
<file path=[Content_Types].xml><?xml version="1.0" encoding="utf-8"?>
<Types xmlns="http://schemas.openxmlformats.org/package/2006/content-types">
  <Default Extension="mp3" ContentType="audio/mpeg"/>
  <Default Extension="png" ContentType="image/png"/>
  <Default Extension="svg" ContentType="image/svg+xml"/>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6"/>
  </p:notesMasterIdLst>
  <p:sldIdLst>
    <p:sldId id="256" r:id="rId2"/>
    <p:sldId id="258" r:id="rId3"/>
    <p:sldId id="265" r:id="rId4"/>
    <p:sldId id="279" r:id="rId5"/>
    <p:sldId id="275" r:id="rId6"/>
    <p:sldId id="261" r:id="rId7"/>
    <p:sldId id="271" r:id="rId8"/>
    <p:sldId id="276" r:id="rId9"/>
    <p:sldId id="259" r:id="rId10"/>
    <p:sldId id="260" r:id="rId11"/>
    <p:sldId id="262" r:id="rId12"/>
    <p:sldId id="277" r:id="rId13"/>
    <p:sldId id="264" r:id="rId14"/>
    <p:sldId id="266" r:id="rId15"/>
    <p:sldId id="267" r:id="rId16"/>
    <p:sldId id="278" r:id="rId17"/>
    <p:sldId id="273" r:id="rId18"/>
    <p:sldId id="263" r:id="rId19"/>
    <p:sldId id="269" r:id="rId20"/>
    <p:sldId id="280" r:id="rId21"/>
    <p:sldId id="270" r:id="rId22"/>
    <p:sldId id="272" r:id="rId23"/>
    <p:sldId id="268" r:id="rId24"/>
    <p:sldId id="257" r:id="rId25"/>
  </p:sldIdLst>
  <p:sldSz cx="12192000" cy="6858000"/>
  <p:notesSz cx="6858000" cy="9144000"/>
  <p:custDataLst>
    <p:tags r:id="rId27"/>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279" autoAdjust="0"/>
    <p:restoredTop sz="94959" autoAdjust="0"/>
  </p:normalViewPr>
  <p:slideViewPr>
    <p:cSldViewPr snapToGrid="0" showGuides="1">
      <p:cViewPr varScale="1">
        <p:scale>
          <a:sx n="114" d="100"/>
          <a:sy n="114" d="100"/>
        </p:scale>
        <p:origin x="594" y="120"/>
      </p:cViewPr>
      <p:guideLst>
        <p:guide orient="horz" pos="2160"/>
        <p:guide pos="3840"/>
      </p:guideLst>
    </p:cSldViewPr>
  </p:slideViewPr>
  <p:notesTextViewPr>
    <p:cViewPr>
      <p:scale>
        <a:sx n="20" d="100"/>
        <a:sy n="2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microsoft.com/office/2015/10/relationships/revisionInfo" Target="revisionInfo.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gs" Target="tags/tag1.xml"/><Relationship Id="rId30"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72ACB55-2BC0-4ECE-AB85-B373D07D584D}" type="datetimeFigureOut">
              <a:rPr lang="zh-CN" altLang="en-US" smtClean="0"/>
              <a:t>2018/7/21</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7125259-67DA-4FCD-826A-5995AA93AAE0}" type="slidenum">
              <a:rPr lang="zh-CN" altLang="en-US" smtClean="0"/>
              <a:t>‹#›</a:t>
            </a:fld>
            <a:endParaRPr lang="zh-CN" altLang="en-US"/>
          </a:p>
        </p:txBody>
      </p:sp>
    </p:spTree>
    <p:extLst>
      <p:ext uri="{BB962C8B-B14F-4D97-AF65-F5344CB8AC3E}">
        <p14:creationId xmlns:p14="http://schemas.microsoft.com/office/powerpoint/2010/main" val="387622899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07125259-67DA-4FCD-826A-5995AA93AAE0}" type="slidenum">
              <a:rPr lang="zh-CN" altLang="en-US" smtClean="0"/>
              <a:t>1</a:t>
            </a:fld>
            <a:endParaRPr lang="zh-CN" altLang="en-US"/>
          </a:p>
        </p:txBody>
      </p:sp>
    </p:spTree>
    <p:extLst>
      <p:ext uri="{BB962C8B-B14F-4D97-AF65-F5344CB8AC3E}">
        <p14:creationId xmlns:p14="http://schemas.microsoft.com/office/powerpoint/2010/main" val="337919231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7125259-67DA-4FCD-826A-5995AA93AAE0}" type="slidenum">
              <a:rPr lang="zh-CN" altLang="en-US" smtClean="0"/>
              <a:t>10</a:t>
            </a:fld>
            <a:endParaRPr lang="zh-CN" altLang="en-US"/>
          </a:p>
        </p:txBody>
      </p:sp>
    </p:spTree>
    <p:extLst>
      <p:ext uri="{BB962C8B-B14F-4D97-AF65-F5344CB8AC3E}">
        <p14:creationId xmlns:p14="http://schemas.microsoft.com/office/powerpoint/2010/main" val="180848330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7125259-67DA-4FCD-826A-5995AA93AAE0}" type="slidenum">
              <a:rPr lang="zh-CN" altLang="en-US" smtClean="0"/>
              <a:t>11</a:t>
            </a:fld>
            <a:endParaRPr lang="zh-CN" altLang="en-US"/>
          </a:p>
        </p:txBody>
      </p:sp>
    </p:spTree>
    <p:extLst>
      <p:ext uri="{BB962C8B-B14F-4D97-AF65-F5344CB8AC3E}">
        <p14:creationId xmlns:p14="http://schemas.microsoft.com/office/powerpoint/2010/main" val="167204901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07125259-67DA-4FCD-826A-5995AA93AAE0}" type="slidenum">
              <a:rPr lang="zh-CN" altLang="en-US" smtClean="0"/>
              <a:t>12</a:t>
            </a:fld>
            <a:endParaRPr lang="zh-CN" altLang="en-US"/>
          </a:p>
        </p:txBody>
      </p:sp>
    </p:spTree>
    <p:extLst>
      <p:ext uri="{BB962C8B-B14F-4D97-AF65-F5344CB8AC3E}">
        <p14:creationId xmlns:p14="http://schemas.microsoft.com/office/powerpoint/2010/main" val="260559493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7125259-67DA-4FCD-826A-5995AA93AAE0}" type="slidenum">
              <a:rPr lang="zh-CN" altLang="en-US" smtClean="0"/>
              <a:t>13</a:t>
            </a:fld>
            <a:endParaRPr lang="zh-CN" altLang="en-US"/>
          </a:p>
        </p:txBody>
      </p:sp>
    </p:spTree>
    <p:extLst>
      <p:ext uri="{BB962C8B-B14F-4D97-AF65-F5344CB8AC3E}">
        <p14:creationId xmlns:p14="http://schemas.microsoft.com/office/powerpoint/2010/main" val="384017234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7125259-67DA-4FCD-826A-5995AA93AAE0}" type="slidenum">
              <a:rPr lang="zh-CN" altLang="en-US" smtClean="0"/>
              <a:t>14</a:t>
            </a:fld>
            <a:endParaRPr lang="zh-CN" altLang="en-US"/>
          </a:p>
        </p:txBody>
      </p:sp>
    </p:spTree>
    <p:extLst>
      <p:ext uri="{BB962C8B-B14F-4D97-AF65-F5344CB8AC3E}">
        <p14:creationId xmlns:p14="http://schemas.microsoft.com/office/powerpoint/2010/main" val="292475909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7125259-67DA-4FCD-826A-5995AA93AAE0}" type="slidenum">
              <a:rPr lang="zh-CN" altLang="en-US" smtClean="0"/>
              <a:t>15</a:t>
            </a:fld>
            <a:endParaRPr lang="zh-CN" altLang="en-US"/>
          </a:p>
        </p:txBody>
      </p:sp>
    </p:spTree>
    <p:extLst>
      <p:ext uri="{BB962C8B-B14F-4D97-AF65-F5344CB8AC3E}">
        <p14:creationId xmlns:p14="http://schemas.microsoft.com/office/powerpoint/2010/main" val="210063356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07125259-67DA-4FCD-826A-5995AA93AAE0}" type="slidenum">
              <a:rPr lang="zh-CN" altLang="en-US" smtClean="0"/>
              <a:t>16</a:t>
            </a:fld>
            <a:endParaRPr lang="zh-CN" altLang="en-US"/>
          </a:p>
        </p:txBody>
      </p:sp>
    </p:spTree>
    <p:extLst>
      <p:ext uri="{BB962C8B-B14F-4D97-AF65-F5344CB8AC3E}">
        <p14:creationId xmlns:p14="http://schemas.microsoft.com/office/powerpoint/2010/main" val="181653037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7125259-67DA-4FCD-826A-5995AA93AAE0}" type="slidenum">
              <a:rPr lang="zh-CN" altLang="en-US" smtClean="0"/>
              <a:t>17</a:t>
            </a:fld>
            <a:endParaRPr lang="zh-CN" altLang="en-US"/>
          </a:p>
        </p:txBody>
      </p:sp>
    </p:spTree>
    <p:extLst>
      <p:ext uri="{BB962C8B-B14F-4D97-AF65-F5344CB8AC3E}">
        <p14:creationId xmlns:p14="http://schemas.microsoft.com/office/powerpoint/2010/main" val="424433468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7125259-67DA-4FCD-826A-5995AA93AAE0}" type="slidenum">
              <a:rPr lang="zh-CN" altLang="en-US" smtClean="0"/>
              <a:t>18</a:t>
            </a:fld>
            <a:endParaRPr lang="zh-CN" altLang="en-US"/>
          </a:p>
        </p:txBody>
      </p:sp>
    </p:spTree>
    <p:extLst>
      <p:ext uri="{BB962C8B-B14F-4D97-AF65-F5344CB8AC3E}">
        <p14:creationId xmlns:p14="http://schemas.microsoft.com/office/powerpoint/2010/main" val="346052597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7125259-67DA-4FCD-826A-5995AA93AAE0}" type="slidenum">
              <a:rPr lang="zh-CN" altLang="en-US" smtClean="0"/>
              <a:t>19</a:t>
            </a:fld>
            <a:endParaRPr lang="zh-CN" altLang="en-US"/>
          </a:p>
        </p:txBody>
      </p:sp>
    </p:spTree>
    <p:extLst>
      <p:ext uri="{BB962C8B-B14F-4D97-AF65-F5344CB8AC3E}">
        <p14:creationId xmlns:p14="http://schemas.microsoft.com/office/powerpoint/2010/main" val="343028870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07125259-67DA-4FCD-826A-5995AA93AAE0}" type="slidenum">
              <a:rPr lang="zh-CN" altLang="en-US" smtClean="0"/>
              <a:t>2</a:t>
            </a:fld>
            <a:endParaRPr lang="zh-CN" altLang="en-US"/>
          </a:p>
        </p:txBody>
      </p:sp>
    </p:spTree>
    <p:extLst>
      <p:ext uri="{BB962C8B-B14F-4D97-AF65-F5344CB8AC3E}">
        <p14:creationId xmlns:p14="http://schemas.microsoft.com/office/powerpoint/2010/main" val="10774090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7125259-67DA-4FCD-826A-5995AA93AAE0}" type="slidenum">
              <a:rPr lang="zh-CN" altLang="en-US" smtClean="0"/>
              <a:t>20</a:t>
            </a:fld>
            <a:endParaRPr lang="zh-CN" altLang="en-US"/>
          </a:p>
        </p:txBody>
      </p:sp>
    </p:spTree>
    <p:extLst>
      <p:ext uri="{BB962C8B-B14F-4D97-AF65-F5344CB8AC3E}">
        <p14:creationId xmlns:p14="http://schemas.microsoft.com/office/powerpoint/2010/main" val="62528194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7125259-67DA-4FCD-826A-5995AA93AAE0}" type="slidenum">
              <a:rPr lang="zh-CN" altLang="en-US" smtClean="0"/>
              <a:t>21</a:t>
            </a:fld>
            <a:endParaRPr lang="zh-CN" altLang="en-US"/>
          </a:p>
        </p:txBody>
      </p:sp>
    </p:spTree>
    <p:extLst>
      <p:ext uri="{BB962C8B-B14F-4D97-AF65-F5344CB8AC3E}">
        <p14:creationId xmlns:p14="http://schemas.microsoft.com/office/powerpoint/2010/main" val="348967255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7125259-67DA-4FCD-826A-5995AA93AAE0}" type="slidenum">
              <a:rPr lang="zh-CN" altLang="en-US" smtClean="0"/>
              <a:t>22</a:t>
            </a:fld>
            <a:endParaRPr lang="zh-CN" altLang="en-US"/>
          </a:p>
        </p:txBody>
      </p:sp>
    </p:spTree>
    <p:extLst>
      <p:ext uri="{BB962C8B-B14F-4D97-AF65-F5344CB8AC3E}">
        <p14:creationId xmlns:p14="http://schemas.microsoft.com/office/powerpoint/2010/main" val="219318700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7125259-67DA-4FCD-826A-5995AA93AAE0}" type="slidenum">
              <a:rPr lang="zh-CN" altLang="en-US" smtClean="0"/>
              <a:t>23</a:t>
            </a:fld>
            <a:endParaRPr lang="zh-CN" altLang="en-US"/>
          </a:p>
        </p:txBody>
      </p:sp>
    </p:spTree>
    <p:extLst>
      <p:ext uri="{BB962C8B-B14F-4D97-AF65-F5344CB8AC3E}">
        <p14:creationId xmlns:p14="http://schemas.microsoft.com/office/powerpoint/2010/main" val="359888323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7125259-67DA-4FCD-826A-5995AA93AAE0}" type="slidenum">
              <a:rPr lang="zh-CN" altLang="en-US" smtClean="0"/>
              <a:t>24</a:t>
            </a:fld>
            <a:endParaRPr lang="zh-CN" altLang="en-US"/>
          </a:p>
        </p:txBody>
      </p:sp>
    </p:spTree>
    <p:extLst>
      <p:ext uri="{BB962C8B-B14F-4D97-AF65-F5344CB8AC3E}">
        <p14:creationId xmlns:p14="http://schemas.microsoft.com/office/powerpoint/2010/main" val="45262888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7125259-67DA-4FCD-826A-5995AA93AAE0}" type="slidenum">
              <a:rPr lang="zh-CN" altLang="en-US" smtClean="0"/>
              <a:t>3</a:t>
            </a:fld>
            <a:endParaRPr lang="zh-CN" altLang="en-US"/>
          </a:p>
        </p:txBody>
      </p:sp>
    </p:spTree>
    <p:extLst>
      <p:ext uri="{BB962C8B-B14F-4D97-AF65-F5344CB8AC3E}">
        <p14:creationId xmlns:p14="http://schemas.microsoft.com/office/powerpoint/2010/main" val="364051717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07125259-67DA-4FCD-826A-5995AA93AAE0}" type="slidenum">
              <a:rPr lang="zh-CN" altLang="en-US" smtClean="0"/>
              <a:t>4</a:t>
            </a:fld>
            <a:endParaRPr lang="zh-CN" altLang="en-US"/>
          </a:p>
        </p:txBody>
      </p:sp>
    </p:spTree>
    <p:extLst>
      <p:ext uri="{BB962C8B-B14F-4D97-AF65-F5344CB8AC3E}">
        <p14:creationId xmlns:p14="http://schemas.microsoft.com/office/powerpoint/2010/main" val="416351591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7125259-67DA-4FCD-826A-5995AA93AAE0}" type="slidenum">
              <a:rPr lang="zh-CN" altLang="en-US" smtClean="0"/>
              <a:t>5</a:t>
            </a:fld>
            <a:endParaRPr lang="zh-CN" altLang="en-US"/>
          </a:p>
        </p:txBody>
      </p:sp>
    </p:spTree>
    <p:extLst>
      <p:ext uri="{BB962C8B-B14F-4D97-AF65-F5344CB8AC3E}">
        <p14:creationId xmlns:p14="http://schemas.microsoft.com/office/powerpoint/2010/main" val="320179522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7125259-67DA-4FCD-826A-5995AA93AAE0}" type="slidenum">
              <a:rPr lang="zh-CN" altLang="en-US" smtClean="0"/>
              <a:t>6</a:t>
            </a:fld>
            <a:endParaRPr lang="zh-CN" altLang="en-US"/>
          </a:p>
        </p:txBody>
      </p:sp>
    </p:spTree>
    <p:extLst>
      <p:ext uri="{BB962C8B-B14F-4D97-AF65-F5344CB8AC3E}">
        <p14:creationId xmlns:p14="http://schemas.microsoft.com/office/powerpoint/2010/main" val="279355225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7125259-67DA-4FCD-826A-5995AA93AAE0}" type="slidenum">
              <a:rPr lang="zh-CN" altLang="en-US" smtClean="0"/>
              <a:t>7</a:t>
            </a:fld>
            <a:endParaRPr lang="zh-CN" altLang="en-US"/>
          </a:p>
        </p:txBody>
      </p:sp>
    </p:spTree>
    <p:extLst>
      <p:ext uri="{BB962C8B-B14F-4D97-AF65-F5344CB8AC3E}">
        <p14:creationId xmlns:p14="http://schemas.microsoft.com/office/powerpoint/2010/main" val="99043371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7125259-67DA-4FCD-826A-5995AA93AAE0}" type="slidenum">
              <a:rPr lang="zh-CN" altLang="en-US" smtClean="0"/>
              <a:t>8</a:t>
            </a:fld>
            <a:endParaRPr lang="zh-CN" altLang="en-US"/>
          </a:p>
        </p:txBody>
      </p:sp>
    </p:spTree>
    <p:extLst>
      <p:ext uri="{BB962C8B-B14F-4D97-AF65-F5344CB8AC3E}">
        <p14:creationId xmlns:p14="http://schemas.microsoft.com/office/powerpoint/2010/main" val="324873308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7125259-67DA-4FCD-826A-5995AA93AAE0}" type="slidenum">
              <a:rPr lang="zh-CN" altLang="en-US" smtClean="0"/>
              <a:t>9</a:t>
            </a:fld>
            <a:endParaRPr lang="zh-CN" altLang="en-US"/>
          </a:p>
        </p:txBody>
      </p:sp>
    </p:spTree>
    <p:extLst>
      <p:ext uri="{BB962C8B-B14F-4D97-AF65-F5344CB8AC3E}">
        <p14:creationId xmlns:p14="http://schemas.microsoft.com/office/powerpoint/2010/main" val="270127005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A4420CBD-F91B-48AC-BD85-5FD9E5B15EE2}"/>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 xmlns:a16="http://schemas.microsoft.com/office/drawing/2014/main" id="{AF335B08-9719-4501-BADB-F41CD0234A13}"/>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 xmlns:a16="http://schemas.microsoft.com/office/drawing/2014/main" id="{22E834EF-9804-4958-97EF-D0CEAC5D903F}"/>
              </a:ext>
            </a:extLst>
          </p:cNvPr>
          <p:cNvSpPr>
            <a:spLocks noGrp="1"/>
          </p:cNvSpPr>
          <p:nvPr>
            <p:ph type="dt" sz="half" idx="10"/>
          </p:nvPr>
        </p:nvSpPr>
        <p:spPr/>
        <p:txBody>
          <a:bodyPr/>
          <a:lstStyle/>
          <a:p>
            <a:fld id="{0A57B44A-0842-4FCB-B516-F32E55B822F3}" type="datetimeFigureOut">
              <a:rPr lang="zh-CN" altLang="en-US" smtClean="0"/>
              <a:t>2018/7/21</a:t>
            </a:fld>
            <a:endParaRPr lang="zh-CN" altLang="en-US"/>
          </a:p>
        </p:txBody>
      </p:sp>
      <p:sp>
        <p:nvSpPr>
          <p:cNvPr id="5" name="页脚占位符 4">
            <a:extLst>
              <a:ext uri="{FF2B5EF4-FFF2-40B4-BE49-F238E27FC236}">
                <a16:creationId xmlns="" xmlns:a16="http://schemas.microsoft.com/office/drawing/2014/main" id="{415E2885-4357-4244-9A9A-BD729F177DAF}"/>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 xmlns:a16="http://schemas.microsoft.com/office/drawing/2014/main" id="{23E41878-0448-48C1-B0FA-84C1EC1E867E}"/>
              </a:ext>
            </a:extLst>
          </p:cNvPr>
          <p:cNvSpPr>
            <a:spLocks noGrp="1"/>
          </p:cNvSpPr>
          <p:nvPr>
            <p:ph type="sldNum" sz="quarter" idx="12"/>
          </p:nvPr>
        </p:nvSpPr>
        <p:spPr/>
        <p:txBody>
          <a:bodyPr/>
          <a:lstStyle/>
          <a:p>
            <a:fld id="{E345D842-6845-4645-A75E-534AE8591656}" type="slidenum">
              <a:rPr lang="zh-CN" altLang="en-US" smtClean="0"/>
              <a:t>‹#›</a:t>
            </a:fld>
            <a:endParaRPr lang="zh-CN" altLang="en-US"/>
          </a:p>
        </p:txBody>
      </p:sp>
    </p:spTree>
    <p:extLst>
      <p:ext uri="{BB962C8B-B14F-4D97-AF65-F5344CB8AC3E}">
        <p14:creationId xmlns:p14="http://schemas.microsoft.com/office/powerpoint/2010/main" val="258866557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2000">
        <p15:prstTrans prst="peelOff"/>
      </p:transition>
    </mc:Choice>
    <mc:Fallback xmlns="">
      <p:transition spd="slow" advClick="0" advTm="2000">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EC04D5E3-C9F9-45CA-9242-DAA68841E360}"/>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 xmlns:a16="http://schemas.microsoft.com/office/drawing/2014/main" id="{40A026C9-4C1F-4030-BA31-A6E9E2180C77}"/>
              </a:ext>
            </a:extLst>
          </p:cNvPr>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 xmlns:a16="http://schemas.microsoft.com/office/drawing/2014/main" id="{E7B60B97-9182-409F-BE20-1B36B2E95275}"/>
              </a:ext>
            </a:extLst>
          </p:cNvPr>
          <p:cNvSpPr>
            <a:spLocks noGrp="1"/>
          </p:cNvSpPr>
          <p:nvPr>
            <p:ph type="dt" sz="half" idx="10"/>
          </p:nvPr>
        </p:nvSpPr>
        <p:spPr/>
        <p:txBody>
          <a:bodyPr/>
          <a:lstStyle/>
          <a:p>
            <a:fld id="{0A57B44A-0842-4FCB-B516-F32E55B822F3}" type="datetimeFigureOut">
              <a:rPr lang="zh-CN" altLang="en-US" smtClean="0"/>
              <a:t>2018/7/21</a:t>
            </a:fld>
            <a:endParaRPr lang="zh-CN" altLang="en-US"/>
          </a:p>
        </p:txBody>
      </p:sp>
      <p:sp>
        <p:nvSpPr>
          <p:cNvPr id="5" name="页脚占位符 4">
            <a:extLst>
              <a:ext uri="{FF2B5EF4-FFF2-40B4-BE49-F238E27FC236}">
                <a16:creationId xmlns="" xmlns:a16="http://schemas.microsoft.com/office/drawing/2014/main" id="{2C93FC86-FDCC-4A0E-8616-A5C8CBFC4C0D}"/>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 xmlns:a16="http://schemas.microsoft.com/office/drawing/2014/main" id="{286F811B-A46A-4219-95FF-93ECC3CC2DE6}"/>
              </a:ext>
            </a:extLst>
          </p:cNvPr>
          <p:cNvSpPr>
            <a:spLocks noGrp="1"/>
          </p:cNvSpPr>
          <p:nvPr>
            <p:ph type="sldNum" sz="quarter" idx="12"/>
          </p:nvPr>
        </p:nvSpPr>
        <p:spPr/>
        <p:txBody>
          <a:bodyPr/>
          <a:lstStyle/>
          <a:p>
            <a:fld id="{E345D842-6845-4645-A75E-534AE8591656}" type="slidenum">
              <a:rPr lang="zh-CN" altLang="en-US" smtClean="0"/>
              <a:t>‹#›</a:t>
            </a:fld>
            <a:endParaRPr lang="zh-CN" altLang="en-US"/>
          </a:p>
        </p:txBody>
      </p:sp>
    </p:spTree>
    <p:extLst>
      <p:ext uri="{BB962C8B-B14F-4D97-AF65-F5344CB8AC3E}">
        <p14:creationId xmlns:p14="http://schemas.microsoft.com/office/powerpoint/2010/main" val="51565305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2000">
        <p15:prstTrans prst="peelOff"/>
      </p:transition>
    </mc:Choice>
    <mc:Fallback xmlns="">
      <p:transition spd="slow" advClick="0" advTm="2000">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 xmlns:a16="http://schemas.microsoft.com/office/drawing/2014/main" id="{4E8D5602-B682-4ED3-9827-F9FED09A602F}"/>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 xmlns:a16="http://schemas.microsoft.com/office/drawing/2014/main" id="{71080255-B41D-44F3-85F5-8A9568626558}"/>
              </a:ext>
            </a:extLst>
          </p:cNvPr>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 xmlns:a16="http://schemas.microsoft.com/office/drawing/2014/main" id="{ED2D2850-4181-447E-A936-59C6F062A0EF}"/>
              </a:ext>
            </a:extLst>
          </p:cNvPr>
          <p:cNvSpPr>
            <a:spLocks noGrp="1"/>
          </p:cNvSpPr>
          <p:nvPr>
            <p:ph type="dt" sz="half" idx="10"/>
          </p:nvPr>
        </p:nvSpPr>
        <p:spPr/>
        <p:txBody>
          <a:bodyPr/>
          <a:lstStyle/>
          <a:p>
            <a:fld id="{0A57B44A-0842-4FCB-B516-F32E55B822F3}" type="datetimeFigureOut">
              <a:rPr lang="zh-CN" altLang="en-US" smtClean="0"/>
              <a:t>2018/7/21</a:t>
            </a:fld>
            <a:endParaRPr lang="zh-CN" altLang="en-US"/>
          </a:p>
        </p:txBody>
      </p:sp>
      <p:sp>
        <p:nvSpPr>
          <p:cNvPr id="5" name="页脚占位符 4">
            <a:extLst>
              <a:ext uri="{FF2B5EF4-FFF2-40B4-BE49-F238E27FC236}">
                <a16:creationId xmlns="" xmlns:a16="http://schemas.microsoft.com/office/drawing/2014/main" id="{7D8C5DF2-F2FC-4BAB-87E3-955CC91964B6}"/>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 xmlns:a16="http://schemas.microsoft.com/office/drawing/2014/main" id="{9A786876-DCD4-4199-8EE7-16BECBDA7537}"/>
              </a:ext>
            </a:extLst>
          </p:cNvPr>
          <p:cNvSpPr>
            <a:spLocks noGrp="1"/>
          </p:cNvSpPr>
          <p:nvPr>
            <p:ph type="sldNum" sz="quarter" idx="12"/>
          </p:nvPr>
        </p:nvSpPr>
        <p:spPr/>
        <p:txBody>
          <a:bodyPr/>
          <a:lstStyle/>
          <a:p>
            <a:fld id="{E345D842-6845-4645-A75E-534AE8591656}" type="slidenum">
              <a:rPr lang="zh-CN" altLang="en-US" smtClean="0"/>
              <a:t>‹#›</a:t>
            </a:fld>
            <a:endParaRPr lang="zh-CN" altLang="en-US"/>
          </a:p>
        </p:txBody>
      </p:sp>
    </p:spTree>
    <p:extLst>
      <p:ext uri="{BB962C8B-B14F-4D97-AF65-F5344CB8AC3E}">
        <p14:creationId xmlns:p14="http://schemas.microsoft.com/office/powerpoint/2010/main" val="208566377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2000">
        <p15:prstTrans prst="peelOff"/>
      </p:transition>
    </mc:Choice>
    <mc:Fallback xmlns="">
      <p:transition spd="slow" advClick="0" advTm="2000">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49EB87CE-0C44-46A7-BCBB-D36B0904418B}"/>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 xmlns:a16="http://schemas.microsoft.com/office/drawing/2014/main" id="{CBFDD096-F6E7-4A9C-8A3D-204D73D57CF8}"/>
              </a:ext>
            </a:extLst>
          </p:cNvPr>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 xmlns:a16="http://schemas.microsoft.com/office/drawing/2014/main" id="{E7234585-F6F4-4B74-A14A-2BFDE5D909F6}"/>
              </a:ext>
            </a:extLst>
          </p:cNvPr>
          <p:cNvSpPr>
            <a:spLocks noGrp="1"/>
          </p:cNvSpPr>
          <p:nvPr>
            <p:ph type="dt" sz="half" idx="10"/>
          </p:nvPr>
        </p:nvSpPr>
        <p:spPr/>
        <p:txBody>
          <a:bodyPr/>
          <a:lstStyle/>
          <a:p>
            <a:fld id="{0A57B44A-0842-4FCB-B516-F32E55B822F3}" type="datetimeFigureOut">
              <a:rPr lang="zh-CN" altLang="en-US" smtClean="0"/>
              <a:t>2018/7/21</a:t>
            </a:fld>
            <a:endParaRPr lang="zh-CN" altLang="en-US"/>
          </a:p>
        </p:txBody>
      </p:sp>
      <p:sp>
        <p:nvSpPr>
          <p:cNvPr id="5" name="页脚占位符 4">
            <a:extLst>
              <a:ext uri="{FF2B5EF4-FFF2-40B4-BE49-F238E27FC236}">
                <a16:creationId xmlns="" xmlns:a16="http://schemas.microsoft.com/office/drawing/2014/main" id="{001BC592-15FE-43EC-A890-4DBC662BD0A2}"/>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 xmlns:a16="http://schemas.microsoft.com/office/drawing/2014/main" id="{B72114AB-AB8C-41EC-B521-537E375C31F1}"/>
              </a:ext>
            </a:extLst>
          </p:cNvPr>
          <p:cNvSpPr>
            <a:spLocks noGrp="1"/>
          </p:cNvSpPr>
          <p:nvPr>
            <p:ph type="sldNum" sz="quarter" idx="12"/>
          </p:nvPr>
        </p:nvSpPr>
        <p:spPr/>
        <p:txBody>
          <a:bodyPr/>
          <a:lstStyle/>
          <a:p>
            <a:fld id="{E345D842-6845-4645-A75E-534AE8591656}" type="slidenum">
              <a:rPr lang="zh-CN" altLang="en-US" smtClean="0"/>
              <a:t>‹#›</a:t>
            </a:fld>
            <a:endParaRPr lang="zh-CN" altLang="en-US"/>
          </a:p>
        </p:txBody>
      </p:sp>
    </p:spTree>
    <p:extLst>
      <p:ext uri="{BB962C8B-B14F-4D97-AF65-F5344CB8AC3E}">
        <p14:creationId xmlns:p14="http://schemas.microsoft.com/office/powerpoint/2010/main" val="174294030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2000">
        <p15:prstTrans prst="peelOff"/>
      </p:transition>
    </mc:Choice>
    <mc:Fallback xmlns="">
      <p:transition spd="slow" advClick="0" advTm="2000">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B9FA2380-26FB-4E05-8570-88859CB1003A}"/>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 xmlns:a16="http://schemas.microsoft.com/office/drawing/2014/main" id="{DDE73E51-F295-4B57-AD34-9A401BDC2242}"/>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a:extLst>
              <a:ext uri="{FF2B5EF4-FFF2-40B4-BE49-F238E27FC236}">
                <a16:creationId xmlns="" xmlns:a16="http://schemas.microsoft.com/office/drawing/2014/main" id="{3EB6E823-BBD4-439F-A353-87DC02BCCDAB}"/>
              </a:ext>
            </a:extLst>
          </p:cNvPr>
          <p:cNvSpPr>
            <a:spLocks noGrp="1"/>
          </p:cNvSpPr>
          <p:nvPr>
            <p:ph type="dt" sz="half" idx="10"/>
          </p:nvPr>
        </p:nvSpPr>
        <p:spPr/>
        <p:txBody>
          <a:bodyPr/>
          <a:lstStyle/>
          <a:p>
            <a:fld id="{0A57B44A-0842-4FCB-B516-F32E55B822F3}" type="datetimeFigureOut">
              <a:rPr lang="zh-CN" altLang="en-US" smtClean="0"/>
              <a:t>2018/7/21</a:t>
            </a:fld>
            <a:endParaRPr lang="zh-CN" altLang="en-US"/>
          </a:p>
        </p:txBody>
      </p:sp>
      <p:sp>
        <p:nvSpPr>
          <p:cNvPr id="5" name="页脚占位符 4">
            <a:extLst>
              <a:ext uri="{FF2B5EF4-FFF2-40B4-BE49-F238E27FC236}">
                <a16:creationId xmlns="" xmlns:a16="http://schemas.microsoft.com/office/drawing/2014/main" id="{D5AA813B-FC23-409B-9F51-BCE7EDC4B10C}"/>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 xmlns:a16="http://schemas.microsoft.com/office/drawing/2014/main" id="{E26F468C-643D-440D-B336-6578A048ADB1}"/>
              </a:ext>
            </a:extLst>
          </p:cNvPr>
          <p:cNvSpPr>
            <a:spLocks noGrp="1"/>
          </p:cNvSpPr>
          <p:nvPr>
            <p:ph type="sldNum" sz="quarter" idx="12"/>
          </p:nvPr>
        </p:nvSpPr>
        <p:spPr/>
        <p:txBody>
          <a:bodyPr/>
          <a:lstStyle/>
          <a:p>
            <a:fld id="{E345D842-6845-4645-A75E-534AE8591656}" type="slidenum">
              <a:rPr lang="zh-CN" altLang="en-US" smtClean="0"/>
              <a:t>‹#›</a:t>
            </a:fld>
            <a:endParaRPr lang="zh-CN" altLang="en-US"/>
          </a:p>
        </p:txBody>
      </p:sp>
    </p:spTree>
    <p:extLst>
      <p:ext uri="{BB962C8B-B14F-4D97-AF65-F5344CB8AC3E}">
        <p14:creationId xmlns:p14="http://schemas.microsoft.com/office/powerpoint/2010/main" val="140999924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2000">
        <p15:prstTrans prst="peelOff"/>
      </p:transition>
    </mc:Choice>
    <mc:Fallback xmlns="">
      <p:transition spd="slow" advClick="0" advTm="2000">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5AF421B9-9D47-4421-ABAE-B7C962B142A5}"/>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 xmlns:a16="http://schemas.microsoft.com/office/drawing/2014/main" id="{986709B3-D121-484B-A47D-5D28D0256E53}"/>
              </a:ext>
            </a:extLst>
          </p:cNvPr>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a:extLst>
              <a:ext uri="{FF2B5EF4-FFF2-40B4-BE49-F238E27FC236}">
                <a16:creationId xmlns="" xmlns:a16="http://schemas.microsoft.com/office/drawing/2014/main" id="{E857C507-E991-40CA-997C-30EF0C49BF23}"/>
              </a:ext>
            </a:extLst>
          </p:cNvPr>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a:extLst>
              <a:ext uri="{FF2B5EF4-FFF2-40B4-BE49-F238E27FC236}">
                <a16:creationId xmlns="" xmlns:a16="http://schemas.microsoft.com/office/drawing/2014/main" id="{68A76736-C5EB-4666-B465-B1C8D1A21C5E}"/>
              </a:ext>
            </a:extLst>
          </p:cNvPr>
          <p:cNvSpPr>
            <a:spLocks noGrp="1"/>
          </p:cNvSpPr>
          <p:nvPr>
            <p:ph type="dt" sz="half" idx="10"/>
          </p:nvPr>
        </p:nvSpPr>
        <p:spPr/>
        <p:txBody>
          <a:bodyPr/>
          <a:lstStyle/>
          <a:p>
            <a:fld id="{0A57B44A-0842-4FCB-B516-F32E55B822F3}" type="datetimeFigureOut">
              <a:rPr lang="zh-CN" altLang="en-US" smtClean="0"/>
              <a:t>2018/7/21</a:t>
            </a:fld>
            <a:endParaRPr lang="zh-CN" altLang="en-US"/>
          </a:p>
        </p:txBody>
      </p:sp>
      <p:sp>
        <p:nvSpPr>
          <p:cNvPr id="6" name="页脚占位符 5">
            <a:extLst>
              <a:ext uri="{FF2B5EF4-FFF2-40B4-BE49-F238E27FC236}">
                <a16:creationId xmlns="" xmlns:a16="http://schemas.microsoft.com/office/drawing/2014/main" id="{D69FA1FE-C89A-4A20-B4F8-7A2D662DC495}"/>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 xmlns:a16="http://schemas.microsoft.com/office/drawing/2014/main" id="{5C5DD9A7-05C2-41B7-A79B-42E6A15ACACD}"/>
              </a:ext>
            </a:extLst>
          </p:cNvPr>
          <p:cNvSpPr>
            <a:spLocks noGrp="1"/>
          </p:cNvSpPr>
          <p:nvPr>
            <p:ph type="sldNum" sz="quarter" idx="12"/>
          </p:nvPr>
        </p:nvSpPr>
        <p:spPr/>
        <p:txBody>
          <a:bodyPr/>
          <a:lstStyle/>
          <a:p>
            <a:fld id="{E345D842-6845-4645-A75E-534AE8591656}" type="slidenum">
              <a:rPr lang="zh-CN" altLang="en-US" smtClean="0"/>
              <a:t>‹#›</a:t>
            </a:fld>
            <a:endParaRPr lang="zh-CN" altLang="en-US"/>
          </a:p>
        </p:txBody>
      </p:sp>
    </p:spTree>
    <p:extLst>
      <p:ext uri="{BB962C8B-B14F-4D97-AF65-F5344CB8AC3E}">
        <p14:creationId xmlns:p14="http://schemas.microsoft.com/office/powerpoint/2010/main" val="139716380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2000">
        <p15:prstTrans prst="peelOff"/>
      </p:transition>
    </mc:Choice>
    <mc:Fallback xmlns="">
      <p:transition spd="slow" advClick="0" advTm="2000">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3C4E0A14-663C-4124-B809-CCC84CCAB9EB}"/>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 xmlns:a16="http://schemas.microsoft.com/office/drawing/2014/main" id="{9325C4B4-1629-49F0-BAA0-94E2C147C773}"/>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a:extLst>
              <a:ext uri="{FF2B5EF4-FFF2-40B4-BE49-F238E27FC236}">
                <a16:creationId xmlns="" xmlns:a16="http://schemas.microsoft.com/office/drawing/2014/main" id="{291B93D8-0559-4ED3-8B17-1857DD7E4A42}"/>
              </a:ext>
            </a:extLst>
          </p:cNvPr>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a:extLst>
              <a:ext uri="{FF2B5EF4-FFF2-40B4-BE49-F238E27FC236}">
                <a16:creationId xmlns="" xmlns:a16="http://schemas.microsoft.com/office/drawing/2014/main" id="{73651266-5A13-44F7-8068-8F8795F1AC10}"/>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a:extLst>
              <a:ext uri="{FF2B5EF4-FFF2-40B4-BE49-F238E27FC236}">
                <a16:creationId xmlns="" xmlns:a16="http://schemas.microsoft.com/office/drawing/2014/main" id="{7C5561E9-B0E1-4D4F-AFE9-E7B5F75394EF}"/>
              </a:ext>
            </a:extLst>
          </p:cNvPr>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a:extLst>
              <a:ext uri="{FF2B5EF4-FFF2-40B4-BE49-F238E27FC236}">
                <a16:creationId xmlns="" xmlns:a16="http://schemas.microsoft.com/office/drawing/2014/main" id="{5B72C8A6-2C4E-408B-AA89-10753D4DB109}"/>
              </a:ext>
            </a:extLst>
          </p:cNvPr>
          <p:cNvSpPr>
            <a:spLocks noGrp="1"/>
          </p:cNvSpPr>
          <p:nvPr>
            <p:ph type="dt" sz="half" idx="10"/>
          </p:nvPr>
        </p:nvSpPr>
        <p:spPr/>
        <p:txBody>
          <a:bodyPr/>
          <a:lstStyle/>
          <a:p>
            <a:fld id="{0A57B44A-0842-4FCB-B516-F32E55B822F3}" type="datetimeFigureOut">
              <a:rPr lang="zh-CN" altLang="en-US" smtClean="0"/>
              <a:t>2018/7/21</a:t>
            </a:fld>
            <a:endParaRPr lang="zh-CN" altLang="en-US"/>
          </a:p>
        </p:txBody>
      </p:sp>
      <p:sp>
        <p:nvSpPr>
          <p:cNvPr id="8" name="页脚占位符 7">
            <a:extLst>
              <a:ext uri="{FF2B5EF4-FFF2-40B4-BE49-F238E27FC236}">
                <a16:creationId xmlns="" xmlns:a16="http://schemas.microsoft.com/office/drawing/2014/main" id="{FCA458B8-A4CF-44C2-B9C0-D231D2F92A9E}"/>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 xmlns:a16="http://schemas.microsoft.com/office/drawing/2014/main" id="{3C872BC0-D519-4365-944A-87644D381490}"/>
              </a:ext>
            </a:extLst>
          </p:cNvPr>
          <p:cNvSpPr>
            <a:spLocks noGrp="1"/>
          </p:cNvSpPr>
          <p:nvPr>
            <p:ph type="sldNum" sz="quarter" idx="12"/>
          </p:nvPr>
        </p:nvSpPr>
        <p:spPr/>
        <p:txBody>
          <a:bodyPr/>
          <a:lstStyle/>
          <a:p>
            <a:fld id="{E345D842-6845-4645-A75E-534AE8591656}" type="slidenum">
              <a:rPr lang="zh-CN" altLang="en-US" smtClean="0"/>
              <a:t>‹#›</a:t>
            </a:fld>
            <a:endParaRPr lang="zh-CN" altLang="en-US"/>
          </a:p>
        </p:txBody>
      </p:sp>
    </p:spTree>
    <p:extLst>
      <p:ext uri="{BB962C8B-B14F-4D97-AF65-F5344CB8AC3E}">
        <p14:creationId xmlns:p14="http://schemas.microsoft.com/office/powerpoint/2010/main" val="277105571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2000">
        <p15:prstTrans prst="peelOff"/>
      </p:transition>
    </mc:Choice>
    <mc:Fallback xmlns="">
      <p:transition spd="slow" advClick="0" advTm="2000">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89208B2B-12F8-4DA2-A3C0-F9340F48F23A}"/>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 xmlns:a16="http://schemas.microsoft.com/office/drawing/2014/main" id="{F9B8E734-4B49-4934-8C87-2B6D435F765F}"/>
              </a:ext>
            </a:extLst>
          </p:cNvPr>
          <p:cNvSpPr>
            <a:spLocks noGrp="1"/>
          </p:cNvSpPr>
          <p:nvPr>
            <p:ph type="dt" sz="half" idx="10"/>
          </p:nvPr>
        </p:nvSpPr>
        <p:spPr/>
        <p:txBody>
          <a:bodyPr/>
          <a:lstStyle/>
          <a:p>
            <a:fld id="{0A57B44A-0842-4FCB-B516-F32E55B822F3}" type="datetimeFigureOut">
              <a:rPr lang="zh-CN" altLang="en-US" smtClean="0"/>
              <a:t>2018/7/21</a:t>
            </a:fld>
            <a:endParaRPr lang="zh-CN" altLang="en-US"/>
          </a:p>
        </p:txBody>
      </p:sp>
      <p:sp>
        <p:nvSpPr>
          <p:cNvPr id="4" name="页脚占位符 3">
            <a:extLst>
              <a:ext uri="{FF2B5EF4-FFF2-40B4-BE49-F238E27FC236}">
                <a16:creationId xmlns="" xmlns:a16="http://schemas.microsoft.com/office/drawing/2014/main" id="{C3E3D3F7-DE35-4F45-BFE6-336D93B7B199}"/>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 xmlns:a16="http://schemas.microsoft.com/office/drawing/2014/main" id="{357E2786-3024-4706-8C07-7FD23C66604C}"/>
              </a:ext>
            </a:extLst>
          </p:cNvPr>
          <p:cNvSpPr>
            <a:spLocks noGrp="1"/>
          </p:cNvSpPr>
          <p:nvPr>
            <p:ph type="sldNum" sz="quarter" idx="12"/>
          </p:nvPr>
        </p:nvSpPr>
        <p:spPr/>
        <p:txBody>
          <a:bodyPr/>
          <a:lstStyle/>
          <a:p>
            <a:fld id="{E345D842-6845-4645-A75E-534AE8591656}" type="slidenum">
              <a:rPr lang="zh-CN" altLang="en-US" smtClean="0"/>
              <a:t>‹#›</a:t>
            </a:fld>
            <a:endParaRPr lang="zh-CN" altLang="en-US"/>
          </a:p>
        </p:txBody>
      </p:sp>
    </p:spTree>
    <p:extLst>
      <p:ext uri="{BB962C8B-B14F-4D97-AF65-F5344CB8AC3E}">
        <p14:creationId xmlns:p14="http://schemas.microsoft.com/office/powerpoint/2010/main" val="264034880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2000">
        <p15:prstTrans prst="peelOff"/>
      </p:transition>
    </mc:Choice>
    <mc:Fallback xmlns="">
      <p:transition spd="slow" advClick="0" advTm="2000">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bg>
      <p:bgPr>
        <a:blipFill dpi="0" rotWithShape="1">
          <a:blip r:embed="rId2">
            <a:lum/>
          </a:blip>
          <a:srcRect/>
          <a:stretch>
            <a:fillRect l="-6000" r="-6000"/>
          </a:stretch>
        </a:blipFill>
        <a:effectLst/>
      </p:bgPr>
    </p:bg>
    <p:spTree>
      <p:nvGrpSpPr>
        <p:cNvPr id="1" name=""/>
        <p:cNvGrpSpPr/>
        <p:nvPr/>
      </p:nvGrpSpPr>
      <p:grpSpPr>
        <a:xfrm>
          <a:off x="0" y="0"/>
          <a:ext cx="0" cy="0"/>
          <a:chOff x="0" y="0"/>
          <a:chExt cx="0" cy="0"/>
        </a:xfrm>
      </p:grpSpPr>
      <p:sp>
        <p:nvSpPr>
          <p:cNvPr id="2" name="日期占位符 1">
            <a:extLst>
              <a:ext uri="{FF2B5EF4-FFF2-40B4-BE49-F238E27FC236}">
                <a16:creationId xmlns="" xmlns:a16="http://schemas.microsoft.com/office/drawing/2014/main" id="{D89C06C6-5FAA-4FB8-9513-A67A5CCA6677}"/>
              </a:ext>
            </a:extLst>
          </p:cNvPr>
          <p:cNvSpPr>
            <a:spLocks noGrp="1"/>
          </p:cNvSpPr>
          <p:nvPr>
            <p:ph type="dt" sz="half" idx="10"/>
          </p:nvPr>
        </p:nvSpPr>
        <p:spPr/>
        <p:txBody>
          <a:bodyPr/>
          <a:lstStyle/>
          <a:p>
            <a:fld id="{0A57B44A-0842-4FCB-B516-F32E55B822F3}" type="datetimeFigureOut">
              <a:rPr lang="zh-CN" altLang="en-US" smtClean="0"/>
              <a:t>2018/7/21</a:t>
            </a:fld>
            <a:endParaRPr lang="zh-CN" altLang="en-US"/>
          </a:p>
        </p:txBody>
      </p:sp>
      <p:sp>
        <p:nvSpPr>
          <p:cNvPr id="3" name="页脚占位符 2">
            <a:extLst>
              <a:ext uri="{FF2B5EF4-FFF2-40B4-BE49-F238E27FC236}">
                <a16:creationId xmlns="" xmlns:a16="http://schemas.microsoft.com/office/drawing/2014/main" id="{992D8170-D20A-422A-92D7-A3857494463A}"/>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 xmlns:a16="http://schemas.microsoft.com/office/drawing/2014/main" id="{ED49EAAE-4473-4A41-8B6E-04D752032A4F}"/>
              </a:ext>
            </a:extLst>
          </p:cNvPr>
          <p:cNvSpPr>
            <a:spLocks noGrp="1"/>
          </p:cNvSpPr>
          <p:nvPr>
            <p:ph type="sldNum" sz="quarter" idx="12"/>
          </p:nvPr>
        </p:nvSpPr>
        <p:spPr/>
        <p:txBody>
          <a:bodyPr/>
          <a:lstStyle/>
          <a:p>
            <a:fld id="{E345D842-6845-4645-A75E-534AE8591656}" type="slidenum">
              <a:rPr lang="zh-CN" altLang="en-US" smtClean="0"/>
              <a:t>‹#›</a:t>
            </a:fld>
            <a:endParaRPr lang="zh-CN" altLang="en-US"/>
          </a:p>
        </p:txBody>
      </p:sp>
    </p:spTree>
    <p:extLst>
      <p:ext uri="{BB962C8B-B14F-4D97-AF65-F5344CB8AC3E}">
        <p14:creationId xmlns:p14="http://schemas.microsoft.com/office/powerpoint/2010/main" val="299506851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2000">
        <p15:prstTrans prst="peelOff"/>
      </p:transition>
    </mc:Choice>
    <mc:Fallback xmlns="">
      <p:transition spd="slow" advClick="0" advTm="2000">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522A8FA3-FEDB-4E92-9FFE-6D3E5EB50E22}"/>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 xmlns:a16="http://schemas.microsoft.com/office/drawing/2014/main" id="{22002806-B9EB-4CEE-B4CB-7D7D59E6F972}"/>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a:extLst>
              <a:ext uri="{FF2B5EF4-FFF2-40B4-BE49-F238E27FC236}">
                <a16:creationId xmlns="" xmlns:a16="http://schemas.microsoft.com/office/drawing/2014/main" id="{CCA1E9E6-6A23-4C79-93F2-07C09E90418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 xmlns:a16="http://schemas.microsoft.com/office/drawing/2014/main" id="{1850CD85-4680-489B-AD85-AFFFE8CADD05}"/>
              </a:ext>
            </a:extLst>
          </p:cNvPr>
          <p:cNvSpPr>
            <a:spLocks noGrp="1"/>
          </p:cNvSpPr>
          <p:nvPr>
            <p:ph type="dt" sz="half" idx="10"/>
          </p:nvPr>
        </p:nvSpPr>
        <p:spPr/>
        <p:txBody>
          <a:bodyPr/>
          <a:lstStyle/>
          <a:p>
            <a:fld id="{0A57B44A-0842-4FCB-B516-F32E55B822F3}" type="datetimeFigureOut">
              <a:rPr lang="zh-CN" altLang="en-US" smtClean="0"/>
              <a:t>2018/7/21</a:t>
            </a:fld>
            <a:endParaRPr lang="zh-CN" altLang="en-US"/>
          </a:p>
        </p:txBody>
      </p:sp>
      <p:sp>
        <p:nvSpPr>
          <p:cNvPr id="6" name="页脚占位符 5">
            <a:extLst>
              <a:ext uri="{FF2B5EF4-FFF2-40B4-BE49-F238E27FC236}">
                <a16:creationId xmlns="" xmlns:a16="http://schemas.microsoft.com/office/drawing/2014/main" id="{7ECEFEC4-6AE9-4A24-83AC-50B09E62B6AF}"/>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 xmlns:a16="http://schemas.microsoft.com/office/drawing/2014/main" id="{B212AA3F-C149-4FC2-AC65-6FB03240D740}"/>
              </a:ext>
            </a:extLst>
          </p:cNvPr>
          <p:cNvSpPr>
            <a:spLocks noGrp="1"/>
          </p:cNvSpPr>
          <p:nvPr>
            <p:ph type="sldNum" sz="quarter" idx="12"/>
          </p:nvPr>
        </p:nvSpPr>
        <p:spPr/>
        <p:txBody>
          <a:bodyPr/>
          <a:lstStyle/>
          <a:p>
            <a:fld id="{E345D842-6845-4645-A75E-534AE8591656}" type="slidenum">
              <a:rPr lang="zh-CN" altLang="en-US" smtClean="0"/>
              <a:t>‹#›</a:t>
            </a:fld>
            <a:endParaRPr lang="zh-CN" altLang="en-US"/>
          </a:p>
        </p:txBody>
      </p:sp>
    </p:spTree>
    <p:extLst>
      <p:ext uri="{BB962C8B-B14F-4D97-AF65-F5344CB8AC3E}">
        <p14:creationId xmlns:p14="http://schemas.microsoft.com/office/powerpoint/2010/main" val="216976300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2000">
        <p15:prstTrans prst="peelOff"/>
      </p:transition>
    </mc:Choice>
    <mc:Fallback xmlns="">
      <p:transition spd="slow" advClick="0" advTm="2000">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26F9D66C-1227-4F28-841D-15229BDB2DE0}"/>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 xmlns:a16="http://schemas.microsoft.com/office/drawing/2014/main" id="{03DD6305-33A2-48CF-A73F-99370EF05F07}"/>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 xmlns:a16="http://schemas.microsoft.com/office/drawing/2014/main" id="{9F35E54B-0DEE-4538-AF77-05575B7D298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 xmlns:a16="http://schemas.microsoft.com/office/drawing/2014/main" id="{4AFD2B3C-CA49-4ED8-A199-5EA34160EBB1}"/>
              </a:ext>
            </a:extLst>
          </p:cNvPr>
          <p:cNvSpPr>
            <a:spLocks noGrp="1"/>
          </p:cNvSpPr>
          <p:nvPr>
            <p:ph type="dt" sz="half" idx="10"/>
          </p:nvPr>
        </p:nvSpPr>
        <p:spPr/>
        <p:txBody>
          <a:bodyPr/>
          <a:lstStyle/>
          <a:p>
            <a:fld id="{0A57B44A-0842-4FCB-B516-F32E55B822F3}" type="datetimeFigureOut">
              <a:rPr lang="zh-CN" altLang="en-US" smtClean="0"/>
              <a:t>2018/7/21</a:t>
            </a:fld>
            <a:endParaRPr lang="zh-CN" altLang="en-US"/>
          </a:p>
        </p:txBody>
      </p:sp>
      <p:sp>
        <p:nvSpPr>
          <p:cNvPr id="6" name="页脚占位符 5">
            <a:extLst>
              <a:ext uri="{FF2B5EF4-FFF2-40B4-BE49-F238E27FC236}">
                <a16:creationId xmlns="" xmlns:a16="http://schemas.microsoft.com/office/drawing/2014/main" id="{2FE23722-8722-40B6-85BE-9E3E11334EDE}"/>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 xmlns:a16="http://schemas.microsoft.com/office/drawing/2014/main" id="{A93F3A6D-0F85-45CD-B977-23F1488AD051}"/>
              </a:ext>
            </a:extLst>
          </p:cNvPr>
          <p:cNvSpPr>
            <a:spLocks noGrp="1"/>
          </p:cNvSpPr>
          <p:nvPr>
            <p:ph type="sldNum" sz="quarter" idx="12"/>
          </p:nvPr>
        </p:nvSpPr>
        <p:spPr/>
        <p:txBody>
          <a:bodyPr/>
          <a:lstStyle/>
          <a:p>
            <a:fld id="{E345D842-6845-4645-A75E-534AE8591656}" type="slidenum">
              <a:rPr lang="zh-CN" altLang="en-US" smtClean="0"/>
              <a:t>‹#›</a:t>
            </a:fld>
            <a:endParaRPr lang="zh-CN" altLang="en-US"/>
          </a:p>
        </p:txBody>
      </p:sp>
    </p:spTree>
    <p:extLst>
      <p:ext uri="{BB962C8B-B14F-4D97-AF65-F5344CB8AC3E}">
        <p14:creationId xmlns:p14="http://schemas.microsoft.com/office/powerpoint/2010/main" val="352848337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2000">
        <p15:prstTrans prst="peelOff"/>
      </p:transition>
    </mc:Choice>
    <mc:Fallback xmlns="">
      <p:transition spd="slow" advClick="0" advTm="2000">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 xmlns:a16="http://schemas.microsoft.com/office/drawing/2014/main" id="{91BD3D11-AA0B-4D45-AE0C-0808F4DB13F8}"/>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 xmlns:a16="http://schemas.microsoft.com/office/drawing/2014/main" id="{6618DF3E-6C78-4621-8D81-66D9009C31E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 xmlns:a16="http://schemas.microsoft.com/office/drawing/2014/main" id="{3E6258C3-B2BB-486C-92E7-59E2CB9C932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A57B44A-0842-4FCB-B516-F32E55B822F3}" type="datetimeFigureOut">
              <a:rPr lang="zh-CN" altLang="en-US" smtClean="0"/>
              <a:t>2018/7/21</a:t>
            </a:fld>
            <a:endParaRPr lang="zh-CN" altLang="en-US"/>
          </a:p>
        </p:txBody>
      </p:sp>
      <p:sp>
        <p:nvSpPr>
          <p:cNvPr id="5" name="页脚占位符 4">
            <a:extLst>
              <a:ext uri="{FF2B5EF4-FFF2-40B4-BE49-F238E27FC236}">
                <a16:creationId xmlns="" xmlns:a16="http://schemas.microsoft.com/office/drawing/2014/main" id="{A4049AAC-A30C-436B-AE72-918822C8DFD0}"/>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 xmlns:a16="http://schemas.microsoft.com/office/drawing/2014/main" id="{3C2E8B0E-D4E2-4BEC-B6DB-BAE69E8F8157}"/>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345D842-6845-4645-A75E-534AE8591656}" type="slidenum">
              <a:rPr lang="zh-CN" altLang="en-US" smtClean="0"/>
              <a:t>‹#›</a:t>
            </a:fld>
            <a:endParaRPr lang="zh-CN" altLang="en-US"/>
          </a:p>
        </p:txBody>
      </p:sp>
    </p:spTree>
    <p:extLst>
      <p:ext uri="{BB962C8B-B14F-4D97-AF65-F5344CB8AC3E}">
        <p14:creationId xmlns:p14="http://schemas.microsoft.com/office/powerpoint/2010/main" val="146657537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5="http://schemas.microsoft.com/office/powerpoint/2012/main">
    <mc:Choice Requires="p15">
      <p:transition xmlns:p14="http://schemas.microsoft.com/office/powerpoint/2010/main" spd="slow" p14:dur="1250" advClick="0" advTm="2000">
        <p15:prstTrans prst="peelOff"/>
      </p:transition>
    </mc:Choice>
    <mc:Fallback xmlns="">
      <p:transition spd="slow" advClick="0" advTm="2000">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3.png"/><Relationship Id="rId5" Type="http://schemas.openxmlformats.org/officeDocument/2006/relationships/image" Target="../media/image2.jp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2.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4.xml"/><Relationship Id="rId1" Type="http://schemas.openxmlformats.org/officeDocument/2006/relationships/slideLayout" Target="../slideLayouts/slideLayout7.xml"/><Relationship Id="rId4" Type="http://schemas.microsoft.com/office/2007/relationships/hdphoto" Target="../media/hdphoto1.wdp"/></Relationships>
</file>

<file path=ppt/slides/_rels/slide1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6.xml"/><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0.xml"/><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23.xml"/><Relationship Id="rId1" Type="http://schemas.openxmlformats.org/officeDocument/2006/relationships/slideLayout" Target="../slideLayouts/slideLayout7.xml"/><Relationship Id="rId5" Type="http://schemas.openxmlformats.org/officeDocument/2006/relationships/image" Target="../media/image19.svg"/><Relationship Id="rId4" Type="http://schemas.openxmlformats.org/officeDocument/2006/relationships/image" Target="../media/image19.png"/></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6.xml"/><Relationship Id="rId1" Type="http://schemas.openxmlformats.org/officeDocument/2006/relationships/slideLayout" Target="../slideLayouts/slideLayout7.xml"/><Relationship Id="rId5" Type="http://schemas.openxmlformats.org/officeDocument/2006/relationships/image" Target="../media/image7.jpg"/><Relationship Id="rId4" Type="http://schemas.openxmlformats.org/officeDocument/2006/relationships/image" Target="../media/image6.jpg"/></Relationships>
</file>

<file path=ppt/slides/_rels/slide7.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7.xml"/><Relationship Id="rId1" Type="http://schemas.openxmlformats.org/officeDocument/2006/relationships/slideLayout" Target="../slideLayouts/slideLayout7.xml"/><Relationship Id="rId5" Type="http://schemas.openxmlformats.org/officeDocument/2006/relationships/image" Target="../media/image10.jpg"/><Relationship Id="rId4" Type="http://schemas.openxmlformats.org/officeDocument/2006/relationships/image" Target="../media/image9.jpg"/></Relationships>
</file>

<file path=ppt/slides/_rels/slide8.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9.xml"/><Relationship Id="rId1" Type="http://schemas.openxmlformats.org/officeDocument/2006/relationships/slideLayout" Target="../slideLayouts/slideLayout7.xml"/><Relationship Id="rId5" Type="http://schemas.openxmlformats.org/officeDocument/2006/relationships/image" Target="../media/image13.png"/><Relationship Id="rId4" Type="http://schemas.openxmlformats.org/officeDocument/2006/relationships/image" Target="../media/image12.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5">
            <a:lum/>
          </a:blip>
          <a:srcRect/>
          <a:stretch>
            <a:fillRect l="-6000" r="-6000"/>
          </a:stretch>
        </a:blipFill>
        <a:effectLst/>
      </p:bgPr>
    </p:bg>
    <p:spTree>
      <p:nvGrpSpPr>
        <p:cNvPr id="1" name=""/>
        <p:cNvGrpSpPr/>
        <p:nvPr/>
      </p:nvGrpSpPr>
      <p:grpSpPr>
        <a:xfrm>
          <a:off x="0" y="0"/>
          <a:ext cx="0" cy="0"/>
          <a:chOff x="0" y="0"/>
          <a:chExt cx="0" cy="0"/>
        </a:xfrm>
      </p:grpSpPr>
      <p:sp>
        <p:nvSpPr>
          <p:cNvPr id="7" name="文本框 6">
            <a:extLst>
              <a:ext uri="{FF2B5EF4-FFF2-40B4-BE49-F238E27FC236}">
                <a16:creationId xmlns="" xmlns:a16="http://schemas.microsoft.com/office/drawing/2014/main" id="{979E7DF5-2574-4D04-BC84-4E739EE1C1BB}"/>
              </a:ext>
            </a:extLst>
          </p:cNvPr>
          <p:cNvSpPr txBox="1"/>
          <p:nvPr/>
        </p:nvSpPr>
        <p:spPr>
          <a:xfrm>
            <a:off x="2460222" y="2995647"/>
            <a:ext cx="8803341" cy="1200329"/>
          </a:xfrm>
          <a:prstGeom prst="rect">
            <a:avLst/>
          </a:prstGeom>
          <a:noFill/>
        </p:spPr>
        <p:txBody>
          <a:bodyPr wrap="square" rtlCol="0">
            <a:spAutoFit/>
            <a:scene3d>
              <a:camera prst="orthographicFront"/>
              <a:lightRig rig="threePt" dir="t"/>
            </a:scene3d>
            <a:sp3d extrusionH="1270000" contourW="127000">
              <a:extrusionClr>
                <a:srgbClr val="C00000"/>
              </a:extrusionClr>
              <a:contourClr>
                <a:srgbClr val="C00000"/>
              </a:contourClr>
            </a:sp3d>
          </a:bodyPr>
          <a:lstStyle/>
          <a:p>
            <a:r>
              <a:rPr lang="zh-CN" altLang="en-US" sz="7200" b="1" dirty="0">
                <a:gradFill flip="none" rotWithShape="1">
                  <a:gsLst>
                    <a:gs pos="0">
                      <a:srgbClr val="C00000"/>
                    </a:gs>
                    <a:gs pos="100000">
                      <a:srgbClr val="FFC000"/>
                    </a:gs>
                  </a:gsLst>
                  <a:lin ang="16200000" scaled="1"/>
                  <a:tileRect/>
                </a:gradFill>
                <a:latin typeface="禹卫书法行书简体&#10;" panose="02000603000000000000" pitchFamily="2" charset="-122"/>
                <a:ea typeface="禹卫书法行书简体&#10;" panose="02000603000000000000" pitchFamily="2" charset="-122"/>
              </a:rPr>
              <a:t>我们的队伍向太阳</a:t>
            </a:r>
          </a:p>
        </p:txBody>
      </p:sp>
      <p:sp>
        <p:nvSpPr>
          <p:cNvPr id="5" name="文本框 4">
            <a:extLst>
              <a:ext uri="{FF2B5EF4-FFF2-40B4-BE49-F238E27FC236}">
                <a16:creationId xmlns="" xmlns:a16="http://schemas.microsoft.com/office/drawing/2014/main" id="{21684C05-BB72-44C2-8AD9-53FEB013DC11}"/>
              </a:ext>
            </a:extLst>
          </p:cNvPr>
          <p:cNvSpPr txBox="1"/>
          <p:nvPr/>
        </p:nvSpPr>
        <p:spPr>
          <a:xfrm>
            <a:off x="2460222" y="2947245"/>
            <a:ext cx="8803341" cy="1200329"/>
          </a:xfrm>
          <a:prstGeom prst="rect">
            <a:avLst/>
          </a:prstGeom>
          <a:noFill/>
        </p:spPr>
        <p:txBody>
          <a:bodyPr wrap="square" rtlCol="0">
            <a:spAutoFit/>
            <a:scene3d>
              <a:camera prst="orthographicFront"/>
              <a:lightRig rig="threePt" dir="t"/>
            </a:scene3d>
            <a:sp3d extrusionH="215900">
              <a:extrusionClr>
                <a:srgbClr val="C00000"/>
              </a:extrusionClr>
            </a:sp3d>
          </a:bodyPr>
          <a:lstStyle/>
          <a:p>
            <a:r>
              <a:rPr lang="zh-CN" altLang="en-US" sz="7200" b="1" dirty="0">
                <a:solidFill>
                  <a:srgbClr val="FFC000"/>
                </a:solidFill>
                <a:latin typeface="禹卫书法行书简体&#10;" panose="02000603000000000000" pitchFamily="2" charset="-122"/>
                <a:ea typeface="禹卫书法行书简体&#10;" panose="02000603000000000000" pitchFamily="2" charset="-122"/>
              </a:rPr>
              <a:t>我们的队伍向太阳</a:t>
            </a:r>
          </a:p>
        </p:txBody>
      </p:sp>
      <p:sp>
        <p:nvSpPr>
          <p:cNvPr id="3" name="文本框 2">
            <a:extLst>
              <a:ext uri="{FF2B5EF4-FFF2-40B4-BE49-F238E27FC236}">
                <a16:creationId xmlns="" xmlns:a16="http://schemas.microsoft.com/office/drawing/2014/main" id="{E01B2366-A599-4013-A78D-3CE3EC4DC26D}"/>
              </a:ext>
            </a:extLst>
          </p:cNvPr>
          <p:cNvSpPr txBox="1"/>
          <p:nvPr/>
        </p:nvSpPr>
        <p:spPr>
          <a:xfrm>
            <a:off x="3033749" y="1795316"/>
            <a:ext cx="6794156" cy="1200329"/>
          </a:xfrm>
          <a:prstGeom prst="rect">
            <a:avLst/>
          </a:prstGeom>
          <a:noFill/>
        </p:spPr>
        <p:txBody>
          <a:bodyPr wrap="square" rtlCol="0">
            <a:spAutoFit/>
            <a:scene3d>
              <a:camera prst="orthographicFront"/>
              <a:lightRig rig="threePt" dir="t"/>
            </a:scene3d>
            <a:sp3d extrusionH="1612900" contourW="127000">
              <a:extrusionClr>
                <a:srgbClr val="C00000"/>
              </a:extrusionClr>
              <a:contourClr>
                <a:srgbClr val="C00000"/>
              </a:contourClr>
            </a:sp3d>
          </a:bodyPr>
          <a:lstStyle/>
          <a:p>
            <a:r>
              <a:rPr lang="zh-CN" altLang="en-US" sz="7200" b="1" dirty="0">
                <a:solidFill>
                  <a:srgbClr val="FFC000"/>
                </a:solidFill>
                <a:latin typeface="禹卫书法行书简体&#10;" panose="02000603000000000000" pitchFamily="2" charset="-122"/>
                <a:ea typeface="禹卫书法行书简体&#10;" panose="02000603000000000000" pitchFamily="2" charset="-122"/>
              </a:rPr>
              <a:t>建军</a:t>
            </a:r>
            <a:r>
              <a:rPr lang="zh-CN" altLang="en-US" sz="7200" b="1" dirty="0" smtClean="0">
                <a:solidFill>
                  <a:srgbClr val="FFC000"/>
                </a:solidFill>
                <a:latin typeface="禹卫书法行书简体&#10;" panose="02000603000000000000" pitchFamily="2" charset="-122"/>
                <a:ea typeface="禹卫书法行书简体&#10;" panose="02000603000000000000" pitchFamily="2" charset="-122"/>
              </a:rPr>
              <a:t>九十一周年</a:t>
            </a:r>
            <a:endParaRPr lang="zh-CN" altLang="en-US" sz="7200" b="1" dirty="0">
              <a:solidFill>
                <a:srgbClr val="FFC000"/>
              </a:solidFill>
              <a:latin typeface="禹卫书法行书简体&#10;" panose="02000603000000000000" pitchFamily="2" charset="-122"/>
              <a:ea typeface="禹卫书法行书简体&#10;" panose="02000603000000000000" pitchFamily="2" charset="-122"/>
            </a:endParaRPr>
          </a:p>
        </p:txBody>
      </p:sp>
      <p:sp>
        <p:nvSpPr>
          <p:cNvPr id="8" name="文本框 7">
            <a:extLst>
              <a:ext uri="{FF2B5EF4-FFF2-40B4-BE49-F238E27FC236}">
                <a16:creationId xmlns="" xmlns:a16="http://schemas.microsoft.com/office/drawing/2014/main" id="{05D6B255-F345-477D-A833-2672F0546D4A}"/>
              </a:ext>
            </a:extLst>
          </p:cNvPr>
          <p:cNvSpPr txBox="1"/>
          <p:nvPr/>
        </p:nvSpPr>
        <p:spPr>
          <a:xfrm>
            <a:off x="3021049" y="1764272"/>
            <a:ext cx="6877960" cy="1200329"/>
          </a:xfrm>
          <a:prstGeom prst="rect">
            <a:avLst/>
          </a:prstGeom>
          <a:noFill/>
        </p:spPr>
        <p:txBody>
          <a:bodyPr wrap="square" rtlCol="0">
            <a:spAutoFit/>
          </a:bodyPr>
          <a:lstStyle/>
          <a:p>
            <a:r>
              <a:rPr lang="zh-CN" altLang="en-US" sz="7200" b="1" dirty="0">
                <a:solidFill>
                  <a:srgbClr val="FFC000"/>
                </a:solidFill>
                <a:latin typeface="禹卫书法行书简体&#10;" panose="02000603000000000000" pitchFamily="2" charset="-122"/>
                <a:ea typeface="禹卫书法行书简体&#10;" panose="02000603000000000000" pitchFamily="2" charset="-122"/>
              </a:rPr>
              <a:t>建军</a:t>
            </a:r>
            <a:r>
              <a:rPr lang="zh-CN" altLang="en-US" sz="7200" b="1" dirty="0" smtClean="0">
                <a:solidFill>
                  <a:srgbClr val="FFC000"/>
                </a:solidFill>
                <a:latin typeface="禹卫书法行书简体&#10;" panose="02000603000000000000" pitchFamily="2" charset="-122"/>
                <a:ea typeface="禹卫书法行书简体&#10;" panose="02000603000000000000" pitchFamily="2" charset="-122"/>
              </a:rPr>
              <a:t>九十一周年</a:t>
            </a:r>
            <a:endParaRPr lang="zh-CN" altLang="en-US" sz="7200" b="1" dirty="0">
              <a:solidFill>
                <a:srgbClr val="FFC000"/>
              </a:solidFill>
              <a:latin typeface="禹卫书法行书简体&#10;" panose="02000603000000000000" pitchFamily="2" charset="-122"/>
              <a:ea typeface="禹卫书法行书简体&#10;" panose="02000603000000000000" pitchFamily="2" charset="-122"/>
            </a:endParaRPr>
          </a:p>
        </p:txBody>
      </p:sp>
      <p:pic>
        <p:nvPicPr>
          <p:cNvPr id="11" name="中国人民解放军军乐团 - 团结就是力量">
            <a:hlinkClick r:id="" action="ppaction://media"/>
            <a:extLst>
              <a:ext uri="{FF2B5EF4-FFF2-40B4-BE49-F238E27FC236}">
                <a16:creationId xmlns="" xmlns:a16="http://schemas.microsoft.com/office/drawing/2014/main" id="{50D837F5-4D0E-4EC5-A595-E9CA4C9643A1}"/>
              </a:ext>
            </a:extLst>
          </p:cNvPr>
          <p:cNvPicPr>
            <a:picLocks noChangeAspect="1"/>
          </p:cNvPicPr>
          <p:nvPr>
            <a:audioFile r:link="rId2"/>
            <p:extLst>
              <p:ext uri="{DAA4B4D4-6D71-4841-9C94-3DE7FCFB9230}">
                <p14:media xmlns:p14="http://schemas.microsoft.com/office/powerpoint/2010/main" r:embed="rId1">
                  <p14:fade in="5000" out="5000"/>
                </p14:media>
              </p:ext>
            </p:extLst>
          </p:nvPr>
        </p:nvPicPr>
        <p:blipFill>
          <a:blip r:embed="rId6"/>
          <a:stretch>
            <a:fillRect/>
          </a:stretch>
        </p:blipFill>
        <p:spPr>
          <a:xfrm>
            <a:off x="-4149213" y="-3011129"/>
            <a:ext cx="609600" cy="609600"/>
          </a:xfrm>
          <a:prstGeom prst="rect">
            <a:avLst/>
          </a:prstGeom>
        </p:spPr>
      </p:pic>
      <p:sp>
        <p:nvSpPr>
          <p:cNvPr id="2" name="矩形 1">
            <a:extLst>
              <a:ext uri="{FF2B5EF4-FFF2-40B4-BE49-F238E27FC236}">
                <a16:creationId xmlns="" xmlns:a16="http://schemas.microsoft.com/office/drawing/2014/main" id="{8B1EE39A-BB35-47F7-ACB6-7376D432A60D}"/>
              </a:ext>
            </a:extLst>
          </p:cNvPr>
          <p:cNvSpPr/>
          <p:nvPr/>
        </p:nvSpPr>
        <p:spPr>
          <a:xfrm>
            <a:off x="4231971" y="4406562"/>
            <a:ext cx="4414991" cy="369332"/>
          </a:xfrm>
          <a:prstGeom prst="rect">
            <a:avLst/>
          </a:prstGeom>
        </p:spPr>
        <p:txBody>
          <a:bodyPr wrap="none">
            <a:spAutoFit/>
          </a:bodyPr>
          <a:lstStyle/>
          <a:p>
            <a:r>
              <a:rPr lang="zh-CN" altLang="en-US" dirty="0"/>
              <a:t>汇报人</a:t>
            </a:r>
            <a:r>
              <a:rPr lang="zh-CN" altLang="en-US" dirty="0" smtClean="0"/>
              <a:t>：豌豆素材       </a:t>
            </a:r>
            <a:r>
              <a:rPr lang="zh-CN" altLang="en-US" dirty="0"/>
              <a:t>汇报时间：xx年xx月</a:t>
            </a:r>
          </a:p>
        </p:txBody>
      </p:sp>
    </p:spTree>
    <p:extLst>
      <p:ext uri="{BB962C8B-B14F-4D97-AF65-F5344CB8AC3E}">
        <p14:creationId xmlns:p14="http://schemas.microsoft.com/office/powerpoint/2010/main" val="404896144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2000">
        <p15:prstTrans prst="peelOff"/>
      </p:transition>
    </mc:Choice>
    <mc:Fallback xmlns="">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fade">
                                      <p:cBhvr>
                                        <p:cTn id="17" dur="1000"/>
                                        <p:tgtEl>
                                          <p:spTgt spid="3"/>
                                        </p:tgtEl>
                                      </p:cBhvr>
                                    </p:animEffect>
                                    <p:anim calcmode="lin" valueType="num">
                                      <p:cBhvr>
                                        <p:cTn id="18" dur="1000" fill="hold"/>
                                        <p:tgtEl>
                                          <p:spTgt spid="3"/>
                                        </p:tgtEl>
                                        <p:attrNameLst>
                                          <p:attrName>ppt_x</p:attrName>
                                        </p:attrNameLst>
                                      </p:cBhvr>
                                      <p:tavLst>
                                        <p:tav tm="0">
                                          <p:val>
                                            <p:strVal val="#ppt_x"/>
                                          </p:val>
                                        </p:tav>
                                        <p:tav tm="100000">
                                          <p:val>
                                            <p:strVal val="#ppt_x"/>
                                          </p:val>
                                        </p:tav>
                                      </p:tavLst>
                                    </p:anim>
                                    <p:anim calcmode="lin" valueType="num">
                                      <p:cBhvr>
                                        <p:cTn id="19" dur="1000" fill="hold"/>
                                        <p:tgtEl>
                                          <p:spTgt spid="3"/>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fade">
                                      <p:cBhvr>
                                        <p:cTn id="22" dur="1000"/>
                                        <p:tgtEl>
                                          <p:spTgt spid="8"/>
                                        </p:tgtEl>
                                      </p:cBhvr>
                                    </p:animEffect>
                                    <p:anim calcmode="lin" valueType="num">
                                      <p:cBhvr>
                                        <p:cTn id="23" dur="1000" fill="hold"/>
                                        <p:tgtEl>
                                          <p:spTgt spid="8"/>
                                        </p:tgtEl>
                                        <p:attrNameLst>
                                          <p:attrName>ppt_x</p:attrName>
                                        </p:attrNameLst>
                                      </p:cBhvr>
                                      <p:tavLst>
                                        <p:tav tm="0">
                                          <p:val>
                                            <p:strVal val="#ppt_x"/>
                                          </p:val>
                                        </p:tav>
                                        <p:tav tm="100000">
                                          <p:val>
                                            <p:strVal val="#ppt_x"/>
                                          </p:val>
                                        </p:tav>
                                      </p:tavLst>
                                    </p:anim>
                                    <p:anim calcmode="lin" valueType="num">
                                      <p:cBhvr>
                                        <p:cTn id="24" dur="1000" fill="hold"/>
                                        <p:tgtEl>
                                          <p:spTgt spid="8"/>
                                        </p:tgtEl>
                                        <p:attrNameLst>
                                          <p:attrName>ppt_y</p:attrName>
                                        </p:attrNameLst>
                                      </p:cBhvr>
                                      <p:tavLst>
                                        <p:tav tm="0">
                                          <p:val>
                                            <p:strVal val="#ppt_y+.1"/>
                                          </p:val>
                                        </p:tav>
                                        <p:tav tm="100000">
                                          <p:val>
                                            <p:strVal val="#ppt_y"/>
                                          </p:val>
                                        </p:tav>
                                      </p:tavLst>
                                    </p:anim>
                                  </p:childTnLst>
                                </p:cTn>
                              </p:par>
                            </p:childTnLst>
                          </p:cTn>
                        </p:par>
                        <p:par>
                          <p:cTn id="25" fill="hold">
                            <p:stCondLst>
                              <p:cond delay="1000"/>
                            </p:stCondLst>
                            <p:childTnLst>
                              <p:par>
                                <p:cTn id="26" presetID="1" presetClass="mediacall" presetSubtype="0" fill="hold" nodeType="afterEffect">
                                  <p:stCondLst>
                                    <p:cond delay="0"/>
                                  </p:stCondLst>
                                  <p:childTnLst>
                                    <p:cmd type="call" cmd="playFrom(0.0)">
                                      <p:cBhvr>
                                        <p:cTn id="27" dur="1" fill="hold"/>
                                        <p:tgtEl>
                                          <p:spTgt spid="11"/>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28" repeatCount="indefinite" fill="hold" display="0">
                  <p:stCondLst>
                    <p:cond delay="indefinite"/>
                  </p:stCondLst>
                  <p:endCondLst>
                    <p:cond evt="onStopAudio" delay="0">
                      <p:tgtEl>
                        <p:sldTgt/>
                      </p:tgtEl>
                    </p:cond>
                  </p:endCondLst>
                </p:cTn>
                <p:tgtEl>
                  <p:spTgt spid="11"/>
                </p:tgtEl>
              </p:cMediaNode>
            </p:audio>
          </p:childTnLst>
        </p:cTn>
      </p:par>
    </p:tnLst>
    <p:bldLst>
      <p:bldP spid="7" grpId="0"/>
      <p:bldP spid="5" grpId="0"/>
      <p:bldP spid="3" grpId="0"/>
      <p:bldP spid="8"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id="{C2B902F3-6746-4668-A7D2-DA68AB756200}"/>
              </a:ext>
            </a:extLst>
          </p:cNvPr>
          <p:cNvSpPr/>
          <p:nvPr/>
        </p:nvSpPr>
        <p:spPr>
          <a:xfrm>
            <a:off x="1214435" y="1812733"/>
            <a:ext cx="2514601" cy="614362"/>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3" name="五边形 12">
            <a:extLst>
              <a:ext uri="{FF2B5EF4-FFF2-40B4-BE49-F238E27FC236}">
                <a16:creationId xmlns="" xmlns:a16="http://schemas.microsoft.com/office/drawing/2014/main" id="{C304B747-6BA2-4631-96E1-06F2FBD17BED}"/>
              </a:ext>
            </a:extLst>
          </p:cNvPr>
          <p:cNvSpPr/>
          <p:nvPr/>
        </p:nvSpPr>
        <p:spPr>
          <a:xfrm rot="5400000">
            <a:off x="994285" y="2935609"/>
            <a:ext cx="2954902" cy="2514600"/>
          </a:xfrm>
          <a:prstGeom prst="homePlate">
            <a:avLst>
              <a:gd name="adj" fmla="val 23809"/>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4" name="矩形 3">
            <a:extLst>
              <a:ext uri="{FF2B5EF4-FFF2-40B4-BE49-F238E27FC236}">
                <a16:creationId xmlns="" xmlns:a16="http://schemas.microsoft.com/office/drawing/2014/main" id="{C9221329-BC32-4D7C-B33D-5EDCC5263745}"/>
              </a:ext>
            </a:extLst>
          </p:cNvPr>
          <p:cNvSpPr/>
          <p:nvPr/>
        </p:nvSpPr>
        <p:spPr>
          <a:xfrm>
            <a:off x="4672011" y="1812734"/>
            <a:ext cx="2514601" cy="614362"/>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5" name="矩形 4">
            <a:extLst>
              <a:ext uri="{FF2B5EF4-FFF2-40B4-BE49-F238E27FC236}">
                <a16:creationId xmlns="" xmlns:a16="http://schemas.microsoft.com/office/drawing/2014/main" id="{AAB277CE-00C6-4A85-9F6D-9F412085DE5B}"/>
              </a:ext>
            </a:extLst>
          </p:cNvPr>
          <p:cNvSpPr/>
          <p:nvPr/>
        </p:nvSpPr>
        <p:spPr>
          <a:xfrm>
            <a:off x="8429626" y="1812733"/>
            <a:ext cx="2514601" cy="614362"/>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6" name="矩形 5">
            <a:extLst>
              <a:ext uri="{FF2B5EF4-FFF2-40B4-BE49-F238E27FC236}">
                <a16:creationId xmlns="" xmlns:a16="http://schemas.microsoft.com/office/drawing/2014/main" id="{4AE03856-564F-436E-8FB1-10944151ADC8}"/>
              </a:ext>
            </a:extLst>
          </p:cNvPr>
          <p:cNvSpPr/>
          <p:nvPr/>
        </p:nvSpPr>
        <p:spPr>
          <a:xfrm>
            <a:off x="1333948" y="4499354"/>
            <a:ext cx="2514601" cy="369332"/>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b="0" i="0" u="none" strike="noStrike" kern="1200" cap="none" spc="0" normalizeH="0" baseline="0" noProof="0" dirty="0">
                <a:ln>
                  <a:noFill/>
                </a:ln>
                <a:solidFill>
                  <a:prstClr val="white"/>
                </a:solidFill>
                <a:effectLst/>
                <a:uLnTx/>
                <a:uFillTx/>
                <a:latin typeface="Calibri"/>
                <a:ea typeface="Gulim" panose="020B0600000101010101" pitchFamily="34" charset="-127"/>
                <a:cs typeface="+mn-cs"/>
              </a:rPr>
              <a:t>点击输入文字千图网</a:t>
            </a:r>
            <a:endParaRPr kumimoji="0" lang="en-US" altLang="zh-CN" b="0" i="0" u="none" strike="noStrike" kern="1200" cap="none" spc="0" normalizeH="0" baseline="0" noProof="0" dirty="0">
              <a:ln>
                <a:noFill/>
              </a:ln>
              <a:solidFill>
                <a:prstClr val="white"/>
              </a:solidFill>
              <a:effectLst/>
              <a:uLnTx/>
              <a:uFillTx/>
              <a:latin typeface="Calibri"/>
              <a:ea typeface="Gulim" panose="020B0600000101010101" pitchFamily="34" charset="-127"/>
              <a:cs typeface="+mn-cs"/>
            </a:endParaRPr>
          </a:p>
        </p:txBody>
      </p:sp>
      <p:sp>
        <p:nvSpPr>
          <p:cNvPr id="7" name="五边形 58">
            <a:extLst>
              <a:ext uri="{FF2B5EF4-FFF2-40B4-BE49-F238E27FC236}">
                <a16:creationId xmlns="" xmlns:a16="http://schemas.microsoft.com/office/drawing/2014/main" id="{AC51B9B6-7992-46E8-9BD8-D7B0545088C9}"/>
              </a:ext>
            </a:extLst>
          </p:cNvPr>
          <p:cNvSpPr/>
          <p:nvPr/>
        </p:nvSpPr>
        <p:spPr>
          <a:xfrm rot="5400000">
            <a:off x="4451858" y="2935607"/>
            <a:ext cx="2954905" cy="2514600"/>
          </a:xfrm>
          <a:prstGeom prst="homePlate">
            <a:avLst>
              <a:gd name="adj" fmla="val 23809"/>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8" name="五边形 59">
            <a:extLst>
              <a:ext uri="{FF2B5EF4-FFF2-40B4-BE49-F238E27FC236}">
                <a16:creationId xmlns="" xmlns:a16="http://schemas.microsoft.com/office/drawing/2014/main" id="{71FC9646-7E6B-4F55-8221-132F00BDC2A4}"/>
              </a:ext>
            </a:extLst>
          </p:cNvPr>
          <p:cNvSpPr/>
          <p:nvPr/>
        </p:nvSpPr>
        <p:spPr>
          <a:xfrm rot="5400000">
            <a:off x="8209473" y="2935607"/>
            <a:ext cx="2954905" cy="2514600"/>
          </a:xfrm>
          <a:prstGeom prst="homePlate">
            <a:avLst>
              <a:gd name="adj" fmla="val 23809"/>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0" name="椭圆 9">
            <a:extLst>
              <a:ext uri="{FF2B5EF4-FFF2-40B4-BE49-F238E27FC236}">
                <a16:creationId xmlns="" xmlns:a16="http://schemas.microsoft.com/office/drawing/2014/main" id="{5A0624E8-F21C-4FA9-8EE1-578E8D5394AF}"/>
              </a:ext>
            </a:extLst>
          </p:cNvPr>
          <p:cNvSpPr/>
          <p:nvPr/>
        </p:nvSpPr>
        <p:spPr>
          <a:xfrm>
            <a:off x="5143568" y="2837408"/>
            <a:ext cx="1590114" cy="159011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a:extLst>
              <a:ext uri="{FF2B5EF4-FFF2-40B4-BE49-F238E27FC236}">
                <a16:creationId xmlns="" xmlns:a16="http://schemas.microsoft.com/office/drawing/2014/main" id="{1C0F5A5D-F3E3-4BE6-9734-D3AD1D595F15}"/>
              </a:ext>
            </a:extLst>
          </p:cNvPr>
          <p:cNvSpPr/>
          <p:nvPr/>
        </p:nvSpPr>
        <p:spPr>
          <a:xfrm>
            <a:off x="8909510" y="2810183"/>
            <a:ext cx="1590114" cy="159011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椭圆 15">
            <a:extLst>
              <a:ext uri="{FF2B5EF4-FFF2-40B4-BE49-F238E27FC236}">
                <a16:creationId xmlns="" xmlns:a16="http://schemas.microsoft.com/office/drawing/2014/main" id="{662146D3-F8B1-4E73-A00D-E2281D2E0768}"/>
              </a:ext>
            </a:extLst>
          </p:cNvPr>
          <p:cNvSpPr/>
          <p:nvPr/>
        </p:nvSpPr>
        <p:spPr>
          <a:xfrm>
            <a:off x="1665303" y="2837408"/>
            <a:ext cx="1590114" cy="159011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矩形 17">
            <a:extLst>
              <a:ext uri="{FF2B5EF4-FFF2-40B4-BE49-F238E27FC236}">
                <a16:creationId xmlns="" xmlns:a16="http://schemas.microsoft.com/office/drawing/2014/main" id="{3A802612-32C6-46BA-B49B-0F6CC04C0DB5}"/>
              </a:ext>
            </a:extLst>
          </p:cNvPr>
          <p:cNvSpPr/>
          <p:nvPr/>
        </p:nvSpPr>
        <p:spPr>
          <a:xfrm>
            <a:off x="4791522" y="4520901"/>
            <a:ext cx="2514601" cy="400110"/>
          </a:xfrm>
          <a:prstGeom prst="rect">
            <a:avLst/>
          </a:prstGeom>
        </p:spPr>
        <p:txBody>
          <a:bodyPr wrap="square">
            <a:spAutoFit/>
          </a:bodyPr>
          <a:lstStyle/>
          <a:p>
            <a:pPr lvl="0">
              <a:defRPr/>
            </a:pPr>
            <a:r>
              <a:rPr lang="zh-CN" altLang="en-US" sz="2000" dirty="0">
                <a:solidFill>
                  <a:prstClr val="white"/>
                </a:solidFill>
                <a:latin typeface="Calibri"/>
                <a:ea typeface="Gulim" panose="020B0600000101010101" pitchFamily="34" charset="-127"/>
              </a:rPr>
              <a:t>点击输入文字千图网</a:t>
            </a:r>
            <a:endParaRPr lang="en-US" altLang="zh-CN" sz="2000" dirty="0">
              <a:solidFill>
                <a:prstClr val="white"/>
              </a:solidFill>
              <a:latin typeface="Calibri"/>
              <a:ea typeface="Gulim" panose="020B0600000101010101" pitchFamily="34" charset="-127"/>
            </a:endParaRPr>
          </a:p>
        </p:txBody>
      </p:sp>
      <p:sp>
        <p:nvSpPr>
          <p:cNvPr id="19" name="矩形 18">
            <a:extLst>
              <a:ext uri="{FF2B5EF4-FFF2-40B4-BE49-F238E27FC236}">
                <a16:creationId xmlns="" xmlns:a16="http://schemas.microsoft.com/office/drawing/2014/main" id="{76E19D2B-CF36-4B0C-98D6-A23A79AAC964}"/>
              </a:ext>
            </a:extLst>
          </p:cNvPr>
          <p:cNvSpPr/>
          <p:nvPr/>
        </p:nvSpPr>
        <p:spPr>
          <a:xfrm>
            <a:off x="8558886" y="4499354"/>
            <a:ext cx="2514601" cy="400110"/>
          </a:xfrm>
          <a:prstGeom prst="rect">
            <a:avLst/>
          </a:prstGeom>
        </p:spPr>
        <p:txBody>
          <a:bodyPr wrap="square">
            <a:spAutoFit/>
          </a:bodyPr>
          <a:lstStyle/>
          <a:p>
            <a:pPr lvl="0">
              <a:defRPr/>
            </a:pPr>
            <a:r>
              <a:rPr lang="zh-CN" altLang="en-US" sz="2000" dirty="0">
                <a:solidFill>
                  <a:prstClr val="white"/>
                </a:solidFill>
                <a:latin typeface="Calibri"/>
                <a:ea typeface="Gulim" panose="020B0600000101010101" pitchFamily="34" charset="-127"/>
              </a:rPr>
              <a:t>点击输入文字千图网</a:t>
            </a:r>
            <a:endParaRPr lang="en-US" altLang="zh-CN" sz="2000" dirty="0">
              <a:solidFill>
                <a:prstClr val="white"/>
              </a:solidFill>
              <a:latin typeface="Calibri"/>
              <a:ea typeface="Gulim" panose="020B0600000101010101" pitchFamily="34" charset="-127"/>
            </a:endParaRPr>
          </a:p>
        </p:txBody>
      </p:sp>
      <p:sp>
        <p:nvSpPr>
          <p:cNvPr id="21" name="文本框 20">
            <a:extLst>
              <a:ext uri="{FF2B5EF4-FFF2-40B4-BE49-F238E27FC236}">
                <a16:creationId xmlns="" xmlns:a16="http://schemas.microsoft.com/office/drawing/2014/main" id="{77928E36-6EEB-436B-A00C-EEF1E9A8A003}"/>
              </a:ext>
            </a:extLst>
          </p:cNvPr>
          <p:cNvSpPr txBox="1"/>
          <p:nvPr/>
        </p:nvSpPr>
        <p:spPr>
          <a:xfrm>
            <a:off x="2083248" y="3051242"/>
            <a:ext cx="1016000" cy="1107996"/>
          </a:xfrm>
          <a:prstGeom prst="rect">
            <a:avLst/>
          </a:prstGeom>
          <a:noFill/>
        </p:spPr>
        <p:txBody>
          <a:bodyPr wrap="square" rtlCol="0">
            <a:spAutoFit/>
          </a:bodyPr>
          <a:lstStyle/>
          <a:p>
            <a:r>
              <a:rPr lang="en-US" altLang="zh-CN" sz="6600" b="1" dirty="0">
                <a:solidFill>
                  <a:srgbClr val="C00000"/>
                </a:solidFill>
                <a:latin typeface="微软雅黑" panose="020B0503020204020204" pitchFamily="34" charset="-122"/>
                <a:ea typeface="微软雅黑" panose="020B0503020204020204" pitchFamily="34" charset="-122"/>
              </a:rPr>
              <a:t>1</a:t>
            </a:r>
            <a:endParaRPr lang="zh-CN" altLang="en-US" sz="6600" b="1" dirty="0">
              <a:solidFill>
                <a:srgbClr val="C00000"/>
              </a:solidFill>
              <a:latin typeface="微软雅黑" panose="020B0503020204020204" pitchFamily="34" charset="-122"/>
              <a:ea typeface="微软雅黑" panose="020B0503020204020204" pitchFamily="34" charset="-122"/>
            </a:endParaRPr>
          </a:p>
        </p:txBody>
      </p:sp>
      <p:sp>
        <p:nvSpPr>
          <p:cNvPr id="22" name="文本框 21">
            <a:extLst>
              <a:ext uri="{FF2B5EF4-FFF2-40B4-BE49-F238E27FC236}">
                <a16:creationId xmlns="" xmlns:a16="http://schemas.microsoft.com/office/drawing/2014/main" id="{47A4E047-D813-42DC-9448-CA5B376D6165}"/>
              </a:ext>
            </a:extLst>
          </p:cNvPr>
          <p:cNvSpPr txBox="1"/>
          <p:nvPr/>
        </p:nvSpPr>
        <p:spPr>
          <a:xfrm>
            <a:off x="5655602" y="3105101"/>
            <a:ext cx="1016000" cy="1107996"/>
          </a:xfrm>
          <a:prstGeom prst="rect">
            <a:avLst/>
          </a:prstGeom>
          <a:noFill/>
        </p:spPr>
        <p:txBody>
          <a:bodyPr wrap="square" rtlCol="0">
            <a:spAutoFit/>
          </a:bodyPr>
          <a:lstStyle/>
          <a:p>
            <a:r>
              <a:rPr lang="en-US" altLang="zh-CN" sz="6600" b="1" dirty="0">
                <a:solidFill>
                  <a:srgbClr val="C00000"/>
                </a:solidFill>
                <a:latin typeface="微软雅黑" panose="020B0503020204020204" pitchFamily="34" charset="-122"/>
                <a:ea typeface="微软雅黑" panose="020B0503020204020204" pitchFamily="34" charset="-122"/>
              </a:rPr>
              <a:t>2</a:t>
            </a:r>
            <a:endParaRPr lang="zh-CN" altLang="en-US" sz="6600" b="1" dirty="0">
              <a:solidFill>
                <a:srgbClr val="C00000"/>
              </a:solidFill>
              <a:latin typeface="微软雅黑" panose="020B0503020204020204" pitchFamily="34" charset="-122"/>
              <a:ea typeface="微软雅黑" panose="020B0503020204020204" pitchFamily="34" charset="-122"/>
            </a:endParaRPr>
          </a:p>
        </p:txBody>
      </p:sp>
      <p:sp>
        <p:nvSpPr>
          <p:cNvPr id="23" name="文本框 22">
            <a:extLst>
              <a:ext uri="{FF2B5EF4-FFF2-40B4-BE49-F238E27FC236}">
                <a16:creationId xmlns="" xmlns:a16="http://schemas.microsoft.com/office/drawing/2014/main" id="{A26A9BDB-AE36-4ECA-8460-CA501406F2B5}"/>
              </a:ext>
            </a:extLst>
          </p:cNvPr>
          <p:cNvSpPr txBox="1"/>
          <p:nvPr/>
        </p:nvSpPr>
        <p:spPr>
          <a:xfrm>
            <a:off x="9308186" y="3051242"/>
            <a:ext cx="1016000" cy="1107996"/>
          </a:xfrm>
          <a:prstGeom prst="rect">
            <a:avLst/>
          </a:prstGeom>
          <a:noFill/>
        </p:spPr>
        <p:txBody>
          <a:bodyPr wrap="square" rtlCol="0">
            <a:spAutoFit/>
          </a:bodyPr>
          <a:lstStyle/>
          <a:p>
            <a:r>
              <a:rPr lang="en-US" altLang="zh-CN" sz="6600" b="1" dirty="0">
                <a:solidFill>
                  <a:srgbClr val="C00000"/>
                </a:solidFill>
                <a:latin typeface="微软雅黑" panose="020B0503020204020204" pitchFamily="34" charset="-122"/>
                <a:ea typeface="微软雅黑" panose="020B0503020204020204" pitchFamily="34" charset="-122"/>
              </a:rPr>
              <a:t>3</a:t>
            </a:r>
            <a:endParaRPr lang="zh-CN" altLang="en-US" sz="6600" b="1" dirty="0">
              <a:solidFill>
                <a:srgbClr val="C00000"/>
              </a:solidFill>
              <a:latin typeface="微软雅黑" panose="020B0503020204020204" pitchFamily="34" charset="-122"/>
              <a:ea typeface="微软雅黑" panose="020B0503020204020204" pitchFamily="34" charset="-122"/>
            </a:endParaRPr>
          </a:p>
        </p:txBody>
      </p:sp>
      <p:sp>
        <p:nvSpPr>
          <p:cNvPr id="24" name="矩形 23">
            <a:extLst>
              <a:ext uri="{FF2B5EF4-FFF2-40B4-BE49-F238E27FC236}">
                <a16:creationId xmlns="" xmlns:a16="http://schemas.microsoft.com/office/drawing/2014/main" id="{0FFB79F0-B5AC-4F59-883D-BB06474290DA}"/>
              </a:ext>
            </a:extLst>
          </p:cNvPr>
          <p:cNvSpPr/>
          <p:nvPr/>
        </p:nvSpPr>
        <p:spPr>
          <a:xfrm>
            <a:off x="-19279" y="1"/>
            <a:ext cx="1233714" cy="72571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400" b="1" dirty="0">
                <a:solidFill>
                  <a:schemeClr val="bg1"/>
                </a:solidFill>
                <a:latin typeface="微软雅黑" panose="020B0503020204020204" pitchFamily="34" charset="-122"/>
                <a:ea typeface="微软雅黑" panose="020B0503020204020204" pitchFamily="34" charset="-122"/>
              </a:rPr>
              <a:t>2</a:t>
            </a:r>
            <a:endParaRPr lang="zh-CN" altLang="en-US" sz="4000" b="1" dirty="0">
              <a:solidFill>
                <a:schemeClr val="bg1"/>
              </a:solidFill>
              <a:latin typeface="微软雅黑" panose="020B0503020204020204" pitchFamily="34" charset="-122"/>
              <a:ea typeface="微软雅黑" panose="020B0503020204020204" pitchFamily="34" charset="-122"/>
            </a:endParaRPr>
          </a:p>
        </p:txBody>
      </p:sp>
      <p:sp>
        <p:nvSpPr>
          <p:cNvPr id="25" name="矩形 24">
            <a:extLst>
              <a:ext uri="{FF2B5EF4-FFF2-40B4-BE49-F238E27FC236}">
                <a16:creationId xmlns="" xmlns:a16="http://schemas.microsoft.com/office/drawing/2014/main" id="{7B1763D7-45E0-4E5B-9ECB-B7EDA1AAD659}"/>
              </a:ext>
            </a:extLst>
          </p:cNvPr>
          <p:cNvSpPr/>
          <p:nvPr/>
        </p:nvSpPr>
        <p:spPr>
          <a:xfrm>
            <a:off x="1214435" y="0"/>
            <a:ext cx="5181600" cy="725715"/>
          </a:xfrm>
          <a:prstGeom prst="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文本框 25">
            <a:extLst>
              <a:ext uri="{FF2B5EF4-FFF2-40B4-BE49-F238E27FC236}">
                <a16:creationId xmlns="" xmlns:a16="http://schemas.microsoft.com/office/drawing/2014/main" id="{BB16C458-82D0-4F17-8E54-642C4FEF35C3}"/>
              </a:ext>
            </a:extLst>
          </p:cNvPr>
          <p:cNvSpPr txBox="1"/>
          <p:nvPr/>
        </p:nvSpPr>
        <p:spPr>
          <a:xfrm>
            <a:off x="1877165" y="39692"/>
            <a:ext cx="4138719" cy="646331"/>
          </a:xfrm>
          <a:prstGeom prst="rect">
            <a:avLst/>
          </a:prstGeom>
          <a:noFill/>
        </p:spPr>
        <p:txBody>
          <a:bodyPr wrap="square" rtlCol="0">
            <a:spAutoFit/>
          </a:bodyPr>
          <a:lstStyle/>
          <a:p>
            <a:r>
              <a:rPr lang="zh-CN" altLang="en-US" sz="3600" b="1" dirty="0">
                <a:solidFill>
                  <a:srgbClr val="C00000"/>
                </a:solidFill>
                <a:latin typeface="微软雅黑" panose="020B0503020204020204" pitchFamily="34" charset="-122"/>
                <a:ea typeface="微软雅黑" panose="020B0503020204020204" pitchFamily="34" charset="-122"/>
              </a:rPr>
              <a:t>遵义会议上的转折</a:t>
            </a:r>
          </a:p>
        </p:txBody>
      </p:sp>
    </p:spTree>
    <p:extLst>
      <p:ext uri="{BB962C8B-B14F-4D97-AF65-F5344CB8AC3E}">
        <p14:creationId xmlns:p14="http://schemas.microsoft.com/office/powerpoint/2010/main" val="245314342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2000">
        <p15:prstTrans prst="peelOff"/>
      </p:transition>
    </mc:Choice>
    <mc:Fallback xmlns="">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1000"/>
                                        <p:tgtEl>
                                          <p:spTgt spid="24"/>
                                        </p:tgtEl>
                                      </p:cBhvr>
                                    </p:animEffect>
                                    <p:anim calcmode="lin" valueType="num">
                                      <p:cBhvr>
                                        <p:cTn id="8" dur="1000" fill="hold"/>
                                        <p:tgtEl>
                                          <p:spTgt spid="24"/>
                                        </p:tgtEl>
                                        <p:attrNameLst>
                                          <p:attrName>ppt_x</p:attrName>
                                        </p:attrNameLst>
                                      </p:cBhvr>
                                      <p:tavLst>
                                        <p:tav tm="0">
                                          <p:val>
                                            <p:strVal val="#ppt_x"/>
                                          </p:val>
                                        </p:tav>
                                        <p:tav tm="100000">
                                          <p:val>
                                            <p:strVal val="#ppt_x"/>
                                          </p:val>
                                        </p:tav>
                                      </p:tavLst>
                                    </p:anim>
                                    <p:anim calcmode="lin" valueType="num">
                                      <p:cBhvr>
                                        <p:cTn id="9" dur="1000" fill="hold"/>
                                        <p:tgtEl>
                                          <p:spTgt spid="24"/>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25"/>
                                        </p:tgtEl>
                                        <p:attrNameLst>
                                          <p:attrName>style.visibility</p:attrName>
                                        </p:attrNameLst>
                                      </p:cBhvr>
                                      <p:to>
                                        <p:strVal val="visible"/>
                                      </p:to>
                                    </p:set>
                                    <p:animEffect transition="in" filter="fade">
                                      <p:cBhvr>
                                        <p:cTn id="12" dur="1000"/>
                                        <p:tgtEl>
                                          <p:spTgt spid="25"/>
                                        </p:tgtEl>
                                      </p:cBhvr>
                                    </p:animEffect>
                                    <p:anim calcmode="lin" valueType="num">
                                      <p:cBhvr>
                                        <p:cTn id="13" dur="1000" fill="hold"/>
                                        <p:tgtEl>
                                          <p:spTgt spid="25"/>
                                        </p:tgtEl>
                                        <p:attrNameLst>
                                          <p:attrName>ppt_x</p:attrName>
                                        </p:attrNameLst>
                                      </p:cBhvr>
                                      <p:tavLst>
                                        <p:tav tm="0">
                                          <p:val>
                                            <p:strVal val="#ppt_x"/>
                                          </p:val>
                                        </p:tav>
                                        <p:tav tm="100000">
                                          <p:val>
                                            <p:strVal val="#ppt_x"/>
                                          </p:val>
                                        </p:tav>
                                      </p:tavLst>
                                    </p:anim>
                                    <p:anim calcmode="lin" valueType="num">
                                      <p:cBhvr>
                                        <p:cTn id="14" dur="1000" fill="hold"/>
                                        <p:tgtEl>
                                          <p:spTgt spid="25"/>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26"/>
                                        </p:tgtEl>
                                        <p:attrNameLst>
                                          <p:attrName>style.visibility</p:attrName>
                                        </p:attrNameLst>
                                      </p:cBhvr>
                                      <p:to>
                                        <p:strVal val="visible"/>
                                      </p:to>
                                    </p:set>
                                    <p:animEffect transition="in" filter="fade">
                                      <p:cBhvr>
                                        <p:cTn id="17" dur="1000"/>
                                        <p:tgtEl>
                                          <p:spTgt spid="26"/>
                                        </p:tgtEl>
                                      </p:cBhvr>
                                    </p:animEffect>
                                    <p:anim calcmode="lin" valueType="num">
                                      <p:cBhvr>
                                        <p:cTn id="18" dur="1000" fill="hold"/>
                                        <p:tgtEl>
                                          <p:spTgt spid="26"/>
                                        </p:tgtEl>
                                        <p:attrNameLst>
                                          <p:attrName>ppt_x</p:attrName>
                                        </p:attrNameLst>
                                      </p:cBhvr>
                                      <p:tavLst>
                                        <p:tav tm="0">
                                          <p:val>
                                            <p:strVal val="#ppt_x"/>
                                          </p:val>
                                        </p:tav>
                                        <p:tav tm="100000">
                                          <p:val>
                                            <p:strVal val="#ppt_x"/>
                                          </p:val>
                                        </p:tav>
                                      </p:tavLst>
                                    </p:anim>
                                    <p:anim calcmode="lin" valueType="num">
                                      <p:cBhvr>
                                        <p:cTn id="19" dur="1000" fill="hold"/>
                                        <p:tgtEl>
                                          <p:spTgt spid="26"/>
                                        </p:tgtEl>
                                        <p:attrNameLst>
                                          <p:attrName>ppt_y</p:attrName>
                                        </p:attrNameLst>
                                      </p:cBhvr>
                                      <p:tavLst>
                                        <p:tav tm="0">
                                          <p:val>
                                            <p:strVal val="#ppt_y+.1"/>
                                          </p:val>
                                        </p:tav>
                                        <p:tav tm="100000">
                                          <p:val>
                                            <p:strVal val="#ppt_y"/>
                                          </p:val>
                                        </p:tav>
                                      </p:tavLst>
                                    </p:anim>
                                  </p:childTnLst>
                                </p:cTn>
                              </p:par>
                              <p:par>
                                <p:cTn id="20" presetID="2" presetClass="entr" presetSubtype="8" fill="hold" grpId="0" nodeType="withEffect">
                                  <p:stCondLst>
                                    <p:cond delay="0"/>
                                  </p:stCondLst>
                                  <p:childTnLst>
                                    <p:set>
                                      <p:cBhvr>
                                        <p:cTn id="21" dur="1" fill="hold">
                                          <p:stCondLst>
                                            <p:cond delay="0"/>
                                          </p:stCondLst>
                                        </p:cTn>
                                        <p:tgtEl>
                                          <p:spTgt spid="2"/>
                                        </p:tgtEl>
                                        <p:attrNameLst>
                                          <p:attrName>style.visibility</p:attrName>
                                        </p:attrNameLst>
                                      </p:cBhvr>
                                      <p:to>
                                        <p:strVal val="visible"/>
                                      </p:to>
                                    </p:set>
                                    <p:anim calcmode="lin" valueType="num">
                                      <p:cBhvr additive="base">
                                        <p:cTn id="22" dur="500" fill="hold"/>
                                        <p:tgtEl>
                                          <p:spTgt spid="2"/>
                                        </p:tgtEl>
                                        <p:attrNameLst>
                                          <p:attrName>ppt_x</p:attrName>
                                        </p:attrNameLst>
                                      </p:cBhvr>
                                      <p:tavLst>
                                        <p:tav tm="0">
                                          <p:val>
                                            <p:strVal val="0-#ppt_w/2"/>
                                          </p:val>
                                        </p:tav>
                                        <p:tav tm="100000">
                                          <p:val>
                                            <p:strVal val="#ppt_x"/>
                                          </p:val>
                                        </p:tav>
                                      </p:tavLst>
                                    </p:anim>
                                    <p:anim calcmode="lin" valueType="num">
                                      <p:cBhvr additive="base">
                                        <p:cTn id="23" dur="500" fill="hold"/>
                                        <p:tgtEl>
                                          <p:spTgt spid="2"/>
                                        </p:tgtEl>
                                        <p:attrNameLst>
                                          <p:attrName>ppt_y</p:attrName>
                                        </p:attrNameLst>
                                      </p:cBhvr>
                                      <p:tavLst>
                                        <p:tav tm="0">
                                          <p:val>
                                            <p:strVal val="#ppt_y"/>
                                          </p:val>
                                        </p:tav>
                                        <p:tav tm="100000">
                                          <p:val>
                                            <p:strVal val="#ppt_y"/>
                                          </p:val>
                                        </p:tav>
                                      </p:tavLst>
                                    </p:anim>
                                  </p:childTnLst>
                                </p:cTn>
                              </p:par>
                              <p:par>
                                <p:cTn id="24" presetID="2" presetClass="entr" presetSubtype="8" fill="hold" grpId="0" nodeType="withEffect">
                                  <p:stCondLst>
                                    <p:cond delay="0"/>
                                  </p:stCondLst>
                                  <p:childTnLst>
                                    <p:set>
                                      <p:cBhvr>
                                        <p:cTn id="25" dur="1" fill="hold">
                                          <p:stCondLst>
                                            <p:cond delay="0"/>
                                          </p:stCondLst>
                                        </p:cTn>
                                        <p:tgtEl>
                                          <p:spTgt spid="3"/>
                                        </p:tgtEl>
                                        <p:attrNameLst>
                                          <p:attrName>style.visibility</p:attrName>
                                        </p:attrNameLst>
                                      </p:cBhvr>
                                      <p:to>
                                        <p:strVal val="visible"/>
                                      </p:to>
                                    </p:set>
                                    <p:anim calcmode="lin" valueType="num">
                                      <p:cBhvr additive="base">
                                        <p:cTn id="26" dur="500" fill="hold"/>
                                        <p:tgtEl>
                                          <p:spTgt spid="3"/>
                                        </p:tgtEl>
                                        <p:attrNameLst>
                                          <p:attrName>ppt_x</p:attrName>
                                        </p:attrNameLst>
                                      </p:cBhvr>
                                      <p:tavLst>
                                        <p:tav tm="0">
                                          <p:val>
                                            <p:strVal val="0-#ppt_w/2"/>
                                          </p:val>
                                        </p:tav>
                                        <p:tav tm="100000">
                                          <p:val>
                                            <p:strVal val="#ppt_x"/>
                                          </p:val>
                                        </p:tav>
                                      </p:tavLst>
                                    </p:anim>
                                    <p:anim calcmode="lin" valueType="num">
                                      <p:cBhvr additive="base">
                                        <p:cTn id="27" dur="500" fill="hold"/>
                                        <p:tgtEl>
                                          <p:spTgt spid="3"/>
                                        </p:tgtEl>
                                        <p:attrNameLst>
                                          <p:attrName>ppt_y</p:attrName>
                                        </p:attrNameLst>
                                      </p:cBhvr>
                                      <p:tavLst>
                                        <p:tav tm="0">
                                          <p:val>
                                            <p:strVal val="#ppt_y"/>
                                          </p:val>
                                        </p:tav>
                                        <p:tav tm="100000">
                                          <p:val>
                                            <p:strVal val="#ppt_y"/>
                                          </p:val>
                                        </p:tav>
                                      </p:tavLst>
                                    </p:anim>
                                  </p:childTnLst>
                                </p:cTn>
                              </p:par>
                              <p:par>
                                <p:cTn id="28" presetID="2" presetClass="entr" presetSubtype="8" fill="hold" grpId="0" nodeType="withEffect">
                                  <p:stCondLst>
                                    <p:cond delay="0"/>
                                  </p:stCondLst>
                                  <p:childTnLst>
                                    <p:set>
                                      <p:cBhvr>
                                        <p:cTn id="29" dur="1" fill="hold">
                                          <p:stCondLst>
                                            <p:cond delay="0"/>
                                          </p:stCondLst>
                                        </p:cTn>
                                        <p:tgtEl>
                                          <p:spTgt spid="6"/>
                                        </p:tgtEl>
                                        <p:attrNameLst>
                                          <p:attrName>style.visibility</p:attrName>
                                        </p:attrNameLst>
                                      </p:cBhvr>
                                      <p:to>
                                        <p:strVal val="visible"/>
                                      </p:to>
                                    </p:set>
                                    <p:anim calcmode="lin" valueType="num">
                                      <p:cBhvr additive="base">
                                        <p:cTn id="30" dur="500" fill="hold"/>
                                        <p:tgtEl>
                                          <p:spTgt spid="6"/>
                                        </p:tgtEl>
                                        <p:attrNameLst>
                                          <p:attrName>ppt_x</p:attrName>
                                        </p:attrNameLst>
                                      </p:cBhvr>
                                      <p:tavLst>
                                        <p:tav tm="0">
                                          <p:val>
                                            <p:strVal val="0-#ppt_w/2"/>
                                          </p:val>
                                        </p:tav>
                                        <p:tav tm="100000">
                                          <p:val>
                                            <p:strVal val="#ppt_x"/>
                                          </p:val>
                                        </p:tav>
                                      </p:tavLst>
                                    </p:anim>
                                    <p:anim calcmode="lin" valueType="num">
                                      <p:cBhvr additive="base">
                                        <p:cTn id="31" dur="500" fill="hold"/>
                                        <p:tgtEl>
                                          <p:spTgt spid="6"/>
                                        </p:tgtEl>
                                        <p:attrNameLst>
                                          <p:attrName>ppt_y</p:attrName>
                                        </p:attrNameLst>
                                      </p:cBhvr>
                                      <p:tavLst>
                                        <p:tav tm="0">
                                          <p:val>
                                            <p:strVal val="#ppt_y"/>
                                          </p:val>
                                        </p:tav>
                                        <p:tav tm="100000">
                                          <p:val>
                                            <p:strVal val="#ppt_y"/>
                                          </p:val>
                                        </p:tav>
                                      </p:tavLst>
                                    </p:anim>
                                  </p:childTnLst>
                                </p:cTn>
                              </p:par>
                              <p:par>
                                <p:cTn id="32" presetID="2" presetClass="entr" presetSubtype="8" fill="hold" grpId="0" nodeType="withEffect">
                                  <p:stCondLst>
                                    <p:cond delay="0"/>
                                  </p:stCondLst>
                                  <p:childTnLst>
                                    <p:set>
                                      <p:cBhvr>
                                        <p:cTn id="33" dur="1" fill="hold">
                                          <p:stCondLst>
                                            <p:cond delay="0"/>
                                          </p:stCondLst>
                                        </p:cTn>
                                        <p:tgtEl>
                                          <p:spTgt spid="16"/>
                                        </p:tgtEl>
                                        <p:attrNameLst>
                                          <p:attrName>style.visibility</p:attrName>
                                        </p:attrNameLst>
                                      </p:cBhvr>
                                      <p:to>
                                        <p:strVal val="visible"/>
                                      </p:to>
                                    </p:set>
                                    <p:anim calcmode="lin" valueType="num">
                                      <p:cBhvr additive="base">
                                        <p:cTn id="34" dur="500" fill="hold"/>
                                        <p:tgtEl>
                                          <p:spTgt spid="16"/>
                                        </p:tgtEl>
                                        <p:attrNameLst>
                                          <p:attrName>ppt_x</p:attrName>
                                        </p:attrNameLst>
                                      </p:cBhvr>
                                      <p:tavLst>
                                        <p:tav tm="0">
                                          <p:val>
                                            <p:strVal val="0-#ppt_w/2"/>
                                          </p:val>
                                        </p:tav>
                                        <p:tav tm="100000">
                                          <p:val>
                                            <p:strVal val="#ppt_x"/>
                                          </p:val>
                                        </p:tav>
                                      </p:tavLst>
                                    </p:anim>
                                    <p:anim calcmode="lin" valueType="num">
                                      <p:cBhvr additive="base">
                                        <p:cTn id="35" dur="500" fill="hold"/>
                                        <p:tgtEl>
                                          <p:spTgt spid="16"/>
                                        </p:tgtEl>
                                        <p:attrNameLst>
                                          <p:attrName>ppt_y</p:attrName>
                                        </p:attrNameLst>
                                      </p:cBhvr>
                                      <p:tavLst>
                                        <p:tav tm="0">
                                          <p:val>
                                            <p:strVal val="#ppt_y"/>
                                          </p:val>
                                        </p:tav>
                                        <p:tav tm="100000">
                                          <p:val>
                                            <p:strVal val="#ppt_y"/>
                                          </p:val>
                                        </p:tav>
                                      </p:tavLst>
                                    </p:anim>
                                  </p:childTnLst>
                                </p:cTn>
                              </p:par>
                              <p:par>
                                <p:cTn id="36" presetID="2" presetClass="entr" presetSubtype="8" fill="hold" grpId="0" nodeType="withEffect">
                                  <p:stCondLst>
                                    <p:cond delay="0"/>
                                  </p:stCondLst>
                                  <p:childTnLst>
                                    <p:set>
                                      <p:cBhvr>
                                        <p:cTn id="37" dur="1" fill="hold">
                                          <p:stCondLst>
                                            <p:cond delay="0"/>
                                          </p:stCondLst>
                                        </p:cTn>
                                        <p:tgtEl>
                                          <p:spTgt spid="21"/>
                                        </p:tgtEl>
                                        <p:attrNameLst>
                                          <p:attrName>style.visibility</p:attrName>
                                        </p:attrNameLst>
                                      </p:cBhvr>
                                      <p:to>
                                        <p:strVal val="visible"/>
                                      </p:to>
                                    </p:set>
                                    <p:anim calcmode="lin" valueType="num">
                                      <p:cBhvr additive="base">
                                        <p:cTn id="38" dur="500" fill="hold"/>
                                        <p:tgtEl>
                                          <p:spTgt spid="21"/>
                                        </p:tgtEl>
                                        <p:attrNameLst>
                                          <p:attrName>ppt_x</p:attrName>
                                        </p:attrNameLst>
                                      </p:cBhvr>
                                      <p:tavLst>
                                        <p:tav tm="0">
                                          <p:val>
                                            <p:strVal val="0-#ppt_w/2"/>
                                          </p:val>
                                        </p:tav>
                                        <p:tav tm="100000">
                                          <p:val>
                                            <p:strVal val="#ppt_x"/>
                                          </p:val>
                                        </p:tav>
                                      </p:tavLst>
                                    </p:anim>
                                    <p:anim calcmode="lin" valueType="num">
                                      <p:cBhvr additive="base">
                                        <p:cTn id="39" dur="500" fill="hold"/>
                                        <p:tgtEl>
                                          <p:spTgt spid="21"/>
                                        </p:tgtEl>
                                        <p:attrNameLst>
                                          <p:attrName>ppt_y</p:attrName>
                                        </p:attrNameLst>
                                      </p:cBhvr>
                                      <p:tavLst>
                                        <p:tav tm="0">
                                          <p:val>
                                            <p:strVal val="#ppt_y"/>
                                          </p:val>
                                        </p:tav>
                                        <p:tav tm="100000">
                                          <p:val>
                                            <p:strVal val="#ppt_y"/>
                                          </p:val>
                                        </p:tav>
                                      </p:tavLst>
                                    </p:anim>
                                  </p:childTnLst>
                                </p:cTn>
                              </p:par>
                            </p:childTnLst>
                          </p:cTn>
                        </p:par>
                        <p:par>
                          <p:cTn id="40" fill="hold">
                            <p:stCondLst>
                              <p:cond delay="1000"/>
                            </p:stCondLst>
                            <p:childTnLst>
                              <p:par>
                                <p:cTn id="41" presetID="2" presetClass="entr" presetSubtype="8" fill="hold" grpId="0" nodeType="afterEffect">
                                  <p:stCondLst>
                                    <p:cond delay="0"/>
                                  </p:stCondLst>
                                  <p:childTnLst>
                                    <p:set>
                                      <p:cBhvr>
                                        <p:cTn id="42" dur="1" fill="hold">
                                          <p:stCondLst>
                                            <p:cond delay="0"/>
                                          </p:stCondLst>
                                        </p:cTn>
                                        <p:tgtEl>
                                          <p:spTgt spid="4"/>
                                        </p:tgtEl>
                                        <p:attrNameLst>
                                          <p:attrName>style.visibility</p:attrName>
                                        </p:attrNameLst>
                                      </p:cBhvr>
                                      <p:to>
                                        <p:strVal val="visible"/>
                                      </p:to>
                                    </p:set>
                                    <p:anim calcmode="lin" valueType="num">
                                      <p:cBhvr additive="base">
                                        <p:cTn id="43" dur="500" fill="hold"/>
                                        <p:tgtEl>
                                          <p:spTgt spid="4"/>
                                        </p:tgtEl>
                                        <p:attrNameLst>
                                          <p:attrName>ppt_x</p:attrName>
                                        </p:attrNameLst>
                                      </p:cBhvr>
                                      <p:tavLst>
                                        <p:tav tm="0">
                                          <p:val>
                                            <p:strVal val="0-#ppt_w/2"/>
                                          </p:val>
                                        </p:tav>
                                        <p:tav tm="100000">
                                          <p:val>
                                            <p:strVal val="#ppt_x"/>
                                          </p:val>
                                        </p:tav>
                                      </p:tavLst>
                                    </p:anim>
                                    <p:anim calcmode="lin" valueType="num">
                                      <p:cBhvr additive="base">
                                        <p:cTn id="44" dur="500" fill="hold"/>
                                        <p:tgtEl>
                                          <p:spTgt spid="4"/>
                                        </p:tgtEl>
                                        <p:attrNameLst>
                                          <p:attrName>ppt_y</p:attrName>
                                        </p:attrNameLst>
                                      </p:cBhvr>
                                      <p:tavLst>
                                        <p:tav tm="0">
                                          <p:val>
                                            <p:strVal val="#ppt_y"/>
                                          </p:val>
                                        </p:tav>
                                        <p:tav tm="100000">
                                          <p:val>
                                            <p:strVal val="#ppt_y"/>
                                          </p:val>
                                        </p:tav>
                                      </p:tavLst>
                                    </p:anim>
                                  </p:childTnLst>
                                </p:cTn>
                              </p:par>
                              <p:par>
                                <p:cTn id="45" presetID="2" presetClass="entr" presetSubtype="8" fill="hold" grpId="0" nodeType="withEffect">
                                  <p:stCondLst>
                                    <p:cond delay="0"/>
                                  </p:stCondLst>
                                  <p:childTnLst>
                                    <p:set>
                                      <p:cBhvr>
                                        <p:cTn id="46" dur="1" fill="hold">
                                          <p:stCondLst>
                                            <p:cond delay="0"/>
                                          </p:stCondLst>
                                        </p:cTn>
                                        <p:tgtEl>
                                          <p:spTgt spid="7"/>
                                        </p:tgtEl>
                                        <p:attrNameLst>
                                          <p:attrName>style.visibility</p:attrName>
                                        </p:attrNameLst>
                                      </p:cBhvr>
                                      <p:to>
                                        <p:strVal val="visible"/>
                                      </p:to>
                                    </p:set>
                                    <p:anim calcmode="lin" valueType="num">
                                      <p:cBhvr additive="base">
                                        <p:cTn id="47" dur="500" fill="hold"/>
                                        <p:tgtEl>
                                          <p:spTgt spid="7"/>
                                        </p:tgtEl>
                                        <p:attrNameLst>
                                          <p:attrName>ppt_x</p:attrName>
                                        </p:attrNameLst>
                                      </p:cBhvr>
                                      <p:tavLst>
                                        <p:tav tm="0">
                                          <p:val>
                                            <p:strVal val="0-#ppt_w/2"/>
                                          </p:val>
                                        </p:tav>
                                        <p:tav tm="100000">
                                          <p:val>
                                            <p:strVal val="#ppt_x"/>
                                          </p:val>
                                        </p:tav>
                                      </p:tavLst>
                                    </p:anim>
                                    <p:anim calcmode="lin" valueType="num">
                                      <p:cBhvr additive="base">
                                        <p:cTn id="48" dur="500" fill="hold"/>
                                        <p:tgtEl>
                                          <p:spTgt spid="7"/>
                                        </p:tgtEl>
                                        <p:attrNameLst>
                                          <p:attrName>ppt_y</p:attrName>
                                        </p:attrNameLst>
                                      </p:cBhvr>
                                      <p:tavLst>
                                        <p:tav tm="0">
                                          <p:val>
                                            <p:strVal val="#ppt_y"/>
                                          </p:val>
                                        </p:tav>
                                        <p:tav tm="100000">
                                          <p:val>
                                            <p:strVal val="#ppt_y"/>
                                          </p:val>
                                        </p:tav>
                                      </p:tavLst>
                                    </p:anim>
                                  </p:childTnLst>
                                </p:cTn>
                              </p:par>
                              <p:par>
                                <p:cTn id="49" presetID="2" presetClass="entr" presetSubtype="8" fill="hold" grpId="0" nodeType="withEffect">
                                  <p:stCondLst>
                                    <p:cond delay="0"/>
                                  </p:stCondLst>
                                  <p:childTnLst>
                                    <p:set>
                                      <p:cBhvr>
                                        <p:cTn id="50" dur="1" fill="hold">
                                          <p:stCondLst>
                                            <p:cond delay="0"/>
                                          </p:stCondLst>
                                        </p:cTn>
                                        <p:tgtEl>
                                          <p:spTgt spid="10"/>
                                        </p:tgtEl>
                                        <p:attrNameLst>
                                          <p:attrName>style.visibility</p:attrName>
                                        </p:attrNameLst>
                                      </p:cBhvr>
                                      <p:to>
                                        <p:strVal val="visible"/>
                                      </p:to>
                                    </p:set>
                                    <p:anim calcmode="lin" valueType="num">
                                      <p:cBhvr additive="base">
                                        <p:cTn id="51" dur="500" fill="hold"/>
                                        <p:tgtEl>
                                          <p:spTgt spid="10"/>
                                        </p:tgtEl>
                                        <p:attrNameLst>
                                          <p:attrName>ppt_x</p:attrName>
                                        </p:attrNameLst>
                                      </p:cBhvr>
                                      <p:tavLst>
                                        <p:tav tm="0">
                                          <p:val>
                                            <p:strVal val="0-#ppt_w/2"/>
                                          </p:val>
                                        </p:tav>
                                        <p:tav tm="100000">
                                          <p:val>
                                            <p:strVal val="#ppt_x"/>
                                          </p:val>
                                        </p:tav>
                                      </p:tavLst>
                                    </p:anim>
                                    <p:anim calcmode="lin" valueType="num">
                                      <p:cBhvr additive="base">
                                        <p:cTn id="52" dur="500" fill="hold"/>
                                        <p:tgtEl>
                                          <p:spTgt spid="10"/>
                                        </p:tgtEl>
                                        <p:attrNameLst>
                                          <p:attrName>ppt_y</p:attrName>
                                        </p:attrNameLst>
                                      </p:cBhvr>
                                      <p:tavLst>
                                        <p:tav tm="0">
                                          <p:val>
                                            <p:strVal val="#ppt_y"/>
                                          </p:val>
                                        </p:tav>
                                        <p:tav tm="100000">
                                          <p:val>
                                            <p:strVal val="#ppt_y"/>
                                          </p:val>
                                        </p:tav>
                                      </p:tavLst>
                                    </p:anim>
                                  </p:childTnLst>
                                </p:cTn>
                              </p:par>
                              <p:par>
                                <p:cTn id="53" presetID="2" presetClass="entr" presetSubtype="8" fill="hold" grpId="0" nodeType="withEffect">
                                  <p:stCondLst>
                                    <p:cond delay="0"/>
                                  </p:stCondLst>
                                  <p:childTnLst>
                                    <p:set>
                                      <p:cBhvr>
                                        <p:cTn id="54" dur="1" fill="hold">
                                          <p:stCondLst>
                                            <p:cond delay="0"/>
                                          </p:stCondLst>
                                        </p:cTn>
                                        <p:tgtEl>
                                          <p:spTgt spid="18"/>
                                        </p:tgtEl>
                                        <p:attrNameLst>
                                          <p:attrName>style.visibility</p:attrName>
                                        </p:attrNameLst>
                                      </p:cBhvr>
                                      <p:to>
                                        <p:strVal val="visible"/>
                                      </p:to>
                                    </p:set>
                                    <p:anim calcmode="lin" valueType="num">
                                      <p:cBhvr additive="base">
                                        <p:cTn id="55" dur="500" fill="hold"/>
                                        <p:tgtEl>
                                          <p:spTgt spid="18"/>
                                        </p:tgtEl>
                                        <p:attrNameLst>
                                          <p:attrName>ppt_x</p:attrName>
                                        </p:attrNameLst>
                                      </p:cBhvr>
                                      <p:tavLst>
                                        <p:tav tm="0">
                                          <p:val>
                                            <p:strVal val="0-#ppt_w/2"/>
                                          </p:val>
                                        </p:tav>
                                        <p:tav tm="100000">
                                          <p:val>
                                            <p:strVal val="#ppt_x"/>
                                          </p:val>
                                        </p:tav>
                                      </p:tavLst>
                                    </p:anim>
                                    <p:anim calcmode="lin" valueType="num">
                                      <p:cBhvr additive="base">
                                        <p:cTn id="56" dur="500" fill="hold"/>
                                        <p:tgtEl>
                                          <p:spTgt spid="18"/>
                                        </p:tgtEl>
                                        <p:attrNameLst>
                                          <p:attrName>ppt_y</p:attrName>
                                        </p:attrNameLst>
                                      </p:cBhvr>
                                      <p:tavLst>
                                        <p:tav tm="0">
                                          <p:val>
                                            <p:strVal val="#ppt_y"/>
                                          </p:val>
                                        </p:tav>
                                        <p:tav tm="100000">
                                          <p:val>
                                            <p:strVal val="#ppt_y"/>
                                          </p:val>
                                        </p:tav>
                                      </p:tavLst>
                                    </p:anim>
                                  </p:childTnLst>
                                </p:cTn>
                              </p:par>
                              <p:par>
                                <p:cTn id="57" presetID="2" presetClass="entr" presetSubtype="8" fill="hold" grpId="0" nodeType="withEffect">
                                  <p:stCondLst>
                                    <p:cond delay="0"/>
                                  </p:stCondLst>
                                  <p:childTnLst>
                                    <p:set>
                                      <p:cBhvr>
                                        <p:cTn id="58" dur="1" fill="hold">
                                          <p:stCondLst>
                                            <p:cond delay="0"/>
                                          </p:stCondLst>
                                        </p:cTn>
                                        <p:tgtEl>
                                          <p:spTgt spid="22"/>
                                        </p:tgtEl>
                                        <p:attrNameLst>
                                          <p:attrName>style.visibility</p:attrName>
                                        </p:attrNameLst>
                                      </p:cBhvr>
                                      <p:to>
                                        <p:strVal val="visible"/>
                                      </p:to>
                                    </p:set>
                                    <p:anim calcmode="lin" valueType="num">
                                      <p:cBhvr additive="base">
                                        <p:cTn id="59" dur="500" fill="hold"/>
                                        <p:tgtEl>
                                          <p:spTgt spid="22"/>
                                        </p:tgtEl>
                                        <p:attrNameLst>
                                          <p:attrName>ppt_x</p:attrName>
                                        </p:attrNameLst>
                                      </p:cBhvr>
                                      <p:tavLst>
                                        <p:tav tm="0">
                                          <p:val>
                                            <p:strVal val="0-#ppt_w/2"/>
                                          </p:val>
                                        </p:tav>
                                        <p:tav tm="100000">
                                          <p:val>
                                            <p:strVal val="#ppt_x"/>
                                          </p:val>
                                        </p:tav>
                                      </p:tavLst>
                                    </p:anim>
                                    <p:anim calcmode="lin" valueType="num">
                                      <p:cBhvr additive="base">
                                        <p:cTn id="60" dur="500" fill="hold"/>
                                        <p:tgtEl>
                                          <p:spTgt spid="22"/>
                                        </p:tgtEl>
                                        <p:attrNameLst>
                                          <p:attrName>ppt_y</p:attrName>
                                        </p:attrNameLst>
                                      </p:cBhvr>
                                      <p:tavLst>
                                        <p:tav tm="0">
                                          <p:val>
                                            <p:strVal val="#ppt_y"/>
                                          </p:val>
                                        </p:tav>
                                        <p:tav tm="100000">
                                          <p:val>
                                            <p:strVal val="#ppt_y"/>
                                          </p:val>
                                        </p:tav>
                                      </p:tavLst>
                                    </p:anim>
                                  </p:childTnLst>
                                </p:cTn>
                              </p:par>
                            </p:childTnLst>
                          </p:cTn>
                        </p:par>
                        <p:par>
                          <p:cTn id="61" fill="hold">
                            <p:stCondLst>
                              <p:cond delay="1500"/>
                            </p:stCondLst>
                            <p:childTnLst>
                              <p:par>
                                <p:cTn id="62" presetID="2" presetClass="entr" presetSubtype="8" fill="hold" grpId="0" nodeType="afterEffect">
                                  <p:stCondLst>
                                    <p:cond delay="0"/>
                                  </p:stCondLst>
                                  <p:childTnLst>
                                    <p:set>
                                      <p:cBhvr>
                                        <p:cTn id="63" dur="1" fill="hold">
                                          <p:stCondLst>
                                            <p:cond delay="0"/>
                                          </p:stCondLst>
                                        </p:cTn>
                                        <p:tgtEl>
                                          <p:spTgt spid="5"/>
                                        </p:tgtEl>
                                        <p:attrNameLst>
                                          <p:attrName>style.visibility</p:attrName>
                                        </p:attrNameLst>
                                      </p:cBhvr>
                                      <p:to>
                                        <p:strVal val="visible"/>
                                      </p:to>
                                    </p:set>
                                    <p:anim calcmode="lin" valueType="num">
                                      <p:cBhvr additive="base">
                                        <p:cTn id="64" dur="500" fill="hold"/>
                                        <p:tgtEl>
                                          <p:spTgt spid="5"/>
                                        </p:tgtEl>
                                        <p:attrNameLst>
                                          <p:attrName>ppt_x</p:attrName>
                                        </p:attrNameLst>
                                      </p:cBhvr>
                                      <p:tavLst>
                                        <p:tav tm="0">
                                          <p:val>
                                            <p:strVal val="0-#ppt_w/2"/>
                                          </p:val>
                                        </p:tav>
                                        <p:tav tm="100000">
                                          <p:val>
                                            <p:strVal val="#ppt_x"/>
                                          </p:val>
                                        </p:tav>
                                      </p:tavLst>
                                    </p:anim>
                                    <p:anim calcmode="lin" valueType="num">
                                      <p:cBhvr additive="base">
                                        <p:cTn id="65" dur="500" fill="hold"/>
                                        <p:tgtEl>
                                          <p:spTgt spid="5"/>
                                        </p:tgtEl>
                                        <p:attrNameLst>
                                          <p:attrName>ppt_y</p:attrName>
                                        </p:attrNameLst>
                                      </p:cBhvr>
                                      <p:tavLst>
                                        <p:tav tm="0">
                                          <p:val>
                                            <p:strVal val="#ppt_y"/>
                                          </p:val>
                                        </p:tav>
                                        <p:tav tm="100000">
                                          <p:val>
                                            <p:strVal val="#ppt_y"/>
                                          </p:val>
                                        </p:tav>
                                      </p:tavLst>
                                    </p:anim>
                                  </p:childTnLst>
                                </p:cTn>
                              </p:par>
                              <p:par>
                                <p:cTn id="66" presetID="2" presetClass="entr" presetSubtype="8" fill="hold" grpId="0" nodeType="withEffect">
                                  <p:stCondLst>
                                    <p:cond delay="0"/>
                                  </p:stCondLst>
                                  <p:childTnLst>
                                    <p:set>
                                      <p:cBhvr>
                                        <p:cTn id="67" dur="1" fill="hold">
                                          <p:stCondLst>
                                            <p:cond delay="0"/>
                                          </p:stCondLst>
                                        </p:cTn>
                                        <p:tgtEl>
                                          <p:spTgt spid="8"/>
                                        </p:tgtEl>
                                        <p:attrNameLst>
                                          <p:attrName>style.visibility</p:attrName>
                                        </p:attrNameLst>
                                      </p:cBhvr>
                                      <p:to>
                                        <p:strVal val="visible"/>
                                      </p:to>
                                    </p:set>
                                    <p:anim calcmode="lin" valueType="num">
                                      <p:cBhvr additive="base">
                                        <p:cTn id="68" dur="500" fill="hold"/>
                                        <p:tgtEl>
                                          <p:spTgt spid="8"/>
                                        </p:tgtEl>
                                        <p:attrNameLst>
                                          <p:attrName>ppt_x</p:attrName>
                                        </p:attrNameLst>
                                      </p:cBhvr>
                                      <p:tavLst>
                                        <p:tav tm="0">
                                          <p:val>
                                            <p:strVal val="0-#ppt_w/2"/>
                                          </p:val>
                                        </p:tav>
                                        <p:tav tm="100000">
                                          <p:val>
                                            <p:strVal val="#ppt_x"/>
                                          </p:val>
                                        </p:tav>
                                      </p:tavLst>
                                    </p:anim>
                                    <p:anim calcmode="lin" valueType="num">
                                      <p:cBhvr additive="base">
                                        <p:cTn id="69" dur="500" fill="hold"/>
                                        <p:tgtEl>
                                          <p:spTgt spid="8"/>
                                        </p:tgtEl>
                                        <p:attrNameLst>
                                          <p:attrName>ppt_y</p:attrName>
                                        </p:attrNameLst>
                                      </p:cBhvr>
                                      <p:tavLst>
                                        <p:tav tm="0">
                                          <p:val>
                                            <p:strVal val="#ppt_y"/>
                                          </p:val>
                                        </p:tav>
                                        <p:tav tm="100000">
                                          <p:val>
                                            <p:strVal val="#ppt_y"/>
                                          </p:val>
                                        </p:tav>
                                      </p:tavLst>
                                    </p:anim>
                                  </p:childTnLst>
                                </p:cTn>
                              </p:par>
                              <p:par>
                                <p:cTn id="70" presetID="2" presetClass="entr" presetSubtype="8" fill="hold" grpId="0" nodeType="withEffect">
                                  <p:stCondLst>
                                    <p:cond delay="0"/>
                                  </p:stCondLst>
                                  <p:childTnLst>
                                    <p:set>
                                      <p:cBhvr>
                                        <p:cTn id="71" dur="1" fill="hold">
                                          <p:stCondLst>
                                            <p:cond delay="0"/>
                                          </p:stCondLst>
                                        </p:cTn>
                                        <p:tgtEl>
                                          <p:spTgt spid="13"/>
                                        </p:tgtEl>
                                        <p:attrNameLst>
                                          <p:attrName>style.visibility</p:attrName>
                                        </p:attrNameLst>
                                      </p:cBhvr>
                                      <p:to>
                                        <p:strVal val="visible"/>
                                      </p:to>
                                    </p:set>
                                    <p:anim calcmode="lin" valueType="num">
                                      <p:cBhvr additive="base">
                                        <p:cTn id="72" dur="500" fill="hold"/>
                                        <p:tgtEl>
                                          <p:spTgt spid="13"/>
                                        </p:tgtEl>
                                        <p:attrNameLst>
                                          <p:attrName>ppt_x</p:attrName>
                                        </p:attrNameLst>
                                      </p:cBhvr>
                                      <p:tavLst>
                                        <p:tav tm="0">
                                          <p:val>
                                            <p:strVal val="0-#ppt_w/2"/>
                                          </p:val>
                                        </p:tav>
                                        <p:tav tm="100000">
                                          <p:val>
                                            <p:strVal val="#ppt_x"/>
                                          </p:val>
                                        </p:tav>
                                      </p:tavLst>
                                    </p:anim>
                                    <p:anim calcmode="lin" valueType="num">
                                      <p:cBhvr additive="base">
                                        <p:cTn id="73" dur="500" fill="hold"/>
                                        <p:tgtEl>
                                          <p:spTgt spid="13"/>
                                        </p:tgtEl>
                                        <p:attrNameLst>
                                          <p:attrName>ppt_y</p:attrName>
                                        </p:attrNameLst>
                                      </p:cBhvr>
                                      <p:tavLst>
                                        <p:tav tm="0">
                                          <p:val>
                                            <p:strVal val="#ppt_y"/>
                                          </p:val>
                                        </p:tav>
                                        <p:tav tm="100000">
                                          <p:val>
                                            <p:strVal val="#ppt_y"/>
                                          </p:val>
                                        </p:tav>
                                      </p:tavLst>
                                    </p:anim>
                                  </p:childTnLst>
                                </p:cTn>
                              </p:par>
                              <p:par>
                                <p:cTn id="74" presetID="2" presetClass="entr" presetSubtype="8" fill="hold" grpId="0" nodeType="withEffect">
                                  <p:stCondLst>
                                    <p:cond delay="0"/>
                                  </p:stCondLst>
                                  <p:childTnLst>
                                    <p:set>
                                      <p:cBhvr>
                                        <p:cTn id="75" dur="1" fill="hold">
                                          <p:stCondLst>
                                            <p:cond delay="0"/>
                                          </p:stCondLst>
                                        </p:cTn>
                                        <p:tgtEl>
                                          <p:spTgt spid="19"/>
                                        </p:tgtEl>
                                        <p:attrNameLst>
                                          <p:attrName>style.visibility</p:attrName>
                                        </p:attrNameLst>
                                      </p:cBhvr>
                                      <p:to>
                                        <p:strVal val="visible"/>
                                      </p:to>
                                    </p:set>
                                    <p:anim calcmode="lin" valueType="num">
                                      <p:cBhvr additive="base">
                                        <p:cTn id="76" dur="500" fill="hold"/>
                                        <p:tgtEl>
                                          <p:spTgt spid="19"/>
                                        </p:tgtEl>
                                        <p:attrNameLst>
                                          <p:attrName>ppt_x</p:attrName>
                                        </p:attrNameLst>
                                      </p:cBhvr>
                                      <p:tavLst>
                                        <p:tav tm="0">
                                          <p:val>
                                            <p:strVal val="0-#ppt_w/2"/>
                                          </p:val>
                                        </p:tav>
                                        <p:tav tm="100000">
                                          <p:val>
                                            <p:strVal val="#ppt_x"/>
                                          </p:val>
                                        </p:tav>
                                      </p:tavLst>
                                    </p:anim>
                                    <p:anim calcmode="lin" valueType="num">
                                      <p:cBhvr additive="base">
                                        <p:cTn id="77" dur="500" fill="hold"/>
                                        <p:tgtEl>
                                          <p:spTgt spid="19"/>
                                        </p:tgtEl>
                                        <p:attrNameLst>
                                          <p:attrName>ppt_y</p:attrName>
                                        </p:attrNameLst>
                                      </p:cBhvr>
                                      <p:tavLst>
                                        <p:tav tm="0">
                                          <p:val>
                                            <p:strVal val="#ppt_y"/>
                                          </p:val>
                                        </p:tav>
                                        <p:tav tm="100000">
                                          <p:val>
                                            <p:strVal val="#ppt_y"/>
                                          </p:val>
                                        </p:tav>
                                      </p:tavLst>
                                    </p:anim>
                                  </p:childTnLst>
                                </p:cTn>
                              </p:par>
                              <p:par>
                                <p:cTn id="78" presetID="2" presetClass="entr" presetSubtype="8" fill="hold" grpId="0" nodeType="withEffect">
                                  <p:stCondLst>
                                    <p:cond delay="0"/>
                                  </p:stCondLst>
                                  <p:childTnLst>
                                    <p:set>
                                      <p:cBhvr>
                                        <p:cTn id="79" dur="1" fill="hold">
                                          <p:stCondLst>
                                            <p:cond delay="0"/>
                                          </p:stCondLst>
                                        </p:cTn>
                                        <p:tgtEl>
                                          <p:spTgt spid="23"/>
                                        </p:tgtEl>
                                        <p:attrNameLst>
                                          <p:attrName>style.visibility</p:attrName>
                                        </p:attrNameLst>
                                      </p:cBhvr>
                                      <p:to>
                                        <p:strVal val="visible"/>
                                      </p:to>
                                    </p:set>
                                    <p:anim calcmode="lin" valueType="num">
                                      <p:cBhvr additive="base">
                                        <p:cTn id="80" dur="500" fill="hold"/>
                                        <p:tgtEl>
                                          <p:spTgt spid="23"/>
                                        </p:tgtEl>
                                        <p:attrNameLst>
                                          <p:attrName>ppt_x</p:attrName>
                                        </p:attrNameLst>
                                      </p:cBhvr>
                                      <p:tavLst>
                                        <p:tav tm="0">
                                          <p:val>
                                            <p:strVal val="0-#ppt_w/2"/>
                                          </p:val>
                                        </p:tav>
                                        <p:tav tm="100000">
                                          <p:val>
                                            <p:strVal val="#ppt_x"/>
                                          </p:val>
                                        </p:tav>
                                      </p:tavLst>
                                    </p:anim>
                                    <p:anim calcmode="lin" valueType="num">
                                      <p:cBhvr additive="base">
                                        <p:cTn id="81" dur="500" fill="hold"/>
                                        <p:tgtEl>
                                          <p:spTgt spid="2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p:bldP spid="7" grpId="0" animBg="1"/>
      <p:bldP spid="8" grpId="0" animBg="1"/>
      <p:bldP spid="10" grpId="0" animBg="1"/>
      <p:bldP spid="13" grpId="0" animBg="1"/>
      <p:bldP spid="16" grpId="0" animBg="1"/>
      <p:bldP spid="18" grpId="0"/>
      <p:bldP spid="19" grpId="0"/>
      <p:bldP spid="21" grpId="0"/>
      <p:bldP spid="22" grpId="0"/>
      <p:bldP spid="23" grpId="0"/>
      <p:bldP spid="24" grpId="0" animBg="1"/>
      <p:bldP spid="25" grpId="0" animBg="1"/>
      <p:bldP spid="26"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任意多边形 42">
            <a:extLst>
              <a:ext uri="{FF2B5EF4-FFF2-40B4-BE49-F238E27FC236}">
                <a16:creationId xmlns="" xmlns:a16="http://schemas.microsoft.com/office/drawing/2014/main" id="{A27CFBF3-05D1-40EF-89DC-543F1F96D1F3}"/>
              </a:ext>
            </a:extLst>
          </p:cNvPr>
          <p:cNvSpPr>
            <a:spLocks noChangeArrowheads="1"/>
          </p:cNvSpPr>
          <p:nvPr/>
        </p:nvSpPr>
        <p:spPr bwMode="auto">
          <a:xfrm>
            <a:off x="2413000" y="1848907"/>
            <a:ext cx="4508500" cy="787400"/>
          </a:xfrm>
          <a:custGeom>
            <a:avLst/>
            <a:gdLst>
              <a:gd name="T0" fmla="*/ 131301 w 4506959"/>
              <a:gd name="T1" fmla="*/ 0 h 787791"/>
              <a:gd name="T2" fmla="*/ 633616 w 4506959"/>
              <a:gd name="T3" fmla="*/ 0 h 787791"/>
              <a:gd name="T4" fmla="*/ 1088380 w 4506959"/>
              <a:gd name="T5" fmla="*/ 617031 h 787791"/>
              <a:gd name="T6" fmla="*/ 1088380 w 4506959"/>
              <a:gd name="T7" fmla="*/ 618979 h 787791"/>
              <a:gd name="T8" fmla="*/ 4506959 w 4506959"/>
              <a:gd name="T9" fmla="*/ 618979 h 787791"/>
              <a:gd name="T10" fmla="*/ 4506959 w 4506959"/>
              <a:gd name="T11" fmla="*/ 656490 h 787791"/>
              <a:gd name="T12" fmla="*/ 4375658 w 4506959"/>
              <a:gd name="T13" fmla="*/ 787791 h 787791"/>
              <a:gd name="T14" fmla="*/ 131301 w 4506959"/>
              <a:gd name="T15" fmla="*/ 787791 h 787791"/>
              <a:gd name="T16" fmla="*/ 0 w 4506959"/>
              <a:gd name="T17" fmla="*/ 656490 h 787791"/>
              <a:gd name="T18" fmla="*/ 0 w 4506959"/>
              <a:gd name="T19" fmla="*/ 131301 h 787791"/>
              <a:gd name="T20" fmla="*/ 131301 w 4506959"/>
              <a:gd name="T21" fmla="*/ 0 h 78779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4506959"/>
              <a:gd name="T34" fmla="*/ 0 h 787791"/>
              <a:gd name="T35" fmla="*/ 4506959 w 4506959"/>
              <a:gd name="T36" fmla="*/ 787791 h 787791"/>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4506959" h="787791">
                <a:moveTo>
                  <a:pt x="131301" y="0"/>
                </a:moveTo>
                <a:lnTo>
                  <a:pt x="633616" y="0"/>
                </a:lnTo>
                <a:lnTo>
                  <a:pt x="1088380" y="617031"/>
                </a:lnTo>
                <a:lnTo>
                  <a:pt x="1088380" y="618979"/>
                </a:lnTo>
                <a:lnTo>
                  <a:pt x="4506959" y="618979"/>
                </a:lnTo>
                <a:lnTo>
                  <a:pt x="4506959" y="656490"/>
                </a:lnTo>
                <a:cubicBezTo>
                  <a:pt x="4506959" y="729006"/>
                  <a:pt x="4448174" y="787791"/>
                  <a:pt x="4375658" y="787791"/>
                </a:cubicBezTo>
                <a:lnTo>
                  <a:pt x="131301" y="787791"/>
                </a:lnTo>
                <a:cubicBezTo>
                  <a:pt x="58785" y="787791"/>
                  <a:pt x="0" y="729006"/>
                  <a:pt x="0" y="656490"/>
                </a:cubicBezTo>
                <a:lnTo>
                  <a:pt x="0" y="131301"/>
                </a:lnTo>
                <a:cubicBezTo>
                  <a:pt x="0" y="58785"/>
                  <a:pt x="58785" y="0"/>
                  <a:pt x="131301" y="0"/>
                </a:cubicBezTo>
                <a:close/>
              </a:path>
            </a:pathLst>
          </a:custGeom>
          <a:solidFill>
            <a:srgbClr val="C00000"/>
          </a:solidFill>
          <a:ln>
            <a:noFill/>
          </a:ln>
          <a:extLst/>
        </p:spPr>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zh-CN" sz="1800" b="0" i="0" u="none" strike="noStrike" kern="1200" cap="none" spc="0" normalizeH="0" baseline="0" noProof="0">
              <a:ln>
                <a:noFill/>
              </a:ln>
              <a:solidFill>
                <a:srgbClr val="FFFFFF"/>
              </a:solidFill>
              <a:effectLst/>
              <a:uLnTx/>
              <a:uFillTx/>
              <a:latin typeface="宋体" panose="02010600030101010101" pitchFamily="2" charset="-122"/>
              <a:ea typeface="宋体" panose="02010600030101010101" pitchFamily="2" charset="-122"/>
              <a:cs typeface="+mn-cs"/>
              <a:sym typeface="宋体" panose="02010600030101010101" pitchFamily="2" charset="-122"/>
            </a:endParaRPr>
          </a:p>
        </p:txBody>
      </p:sp>
      <p:sp>
        <p:nvSpPr>
          <p:cNvPr id="3" name="任意多边形 43">
            <a:extLst>
              <a:ext uri="{FF2B5EF4-FFF2-40B4-BE49-F238E27FC236}">
                <a16:creationId xmlns="" xmlns:a16="http://schemas.microsoft.com/office/drawing/2014/main" id="{D0FA0586-E250-45E8-B663-800974801C54}"/>
              </a:ext>
            </a:extLst>
          </p:cNvPr>
          <p:cNvSpPr>
            <a:spLocks noChangeArrowheads="1"/>
          </p:cNvSpPr>
          <p:nvPr/>
        </p:nvSpPr>
        <p:spPr bwMode="auto">
          <a:xfrm>
            <a:off x="5449888" y="3098270"/>
            <a:ext cx="4506912" cy="787400"/>
          </a:xfrm>
          <a:custGeom>
            <a:avLst/>
            <a:gdLst>
              <a:gd name="T0" fmla="*/ 131301 w 4506959"/>
              <a:gd name="T1" fmla="*/ 0 h 787791"/>
              <a:gd name="T2" fmla="*/ 633616 w 4506959"/>
              <a:gd name="T3" fmla="*/ 0 h 787791"/>
              <a:gd name="T4" fmla="*/ 1088380 w 4506959"/>
              <a:gd name="T5" fmla="*/ 617031 h 787791"/>
              <a:gd name="T6" fmla="*/ 1088380 w 4506959"/>
              <a:gd name="T7" fmla="*/ 618979 h 787791"/>
              <a:gd name="T8" fmla="*/ 4506959 w 4506959"/>
              <a:gd name="T9" fmla="*/ 618979 h 787791"/>
              <a:gd name="T10" fmla="*/ 4506959 w 4506959"/>
              <a:gd name="T11" fmla="*/ 656490 h 787791"/>
              <a:gd name="T12" fmla="*/ 4375658 w 4506959"/>
              <a:gd name="T13" fmla="*/ 787791 h 787791"/>
              <a:gd name="T14" fmla="*/ 131301 w 4506959"/>
              <a:gd name="T15" fmla="*/ 787791 h 787791"/>
              <a:gd name="T16" fmla="*/ 0 w 4506959"/>
              <a:gd name="T17" fmla="*/ 656490 h 787791"/>
              <a:gd name="T18" fmla="*/ 0 w 4506959"/>
              <a:gd name="T19" fmla="*/ 131301 h 787791"/>
              <a:gd name="T20" fmla="*/ 131301 w 4506959"/>
              <a:gd name="T21" fmla="*/ 0 h 78779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4506959"/>
              <a:gd name="T34" fmla="*/ 0 h 787791"/>
              <a:gd name="T35" fmla="*/ 4506959 w 4506959"/>
              <a:gd name="T36" fmla="*/ 787791 h 787791"/>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4506959" h="787791">
                <a:moveTo>
                  <a:pt x="131301" y="0"/>
                </a:moveTo>
                <a:lnTo>
                  <a:pt x="633616" y="0"/>
                </a:lnTo>
                <a:lnTo>
                  <a:pt x="1088380" y="617031"/>
                </a:lnTo>
                <a:lnTo>
                  <a:pt x="1088380" y="618979"/>
                </a:lnTo>
                <a:lnTo>
                  <a:pt x="4506959" y="618979"/>
                </a:lnTo>
                <a:lnTo>
                  <a:pt x="4506959" y="656490"/>
                </a:lnTo>
                <a:cubicBezTo>
                  <a:pt x="4506959" y="729006"/>
                  <a:pt x="4448174" y="787791"/>
                  <a:pt x="4375658" y="787791"/>
                </a:cubicBezTo>
                <a:lnTo>
                  <a:pt x="131301" y="787791"/>
                </a:lnTo>
                <a:cubicBezTo>
                  <a:pt x="58785" y="787791"/>
                  <a:pt x="0" y="729006"/>
                  <a:pt x="0" y="656490"/>
                </a:cubicBezTo>
                <a:lnTo>
                  <a:pt x="0" y="131301"/>
                </a:lnTo>
                <a:cubicBezTo>
                  <a:pt x="0" y="58785"/>
                  <a:pt x="58785" y="0"/>
                  <a:pt x="131301" y="0"/>
                </a:cubicBezTo>
                <a:close/>
              </a:path>
            </a:pathLst>
          </a:custGeom>
          <a:solidFill>
            <a:srgbClr val="C00000"/>
          </a:solidFill>
          <a:ln>
            <a:noFill/>
          </a:ln>
          <a:extLst/>
        </p:spPr>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zh-CN" sz="1800" b="0" i="0" u="none" strike="noStrike" kern="1200" cap="none" spc="0" normalizeH="0" baseline="0" noProof="0">
              <a:ln>
                <a:noFill/>
              </a:ln>
              <a:solidFill>
                <a:srgbClr val="FFFFFF"/>
              </a:solidFill>
              <a:effectLst/>
              <a:uLnTx/>
              <a:uFillTx/>
              <a:latin typeface="宋体" panose="02010600030101010101" pitchFamily="2" charset="-122"/>
              <a:ea typeface="宋体" panose="02010600030101010101" pitchFamily="2" charset="-122"/>
              <a:cs typeface="+mn-cs"/>
              <a:sym typeface="宋体" panose="02010600030101010101" pitchFamily="2" charset="-122"/>
            </a:endParaRPr>
          </a:p>
        </p:txBody>
      </p:sp>
      <p:sp>
        <p:nvSpPr>
          <p:cNvPr id="4" name="任意多边形 44">
            <a:extLst>
              <a:ext uri="{FF2B5EF4-FFF2-40B4-BE49-F238E27FC236}">
                <a16:creationId xmlns="" xmlns:a16="http://schemas.microsoft.com/office/drawing/2014/main" id="{FDE353E7-10E3-454F-AAA2-FF8A0B4BD499}"/>
              </a:ext>
            </a:extLst>
          </p:cNvPr>
          <p:cNvSpPr>
            <a:spLocks noChangeArrowheads="1"/>
          </p:cNvSpPr>
          <p:nvPr/>
        </p:nvSpPr>
        <p:spPr bwMode="auto">
          <a:xfrm>
            <a:off x="2398713" y="4168245"/>
            <a:ext cx="4506912" cy="788987"/>
          </a:xfrm>
          <a:custGeom>
            <a:avLst/>
            <a:gdLst>
              <a:gd name="T0" fmla="*/ 131301 w 4506959"/>
              <a:gd name="T1" fmla="*/ 0 h 787791"/>
              <a:gd name="T2" fmla="*/ 633616 w 4506959"/>
              <a:gd name="T3" fmla="*/ 0 h 787791"/>
              <a:gd name="T4" fmla="*/ 1088380 w 4506959"/>
              <a:gd name="T5" fmla="*/ 617031 h 787791"/>
              <a:gd name="T6" fmla="*/ 1088380 w 4506959"/>
              <a:gd name="T7" fmla="*/ 618979 h 787791"/>
              <a:gd name="T8" fmla="*/ 4506959 w 4506959"/>
              <a:gd name="T9" fmla="*/ 618979 h 787791"/>
              <a:gd name="T10" fmla="*/ 4506959 w 4506959"/>
              <a:gd name="T11" fmla="*/ 656490 h 787791"/>
              <a:gd name="T12" fmla="*/ 4375658 w 4506959"/>
              <a:gd name="T13" fmla="*/ 787791 h 787791"/>
              <a:gd name="T14" fmla="*/ 131301 w 4506959"/>
              <a:gd name="T15" fmla="*/ 787791 h 787791"/>
              <a:gd name="T16" fmla="*/ 0 w 4506959"/>
              <a:gd name="T17" fmla="*/ 656490 h 787791"/>
              <a:gd name="T18" fmla="*/ 0 w 4506959"/>
              <a:gd name="T19" fmla="*/ 131301 h 787791"/>
              <a:gd name="T20" fmla="*/ 131301 w 4506959"/>
              <a:gd name="T21" fmla="*/ 0 h 78779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4506959"/>
              <a:gd name="T34" fmla="*/ 0 h 787791"/>
              <a:gd name="T35" fmla="*/ 4506959 w 4506959"/>
              <a:gd name="T36" fmla="*/ 787791 h 787791"/>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4506959" h="787791">
                <a:moveTo>
                  <a:pt x="131301" y="0"/>
                </a:moveTo>
                <a:lnTo>
                  <a:pt x="633616" y="0"/>
                </a:lnTo>
                <a:lnTo>
                  <a:pt x="1088380" y="617031"/>
                </a:lnTo>
                <a:lnTo>
                  <a:pt x="1088380" y="618979"/>
                </a:lnTo>
                <a:lnTo>
                  <a:pt x="4506959" y="618979"/>
                </a:lnTo>
                <a:lnTo>
                  <a:pt x="4506959" y="656490"/>
                </a:lnTo>
                <a:cubicBezTo>
                  <a:pt x="4506959" y="729006"/>
                  <a:pt x="4448174" y="787791"/>
                  <a:pt x="4375658" y="787791"/>
                </a:cubicBezTo>
                <a:lnTo>
                  <a:pt x="131301" y="787791"/>
                </a:lnTo>
                <a:cubicBezTo>
                  <a:pt x="58785" y="787791"/>
                  <a:pt x="0" y="729006"/>
                  <a:pt x="0" y="656490"/>
                </a:cubicBezTo>
                <a:lnTo>
                  <a:pt x="0" y="131301"/>
                </a:lnTo>
                <a:cubicBezTo>
                  <a:pt x="0" y="58785"/>
                  <a:pt x="58785" y="0"/>
                  <a:pt x="131301" y="0"/>
                </a:cubicBezTo>
                <a:close/>
              </a:path>
            </a:pathLst>
          </a:custGeom>
          <a:solidFill>
            <a:srgbClr val="C00000"/>
          </a:solidFill>
          <a:ln>
            <a:noFill/>
          </a:ln>
          <a:extLst/>
        </p:spPr>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zh-CN" sz="1800" b="0" i="0" u="none" strike="noStrike" kern="1200" cap="none" spc="0" normalizeH="0" baseline="0" noProof="0">
              <a:ln>
                <a:noFill/>
              </a:ln>
              <a:solidFill>
                <a:srgbClr val="FFFFFF"/>
              </a:solidFill>
              <a:effectLst/>
              <a:uLnTx/>
              <a:uFillTx/>
              <a:latin typeface="宋体" panose="02010600030101010101" pitchFamily="2" charset="-122"/>
              <a:ea typeface="宋体" panose="02010600030101010101" pitchFamily="2" charset="-122"/>
              <a:cs typeface="+mn-cs"/>
              <a:sym typeface="宋体" panose="02010600030101010101" pitchFamily="2" charset="-122"/>
            </a:endParaRPr>
          </a:p>
        </p:txBody>
      </p:sp>
      <p:sp>
        <p:nvSpPr>
          <p:cNvPr id="5" name="任意多边形 45">
            <a:extLst>
              <a:ext uri="{FF2B5EF4-FFF2-40B4-BE49-F238E27FC236}">
                <a16:creationId xmlns="" xmlns:a16="http://schemas.microsoft.com/office/drawing/2014/main" id="{FEEDA867-38BB-4665-BD6A-F33B68AEEF2E}"/>
              </a:ext>
            </a:extLst>
          </p:cNvPr>
          <p:cNvSpPr>
            <a:spLocks noChangeArrowheads="1"/>
          </p:cNvSpPr>
          <p:nvPr/>
        </p:nvSpPr>
        <p:spPr bwMode="auto">
          <a:xfrm>
            <a:off x="5449888" y="5377920"/>
            <a:ext cx="4506912" cy="787400"/>
          </a:xfrm>
          <a:custGeom>
            <a:avLst/>
            <a:gdLst>
              <a:gd name="T0" fmla="*/ 131301 w 4506959"/>
              <a:gd name="T1" fmla="*/ 0 h 787791"/>
              <a:gd name="T2" fmla="*/ 633616 w 4506959"/>
              <a:gd name="T3" fmla="*/ 0 h 787791"/>
              <a:gd name="T4" fmla="*/ 1088380 w 4506959"/>
              <a:gd name="T5" fmla="*/ 617031 h 787791"/>
              <a:gd name="T6" fmla="*/ 1088380 w 4506959"/>
              <a:gd name="T7" fmla="*/ 618979 h 787791"/>
              <a:gd name="T8" fmla="*/ 4506959 w 4506959"/>
              <a:gd name="T9" fmla="*/ 618979 h 787791"/>
              <a:gd name="T10" fmla="*/ 4506959 w 4506959"/>
              <a:gd name="T11" fmla="*/ 656490 h 787791"/>
              <a:gd name="T12" fmla="*/ 4375658 w 4506959"/>
              <a:gd name="T13" fmla="*/ 787791 h 787791"/>
              <a:gd name="T14" fmla="*/ 131301 w 4506959"/>
              <a:gd name="T15" fmla="*/ 787791 h 787791"/>
              <a:gd name="T16" fmla="*/ 0 w 4506959"/>
              <a:gd name="T17" fmla="*/ 656490 h 787791"/>
              <a:gd name="T18" fmla="*/ 0 w 4506959"/>
              <a:gd name="T19" fmla="*/ 131301 h 787791"/>
              <a:gd name="T20" fmla="*/ 131301 w 4506959"/>
              <a:gd name="T21" fmla="*/ 0 h 78779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4506959"/>
              <a:gd name="T34" fmla="*/ 0 h 787791"/>
              <a:gd name="T35" fmla="*/ 4506959 w 4506959"/>
              <a:gd name="T36" fmla="*/ 787791 h 787791"/>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4506959" h="787791">
                <a:moveTo>
                  <a:pt x="131301" y="0"/>
                </a:moveTo>
                <a:lnTo>
                  <a:pt x="633616" y="0"/>
                </a:lnTo>
                <a:lnTo>
                  <a:pt x="1088380" y="617031"/>
                </a:lnTo>
                <a:lnTo>
                  <a:pt x="1088380" y="618979"/>
                </a:lnTo>
                <a:lnTo>
                  <a:pt x="4506959" y="618979"/>
                </a:lnTo>
                <a:lnTo>
                  <a:pt x="4506959" y="656490"/>
                </a:lnTo>
                <a:cubicBezTo>
                  <a:pt x="4506959" y="729006"/>
                  <a:pt x="4448174" y="787791"/>
                  <a:pt x="4375658" y="787791"/>
                </a:cubicBezTo>
                <a:lnTo>
                  <a:pt x="131301" y="787791"/>
                </a:lnTo>
                <a:cubicBezTo>
                  <a:pt x="58785" y="787791"/>
                  <a:pt x="0" y="729006"/>
                  <a:pt x="0" y="656490"/>
                </a:cubicBezTo>
                <a:lnTo>
                  <a:pt x="0" y="131301"/>
                </a:lnTo>
                <a:cubicBezTo>
                  <a:pt x="0" y="58785"/>
                  <a:pt x="58785" y="0"/>
                  <a:pt x="131301" y="0"/>
                </a:cubicBezTo>
                <a:close/>
              </a:path>
            </a:pathLst>
          </a:custGeom>
          <a:solidFill>
            <a:srgbClr val="C00000"/>
          </a:solidFill>
          <a:ln>
            <a:noFill/>
          </a:ln>
          <a:extLst/>
        </p:spPr>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zh-CN" sz="1800" b="0" i="0" u="none" strike="noStrike" kern="1200" cap="none" spc="0" normalizeH="0" baseline="0" noProof="0">
              <a:ln>
                <a:noFill/>
              </a:ln>
              <a:solidFill>
                <a:srgbClr val="FFFFFF"/>
              </a:solidFill>
              <a:effectLst/>
              <a:uLnTx/>
              <a:uFillTx/>
              <a:latin typeface="宋体" panose="02010600030101010101" pitchFamily="2" charset="-122"/>
              <a:ea typeface="宋体" panose="02010600030101010101" pitchFamily="2" charset="-122"/>
              <a:cs typeface="+mn-cs"/>
              <a:sym typeface="宋体" panose="02010600030101010101" pitchFamily="2" charset="-122"/>
            </a:endParaRPr>
          </a:p>
        </p:txBody>
      </p:sp>
      <p:grpSp>
        <p:nvGrpSpPr>
          <p:cNvPr id="6" name="组合 46">
            <a:extLst>
              <a:ext uri="{FF2B5EF4-FFF2-40B4-BE49-F238E27FC236}">
                <a16:creationId xmlns="" xmlns:a16="http://schemas.microsoft.com/office/drawing/2014/main" id="{2B57206C-54DD-45F0-B5EF-9FC3D1B3B47F}"/>
              </a:ext>
            </a:extLst>
          </p:cNvPr>
          <p:cNvGrpSpPr>
            <a:grpSpLocks/>
          </p:cNvGrpSpPr>
          <p:nvPr/>
        </p:nvGrpSpPr>
        <p:grpSpPr bwMode="auto">
          <a:xfrm>
            <a:off x="2701925" y="2093382"/>
            <a:ext cx="347663" cy="342900"/>
            <a:chOff x="0" y="0"/>
            <a:chExt cx="453105" cy="448433"/>
          </a:xfrm>
        </p:grpSpPr>
        <p:sp>
          <p:nvSpPr>
            <p:cNvPr id="7" name="Freeform 136">
              <a:extLst>
                <a:ext uri="{FF2B5EF4-FFF2-40B4-BE49-F238E27FC236}">
                  <a16:creationId xmlns="" xmlns:a16="http://schemas.microsoft.com/office/drawing/2014/main" id="{AE000D68-BA5F-41E9-8E57-F99BD1370100}"/>
                </a:ext>
              </a:extLst>
            </p:cNvPr>
            <p:cNvSpPr>
              <a:spLocks noChangeArrowheads="1"/>
            </p:cNvSpPr>
            <p:nvPr/>
          </p:nvSpPr>
          <p:spPr bwMode="auto">
            <a:xfrm>
              <a:off x="0" y="251309"/>
              <a:ext cx="453105" cy="197124"/>
            </a:xfrm>
            <a:custGeom>
              <a:avLst/>
              <a:gdLst>
                <a:gd name="T0" fmla="*/ 103 w 205"/>
                <a:gd name="T1" fmla="*/ 19 h 89"/>
                <a:gd name="T2" fmla="*/ 47 w 205"/>
                <a:gd name="T3" fmla="*/ 0 h 89"/>
                <a:gd name="T4" fmla="*/ 0 w 205"/>
                <a:gd name="T5" fmla="*/ 0 h 89"/>
                <a:gd name="T6" fmla="*/ 0 w 205"/>
                <a:gd name="T7" fmla="*/ 67 h 89"/>
                <a:gd name="T8" fmla="*/ 22 w 205"/>
                <a:gd name="T9" fmla="*/ 89 h 89"/>
                <a:gd name="T10" fmla="*/ 183 w 205"/>
                <a:gd name="T11" fmla="*/ 89 h 89"/>
                <a:gd name="T12" fmla="*/ 205 w 205"/>
                <a:gd name="T13" fmla="*/ 67 h 89"/>
                <a:gd name="T14" fmla="*/ 205 w 205"/>
                <a:gd name="T15" fmla="*/ 0 h 89"/>
                <a:gd name="T16" fmla="*/ 158 w 205"/>
                <a:gd name="T17" fmla="*/ 0 h 89"/>
                <a:gd name="T18" fmla="*/ 103 w 205"/>
                <a:gd name="T19" fmla="*/ 19 h 89"/>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05"/>
                <a:gd name="T31" fmla="*/ 0 h 89"/>
                <a:gd name="T32" fmla="*/ 205 w 205"/>
                <a:gd name="T33" fmla="*/ 89 h 89"/>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05" h="89">
                  <a:moveTo>
                    <a:pt x="103" y="19"/>
                  </a:moveTo>
                  <a:cubicBezTo>
                    <a:pt x="82" y="19"/>
                    <a:pt x="62" y="12"/>
                    <a:pt x="47" y="0"/>
                  </a:cubicBezTo>
                  <a:cubicBezTo>
                    <a:pt x="0" y="0"/>
                    <a:pt x="0" y="0"/>
                    <a:pt x="0" y="0"/>
                  </a:cubicBezTo>
                  <a:cubicBezTo>
                    <a:pt x="0" y="67"/>
                    <a:pt x="0" y="67"/>
                    <a:pt x="0" y="67"/>
                  </a:cubicBezTo>
                  <a:cubicBezTo>
                    <a:pt x="0" y="79"/>
                    <a:pt x="10" y="89"/>
                    <a:pt x="22" y="89"/>
                  </a:cubicBezTo>
                  <a:cubicBezTo>
                    <a:pt x="183" y="89"/>
                    <a:pt x="183" y="89"/>
                    <a:pt x="183" y="89"/>
                  </a:cubicBezTo>
                  <a:cubicBezTo>
                    <a:pt x="195" y="89"/>
                    <a:pt x="205" y="79"/>
                    <a:pt x="205" y="67"/>
                  </a:cubicBezTo>
                  <a:cubicBezTo>
                    <a:pt x="205" y="0"/>
                    <a:pt x="205" y="0"/>
                    <a:pt x="205" y="0"/>
                  </a:cubicBezTo>
                  <a:cubicBezTo>
                    <a:pt x="158" y="0"/>
                    <a:pt x="158" y="0"/>
                    <a:pt x="158" y="0"/>
                  </a:cubicBezTo>
                  <a:cubicBezTo>
                    <a:pt x="143" y="12"/>
                    <a:pt x="124" y="19"/>
                    <a:pt x="103" y="19"/>
                  </a:cubicBezTo>
                  <a:close/>
                </a:path>
              </a:pathLst>
            </a:custGeom>
            <a:solidFill>
              <a:srgbClr val="000000"/>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zh-CN" sz="1800" b="0" i="0" u="none" strike="noStrike" kern="1200" cap="none" spc="0" normalizeH="0" baseline="0" noProof="0">
                <a:ln>
                  <a:noFill/>
                </a:ln>
                <a:solidFill>
                  <a:srgbClr val="000000"/>
                </a:solidFill>
                <a:effectLst/>
                <a:uLnTx/>
                <a:uFillTx/>
                <a:latin typeface="Calibri" panose="020F0502020204030204" pitchFamily="34" charset="0"/>
                <a:ea typeface="宋体" panose="02010600030101010101" pitchFamily="2" charset="-122"/>
                <a:cs typeface="+mn-cs"/>
                <a:sym typeface="宋体" panose="02010600030101010101" pitchFamily="2" charset="-122"/>
              </a:endParaRPr>
            </a:p>
          </p:txBody>
        </p:sp>
        <p:sp>
          <p:nvSpPr>
            <p:cNvPr id="8" name="Freeform 137">
              <a:extLst>
                <a:ext uri="{FF2B5EF4-FFF2-40B4-BE49-F238E27FC236}">
                  <a16:creationId xmlns="" xmlns:a16="http://schemas.microsoft.com/office/drawing/2014/main" id="{5E9FA7AE-7938-4B32-814E-DB81A129588A}"/>
                </a:ext>
              </a:extLst>
            </p:cNvPr>
            <p:cNvSpPr>
              <a:spLocks noEditPoints="1" noChangeArrowheads="1"/>
            </p:cNvSpPr>
            <p:nvPr/>
          </p:nvSpPr>
          <p:spPr bwMode="auto">
            <a:xfrm>
              <a:off x="0" y="0"/>
              <a:ext cx="453105" cy="260652"/>
            </a:xfrm>
            <a:custGeom>
              <a:avLst/>
              <a:gdLst>
                <a:gd name="T0" fmla="*/ 183 w 205"/>
                <a:gd name="T1" fmla="*/ 42 h 118"/>
                <a:gd name="T2" fmla="*/ 180 w 205"/>
                <a:gd name="T3" fmla="*/ 42 h 118"/>
                <a:gd name="T4" fmla="*/ 154 w 205"/>
                <a:gd name="T5" fmla="*/ 42 h 118"/>
                <a:gd name="T6" fmla="*/ 154 w 205"/>
                <a:gd name="T7" fmla="*/ 22 h 118"/>
                <a:gd name="T8" fmla="*/ 132 w 205"/>
                <a:gd name="T9" fmla="*/ 0 h 118"/>
                <a:gd name="T10" fmla="*/ 73 w 205"/>
                <a:gd name="T11" fmla="*/ 0 h 118"/>
                <a:gd name="T12" fmla="*/ 51 w 205"/>
                <a:gd name="T13" fmla="*/ 22 h 118"/>
                <a:gd name="T14" fmla="*/ 51 w 205"/>
                <a:gd name="T15" fmla="*/ 42 h 118"/>
                <a:gd name="T16" fmla="*/ 25 w 205"/>
                <a:gd name="T17" fmla="*/ 42 h 118"/>
                <a:gd name="T18" fmla="*/ 22 w 205"/>
                <a:gd name="T19" fmla="*/ 42 h 118"/>
                <a:gd name="T20" fmla="*/ 0 w 205"/>
                <a:gd name="T21" fmla="*/ 64 h 118"/>
                <a:gd name="T22" fmla="*/ 0 w 205"/>
                <a:gd name="T23" fmla="*/ 101 h 118"/>
                <a:gd name="T24" fmla="*/ 54 w 205"/>
                <a:gd name="T25" fmla="*/ 101 h 118"/>
                <a:gd name="T26" fmla="*/ 103 w 205"/>
                <a:gd name="T27" fmla="*/ 118 h 118"/>
                <a:gd name="T28" fmla="*/ 151 w 205"/>
                <a:gd name="T29" fmla="*/ 101 h 118"/>
                <a:gd name="T30" fmla="*/ 205 w 205"/>
                <a:gd name="T31" fmla="*/ 101 h 118"/>
                <a:gd name="T32" fmla="*/ 205 w 205"/>
                <a:gd name="T33" fmla="*/ 64 h 118"/>
                <a:gd name="T34" fmla="*/ 183 w 205"/>
                <a:gd name="T35" fmla="*/ 42 h 118"/>
                <a:gd name="T36" fmla="*/ 67 w 205"/>
                <a:gd name="T37" fmla="*/ 26 h 118"/>
                <a:gd name="T38" fmla="*/ 67 w 205"/>
                <a:gd name="T39" fmla="*/ 22 h 118"/>
                <a:gd name="T40" fmla="*/ 73 w 205"/>
                <a:gd name="T41" fmla="*/ 17 h 118"/>
                <a:gd name="T42" fmla="*/ 132 w 205"/>
                <a:gd name="T43" fmla="*/ 17 h 118"/>
                <a:gd name="T44" fmla="*/ 138 w 205"/>
                <a:gd name="T45" fmla="*/ 22 h 118"/>
                <a:gd name="T46" fmla="*/ 138 w 205"/>
                <a:gd name="T47" fmla="*/ 26 h 118"/>
                <a:gd name="T48" fmla="*/ 138 w 205"/>
                <a:gd name="T49" fmla="*/ 42 h 118"/>
                <a:gd name="T50" fmla="*/ 67 w 205"/>
                <a:gd name="T51" fmla="*/ 42 h 118"/>
                <a:gd name="T52" fmla="*/ 67 w 205"/>
                <a:gd name="T53" fmla="*/ 26 h 118"/>
                <a:gd name="T54" fmla="*/ 101 w 205"/>
                <a:gd name="T55" fmla="*/ 101 h 118"/>
                <a:gd name="T56" fmla="*/ 85 w 205"/>
                <a:gd name="T57" fmla="*/ 86 h 118"/>
                <a:gd name="T58" fmla="*/ 101 w 205"/>
                <a:gd name="T59" fmla="*/ 70 h 118"/>
                <a:gd name="T60" fmla="*/ 117 w 205"/>
                <a:gd name="T61" fmla="*/ 86 h 118"/>
                <a:gd name="T62" fmla="*/ 101 w 205"/>
                <a:gd name="T63" fmla="*/ 101 h 118"/>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205"/>
                <a:gd name="T97" fmla="*/ 0 h 118"/>
                <a:gd name="T98" fmla="*/ 205 w 205"/>
                <a:gd name="T99" fmla="*/ 118 h 118"/>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205" h="118">
                  <a:moveTo>
                    <a:pt x="183" y="42"/>
                  </a:moveTo>
                  <a:cubicBezTo>
                    <a:pt x="180" y="42"/>
                    <a:pt x="180" y="42"/>
                    <a:pt x="180" y="42"/>
                  </a:cubicBezTo>
                  <a:cubicBezTo>
                    <a:pt x="154" y="42"/>
                    <a:pt x="154" y="42"/>
                    <a:pt x="154" y="42"/>
                  </a:cubicBezTo>
                  <a:cubicBezTo>
                    <a:pt x="154" y="22"/>
                    <a:pt x="154" y="22"/>
                    <a:pt x="154" y="22"/>
                  </a:cubicBezTo>
                  <a:cubicBezTo>
                    <a:pt x="154" y="10"/>
                    <a:pt x="144" y="0"/>
                    <a:pt x="132" y="0"/>
                  </a:cubicBezTo>
                  <a:cubicBezTo>
                    <a:pt x="73" y="0"/>
                    <a:pt x="73" y="0"/>
                    <a:pt x="73" y="0"/>
                  </a:cubicBezTo>
                  <a:cubicBezTo>
                    <a:pt x="61" y="0"/>
                    <a:pt x="51" y="10"/>
                    <a:pt x="51" y="22"/>
                  </a:cubicBezTo>
                  <a:cubicBezTo>
                    <a:pt x="51" y="42"/>
                    <a:pt x="51" y="42"/>
                    <a:pt x="51" y="42"/>
                  </a:cubicBezTo>
                  <a:cubicBezTo>
                    <a:pt x="25" y="42"/>
                    <a:pt x="25" y="42"/>
                    <a:pt x="25" y="42"/>
                  </a:cubicBezTo>
                  <a:cubicBezTo>
                    <a:pt x="22" y="42"/>
                    <a:pt x="22" y="42"/>
                    <a:pt x="22" y="42"/>
                  </a:cubicBezTo>
                  <a:cubicBezTo>
                    <a:pt x="10" y="42"/>
                    <a:pt x="0" y="52"/>
                    <a:pt x="0" y="64"/>
                  </a:cubicBezTo>
                  <a:cubicBezTo>
                    <a:pt x="0" y="101"/>
                    <a:pt x="0" y="101"/>
                    <a:pt x="0" y="101"/>
                  </a:cubicBezTo>
                  <a:cubicBezTo>
                    <a:pt x="54" y="101"/>
                    <a:pt x="54" y="101"/>
                    <a:pt x="54" y="101"/>
                  </a:cubicBezTo>
                  <a:cubicBezTo>
                    <a:pt x="67" y="112"/>
                    <a:pt x="84" y="118"/>
                    <a:pt x="103" y="118"/>
                  </a:cubicBezTo>
                  <a:cubicBezTo>
                    <a:pt x="121" y="118"/>
                    <a:pt x="138" y="112"/>
                    <a:pt x="151" y="101"/>
                  </a:cubicBezTo>
                  <a:cubicBezTo>
                    <a:pt x="205" y="101"/>
                    <a:pt x="205" y="101"/>
                    <a:pt x="205" y="101"/>
                  </a:cubicBezTo>
                  <a:cubicBezTo>
                    <a:pt x="205" y="64"/>
                    <a:pt x="205" y="64"/>
                    <a:pt x="205" y="64"/>
                  </a:cubicBezTo>
                  <a:cubicBezTo>
                    <a:pt x="205" y="52"/>
                    <a:pt x="195" y="42"/>
                    <a:pt x="183" y="42"/>
                  </a:cubicBezTo>
                  <a:close/>
                  <a:moveTo>
                    <a:pt x="67" y="26"/>
                  </a:moveTo>
                  <a:cubicBezTo>
                    <a:pt x="67" y="22"/>
                    <a:pt x="67" y="22"/>
                    <a:pt x="67" y="22"/>
                  </a:cubicBezTo>
                  <a:cubicBezTo>
                    <a:pt x="67" y="19"/>
                    <a:pt x="70" y="17"/>
                    <a:pt x="73" y="17"/>
                  </a:cubicBezTo>
                  <a:cubicBezTo>
                    <a:pt x="132" y="17"/>
                    <a:pt x="132" y="17"/>
                    <a:pt x="132" y="17"/>
                  </a:cubicBezTo>
                  <a:cubicBezTo>
                    <a:pt x="135" y="17"/>
                    <a:pt x="138" y="19"/>
                    <a:pt x="138" y="22"/>
                  </a:cubicBezTo>
                  <a:cubicBezTo>
                    <a:pt x="138" y="26"/>
                    <a:pt x="138" y="26"/>
                    <a:pt x="138" y="26"/>
                  </a:cubicBezTo>
                  <a:cubicBezTo>
                    <a:pt x="138" y="42"/>
                    <a:pt x="138" y="42"/>
                    <a:pt x="138" y="42"/>
                  </a:cubicBezTo>
                  <a:cubicBezTo>
                    <a:pt x="67" y="42"/>
                    <a:pt x="67" y="42"/>
                    <a:pt x="67" y="42"/>
                  </a:cubicBezTo>
                  <a:lnTo>
                    <a:pt x="67" y="26"/>
                  </a:lnTo>
                  <a:close/>
                  <a:moveTo>
                    <a:pt x="101" y="101"/>
                  </a:moveTo>
                  <a:cubicBezTo>
                    <a:pt x="92" y="101"/>
                    <a:pt x="85" y="94"/>
                    <a:pt x="85" y="86"/>
                  </a:cubicBezTo>
                  <a:cubicBezTo>
                    <a:pt x="85" y="77"/>
                    <a:pt x="92" y="70"/>
                    <a:pt x="101" y="70"/>
                  </a:cubicBezTo>
                  <a:cubicBezTo>
                    <a:pt x="110" y="70"/>
                    <a:pt x="117" y="77"/>
                    <a:pt x="117" y="86"/>
                  </a:cubicBezTo>
                  <a:cubicBezTo>
                    <a:pt x="117" y="94"/>
                    <a:pt x="110" y="101"/>
                    <a:pt x="101" y="101"/>
                  </a:cubicBezTo>
                  <a:close/>
                </a:path>
              </a:pathLst>
            </a:custGeom>
            <a:solidFill>
              <a:srgbClr val="000000"/>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zh-CN" sz="1800" b="0" i="0" u="none" strike="noStrike" kern="1200" cap="none" spc="0" normalizeH="0" baseline="0" noProof="0">
                <a:ln>
                  <a:noFill/>
                </a:ln>
                <a:solidFill>
                  <a:srgbClr val="000000"/>
                </a:solidFill>
                <a:effectLst/>
                <a:uLnTx/>
                <a:uFillTx/>
                <a:latin typeface="Calibri" panose="020F0502020204030204" pitchFamily="34" charset="0"/>
                <a:ea typeface="宋体" panose="02010600030101010101" pitchFamily="2" charset="-122"/>
                <a:cs typeface="+mn-cs"/>
                <a:sym typeface="宋体" panose="02010600030101010101" pitchFamily="2" charset="-122"/>
              </a:endParaRPr>
            </a:p>
          </p:txBody>
        </p:sp>
      </p:grpSp>
      <p:grpSp>
        <p:nvGrpSpPr>
          <p:cNvPr id="9" name="组合 49">
            <a:extLst>
              <a:ext uri="{FF2B5EF4-FFF2-40B4-BE49-F238E27FC236}">
                <a16:creationId xmlns="" xmlns:a16="http://schemas.microsoft.com/office/drawing/2014/main" id="{4C656BF6-8604-435B-AB8C-42E6AC224D48}"/>
              </a:ext>
            </a:extLst>
          </p:cNvPr>
          <p:cNvGrpSpPr>
            <a:grpSpLocks/>
          </p:cNvGrpSpPr>
          <p:nvPr/>
        </p:nvGrpSpPr>
        <p:grpSpPr bwMode="auto">
          <a:xfrm>
            <a:off x="5667375" y="3360207"/>
            <a:ext cx="457200" cy="346075"/>
            <a:chOff x="0" y="0"/>
            <a:chExt cx="509646" cy="387231"/>
          </a:xfrm>
        </p:grpSpPr>
        <p:sp>
          <p:nvSpPr>
            <p:cNvPr id="10" name="Freeform 20">
              <a:extLst>
                <a:ext uri="{FF2B5EF4-FFF2-40B4-BE49-F238E27FC236}">
                  <a16:creationId xmlns="" xmlns:a16="http://schemas.microsoft.com/office/drawing/2014/main" id="{B3E1158F-407E-4F41-B9EB-96206A17D3AE}"/>
                </a:ext>
              </a:extLst>
            </p:cNvPr>
            <p:cNvSpPr>
              <a:spLocks noEditPoints="1" noChangeArrowheads="1"/>
            </p:cNvSpPr>
            <p:nvPr/>
          </p:nvSpPr>
          <p:spPr bwMode="auto">
            <a:xfrm>
              <a:off x="0" y="51839"/>
              <a:ext cx="337890" cy="335392"/>
            </a:xfrm>
            <a:custGeom>
              <a:avLst/>
              <a:gdLst>
                <a:gd name="T0" fmla="*/ 229 w 229"/>
                <a:gd name="T1" fmla="*/ 128 h 227"/>
                <a:gd name="T2" fmla="*/ 229 w 229"/>
                <a:gd name="T3" fmla="*/ 98 h 227"/>
                <a:gd name="T4" fmla="*/ 206 w 229"/>
                <a:gd name="T5" fmla="*/ 93 h 227"/>
                <a:gd name="T6" fmla="*/ 200 w 229"/>
                <a:gd name="T7" fmla="*/ 76 h 227"/>
                <a:gd name="T8" fmla="*/ 216 w 229"/>
                <a:gd name="T9" fmla="*/ 58 h 227"/>
                <a:gd name="T10" fmla="*/ 198 w 229"/>
                <a:gd name="T11" fmla="*/ 34 h 227"/>
                <a:gd name="T12" fmla="*/ 176 w 229"/>
                <a:gd name="T13" fmla="*/ 44 h 227"/>
                <a:gd name="T14" fmla="*/ 161 w 229"/>
                <a:gd name="T15" fmla="*/ 33 h 227"/>
                <a:gd name="T16" fmla="*/ 164 w 229"/>
                <a:gd name="T17" fmla="*/ 9 h 227"/>
                <a:gd name="T18" fmla="*/ 135 w 229"/>
                <a:gd name="T19" fmla="*/ 0 h 227"/>
                <a:gd name="T20" fmla="*/ 123 w 229"/>
                <a:gd name="T21" fmla="*/ 20 h 227"/>
                <a:gd name="T22" fmla="*/ 114 w 229"/>
                <a:gd name="T23" fmla="*/ 20 h 227"/>
                <a:gd name="T24" fmla="*/ 105 w 229"/>
                <a:gd name="T25" fmla="*/ 20 h 227"/>
                <a:gd name="T26" fmla="*/ 93 w 229"/>
                <a:gd name="T27" fmla="*/ 0 h 227"/>
                <a:gd name="T28" fmla="*/ 65 w 229"/>
                <a:gd name="T29" fmla="*/ 9 h 227"/>
                <a:gd name="T30" fmla="*/ 67 w 229"/>
                <a:gd name="T31" fmla="*/ 33 h 227"/>
                <a:gd name="T32" fmla="*/ 52 w 229"/>
                <a:gd name="T33" fmla="*/ 44 h 227"/>
                <a:gd name="T34" fmla="*/ 30 w 229"/>
                <a:gd name="T35" fmla="*/ 34 h 227"/>
                <a:gd name="T36" fmla="*/ 13 w 229"/>
                <a:gd name="T37" fmla="*/ 58 h 227"/>
                <a:gd name="T38" fmla="*/ 29 w 229"/>
                <a:gd name="T39" fmla="*/ 76 h 227"/>
                <a:gd name="T40" fmla="*/ 23 w 229"/>
                <a:gd name="T41" fmla="*/ 94 h 227"/>
                <a:gd name="T42" fmla="*/ 0 w 229"/>
                <a:gd name="T43" fmla="*/ 98 h 227"/>
                <a:gd name="T44" fmla="*/ 0 w 229"/>
                <a:gd name="T45" fmla="*/ 128 h 227"/>
                <a:gd name="T46" fmla="*/ 23 w 229"/>
                <a:gd name="T47" fmla="*/ 133 h 227"/>
                <a:gd name="T48" fmla="*/ 29 w 229"/>
                <a:gd name="T49" fmla="*/ 151 h 227"/>
                <a:gd name="T50" fmla="*/ 13 w 229"/>
                <a:gd name="T51" fmla="*/ 169 h 227"/>
                <a:gd name="T52" fmla="*/ 31 w 229"/>
                <a:gd name="T53" fmla="*/ 193 h 227"/>
                <a:gd name="T54" fmla="*/ 52 w 229"/>
                <a:gd name="T55" fmla="*/ 183 h 227"/>
                <a:gd name="T56" fmla="*/ 67 w 229"/>
                <a:gd name="T57" fmla="*/ 194 h 227"/>
                <a:gd name="T58" fmla="*/ 65 w 229"/>
                <a:gd name="T59" fmla="*/ 218 h 227"/>
                <a:gd name="T60" fmla="*/ 93 w 229"/>
                <a:gd name="T61" fmla="*/ 227 h 227"/>
                <a:gd name="T62" fmla="*/ 105 w 229"/>
                <a:gd name="T63" fmla="*/ 206 h 227"/>
                <a:gd name="T64" fmla="*/ 114 w 229"/>
                <a:gd name="T65" fmla="*/ 207 h 227"/>
                <a:gd name="T66" fmla="*/ 124 w 229"/>
                <a:gd name="T67" fmla="*/ 206 h 227"/>
                <a:gd name="T68" fmla="*/ 135 w 229"/>
                <a:gd name="T69" fmla="*/ 227 h 227"/>
                <a:gd name="T70" fmla="*/ 164 w 229"/>
                <a:gd name="T71" fmla="*/ 217 h 227"/>
                <a:gd name="T72" fmla="*/ 161 w 229"/>
                <a:gd name="T73" fmla="*/ 194 h 227"/>
                <a:gd name="T74" fmla="*/ 176 w 229"/>
                <a:gd name="T75" fmla="*/ 183 h 227"/>
                <a:gd name="T76" fmla="*/ 198 w 229"/>
                <a:gd name="T77" fmla="*/ 193 h 227"/>
                <a:gd name="T78" fmla="*/ 216 w 229"/>
                <a:gd name="T79" fmla="*/ 168 h 227"/>
                <a:gd name="T80" fmla="*/ 200 w 229"/>
                <a:gd name="T81" fmla="*/ 151 h 227"/>
                <a:gd name="T82" fmla="*/ 206 w 229"/>
                <a:gd name="T83" fmla="*/ 133 h 227"/>
                <a:gd name="T84" fmla="*/ 229 w 229"/>
                <a:gd name="T85" fmla="*/ 128 h 227"/>
                <a:gd name="T86" fmla="*/ 114 w 229"/>
                <a:gd name="T87" fmla="*/ 180 h 227"/>
                <a:gd name="T88" fmla="*/ 47 w 229"/>
                <a:gd name="T89" fmla="*/ 113 h 227"/>
                <a:gd name="T90" fmla="*/ 114 w 229"/>
                <a:gd name="T91" fmla="*/ 46 h 227"/>
                <a:gd name="T92" fmla="*/ 181 w 229"/>
                <a:gd name="T93" fmla="*/ 113 h 227"/>
                <a:gd name="T94" fmla="*/ 114 w 229"/>
                <a:gd name="T95" fmla="*/ 180 h 227"/>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229"/>
                <a:gd name="T145" fmla="*/ 0 h 227"/>
                <a:gd name="T146" fmla="*/ 229 w 229"/>
                <a:gd name="T147" fmla="*/ 227 h 227"/>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229" h="227">
                  <a:moveTo>
                    <a:pt x="229" y="128"/>
                  </a:moveTo>
                  <a:cubicBezTo>
                    <a:pt x="229" y="98"/>
                    <a:pt x="229" y="98"/>
                    <a:pt x="229" y="98"/>
                  </a:cubicBezTo>
                  <a:cubicBezTo>
                    <a:pt x="206" y="93"/>
                    <a:pt x="206" y="93"/>
                    <a:pt x="206" y="93"/>
                  </a:cubicBezTo>
                  <a:cubicBezTo>
                    <a:pt x="204" y="87"/>
                    <a:pt x="202" y="81"/>
                    <a:pt x="200" y="76"/>
                  </a:cubicBezTo>
                  <a:cubicBezTo>
                    <a:pt x="216" y="58"/>
                    <a:pt x="216" y="58"/>
                    <a:pt x="216" y="58"/>
                  </a:cubicBezTo>
                  <a:cubicBezTo>
                    <a:pt x="198" y="34"/>
                    <a:pt x="198" y="34"/>
                    <a:pt x="198" y="34"/>
                  </a:cubicBezTo>
                  <a:cubicBezTo>
                    <a:pt x="176" y="44"/>
                    <a:pt x="176" y="44"/>
                    <a:pt x="176" y="44"/>
                  </a:cubicBezTo>
                  <a:cubicBezTo>
                    <a:pt x="172" y="39"/>
                    <a:pt x="167" y="36"/>
                    <a:pt x="161" y="33"/>
                  </a:cubicBezTo>
                  <a:cubicBezTo>
                    <a:pt x="164" y="9"/>
                    <a:pt x="164" y="9"/>
                    <a:pt x="164" y="9"/>
                  </a:cubicBezTo>
                  <a:cubicBezTo>
                    <a:pt x="135" y="0"/>
                    <a:pt x="135" y="0"/>
                    <a:pt x="135" y="0"/>
                  </a:cubicBezTo>
                  <a:cubicBezTo>
                    <a:pt x="123" y="20"/>
                    <a:pt x="123" y="20"/>
                    <a:pt x="123" y="20"/>
                  </a:cubicBezTo>
                  <a:cubicBezTo>
                    <a:pt x="120" y="20"/>
                    <a:pt x="117" y="20"/>
                    <a:pt x="114" y="20"/>
                  </a:cubicBezTo>
                  <a:cubicBezTo>
                    <a:pt x="111" y="20"/>
                    <a:pt x="108" y="20"/>
                    <a:pt x="105" y="20"/>
                  </a:cubicBezTo>
                  <a:cubicBezTo>
                    <a:pt x="93" y="0"/>
                    <a:pt x="93" y="0"/>
                    <a:pt x="93" y="0"/>
                  </a:cubicBezTo>
                  <a:cubicBezTo>
                    <a:pt x="65" y="9"/>
                    <a:pt x="65" y="9"/>
                    <a:pt x="65" y="9"/>
                  </a:cubicBezTo>
                  <a:cubicBezTo>
                    <a:pt x="67" y="33"/>
                    <a:pt x="67" y="33"/>
                    <a:pt x="67" y="33"/>
                  </a:cubicBezTo>
                  <a:cubicBezTo>
                    <a:pt x="62" y="36"/>
                    <a:pt x="57" y="39"/>
                    <a:pt x="52" y="44"/>
                  </a:cubicBezTo>
                  <a:cubicBezTo>
                    <a:pt x="30" y="34"/>
                    <a:pt x="30" y="34"/>
                    <a:pt x="30" y="34"/>
                  </a:cubicBezTo>
                  <a:cubicBezTo>
                    <a:pt x="13" y="58"/>
                    <a:pt x="13" y="58"/>
                    <a:pt x="13" y="58"/>
                  </a:cubicBezTo>
                  <a:cubicBezTo>
                    <a:pt x="29" y="76"/>
                    <a:pt x="29" y="76"/>
                    <a:pt x="29" y="76"/>
                  </a:cubicBezTo>
                  <a:cubicBezTo>
                    <a:pt x="26" y="81"/>
                    <a:pt x="24" y="87"/>
                    <a:pt x="23" y="94"/>
                  </a:cubicBezTo>
                  <a:cubicBezTo>
                    <a:pt x="0" y="98"/>
                    <a:pt x="0" y="98"/>
                    <a:pt x="0" y="98"/>
                  </a:cubicBezTo>
                  <a:cubicBezTo>
                    <a:pt x="0" y="128"/>
                    <a:pt x="0" y="128"/>
                    <a:pt x="0" y="128"/>
                  </a:cubicBezTo>
                  <a:cubicBezTo>
                    <a:pt x="23" y="133"/>
                    <a:pt x="23" y="133"/>
                    <a:pt x="23" y="133"/>
                  </a:cubicBezTo>
                  <a:cubicBezTo>
                    <a:pt x="24" y="139"/>
                    <a:pt x="26" y="145"/>
                    <a:pt x="29" y="151"/>
                  </a:cubicBezTo>
                  <a:cubicBezTo>
                    <a:pt x="13" y="169"/>
                    <a:pt x="13" y="169"/>
                    <a:pt x="13" y="169"/>
                  </a:cubicBezTo>
                  <a:cubicBezTo>
                    <a:pt x="31" y="193"/>
                    <a:pt x="31" y="193"/>
                    <a:pt x="31" y="193"/>
                  </a:cubicBezTo>
                  <a:cubicBezTo>
                    <a:pt x="52" y="183"/>
                    <a:pt x="52" y="183"/>
                    <a:pt x="52" y="183"/>
                  </a:cubicBezTo>
                  <a:cubicBezTo>
                    <a:pt x="57" y="187"/>
                    <a:pt x="62" y="191"/>
                    <a:pt x="67" y="194"/>
                  </a:cubicBezTo>
                  <a:cubicBezTo>
                    <a:pt x="65" y="218"/>
                    <a:pt x="65" y="218"/>
                    <a:pt x="65" y="218"/>
                  </a:cubicBezTo>
                  <a:cubicBezTo>
                    <a:pt x="93" y="227"/>
                    <a:pt x="93" y="227"/>
                    <a:pt x="93" y="227"/>
                  </a:cubicBezTo>
                  <a:cubicBezTo>
                    <a:pt x="105" y="206"/>
                    <a:pt x="105" y="206"/>
                    <a:pt x="105" y="206"/>
                  </a:cubicBezTo>
                  <a:cubicBezTo>
                    <a:pt x="108" y="207"/>
                    <a:pt x="111" y="207"/>
                    <a:pt x="114" y="207"/>
                  </a:cubicBezTo>
                  <a:cubicBezTo>
                    <a:pt x="117" y="207"/>
                    <a:pt x="121" y="207"/>
                    <a:pt x="124" y="206"/>
                  </a:cubicBezTo>
                  <a:cubicBezTo>
                    <a:pt x="135" y="227"/>
                    <a:pt x="135" y="227"/>
                    <a:pt x="135" y="227"/>
                  </a:cubicBezTo>
                  <a:cubicBezTo>
                    <a:pt x="164" y="217"/>
                    <a:pt x="164" y="217"/>
                    <a:pt x="164" y="217"/>
                  </a:cubicBezTo>
                  <a:cubicBezTo>
                    <a:pt x="161" y="194"/>
                    <a:pt x="161" y="194"/>
                    <a:pt x="161" y="194"/>
                  </a:cubicBezTo>
                  <a:cubicBezTo>
                    <a:pt x="167" y="191"/>
                    <a:pt x="172" y="187"/>
                    <a:pt x="176" y="183"/>
                  </a:cubicBezTo>
                  <a:cubicBezTo>
                    <a:pt x="198" y="193"/>
                    <a:pt x="198" y="193"/>
                    <a:pt x="198" y="193"/>
                  </a:cubicBezTo>
                  <a:cubicBezTo>
                    <a:pt x="216" y="168"/>
                    <a:pt x="216" y="168"/>
                    <a:pt x="216" y="168"/>
                  </a:cubicBezTo>
                  <a:cubicBezTo>
                    <a:pt x="200" y="151"/>
                    <a:pt x="200" y="151"/>
                    <a:pt x="200" y="151"/>
                  </a:cubicBezTo>
                  <a:cubicBezTo>
                    <a:pt x="202" y="145"/>
                    <a:pt x="204" y="139"/>
                    <a:pt x="206" y="133"/>
                  </a:cubicBezTo>
                  <a:lnTo>
                    <a:pt x="229" y="128"/>
                  </a:lnTo>
                  <a:close/>
                  <a:moveTo>
                    <a:pt x="114" y="180"/>
                  </a:moveTo>
                  <a:cubicBezTo>
                    <a:pt x="77" y="180"/>
                    <a:pt x="47" y="150"/>
                    <a:pt x="47" y="113"/>
                  </a:cubicBezTo>
                  <a:cubicBezTo>
                    <a:pt x="47" y="76"/>
                    <a:pt x="77" y="46"/>
                    <a:pt x="114" y="46"/>
                  </a:cubicBezTo>
                  <a:cubicBezTo>
                    <a:pt x="151" y="46"/>
                    <a:pt x="181" y="76"/>
                    <a:pt x="181" y="113"/>
                  </a:cubicBezTo>
                  <a:cubicBezTo>
                    <a:pt x="181" y="150"/>
                    <a:pt x="151" y="180"/>
                    <a:pt x="114" y="180"/>
                  </a:cubicBezTo>
                  <a:close/>
                </a:path>
              </a:pathLst>
            </a:custGeom>
            <a:solidFill>
              <a:srgbClr val="FFFFF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zh-CN" sz="2000" b="0" i="0" u="none" strike="noStrike" kern="1200" cap="none" spc="0" normalizeH="0" baseline="0" noProof="0">
                <a:ln>
                  <a:noFill/>
                </a:ln>
                <a:solidFill>
                  <a:srgbClr val="000000"/>
                </a:solidFill>
                <a:effectLst/>
                <a:uLnTx/>
                <a:uFillTx/>
                <a:latin typeface="Calibri" panose="020F0502020204030204" pitchFamily="34" charset="0"/>
                <a:ea typeface="宋体" panose="02010600030101010101" pitchFamily="2" charset="-122"/>
                <a:cs typeface="+mn-cs"/>
                <a:sym typeface="宋体" panose="02010600030101010101" pitchFamily="2" charset="-122"/>
              </a:endParaRPr>
            </a:p>
          </p:txBody>
        </p:sp>
        <p:sp>
          <p:nvSpPr>
            <p:cNvPr id="11" name="Freeform 21">
              <a:extLst>
                <a:ext uri="{FF2B5EF4-FFF2-40B4-BE49-F238E27FC236}">
                  <a16:creationId xmlns="" xmlns:a16="http://schemas.microsoft.com/office/drawing/2014/main" id="{2A388D29-8DC9-464F-8844-F7089AA39C39}"/>
                </a:ext>
              </a:extLst>
            </p:cNvPr>
            <p:cNvSpPr>
              <a:spLocks noEditPoints="1" noChangeArrowheads="1"/>
            </p:cNvSpPr>
            <p:nvPr/>
          </p:nvSpPr>
          <p:spPr bwMode="auto">
            <a:xfrm>
              <a:off x="309785" y="0"/>
              <a:ext cx="199861" cy="199861"/>
            </a:xfrm>
            <a:custGeom>
              <a:avLst/>
              <a:gdLst>
                <a:gd name="T0" fmla="*/ 135 w 135"/>
                <a:gd name="T1" fmla="*/ 76 h 135"/>
                <a:gd name="T2" fmla="*/ 135 w 135"/>
                <a:gd name="T3" fmla="*/ 58 h 135"/>
                <a:gd name="T4" fmla="*/ 122 w 135"/>
                <a:gd name="T5" fmla="*/ 55 h 135"/>
                <a:gd name="T6" fmla="*/ 118 w 135"/>
                <a:gd name="T7" fmla="*/ 45 h 135"/>
                <a:gd name="T8" fmla="*/ 128 w 135"/>
                <a:gd name="T9" fmla="*/ 34 h 135"/>
                <a:gd name="T10" fmla="*/ 117 w 135"/>
                <a:gd name="T11" fmla="*/ 20 h 135"/>
                <a:gd name="T12" fmla="*/ 104 w 135"/>
                <a:gd name="T13" fmla="*/ 26 h 135"/>
                <a:gd name="T14" fmla="*/ 96 w 135"/>
                <a:gd name="T15" fmla="*/ 19 h 135"/>
                <a:gd name="T16" fmla="*/ 97 w 135"/>
                <a:gd name="T17" fmla="*/ 5 h 135"/>
                <a:gd name="T18" fmla="*/ 80 w 135"/>
                <a:gd name="T19" fmla="*/ 0 h 135"/>
                <a:gd name="T20" fmla="*/ 73 w 135"/>
                <a:gd name="T21" fmla="*/ 12 h 135"/>
                <a:gd name="T22" fmla="*/ 67 w 135"/>
                <a:gd name="T23" fmla="*/ 12 h 135"/>
                <a:gd name="T24" fmla="*/ 62 w 135"/>
                <a:gd name="T25" fmla="*/ 12 h 135"/>
                <a:gd name="T26" fmla="*/ 55 w 135"/>
                <a:gd name="T27" fmla="*/ 0 h 135"/>
                <a:gd name="T28" fmla="*/ 38 w 135"/>
                <a:gd name="T29" fmla="*/ 5 h 135"/>
                <a:gd name="T30" fmla="*/ 39 w 135"/>
                <a:gd name="T31" fmla="*/ 19 h 135"/>
                <a:gd name="T32" fmla="*/ 30 w 135"/>
                <a:gd name="T33" fmla="*/ 26 h 135"/>
                <a:gd name="T34" fmla="*/ 18 w 135"/>
                <a:gd name="T35" fmla="*/ 20 h 135"/>
                <a:gd name="T36" fmla="*/ 7 w 135"/>
                <a:gd name="T37" fmla="*/ 34 h 135"/>
                <a:gd name="T38" fmla="*/ 17 w 135"/>
                <a:gd name="T39" fmla="*/ 45 h 135"/>
                <a:gd name="T40" fmla="*/ 13 w 135"/>
                <a:gd name="T41" fmla="*/ 55 h 135"/>
                <a:gd name="T42" fmla="*/ 0 w 135"/>
                <a:gd name="T43" fmla="*/ 58 h 135"/>
                <a:gd name="T44" fmla="*/ 0 w 135"/>
                <a:gd name="T45" fmla="*/ 76 h 135"/>
                <a:gd name="T46" fmla="*/ 13 w 135"/>
                <a:gd name="T47" fmla="*/ 79 h 135"/>
                <a:gd name="T48" fmla="*/ 17 w 135"/>
                <a:gd name="T49" fmla="*/ 90 h 135"/>
                <a:gd name="T50" fmla="*/ 7 w 135"/>
                <a:gd name="T51" fmla="*/ 100 h 135"/>
                <a:gd name="T52" fmla="*/ 18 w 135"/>
                <a:gd name="T53" fmla="*/ 114 h 135"/>
                <a:gd name="T54" fmla="*/ 31 w 135"/>
                <a:gd name="T55" fmla="*/ 109 h 135"/>
                <a:gd name="T56" fmla="*/ 39 w 135"/>
                <a:gd name="T57" fmla="*/ 115 h 135"/>
                <a:gd name="T58" fmla="*/ 38 w 135"/>
                <a:gd name="T59" fmla="*/ 129 h 135"/>
                <a:gd name="T60" fmla="*/ 55 w 135"/>
                <a:gd name="T61" fmla="*/ 135 h 135"/>
                <a:gd name="T62" fmla="*/ 62 w 135"/>
                <a:gd name="T63" fmla="*/ 122 h 135"/>
                <a:gd name="T64" fmla="*/ 68 w 135"/>
                <a:gd name="T65" fmla="*/ 123 h 135"/>
                <a:gd name="T66" fmla="*/ 73 w 135"/>
                <a:gd name="T67" fmla="*/ 122 h 135"/>
                <a:gd name="T68" fmla="*/ 80 w 135"/>
                <a:gd name="T69" fmla="*/ 135 h 135"/>
                <a:gd name="T70" fmla="*/ 97 w 135"/>
                <a:gd name="T71" fmla="*/ 129 h 135"/>
                <a:gd name="T72" fmla="*/ 96 w 135"/>
                <a:gd name="T73" fmla="*/ 115 h 135"/>
                <a:gd name="T74" fmla="*/ 104 w 135"/>
                <a:gd name="T75" fmla="*/ 109 h 135"/>
                <a:gd name="T76" fmla="*/ 117 w 135"/>
                <a:gd name="T77" fmla="*/ 114 h 135"/>
                <a:gd name="T78" fmla="*/ 128 w 135"/>
                <a:gd name="T79" fmla="*/ 100 h 135"/>
                <a:gd name="T80" fmla="*/ 118 w 135"/>
                <a:gd name="T81" fmla="*/ 89 h 135"/>
                <a:gd name="T82" fmla="*/ 122 w 135"/>
                <a:gd name="T83" fmla="*/ 79 h 135"/>
                <a:gd name="T84" fmla="*/ 135 w 135"/>
                <a:gd name="T85" fmla="*/ 76 h 135"/>
                <a:gd name="T86" fmla="*/ 67 w 135"/>
                <a:gd name="T87" fmla="*/ 107 h 135"/>
                <a:gd name="T88" fmla="*/ 28 w 135"/>
                <a:gd name="T89" fmla="*/ 67 h 135"/>
                <a:gd name="T90" fmla="*/ 67 w 135"/>
                <a:gd name="T91" fmla="*/ 27 h 135"/>
                <a:gd name="T92" fmla="*/ 107 w 135"/>
                <a:gd name="T93" fmla="*/ 67 h 135"/>
                <a:gd name="T94" fmla="*/ 67 w 135"/>
                <a:gd name="T95" fmla="*/ 107 h 135"/>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135"/>
                <a:gd name="T145" fmla="*/ 0 h 135"/>
                <a:gd name="T146" fmla="*/ 135 w 135"/>
                <a:gd name="T147" fmla="*/ 135 h 135"/>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135" h="135">
                  <a:moveTo>
                    <a:pt x="135" y="76"/>
                  </a:moveTo>
                  <a:cubicBezTo>
                    <a:pt x="135" y="58"/>
                    <a:pt x="135" y="58"/>
                    <a:pt x="135" y="58"/>
                  </a:cubicBezTo>
                  <a:cubicBezTo>
                    <a:pt x="122" y="55"/>
                    <a:pt x="122" y="55"/>
                    <a:pt x="122" y="55"/>
                  </a:cubicBezTo>
                  <a:cubicBezTo>
                    <a:pt x="121" y="52"/>
                    <a:pt x="120" y="48"/>
                    <a:pt x="118" y="45"/>
                  </a:cubicBezTo>
                  <a:cubicBezTo>
                    <a:pt x="128" y="34"/>
                    <a:pt x="128" y="34"/>
                    <a:pt x="128" y="34"/>
                  </a:cubicBezTo>
                  <a:cubicBezTo>
                    <a:pt x="117" y="20"/>
                    <a:pt x="117" y="20"/>
                    <a:pt x="117" y="20"/>
                  </a:cubicBezTo>
                  <a:cubicBezTo>
                    <a:pt x="104" y="26"/>
                    <a:pt x="104" y="26"/>
                    <a:pt x="104" y="26"/>
                  </a:cubicBezTo>
                  <a:cubicBezTo>
                    <a:pt x="102" y="23"/>
                    <a:pt x="99" y="21"/>
                    <a:pt x="96" y="19"/>
                  </a:cubicBezTo>
                  <a:cubicBezTo>
                    <a:pt x="97" y="5"/>
                    <a:pt x="97" y="5"/>
                    <a:pt x="97" y="5"/>
                  </a:cubicBezTo>
                  <a:cubicBezTo>
                    <a:pt x="80" y="0"/>
                    <a:pt x="80" y="0"/>
                    <a:pt x="80" y="0"/>
                  </a:cubicBezTo>
                  <a:cubicBezTo>
                    <a:pt x="73" y="12"/>
                    <a:pt x="73" y="12"/>
                    <a:pt x="73" y="12"/>
                  </a:cubicBezTo>
                  <a:cubicBezTo>
                    <a:pt x="71" y="12"/>
                    <a:pt x="69" y="12"/>
                    <a:pt x="67" y="12"/>
                  </a:cubicBezTo>
                  <a:cubicBezTo>
                    <a:pt x="66" y="12"/>
                    <a:pt x="64" y="12"/>
                    <a:pt x="62" y="12"/>
                  </a:cubicBezTo>
                  <a:cubicBezTo>
                    <a:pt x="55" y="0"/>
                    <a:pt x="55" y="0"/>
                    <a:pt x="55" y="0"/>
                  </a:cubicBezTo>
                  <a:cubicBezTo>
                    <a:pt x="38" y="5"/>
                    <a:pt x="38" y="5"/>
                    <a:pt x="38" y="5"/>
                  </a:cubicBezTo>
                  <a:cubicBezTo>
                    <a:pt x="39" y="19"/>
                    <a:pt x="39" y="19"/>
                    <a:pt x="39" y="19"/>
                  </a:cubicBezTo>
                  <a:cubicBezTo>
                    <a:pt x="36" y="21"/>
                    <a:pt x="33" y="23"/>
                    <a:pt x="30" y="26"/>
                  </a:cubicBezTo>
                  <a:cubicBezTo>
                    <a:pt x="18" y="20"/>
                    <a:pt x="18" y="20"/>
                    <a:pt x="18" y="20"/>
                  </a:cubicBezTo>
                  <a:cubicBezTo>
                    <a:pt x="7" y="34"/>
                    <a:pt x="7" y="34"/>
                    <a:pt x="7" y="34"/>
                  </a:cubicBezTo>
                  <a:cubicBezTo>
                    <a:pt x="17" y="45"/>
                    <a:pt x="17" y="45"/>
                    <a:pt x="17" y="45"/>
                  </a:cubicBezTo>
                  <a:cubicBezTo>
                    <a:pt x="15" y="48"/>
                    <a:pt x="14" y="52"/>
                    <a:pt x="13" y="55"/>
                  </a:cubicBezTo>
                  <a:cubicBezTo>
                    <a:pt x="0" y="58"/>
                    <a:pt x="0" y="58"/>
                    <a:pt x="0" y="58"/>
                  </a:cubicBezTo>
                  <a:cubicBezTo>
                    <a:pt x="0" y="76"/>
                    <a:pt x="0" y="76"/>
                    <a:pt x="0" y="76"/>
                  </a:cubicBezTo>
                  <a:cubicBezTo>
                    <a:pt x="13" y="79"/>
                    <a:pt x="13" y="79"/>
                    <a:pt x="13" y="79"/>
                  </a:cubicBezTo>
                  <a:cubicBezTo>
                    <a:pt x="14" y="83"/>
                    <a:pt x="15" y="86"/>
                    <a:pt x="17" y="90"/>
                  </a:cubicBezTo>
                  <a:cubicBezTo>
                    <a:pt x="7" y="100"/>
                    <a:pt x="7" y="100"/>
                    <a:pt x="7" y="100"/>
                  </a:cubicBezTo>
                  <a:cubicBezTo>
                    <a:pt x="18" y="114"/>
                    <a:pt x="18" y="114"/>
                    <a:pt x="18" y="114"/>
                  </a:cubicBezTo>
                  <a:cubicBezTo>
                    <a:pt x="31" y="109"/>
                    <a:pt x="31" y="109"/>
                    <a:pt x="31" y="109"/>
                  </a:cubicBezTo>
                  <a:cubicBezTo>
                    <a:pt x="33" y="111"/>
                    <a:pt x="36" y="113"/>
                    <a:pt x="39" y="115"/>
                  </a:cubicBezTo>
                  <a:cubicBezTo>
                    <a:pt x="38" y="129"/>
                    <a:pt x="38" y="129"/>
                    <a:pt x="38" y="129"/>
                  </a:cubicBezTo>
                  <a:cubicBezTo>
                    <a:pt x="55" y="135"/>
                    <a:pt x="55" y="135"/>
                    <a:pt x="55" y="135"/>
                  </a:cubicBezTo>
                  <a:cubicBezTo>
                    <a:pt x="62" y="122"/>
                    <a:pt x="62" y="122"/>
                    <a:pt x="62" y="122"/>
                  </a:cubicBezTo>
                  <a:cubicBezTo>
                    <a:pt x="64" y="123"/>
                    <a:pt x="66" y="123"/>
                    <a:pt x="68" y="123"/>
                  </a:cubicBezTo>
                  <a:cubicBezTo>
                    <a:pt x="69" y="123"/>
                    <a:pt x="71" y="123"/>
                    <a:pt x="73" y="122"/>
                  </a:cubicBezTo>
                  <a:cubicBezTo>
                    <a:pt x="80" y="135"/>
                    <a:pt x="80" y="135"/>
                    <a:pt x="80" y="135"/>
                  </a:cubicBezTo>
                  <a:cubicBezTo>
                    <a:pt x="97" y="129"/>
                    <a:pt x="97" y="129"/>
                    <a:pt x="97" y="129"/>
                  </a:cubicBezTo>
                  <a:cubicBezTo>
                    <a:pt x="96" y="115"/>
                    <a:pt x="96" y="115"/>
                    <a:pt x="96" y="115"/>
                  </a:cubicBezTo>
                  <a:cubicBezTo>
                    <a:pt x="99" y="113"/>
                    <a:pt x="102" y="111"/>
                    <a:pt x="104" y="109"/>
                  </a:cubicBezTo>
                  <a:cubicBezTo>
                    <a:pt x="117" y="114"/>
                    <a:pt x="117" y="114"/>
                    <a:pt x="117" y="114"/>
                  </a:cubicBezTo>
                  <a:cubicBezTo>
                    <a:pt x="128" y="100"/>
                    <a:pt x="128" y="100"/>
                    <a:pt x="128" y="100"/>
                  </a:cubicBezTo>
                  <a:cubicBezTo>
                    <a:pt x="118" y="89"/>
                    <a:pt x="118" y="89"/>
                    <a:pt x="118" y="89"/>
                  </a:cubicBezTo>
                  <a:cubicBezTo>
                    <a:pt x="120" y="86"/>
                    <a:pt x="121" y="83"/>
                    <a:pt x="122" y="79"/>
                  </a:cubicBezTo>
                  <a:lnTo>
                    <a:pt x="135" y="76"/>
                  </a:lnTo>
                  <a:close/>
                  <a:moveTo>
                    <a:pt x="67" y="107"/>
                  </a:moveTo>
                  <a:cubicBezTo>
                    <a:pt x="46" y="107"/>
                    <a:pt x="28" y="89"/>
                    <a:pt x="28" y="67"/>
                  </a:cubicBezTo>
                  <a:cubicBezTo>
                    <a:pt x="28" y="45"/>
                    <a:pt x="46" y="27"/>
                    <a:pt x="67" y="27"/>
                  </a:cubicBezTo>
                  <a:cubicBezTo>
                    <a:pt x="89" y="27"/>
                    <a:pt x="107" y="45"/>
                    <a:pt x="107" y="67"/>
                  </a:cubicBezTo>
                  <a:cubicBezTo>
                    <a:pt x="107" y="89"/>
                    <a:pt x="89" y="107"/>
                    <a:pt x="67" y="107"/>
                  </a:cubicBezTo>
                  <a:close/>
                </a:path>
              </a:pathLst>
            </a:custGeom>
            <a:solidFill>
              <a:srgbClr val="FFFFF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zh-CN" sz="2000" b="0" i="0" u="none" strike="noStrike" kern="1200" cap="none" spc="0" normalizeH="0" baseline="0" noProof="0">
                <a:ln>
                  <a:noFill/>
                </a:ln>
                <a:solidFill>
                  <a:srgbClr val="000000"/>
                </a:solidFill>
                <a:effectLst/>
                <a:uLnTx/>
                <a:uFillTx/>
                <a:latin typeface="Calibri" panose="020F0502020204030204" pitchFamily="34" charset="0"/>
                <a:ea typeface="宋体" panose="02010600030101010101" pitchFamily="2" charset="-122"/>
                <a:cs typeface="+mn-cs"/>
                <a:sym typeface="宋体" panose="02010600030101010101" pitchFamily="2" charset="-122"/>
              </a:endParaRPr>
            </a:p>
          </p:txBody>
        </p:sp>
      </p:grpSp>
      <p:grpSp>
        <p:nvGrpSpPr>
          <p:cNvPr id="12" name="组合 52">
            <a:extLst>
              <a:ext uri="{FF2B5EF4-FFF2-40B4-BE49-F238E27FC236}">
                <a16:creationId xmlns="" xmlns:a16="http://schemas.microsoft.com/office/drawing/2014/main" id="{7E5EB32E-9B98-4294-BAE4-EA726F7F6D03}"/>
              </a:ext>
            </a:extLst>
          </p:cNvPr>
          <p:cNvGrpSpPr>
            <a:grpSpLocks/>
          </p:cNvGrpSpPr>
          <p:nvPr/>
        </p:nvGrpSpPr>
        <p:grpSpPr bwMode="auto">
          <a:xfrm>
            <a:off x="2687638" y="4369857"/>
            <a:ext cx="363537" cy="406400"/>
            <a:chOff x="0" y="0"/>
            <a:chExt cx="402656" cy="450303"/>
          </a:xfrm>
        </p:grpSpPr>
        <p:sp>
          <p:nvSpPr>
            <p:cNvPr id="13" name="Freeform 108">
              <a:extLst>
                <a:ext uri="{FF2B5EF4-FFF2-40B4-BE49-F238E27FC236}">
                  <a16:creationId xmlns="" xmlns:a16="http://schemas.microsoft.com/office/drawing/2014/main" id="{3D71823D-B97C-476F-851B-4927D1DCD38B}"/>
                </a:ext>
              </a:extLst>
            </p:cNvPr>
            <p:cNvSpPr>
              <a:spLocks noEditPoints="1" noChangeArrowheads="1"/>
            </p:cNvSpPr>
            <p:nvPr/>
          </p:nvSpPr>
          <p:spPr bwMode="auto">
            <a:xfrm>
              <a:off x="69134" y="167228"/>
              <a:ext cx="56988" cy="57923"/>
            </a:xfrm>
            <a:custGeom>
              <a:avLst/>
              <a:gdLst>
                <a:gd name="T0" fmla="*/ 13 w 26"/>
                <a:gd name="T1" fmla="*/ 0 h 26"/>
                <a:gd name="T2" fmla="*/ 0 w 26"/>
                <a:gd name="T3" fmla="*/ 13 h 26"/>
                <a:gd name="T4" fmla="*/ 13 w 26"/>
                <a:gd name="T5" fmla="*/ 26 h 26"/>
                <a:gd name="T6" fmla="*/ 26 w 26"/>
                <a:gd name="T7" fmla="*/ 13 h 26"/>
                <a:gd name="T8" fmla="*/ 13 w 26"/>
                <a:gd name="T9" fmla="*/ 0 h 26"/>
                <a:gd name="T10" fmla="*/ 13 w 26"/>
                <a:gd name="T11" fmla="*/ 23 h 26"/>
                <a:gd name="T12" fmla="*/ 3 w 26"/>
                <a:gd name="T13" fmla="*/ 13 h 26"/>
                <a:gd name="T14" fmla="*/ 13 w 26"/>
                <a:gd name="T15" fmla="*/ 3 h 26"/>
                <a:gd name="T16" fmla="*/ 23 w 26"/>
                <a:gd name="T17" fmla="*/ 13 h 26"/>
                <a:gd name="T18" fmla="*/ 13 w 26"/>
                <a:gd name="T19" fmla="*/ 23 h 2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6"/>
                <a:gd name="T31" fmla="*/ 0 h 26"/>
                <a:gd name="T32" fmla="*/ 26 w 26"/>
                <a:gd name="T33" fmla="*/ 26 h 2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6" h="26">
                  <a:moveTo>
                    <a:pt x="13" y="0"/>
                  </a:moveTo>
                  <a:cubicBezTo>
                    <a:pt x="6" y="0"/>
                    <a:pt x="0" y="6"/>
                    <a:pt x="0" y="13"/>
                  </a:cubicBezTo>
                  <a:cubicBezTo>
                    <a:pt x="0" y="20"/>
                    <a:pt x="6" y="26"/>
                    <a:pt x="13" y="26"/>
                  </a:cubicBezTo>
                  <a:cubicBezTo>
                    <a:pt x="20" y="26"/>
                    <a:pt x="26" y="20"/>
                    <a:pt x="26" y="13"/>
                  </a:cubicBezTo>
                  <a:cubicBezTo>
                    <a:pt x="26" y="6"/>
                    <a:pt x="20" y="0"/>
                    <a:pt x="13" y="0"/>
                  </a:cubicBezTo>
                  <a:close/>
                  <a:moveTo>
                    <a:pt x="13" y="23"/>
                  </a:moveTo>
                  <a:cubicBezTo>
                    <a:pt x="8" y="23"/>
                    <a:pt x="3" y="18"/>
                    <a:pt x="3" y="13"/>
                  </a:cubicBezTo>
                  <a:cubicBezTo>
                    <a:pt x="3" y="7"/>
                    <a:pt x="8" y="3"/>
                    <a:pt x="13" y="3"/>
                  </a:cubicBezTo>
                  <a:cubicBezTo>
                    <a:pt x="19" y="3"/>
                    <a:pt x="23" y="7"/>
                    <a:pt x="23" y="13"/>
                  </a:cubicBezTo>
                  <a:cubicBezTo>
                    <a:pt x="23" y="18"/>
                    <a:pt x="19" y="23"/>
                    <a:pt x="13" y="23"/>
                  </a:cubicBezTo>
                  <a:close/>
                </a:path>
              </a:pathLst>
            </a:custGeom>
            <a:solidFill>
              <a:srgbClr val="000000"/>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zh-CN" sz="1800" b="0" i="0" u="none" strike="noStrike" kern="1200" cap="none" spc="0" normalizeH="0" baseline="0" noProof="0">
                <a:ln>
                  <a:noFill/>
                </a:ln>
                <a:solidFill>
                  <a:srgbClr val="000000"/>
                </a:solidFill>
                <a:effectLst/>
                <a:uLnTx/>
                <a:uFillTx/>
                <a:latin typeface="Calibri" panose="020F0502020204030204" pitchFamily="34" charset="0"/>
                <a:ea typeface="宋体" panose="02010600030101010101" pitchFamily="2" charset="-122"/>
                <a:cs typeface="+mn-cs"/>
                <a:sym typeface="宋体" panose="02010600030101010101" pitchFamily="2" charset="-122"/>
              </a:endParaRPr>
            </a:p>
          </p:txBody>
        </p:sp>
        <p:sp>
          <p:nvSpPr>
            <p:cNvPr id="14" name="Freeform 109">
              <a:extLst>
                <a:ext uri="{FF2B5EF4-FFF2-40B4-BE49-F238E27FC236}">
                  <a16:creationId xmlns="" xmlns:a16="http://schemas.microsoft.com/office/drawing/2014/main" id="{CCA6327A-4F2C-4A61-A7D4-017C14691EB7}"/>
                </a:ext>
              </a:extLst>
            </p:cNvPr>
            <p:cNvSpPr>
              <a:spLocks noEditPoints="1" noChangeArrowheads="1"/>
            </p:cNvSpPr>
            <p:nvPr/>
          </p:nvSpPr>
          <p:spPr bwMode="auto">
            <a:xfrm>
              <a:off x="197125" y="129859"/>
              <a:ext cx="48580" cy="48580"/>
            </a:xfrm>
            <a:custGeom>
              <a:avLst/>
              <a:gdLst>
                <a:gd name="T0" fmla="*/ 11 w 22"/>
                <a:gd name="T1" fmla="*/ 0 h 22"/>
                <a:gd name="T2" fmla="*/ 0 w 22"/>
                <a:gd name="T3" fmla="*/ 11 h 22"/>
                <a:gd name="T4" fmla="*/ 11 w 22"/>
                <a:gd name="T5" fmla="*/ 22 h 22"/>
                <a:gd name="T6" fmla="*/ 22 w 22"/>
                <a:gd name="T7" fmla="*/ 11 h 22"/>
                <a:gd name="T8" fmla="*/ 11 w 22"/>
                <a:gd name="T9" fmla="*/ 0 h 22"/>
                <a:gd name="T10" fmla="*/ 11 w 22"/>
                <a:gd name="T11" fmla="*/ 17 h 22"/>
                <a:gd name="T12" fmla="*/ 5 w 22"/>
                <a:gd name="T13" fmla="*/ 11 h 22"/>
                <a:gd name="T14" fmla="*/ 11 w 22"/>
                <a:gd name="T15" fmla="*/ 5 h 22"/>
                <a:gd name="T16" fmla="*/ 17 w 22"/>
                <a:gd name="T17" fmla="*/ 11 h 22"/>
                <a:gd name="T18" fmla="*/ 11 w 22"/>
                <a:gd name="T19" fmla="*/ 17 h 2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2"/>
                <a:gd name="T31" fmla="*/ 0 h 22"/>
                <a:gd name="T32" fmla="*/ 22 w 22"/>
                <a:gd name="T33" fmla="*/ 22 h 2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2" h="22">
                  <a:moveTo>
                    <a:pt x="11" y="0"/>
                  </a:moveTo>
                  <a:cubicBezTo>
                    <a:pt x="5" y="0"/>
                    <a:pt x="0" y="5"/>
                    <a:pt x="0" y="11"/>
                  </a:cubicBezTo>
                  <a:cubicBezTo>
                    <a:pt x="0" y="17"/>
                    <a:pt x="5" y="22"/>
                    <a:pt x="11" y="22"/>
                  </a:cubicBezTo>
                  <a:cubicBezTo>
                    <a:pt x="17" y="22"/>
                    <a:pt x="22" y="17"/>
                    <a:pt x="22" y="11"/>
                  </a:cubicBezTo>
                  <a:cubicBezTo>
                    <a:pt x="22" y="5"/>
                    <a:pt x="17" y="0"/>
                    <a:pt x="11" y="0"/>
                  </a:cubicBezTo>
                  <a:close/>
                  <a:moveTo>
                    <a:pt x="11" y="17"/>
                  </a:moveTo>
                  <a:cubicBezTo>
                    <a:pt x="8" y="17"/>
                    <a:pt x="5" y="14"/>
                    <a:pt x="5" y="11"/>
                  </a:cubicBezTo>
                  <a:cubicBezTo>
                    <a:pt x="5" y="8"/>
                    <a:pt x="8" y="5"/>
                    <a:pt x="11" y="5"/>
                  </a:cubicBezTo>
                  <a:cubicBezTo>
                    <a:pt x="14" y="5"/>
                    <a:pt x="17" y="8"/>
                    <a:pt x="17" y="11"/>
                  </a:cubicBezTo>
                  <a:cubicBezTo>
                    <a:pt x="17" y="14"/>
                    <a:pt x="14" y="17"/>
                    <a:pt x="11" y="17"/>
                  </a:cubicBezTo>
                  <a:close/>
                </a:path>
              </a:pathLst>
            </a:custGeom>
            <a:solidFill>
              <a:srgbClr val="000000"/>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zh-CN" sz="1800" b="0" i="0" u="none" strike="noStrike" kern="1200" cap="none" spc="0" normalizeH="0" baseline="0" noProof="0">
                <a:ln>
                  <a:noFill/>
                </a:ln>
                <a:solidFill>
                  <a:srgbClr val="000000"/>
                </a:solidFill>
                <a:effectLst/>
                <a:uLnTx/>
                <a:uFillTx/>
                <a:latin typeface="Calibri" panose="020F0502020204030204" pitchFamily="34" charset="0"/>
                <a:ea typeface="宋体" panose="02010600030101010101" pitchFamily="2" charset="-122"/>
                <a:cs typeface="+mn-cs"/>
                <a:sym typeface="宋体" panose="02010600030101010101" pitchFamily="2" charset="-122"/>
              </a:endParaRPr>
            </a:p>
          </p:txBody>
        </p:sp>
        <p:sp>
          <p:nvSpPr>
            <p:cNvPr id="15" name="Freeform 110">
              <a:extLst>
                <a:ext uri="{FF2B5EF4-FFF2-40B4-BE49-F238E27FC236}">
                  <a16:creationId xmlns="" xmlns:a16="http://schemas.microsoft.com/office/drawing/2014/main" id="{4F00F68D-F25B-4829-9244-66A936EB61B6}"/>
                </a:ext>
              </a:extLst>
            </p:cNvPr>
            <p:cNvSpPr>
              <a:spLocks noEditPoints="1" noChangeArrowheads="1"/>
            </p:cNvSpPr>
            <p:nvPr/>
          </p:nvSpPr>
          <p:spPr bwMode="auto">
            <a:xfrm>
              <a:off x="82213" y="181242"/>
              <a:ext cx="30830" cy="30830"/>
            </a:xfrm>
            <a:custGeom>
              <a:avLst/>
              <a:gdLst>
                <a:gd name="T0" fmla="*/ 7 w 14"/>
                <a:gd name="T1" fmla="*/ 0 h 14"/>
                <a:gd name="T2" fmla="*/ 0 w 14"/>
                <a:gd name="T3" fmla="*/ 7 h 14"/>
                <a:gd name="T4" fmla="*/ 7 w 14"/>
                <a:gd name="T5" fmla="*/ 14 h 14"/>
                <a:gd name="T6" fmla="*/ 14 w 14"/>
                <a:gd name="T7" fmla="*/ 7 h 14"/>
                <a:gd name="T8" fmla="*/ 7 w 14"/>
                <a:gd name="T9" fmla="*/ 0 h 14"/>
                <a:gd name="T10" fmla="*/ 7 w 14"/>
                <a:gd name="T11" fmla="*/ 10 h 14"/>
                <a:gd name="T12" fmla="*/ 4 w 14"/>
                <a:gd name="T13" fmla="*/ 7 h 14"/>
                <a:gd name="T14" fmla="*/ 7 w 14"/>
                <a:gd name="T15" fmla="*/ 3 h 14"/>
                <a:gd name="T16" fmla="*/ 11 w 14"/>
                <a:gd name="T17" fmla="*/ 7 h 14"/>
                <a:gd name="T18" fmla="*/ 7 w 14"/>
                <a:gd name="T19" fmla="*/ 10 h 1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4"/>
                <a:gd name="T31" fmla="*/ 0 h 14"/>
                <a:gd name="T32" fmla="*/ 14 w 14"/>
                <a:gd name="T33" fmla="*/ 14 h 1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4" h="14">
                  <a:moveTo>
                    <a:pt x="7" y="0"/>
                  </a:moveTo>
                  <a:cubicBezTo>
                    <a:pt x="3" y="0"/>
                    <a:pt x="0" y="3"/>
                    <a:pt x="0" y="7"/>
                  </a:cubicBezTo>
                  <a:cubicBezTo>
                    <a:pt x="0" y="11"/>
                    <a:pt x="3" y="14"/>
                    <a:pt x="7" y="14"/>
                  </a:cubicBezTo>
                  <a:cubicBezTo>
                    <a:pt x="11" y="14"/>
                    <a:pt x="14" y="11"/>
                    <a:pt x="14" y="7"/>
                  </a:cubicBezTo>
                  <a:cubicBezTo>
                    <a:pt x="14" y="3"/>
                    <a:pt x="11" y="0"/>
                    <a:pt x="7" y="0"/>
                  </a:cubicBezTo>
                  <a:close/>
                  <a:moveTo>
                    <a:pt x="7" y="10"/>
                  </a:moveTo>
                  <a:cubicBezTo>
                    <a:pt x="5" y="10"/>
                    <a:pt x="4" y="9"/>
                    <a:pt x="4" y="7"/>
                  </a:cubicBezTo>
                  <a:cubicBezTo>
                    <a:pt x="4" y="5"/>
                    <a:pt x="5" y="3"/>
                    <a:pt x="7" y="3"/>
                  </a:cubicBezTo>
                  <a:cubicBezTo>
                    <a:pt x="9" y="3"/>
                    <a:pt x="11" y="5"/>
                    <a:pt x="11" y="7"/>
                  </a:cubicBezTo>
                  <a:cubicBezTo>
                    <a:pt x="11" y="9"/>
                    <a:pt x="9" y="10"/>
                    <a:pt x="7" y="10"/>
                  </a:cubicBezTo>
                  <a:close/>
                </a:path>
              </a:pathLst>
            </a:custGeom>
            <a:solidFill>
              <a:srgbClr val="000000"/>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zh-CN" sz="1800" b="0" i="0" u="none" strike="noStrike" kern="1200" cap="none" spc="0" normalizeH="0" baseline="0" noProof="0">
                <a:ln>
                  <a:noFill/>
                </a:ln>
                <a:solidFill>
                  <a:srgbClr val="000000"/>
                </a:solidFill>
                <a:effectLst/>
                <a:uLnTx/>
                <a:uFillTx/>
                <a:latin typeface="Calibri" panose="020F0502020204030204" pitchFamily="34" charset="0"/>
                <a:ea typeface="宋体" panose="02010600030101010101" pitchFamily="2" charset="-122"/>
                <a:cs typeface="+mn-cs"/>
                <a:sym typeface="宋体" panose="02010600030101010101" pitchFamily="2" charset="-122"/>
              </a:endParaRPr>
            </a:p>
          </p:txBody>
        </p:sp>
        <p:sp>
          <p:nvSpPr>
            <p:cNvPr id="16" name="Freeform 111">
              <a:extLst>
                <a:ext uri="{FF2B5EF4-FFF2-40B4-BE49-F238E27FC236}">
                  <a16:creationId xmlns="" xmlns:a16="http://schemas.microsoft.com/office/drawing/2014/main" id="{B607E150-4A41-4B8F-9748-F95C9FA59891}"/>
                </a:ext>
              </a:extLst>
            </p:cNvPr>
            <p:cNvSpPr>
              <a:spLocks noEditPoints="1" noChangeArrowheads="1"/>
            </p:cNvSpPr>
            <p:nvPr/>
          </p:nvSpPr>
          <p:spPr bwMode="auto">
            <a:xfrm>
              <a:off x="172834" y="105568"/>
              <a:ext cx="97161" cy="97161"/>
            </a:xfrm>
            <a:custGeom>
              <a:avLst/>
              <a:gdLst>
                <a:gd name="T0" fmla="*/ 22 w 44"/>
                <a:gd name="T1" fmla="*/ 0 h 44"/>
                <a:gd name="T2" fmla="*/ 0 w 44"/>
                <a:gd name="T3" fmla="*/ 22 h 44"/>
                <a:gd name="T4" fmla="*/ 22 w 44"/>
                <a:gd name="T5" fmla="*/ 44 h 44"/>
                <a:gd name="T6" fmla="*/ 44 w 44"/>
                <a:gd name="T7" fmla="*/ 22 h 44"/>
                <a:gd name="T8" fmla="*/ 22 w 44"/>
                <a:gd name="T9" fmla="*/ 0 h 44"/>
                <a:gd name="T10" fmla="*/ 22 w 44"/>
                <a:gd name="T11" fmla="*/ 39 h 44"/>
                <a:gd name="T12" fmla="*/ 5 w 44"/>
                <a:gd name="T13" fmla="*/ 22 h 44"/>
                <a:gd name="T14" fmla="*/ 22 w 44"/>
                <a:gd name="T15" fmla="*/ 6 h 44"/>
                <a:gd name="T16" fmla="*/ 39 w 44"/>
                <a:gd name="T17" fmla="*/ 22 h 44"/>
                <a:gd name="T18" fmla="*/ 22 w 44"/>
                <a:gd name="T19" fmla="*/ 39 h 4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44"/>
                <a:gd name="T31" fmla="*/ 0 h 44"/>
                <a:gd name="T32" fmla="*/ 44 w 44"/>
                <a:gd name="T33" fmla="*/ 44 h 4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44" h="44">
                  <a:moveTo>
                    <a:pt x="22" y="0"/>
                  </a:moveTo>
                  <a:cubicBezTo>
                    <a:pt x="10" y="0"/>
                    <a:pt x="0" y="10"/>
                    <a:pt x="0" y="22"/>
                  </a:cubicBezTo>
                  <a:cubicBezTo>
                    <a:pt x="0" y="34"/>
                    <a:pt x="10" y="44"/>
                    <a:pt x="22" y="44"/>
                  </a:cubicBezTo>
                  <a:cubicBezTo>
                    <a:pt x="34" y="44"/>
                    <a:pt x="44" y="34"/>
                    <a:pt x="44" y="22"/>
                  </a:cubicBezTo>
                  <a:cubicBezTo>
                    <a:pt x="44" y="10"/>
                    <a:pt x="34" y="0"/>
                    <a:pt x="22" y="0"/>
                  </a:cubicBezTo>
                  <a:close/>
                  <a:moveTo>
                    <a:pt x="22" y="39"/>
                  </a:moveTo>
                  <a:cubicBezTo>
                    <a:pt x="13" y="39"/>
                    <a:pt x="5" y="31"/>
                    <a:pt x="5" y="22"/>
                  </a:cubicBezTo>
                  <a:cubicBezTo>
                    <a:pt x="5" y="13"/>
                    <a:pt x="13" y="6"/>
                    <a:pt x="22" y="6"/>
                  </a:cubicBezTo>
                  <a:cubicBezTo>
                    <a:pt x="31" y="6"/>
                    <a:pt x="39" y="13"/>
                    <a:pt x="39" y="22"/>
                  </a:cubicBezTo>
                  <a:cubicBezTo>
                    <a:pt x="39" y="31"/>
                    <a:pt x="31" y="39"/>
                    <a:pt x="22" y="39"/>
                  </a:cubicBezTo>
                  <a:close/>
                </a:path>
              </a:pathLst>
            </a:custGeom>
            <a:solidFill>
              <a:srgbClr val="000000"/>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zh-CN" sz="1800" b="0" i="0" u="none" strike="noStrike" kern="1200" cap="none" spc="0" normalizeH="0" baseline="0" noProof="0">
                <a:ln>
                  <a:noFill/>
                </a:ln>
                <a:solidFill>
                  <a:srgbClr val="000000"/>
                </a:solidFill>
                <a:effectLst/>
                <a:uLnTx/>
                <a:uFillTx/>
                <a:latin typeface="Calibri" panose="020F0502020204030204" pitchFamily="34" charset="0"/>
                <a:ea typeface="宋体" panose="02010600030101010101" pitchFamily="2" charset="-122"/>
                <a:cs typeface="+mn-cs"/>
                <a:sym typeface="宋体" panose="02010600030101010101" pitchFamily="2" charset="-122"/>
              </a:endParaRPr>
            </a:p>
          </p:txBody>
        </p:sp>
        <p:sp>
          <p:nvSpPr>
            <p:cNvPr id="17" name="Freeform 112">
              <a:extLst>
                <a:ext uri="{FF2B5EF4-FFF2-40B4-BE49-F238E27FC236}">
                  <a16:creationId xmlns="" xmlns:a16="http://schemas.microsoft.com/office/drawing/2014/main" id="{584BBA6A-1D50-4F0A-8339-E27182C2A2D7}"/>
                </a:ext>
              </a:extLst>
            </p:cNvPr>
            <p:cNvSpPr>
              <a:spLocks noEditPoints="1" noChangeArrowheads="1"/>
            </p:cNvSpPr>
            <p:nvPr/>
          </p:nvSpPr>
          <p:spPr bwMode="auto">
            <a:xfrm>
              <a:off x="0" y="0"/>
              <a:ext cx="402656" cy="450303"/>
            </a:xfrm>
            <a:custGeom>
              <a:avLst/>
              <a:gdLst>
                <a:gd name="T0" fmla="*/ 157 w 182"/>
                <a:gd name="T1" fmla="*/ 96 h 204"/>
                <a:gd name="T2" fmla="*/ 153 w 182"/>
                <a:gd name="T3" fmla="*/ 48 h 204"/>
                <a:gd name="T4" fmla="*/ 78 w 182"/>
                <a:gd name="T5" fmla="*/ 0 h 204"/>
                <a:gd name="T6" fmla="*/ 1 w 182"/>
                <a:gd name="T7" fmla="*/ 79 h 204"/>
                <a:gd name="T8" fmla="*/ 0 w 182"/>
                <a:gd name="T9" fmla="*/ 204 h 204"/>
                <a:gd name="T10" fmla="*/ 113 w 182"/>
                <a:gd name="T11" fmla="*/ 176 h 204"/>
                <a:gd name="T12" fmla="*/ 147 w 182"/>
                <a:gd name="T13" fmla="*/ 176 h 204"/>
                <a:gd name="T14" fmla="*/ 147 w 182"/>
                <a:gd name="T15" fmla="*/ 176 h 204"/>
                <a:gd name="T16" fmla="*/ 156 w 182"/>
                <a:gd name="T17" fmla="*/ 151 h 204"/>
                <a:gd name="T18" fmla="*/ 146 w 182"/>
                <a:gd name="T19" fmla="*/ 145 h 204"/>
                <a:gd name="T20" fmla="*/ 156 w 182"/>
                <a:gd name="T21" fmla="*/ 140 h 204"/>
                <a:gd name="T22" fmla="*/ 155 w 182"/>
                <a:gd name="T23" fmla="*/ 138 h 204"/>
                <a:gd name="T24" fmla="*/ 170 w 182"/>
                <a:gd name="T25" fmla="*/ 111 h 204"/>
                <a:gd name="T26" fmla="*/ 62 w 182"/>
                <a:gd name="T27" fmla="*/ 93 h 204"/>
                <a:gd name="T28" fmla="*/ 62 w 182"/>
                <a:gd name="T29" fmla="*/ 102 h 204"/>
                <a:gd name="T30" fmla="*/ 54 w 182"/>
                <a:gd name="T31" fmla="*/ 105 h 204"/>
                <a:gd name="T32" fmla="*/ 48 w 182"/>
                <a:gd name="T33" fmla="*/ 110 h 204"/>
                <a:gd name="T34" fmla="*/ 40 w 182"/>
                <a:gd name="T35" fmla="*/ 107 h 204"/>
                <a:gd name="T36" fmla="*/ 32 w 182"/>
                <a:gd name="T37" fmla="*/ 107 h 204"/>
                <a:gd name="T38" fmla="*/ 28 w 182"/>
                <a:gd name="T39" fmla="*/ 99 h 204"/>
                <a:gd name="T40" fmla="*/ 22 w 182"/>
                <a:gd name="T41" fmla="*/ 93 h 204"/>
                <a:gd name="T42" fmla="*/ 26 w 182"/>
                <a:gd name="T43" fmla="*/ 85 h 204"/>
                <a:gd name="T44" fmla="*/ 26 w 182"/>
                <a:gd name="T45" fmla="*/ 76 h 204"/>
                <a:gd name="T46" fmla="*/ 34 w 182"/>
                <a:gd name="T47" fmla="*/ 73 h 204"/>
                <a:gd name="T48" fmla="*/ 40 w 182"/>
                <a:gd name="T49" fmla="*/ 68 h 204"/>
                <a:gd name="T50" fmla="*/ 48 w 182"/>
                <a:gd name="T51" fmla="*/ 71 h 204"/>
                <a:gd name="T52" fmla="*/ 57 w 182"/>
                <a:gd name="T53" fmla="*/ 71 h 204"/>
                <a:gd name="T54" fmla="*/ 60 w 182"/>
                <a:gd name="T55" fmla="*/ 79 h 204"/>
                <a:gd name="T56" fmla="*/ 66 w 182"/>
                <a:gd name="T57" fmla="*/ 85 h 204"/>
                <a:gd name="T58" fmla="*/ 136 w 182"/>
                <a:gd name="T59" fmla="*/ 77 h 204"/>
                <a:gd name="T60" fmla="*/ 126 w 182"/>
                <a:gd name="T61" fmla="*/ 87 h 204"/>
                <a:gd name="T62" fmla="*/ 121 w 182"/>
                <a:gd name="T63" fmla="*/ 100 h 204"/>
                <a:gd name="T64" fmla="*/ 107 w 182"/>
                <a:gd name="T65" fmla="*/ 100 h 204"/>
                <a:gd name="T66" fmla="*/ 94 w 182"/>
                <a:gd name="T67" fmla="*/ 105 h 204"/>
                <a:gd name="T68" fmla="*/ 83 w 182"/>
                <a:gd name="T69" fmla="*/ 96 h 204"/>
                <a:gd name="T70" fmla="*/ 70 w 182"/>
                <a:gd name="T71" fmla="*/ 91 h 204"/>
                <a:gd name="T72" fmla="*/ 70 w 182"/>
                <a:gd name="T73" fmla="*/ 77 h 204"/>
                <a:gd name="T74" fmla="*/ 64 w 182"/>
                <a:gd name="T75" fmla="*/ 64 h 204"/>
                <a:gd name="T76" fmla="*/ 74 w 182"/>
                <a:gd name="T77" fmla="*/ 53 h 204"/>
                <a:gd name="T78" fmla="*/ 79 w 182"/>
                <a:gd name="T79" fmla="*/ 40 h 204"/>
                <a:gd name="T80" fmla="*/ 94 w 182"/>
                <a:gd name="T81" fmla="*/ 40 h 204"/>
                <a:gd name="T82" fmla="*/ 107 w 182"/>
                <a:gd name="T83" fmla="*/ 35 h 204"/>
                <a:gd name="T84" fmla="*/ 117 w 182"/>
                <a:gd name="T85" fmla="*/ 44 h 204"/>
                <a:gd name="T86" fmla="*/ 130 w 182"/>
                <a:gd name="T87" fmla="*/ 49 h 204"/>
                <a:gd name="T88" fmla="*/ 130 w 182"/>
                <a:gd name="T89" fmla="*/ 64 h 204"/>
                <a:gd name="T90" fmla="*/ 136 w 182"/>
                <a:gd name="T91" fmla="*/ 77 h 204"/>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182"/>
                <a:gd name="T139" fmla="*/ 0 h 204"/>
                <a:gd name="T140" fmla="*/ 182 w 182"/>
                <a:gd name="T141" fmla="*/ 204 h 204"/>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182" h="204">
                  <a:moveTo>
                    <a:pt x="170" y="111"/>
                  </a:moveTo>
                  <a:cubicBezTo>
                    <a:pt x="166" y="107"/>
                    <a:pt x="160" y="102"/>
                    <a:pt x="157" y="96"/>
                  </a:cubicBezTo>
                  <a:cubicBezTo>
                    <a:pt x="153" y="87"/>
                    <a:pt x="158" y="79"/>
                    <a:pt x="157" y="70"/>
                  </a:cubicBezTo>
                  <a:cubicBezTo>
                    <a:pt x="157" y="63"/>
                    <a:pt x="155" y="54"/>
                    <a:pt x="153" y="48"/>
                  </a:cubicBezTo>
                  <a:cubicBezTo>
                    <a:pt x="149" y="37"/>
                    <a:pt x="142" y="28"/>
                    <a:pt x="133" y="21"/>
                  </a:cubicBezTo>
                  <a:cubicBezTo>
                    <a:pt x="119" y="8"/>
                    <a:pt x="100" y="0"/>
                    <a:pt x="78" y="0"/>
                  </a:cubicBezTo>
                  <a:cubicBezTo>
                    <a:pt x="35" y="0"/>
                    <a:pt x="0" y="32"/>
                    <a:pt x="0" y="71"/>
                  </a:cubicBezTo>
                  <a:cubicBezTo>
                    <a:pt x="0" y="74"/>
                    <a:pt x="0" y="77"/>
                    <a:pt x="1" y="79"/>
                  </a:cubicBezTo>
                  <a:cubicBezTo>
                    <a:pt x="1" y="96"/>
                    <a:pt x="6" y="117"/>
                    <a:pt x="22" y="139"/>
                  </a:cubicBezTo>
                  <a:cubicBezTo>
                    <a:pt x="22" y="139"/>
                    <a:pt x="43" y="182"/>
                    <a:pt x="0" y="204"/>
                  </a:cubicBezTo>
                  <a:cubicBezTo>
                    <a:pt x="95" y="204"/>
                    <a:pt x="95" y="204"/>
                    <a:pt x="95" y="204"/>
                  </a:cubicBezTo>
                  <a:cubicBezTo>
                    <a:pt x="95" y="204"/>
                    <a:pt x="102" y="176"/>
                    <a:pt x="113" y="176"/>
                  </a:cubicBezTo>
                  <a:cubicBezTo>
                    <a:pt x="123" y="176"/>
                    <a:pt x="133" y="177"/>
                    <a:pt x="142" y="176"/>
                  </a:cubicBezTo>
                  <a:cubicBezTo>
                    <a:pt x="144" y="177"/>
                    <a:pt x="146" y="176"/>
                    <a:pt x="147" y="176"/>
                  </a:cubicBezTo>
                  <a:cubicBezTo>
                    <a:pt x="147" y="176"/>
                    <a:pt x="147" y="176"/>
                    <a:pt x="147" y="176"/>
                  </a:cubicBezTo>
                  <a:cubicBezTo>
                    <a:pt x="147" y="176"/>
                    <a:pt x="147" y="176"/>
                    <a:pt x="147" y="176"/>
                  </a:cubicBezTo>
                  <a:cubicBezTo>
                    <a:pt x="154" y="173"/>
                    <a:pt x="149" y="157"/>
                    <a:pt x="149" y="157"/>
                  </a:cubicBezTo>
                  <a:cubicBezTo>
                    <a:pt x="153" y="155"/>
                    <a:pt x="156" y="153"/>
                    <a:pt x="156" y="151"/>
                  </a:cubicBezTo>
                  <a:cubicBezTo>
                    <a:pt x="156" y="150"/>
                    <a:pt x="156" y="150"/>
                    <a:pt x="156" y="150"/>
                  </a:cubicBezTo>
                  <a:cubicBezTo>
                    <a:pt x="156" y="148"/>
                    <a:pt x="152" y="146"/>
                    <a:pt x="146" y="145"/>
                  </a:cubicBezTo>
                  <a:cubicBezTo>
                    <a:pt x="149" y="145"/>
                    <a:pt x="149" y="145"/>
                    <a:pt x="149" y="145"/>
                  </a:cubicBezTo>
                  <a:cubicBezTo>
                    <a:pt x="153" y="145"/>
                    <a:pt x="156" y="143"/>
                    <a:pt x="156" y="140"/>
                  </a:cubicBezTo>
                  <a:cubicBezTo>
                    <a:pt x="156" y="140"/>
                    <a:pt x="156" y="140"/>
                    <a:pt x="156" y="140"/>
                  </a:cubicBezTo>
                  <a:cubicBezTo>
                    <a:pt x="156" y="139"/>
                    <a:pt x="156" y="138"/>
                    <a:pt x="155" y="138"/>
                  </a:cubicBezTo>
                  <a:cubicBezTo>
                    <a:pt x="156" y="135"/>
                    <a:pt x="159" y="121"/>
                    <a:pt x="160" y="121"/>
                  </a:cubicBezTo>
                  <a:cubicBezTo>
                    <a:pt x="182" y="119"/>
                    <a:pt x="170" y="111"/>
                    <a:pt x="170" y="111"/>
                  </a:cubicBezTo>
                  <a:close/>
                  <a:moveTo>
                    <a:pt x="66" y="93"/>
                  </a:moveTo>
                  <a:cubicBezTo>
                    <a:pt x="62" y="93"/>
                    <a:pt x="62" y="93"/>
                    <a:pt x="62" y="93"/>
                  </a:cubicBezTo>
                  <a:cubicBezTo>
                    <a:pt x="62" y="95"/>
                    <a:pt x="61" y="97"/>
                    <a:pt x="60" y="99"/>
                  </a:cubicBezTo>
                  <a:cubicBezTo>
                    <a:pt x="62" y="102"/>
                    <a:pt x="62" y="102"/>
                    <a:pt x="62" y="102"/>
                  </a:cubicBezTo>
                  <a:cubicBezTo>
                    <a:pt x="57" y="107"/>
                    <a:pt x="57" y="107"/>
                    <a:pt x="57" y="107"/>
                  </a:cubicBezTo>
                  <a:cubicBezTo>
                    <a:pt x="54" y="105"/>
                    <a:pt x="54" y="105"/>
                    <a:pt x="54" y="105"/>
                  </a:cubicBezTo>
                  <a:cubicBezTo>
                    <a:pt x="52" y="106"/>
                    <a:pt x="50" y="107"/>
                    <a:pt x="48" y="107"/>
                  </a:cubicBezTo>
                  <a:cubicBezTo>
                    <a:pt x="48" y="110"/>
                    <a:pt x="48" y="110"/>
                    <a:pt x="48" y="110"/>
                  </a:cubicBezTo>
                  <a:cubicBezTo>
                    <a:pt x="40" y="110"/>
                    <a:pt x="40" y="110"/>
                    <a:pt x="40" y="110"/>
                  </a:cubicBezTo>
                  <a:cubicBezTo>
                    <a:pt x="40" y="107"/>
                    <a:pt x="40" y="107"/>
                    <a:pt x="40" y="107"/>
                  </a:cubicBezTo>
                  <a:cubicBezTo>
                    <a:pt x="38" y="107"/>
                    <a:pt x="36" y="106"/>
                    <a:pt x="34" y="105"/>
                  </a:cubicBezTo>
                  <a:cubicBezTo>
                    <a:pt x="32" y="107"/>
                    <a:pt x="32" y="107"/>
                    <a:pt x="32" y="107"/>
                  </a:cubicBezTo>
                  <a:cubicBezTo>
                    <a:pt x="26" y="102"/>
                    <a:pt x="26" y="102"/>
                    <a:pt x="26" y="102"/>
                  </a:cubicBezTo>
                  <a:cubicBezTo>
                    <a:pt x="28" y="99"/>
                    <a:pt x="28" y="99"/>
                    <a:pt x="28" y="99"/>
                  </a:cubicBezTo>
                  <a:cubicBezTo>
                    <a:pt x="27" y="97"/>
                    <a:pt x="26" y="95"/>
                    <a:pt x="26" y="93"/>
                  </a:cubicBezTo>
                  <a:cubicBezTo>
                    <a:pt x="22" y="93"/>
                    <a:pt x="22" y="93"/>
                    <a:pt x="22" y="93"/>
                  </a:cubicBezTo>
                  <a:cubicBezTo>
                    <a:pt x="22" y="85"/>
                    <a:pt x="22" y="85"/>
                    <a:pt x="22" y="85"/>
                  </a:cubicBezTo>
                  <a:cubicBezTo>
                    <a:pt x="26" y="85"/>
                    <a:pt x="26" y="85"/>
                    <a:pt x="26" y="85"/>
                  </a:cubicBezTo>
                  <a:cubicBezTo>
                    <a:pt x="26" y="83"/>
                    <a:pt x="27" y="81"/>
                    <a:pt x="28" y="79"/>
                  </a:cubicBezTo>
                  <a:cubicBezTo>
                    <a:pt x="26" y="76"/>
                    <a:pt x="26" y="76"/>
                    <a:pt x="26" y="76"/>
                  </a:cubicBezTo>
                  <a:cubicBezTo>
                    <a:pt x="31" y="71"/>
                    <a:pt x="31" y="71"/>
                    <a:pt x="31" y="71"/>
                  </a:cubicBezTo>
                  <a:cubicBezTo>
                    <a:pt x="34" y="73"/>
                    <a:pt x="34" y="73"/>
                    <a:pt x="34" y="73"/>
                  </a:cubicBezTo>
                  <a:cubicBezTo>
                    <a:pt x="36" y="72"/>
                    <a:pt x="38" y="71"/>
                    <a:pt x="40" y="71"/>
                  </a:cubicBezTo>
                  <a:cubicBezTo>
                    <a:pt x="40" y="68"/>
                    <a:pt x="40" y="68"/>
                    <a:pt x="40" y="68"/>
                  </a:cubicBezTo>
                  <a:cubicBezTo>
                    <a:pt x="48" y="68"/>
                    <a:pt x="48" y="68"/>
                    <a:pt x="48" y="68"/>
                  </a:cubicBezTo>
                  <a:cubicBezTo>
                    <a:pt x="48" y="71"/>
                    <a:pt x="48" y="71"/>
                    <a:pt x="48" y="71"/>
                  </a:cubicBezTo>
                  <a:cubicBezTo>
                    <a:pt x="50" y="71"/>
                    <a:pt x="52" y="72"/>
                    <a:pt x="54" y="73"/>
                  </a:cubicBezTo>
                  <a:cubicBezTo>
                    <a:pt x="57" y="71"/>
                    <a:pt x="57" y="71"/>
                    <a:pt x="57" y="71"/>
                  </a:cubicBezTo>
                  <a:cubicBezTo>
                    <a:pt x="63" y="76"/>
                    <a:pt x="63" y="76"/>
                    <a:pt x="63" y="76"/>
                  </a:cubicBezTo>
                  <a:cubicBezTo>
                    <a:pt x="60" y="79"/>
                    <a:pt x="60" y="79"/>
                    <a:pt x="60" y="79"/>
                  </a:cubicBezTo>
                  <a:cubicBezTo>
                    <a:pt x="61" y="81"/>
                    <a:pt x="62" y="83"/>
                    <a:pt x="63" y="85"/>
                  </a:cubicBezTo>
                  <a:cubicBezTo>
                    <a:pt x="66" y="85"/>
                    <a:pt x="66" y="85"/>
                    <a:pt x="66" y="85"/>
                  </a:cubicBezTo>
                  <a:lnTo>
                    <a:pt x="66" y="93"/>
                  </a:lnTo>
                  <a:close/>
                  <a:moveTo>
                    <a:pt x="136" y="77"/>
                  </a:moveTo>
                  <a:cubicBezTo>
                    <a:pt x="130" y="77"/>
                    <a:pt x="130" y="77"/>
                    <a:pt x="130" y="77"/>
                  </a:cubicBezTo>
                  <a:cubicBezTo>
                    <a:pt x="129" y="80"/>
                    <a:pt x="128" y="84"/>
                    <a:pt x="126" y="87"/>
                  </a:cubicBezTo>
                  <a:cubicBezTo>
                    <a:pt x="130" y="91"/>
                    <a:pt x="130" y="91"/>
                    <a:pt x="130" y="91"/>
                  </a:cubicBezTo>
                  <a:cubicBezTo>
                    <a:pt x="121" y="100"/>
                    <a:pt x="121" y="100"/>
                    <a:pt x="121" y="100"/>
                  </a:cubicBezTo>
                  <a:cubicBezTo>
                    <a:pt x="117" y="96"/>
                    <a:pt x="117" y="96"/>
                    <a:pt x="117" y="96"/>
                  </a:cubicBezTo>
                  <a:cubicBezTo>
                    <a:pt x="114" y="98"/>
                    <a:pt x="110" y="99"/>
                    <a:pt x="107" y="100"/>
                  </a:cubicBezTo>
                  <a:cubicBezTo>
                    <a:pt x="107" y="105"/>
                    <a:pt x="107" y="105"/>
                    <a:pt x="107" y="105"/>
                  </a:cubicBezTo>
                  <a:cubicBezTo>
                    <a:pt x="94" y="105"/>
                    <a:pt x="94" y="105"/>
                    <a:pt x="94" y="105"/>
                  </a:cubicBezTo>
                  <a:cubicBezTo>
                    <a:pt x="94" y="100"/>
                    <a:pt x="94" y="100"/>
                    <a:pt x="94" y="100"/>
                  </a:cubicBezTo>
                  <a:cubicBezTo>
                    <a:pt x="90" y="100"/>
                    <a:pt x="86" y="98"/>
                    <a:pt x="83" y="96"/>
                  </a:cubicBezTo>
                  <a:cubicBezTo>
                    <a:pt x="79" y="100"/>
                    <a:pt x="79" y="100"/>
                    <a:pt x="79" y="100"/>
                  </a:cubicBezTo>
                  <a:cubicBezTo>
                    <a:pt x="70" y="91"/>
                    <a:pt x="70" y="91"/>
                    <a:pt x="70" y="91"/>
                  </a:cubicBezTo>
                  <a:cubicBezTo>
                    <a:pt x="74" y="87"/>
                    <a:pt x="74" y="87"/>
                    <a:pt x="74" y="87"/>
                  </a:cubicBezTo>
                  <a:cubicBezTo>
                    <a:pt x="72" y="84"/>
                    <a:pt x="71" y="81"/>
                    <a:pt x="70" y="77"/>
                  </a:cubicBezTo>
                  <a:cubicBezTo>
                    <a:pt x="64" y="77"/>
                    <a:pt x="64" y="77"/>
                    <a:pt x="64" y="77"/>
                  </a:cubicBezTo>
                  <a:cubicBezTo>
                    <a:pt x="64" y="64"/>
                    <a:pt x="64" y="64"/>
                    <a:pt x="64" y="64"/>
                  </a:cubicBezTo>
                  <a:cubicBezTo>
                    <a:pt x="70" y="64"/>
                    <a:pt x="70" y="64"/>
                    <a:pt x="70" y="64"/>
                  </a:cubicBezTo>
                  <a:cubicBezTo>
                    <a:pt x="70" y="60"/>
                    <a:pt x="72" y="56"/>
                    <a:pt x="74" y="53"/>
                  </a:cubicBezTo>
                  <a:cubicBezTo>
                    <a:pt x="70" y="49"/>
                    <a:pt x="70" y="49"/>
                    <a:pt x="70" y="49"/>
                  </a:cubicBezTo>
                  <a:cubicBezTo>
                    <a:pt x="79" y="40"/>
                    <a:pt x="79" y="40"/>
                    <a:pt x="79" y="40"/>
                  </a:cubicBezTo>
                  <a:cubicBezTo>
                    <a:pt x="83" y="44"/>
                    <a:pt x="83" y="44"/>
                    <a:pt x="83" y="44"/>
                  </a:cubicBezTo>
                  <a:cubicBezTo>
                    <a:pt x="86" y="42"/>
                    <a:pt x="90" y="41"/>
                    <a:pt x="94" y="40"/>
                  </a:cubicBezTo>
                  <a:cubicBezTo>
                    <a:pt x="94" y="35"/>
                    <a:pt x="94" y="35"/>
                    <a:pt x="94" y="35"/>
                  </a:cubicBezTo>
                  <a:cubicBezTo>
                    <a:pt x="107" y="35"/>
                    <a:pt x="107" y="35"/>
                    <a:pt x="107" y="35"/>
                  </a:cubicBezTo>
                  <a:cubicBezTo>
                    <a:pt x="107" y="40"/>
                    <a:pt x="107" y="40"/>
                    <a:pt x="107" y="40"/>
                  </a:cubicBezTo>
                  <a:cubicBezTo>
                    <a:pt x="110" y="41"/>
                    <a:pt x="114" y="42"/>
                    <a:pt x="117" y="44"/>
                  </a:cubicBezTo>
                  <a:cubicBezTo>
                    <a:pt x="121" y="40"/>
                    <a:pt x="121" y="40"/>
                    <a:pt x="121" y="40"/>
                  </a:cubicBezTo>
                  <a:cubicBezTo>
                    <a:pt x="130" y="49"/>
                    <a:pt x="130" y="49"/>
                    <a:pt x="130" y="49"/>
                  </a:cubicBezTo>
                  <a:cubicBezTo>
                    <a:pt x="126" y="53"/>
                    <a:pt x="126" y="53"/>
                    <a:pt x="126" y="53"/>
                  </a:cubicBezTo>
                  <a:cubicBezTo>
                    <a:pt x="128" y="57"/>
                    <a:pt x="130" y="60"/>
                    <a:pt x="130" y="64"/>
                  </a:cubicBezTo>
                  <a:cubicBezTo>
                    <a:pt x="136" y="64"/>
                    <a:pt x="136" y="64"/>
                    <a:pt x="136" y="64"/>
                  </a:cubicBezTo>
                  <a:lnTo>
                    <a:pt x="136" y="77"/>
                  </a:lnTo>
                  <a:close/>
                </a:path>
              </a:pathLst>
            </a:custGeom>
            <a:solidFill>
              <a:srgbClr val="000000"/>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zh-CN" sz="1800" b="0" i="0" u="none" strike="noStrike" kern="1200" cap="none" spc="0" normalizeH="0" baseline="0" noProof="0">
                <a:ln>
                  <a:noFill/>
                </a:ln>
                <a:solidFill>
                  <a:srgbClr val="000000"/>
                </a:solidFill>
                <a:effectLst/>
                <a:uLnTx/>
                <a:uFillTx/>
                <a:latin typeface="Calibri" panose="020F0502020204030204" pitchFamily="34" charset="0"/>
                <a:ea typeface="宋体" panose="02010600030101010101" pitchFamily="2" charset="-122"/>
                <a:cs typeface="+mn-cs"/>
                <a:sym typeface="宋体" panose="02010600030101010101" pitchFamily="2" charset="-122"/>
              </a:endParaRPr>
            </a:p>
          </p:txBody>
        </p:sp>
      </p:grpSp>
      <p:grpSp>
        <p:nvGrpSpPr>
          <p:cNvPr id="18" name="组合 58">
            <a:extLst>
              <a:ext uri="{FF2B5EF4-FFF2-40B4-BE49-F238E27FC236}">
                <a16:creationId xmlns="" xmlns:a16="http://schemas.microsoft.com/office/drawing/2014/main" id="{5B5A96B7-59F2-47E1-82A4-671F48FDF30A}"/>
              </a:ext>
            </a:extLst>
          </p:cNvPr>
          <p:cNvGrpSpPr>
            <a:grpSpLocks/>
          </p:cNvGrpSpPr>
          <p:nvPr/>
        </p:nvGrpSpPr>
        <p:grpSpPr bwMode="auto">
          <a:xfrm>
            <a:off x="5734050" y="5570007"/>
            <a:ext cx="361950" cy="409575"/>
            <a:chOff x="0" y="0"/>
            <a:chExt cx="406393" cy="459645"/>
          </a:xfrm>
        </p:grpSpPr>
        <p:sp>
          <p:nvSpPr>
            <p:cNvPr id="19" name="Freeform 148">
              <a:extLst>
                <a:ext uri="{FF2B5EF4-FFF2-40B4-BE49-F238E27FC236}">
                  <a16:creationId xmlns="" xmlns:a16="http://schemas.microsoft.com/office/drawing/2014/main" id="{BC1CD1A5-35AC-4003-BE82-1EB793F87C8F}"/>
                </a:ext>
              </a:extLst>
            </p:cNvPr>
            <p:cNvSpPr>
              <a:spLocks noEditPoints="1" noChangeArrowheads="1"/>
            </p:cNvSpPr>
            <p:nvPr/>
          </p:nvSpPr>
          <p:spPr bwMode="auto">
            <a:xfrm>
              <a:off x="55120" y="0"/>
              <a:ext cx="351273" cy="456842"/>
            </a:xfrm>
            <a:custGeom>
              <a:avLst/>
              <a:gdLst>
                <a:gd name="T0" fmla="*/ 157 w 159"/>
                <a:gd name="T1" fmla="*/ 185 h 207"/>
                <a:gd name="T2" fmla="*/ 89 w 159"/>
                <a:gd name="T3" fmla="*/ 79 h 207"/>
                <a:gd name="T4" fmla="*/ 92 w 159"/>
                <a:gd name="T5" fmla="*/ 24 h 207"/>
                <a:gd name="T6" fmla="*/ 42 w 159"/>
                <a:gd name="T7" fmla="*/ 4 h 207"/>
                <a:gd name="T8" fmla="*/ 70 w 159"/>
                <a:gd name="T9" fmla="*/ 48 h 207"/>
                <a:gd name="T10" fmla="*/ 37 w 159"/>
                <a:gd name="T11" fmla="*/ 69 h 207"/>
                <a:gd name="T12" fmla="*/ 10 w 159"/>
                <a:gd name="T13" fmla="*/ 27 h 207"/>
                <a:gd name="T14" fmla="*/ 10 w 159"/>
                <a:gd name="T15" fmla="*/ 77 h 207"/>
                <a:gd name="T16" fmla="*/ 62 w 159"/>
                <a:gd name="T17" fmla="*/ 96 h 207"/>
                <a:gd name="T18" fmla="*/ 130 w 159"/>
                <a:gd name="T19" fmla="*/ 202 h 207"/>
                <a:gd name="T20" fmla="*/ 143 w 159"/>
                <a:gd name="T21" fmla="*/ 205 h 207"/>
                <a:gd name="T22" fmla="*/ 154 w 159"/>
                <a:gd name="T23" fmla="*/ 197 h 207"/>
                <a:gd name="T24" fmla="*/ 157 w 159"/>
                <a:gd name="T25" fmla="*/ 185 h 207"/>
                <a:gd name="T26" fmla="*/ 144 w 159"/>
                <a:gd name="T27" fmla="*/ 193 h 207"/>
                <a:gd name="T28" fmla="*/ 134 w 159"/>
                <a:gd name="T29" fmla="*/ 191 h 207"/>
                <a:gd name="T30" fmla="*/ 137 w 159"/>
                <a:gd name="T31" fmla="*/ 182 h 207"/>
                <a:gd name="T32" fmla="*/ 146 w 159"/>
                <a:gd name="T33" fmla="*/ 184 h 207"/>
                <a:gd name="T34" fmla="*/ 144 w 159"/>
                <a:gd name="T35" fmla="*/ 193 h 20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59"/>
                <a:gd name="T55" fmla="*/ 0 h 207"/>
                <a:gd name="T56" fmla="*/ 159 w 159"/>
                <a:gd name="T57" fmla="*/ 207 h 207"/>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59" h="207">
                  <a:moveTo>
                    <a:pt x="157" y="185"/>
                  </a:moveTo>
                  <a:cubicBezTo>
                    <a:pt x="89" y="79"/>
                    <a:pt x="89" y="79"/>
                    <a:pt x="89" y="79"/>
                  </a:cubicBezTo>
                  <a:cubicBezTo>
                    <a:pt x="101" y="63"/>
                    <a:pt x="103" y="42"/>
                    <a:pt x="92" y="24"/>
                  </a:cubicBezTo>
                  <a:cubicBezTo>
                    <a:pt x="81" y="8"/>
                    <a:pt x="61" y="0"/>
                    <a:pt x="42" y="4"/>
                  </a:cubicBezTo>
                  <a:cubicBezTo>
                    <a:pt x="70" y="48"/>
                    <a:pt x="70" y="48"/>
                    <a:pt x="70" y="48"/>
                  </a:cubicBezTo>
                  <a:cubicBezTo>
                    <a:pt x="37" y="69"/>
                    <a:pt x="37" y="69"/>
                    <a:pt x="37" y="69"/>
                  </a:cubicBezTo>
                  <a:cubicBezTo>
                    <a:pt x="10" y="27"/>
                    <a:pt x="10" y="27"/>
                    <a:pt x="10" y="27"/>
                  </a:cubicBezTo>
                  <a:cubicBezTo>
                    <a:pt x="1" y="42"/>
                    <a:pt x="0" y="61"/>
                    <a:pt x="10" y="77"/>
                  </a:cubicBezTo>
                  <a:cubicBezTo>
                    <a:pt x="21" y="95"/>
                    <a:pt x="43" y="102"/>
                    <a:pt x="62" y="96"/>
                  </a:cubicBezTo>
                  <a:cubicBezTo>
                    <a:pt x="130" y="202"/>
                    <a:pt x="130" y="202"/>
                    <a:pt x="130" y="202"/>
                  </a:cubicBezTo>
                  <a:cubicBezTo>
                    <a:pt x="133" y="206"/>
                    <a:pt x="138" y="207"/>
                    <a:pt x="143" y="205"/>
                  </a:cubicBezTo>
                  <a:cubicBezTo>
                    <a:pt x="154" y="197"/>
                    <a:pt x="154" y="197"/>
                    <a:pt x="154" y="197"/>
                  </a:cubicBezTo>
                  <a:cubicBezTo>
                    <a:pt x="158" y="195"/>
                    <a:pt x="159" y="189"/>
                    <a:pt x="157" y="185"/>
                  </a:cubicBezTo>
                  <a:close/>
                  <a:moveTo>
                    <a:pt x="144" y="193"/>
                  </a:moveTo>
                  <a:cubicBezTo>
                    <a:pt x="141" y="195"/>
                    <a:pt x="136" y="195"/>
                    <a:pt x="134" y="191"/>
                  </a:cubicBezTo>
                  <a:cubicBezTo>
                    <a:pt x="132" y="188"/>
                    <a:pt x="133" y="184"/>
                    <a:pt x="137" y="182"/>
                  </a:cubicBezTo>
                  <a:cubicBezTo>
                    <a:pt x="140" y="180"/>
                    <a:pt x="144" y="181"/>
                    <a:pt x="146" y="184"/>
                  </a:cubicBezTo>
                  <a:cubicBezTo>
                    <a:pt x="148" y="187"/>
                    <a:pt x="147" y="191"/>
                    <a:pt x="144" y="193"/>
                  </a:cubicBezTo>
                  <a:close/>
                </a:path>
              </a:pathLst>
            </a:custGeom>
            <a:solidFill>
              <a:srgbClr val="FFFFF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zh-CN" sz="1800" b="0" i="0" u="none" strike="noStrike" kern="1200" cap="none" spc="0" normalizeH="0" baseline="0" noProof="0">
                <a:ln>
                  <a:noFill/>
                </a:ln>
                <a:solidFill>
                  <a:srgbClr val="000000"/>
                </a:solidFill>
                <a:effectLst/>
                <a:uLnTx/>
                <a:uFillTx/>
                <a:latin typeface="Calibri" panose="020F0502020204030204" pitchFamily="34" charset="0"/>
                <a:ea typeface="宋体" panose="02010600030101010101" pitchFamily="2" charset="-122"/>
                <a:cs typeface="+mn-cs"/>
                <a:sym typeface="宋体" panose="02010600030101010101" pitchFamily="2" charset="-122"/>
              </a:endParaRPr>
            </a:p>
          </p:txBody>
        </p:sp>
        <p:sp>
          <p:nvSpPr>
            <p:cNvPr id="20" name="Freeform 149">
              <a:extLst>
                <a:ext uri="{FF2B5EF4-FFF2-40B4-BE49-F238E27FC236}">
                  <a16:creationId xmlns="" xmlns:a16="http://schemas.microsoft.com/office/drawing/2014/main" id="{1814DEB8-9BC3-4764-B14B-FADCC4ABC446}"/>
                </a:ext>
              </a:extLst>
            </p:cNvPr>
            <p:cNvSpPr>
              <a:spLocks noEditPoints="1" noChangeArrowheads="1"/>
            </p:cNvSpPr>
            <p:nvPr/>
          </p:nvSpPr>
          <p:spPr bwMode="auto">
            <a:xfrm>
              <a:off x="0" y="231691"/>
              <a:ext cx="231691" cy="227954"/>
            </a:xfrm>
            <a:custGeom>
              <a:avLst/>
              <a:gdLst>
                <a:gd name="T0" fmla="*/ 91 w 105"/>
                <a:gd name="T1" fmla="*/ 26 h 103"/>
                <a:gd name="T2" fmla="*/ 97 w 105"/>
                <a:gd name="T3" fmla="*/ 20 h 103"/>
                <a:gd name="T4" fmla="*/ 84 w 105"/>
                <a:gd name="T5" fmla="*/ 7 h 103"/>
                <a:gd name="T6" fmla="*/ 78 w 105"/>
                <a:gd name="T7" fmla="*/ 13 h 103"/>
                <a:gd name="T8" fmla="*/ 62 w 105"/>
                <a:gd name="T9" fmla="*/ 7 h 103"/>
                <a:gd name="T10" fmla="*/ 62 w 105"/>
                <a:gd name="T11" fmla="*/ 0 h 103"/>
                <a:gd name="T12" fmla="*/ 43 w 105"/>
                <a:gd name="T13" fmla="*/ 0 h 103"/>
                <a:gd name="T14" fmla="*/ 43 w 105"/>
                <a:gd name="T15" fmla="*/ 7 h 103"/>
                <a:gd name="T16" fmla="*/ 28 w 105"/>
                <a:gd name="T17" fmla="*/ 13 h 103"/>
                <a:gd name="T18" fmla="*/ 22 w 105"/>
                <a:gd name="T19" fmla="*/ 7 h 103"/>
                <a:gd name="T20" fmla="*/ 8 w 105"/>
                <a:gd name="T21" fmla="*/ 20 h 103"/>
                <a:gd name="T22" fmla="*/ 15 w 105"/>
                <a:gd name="T23" fmla="*/ 27 h 103"/>
                <a:gd name="T24" fmla="*/ 8 w 105"/>
                <a:gd name="T25" fmla="*/ 42 h 103"/>
                <a:gd name="T26" fmla="*/ 0 w 105"/>
                <a:gd name="T27" fmla="*/ 42 h 103"/>
                <a:gd name="T28" fmla="*/ 0 w 105"/>
                <a:gd name="T29" fmla="*/ 61 h 103"/>
                <a:gd name="T30" fmla="*/ 9 w 105"/>
                <a:gd name="T31" fmla="*/ 61 h 103"/>
                <a:gd name="T32" fmla="*/ 15 w 105"/>
                <a:gd name="T33" fmla="*/ 76 h 103"/>
                <a:gd name="T34" fmla="*/ 9 w 105"/>
                <a:gd name="T35" fmla="*/ 82 h 103"/>
                <a:gd name="T36" fmla="*/ 22 w 105"/>
                <a:gd name="T37" fmla="*/ 95 h 103"/>
                <a:gd name="T38" fmla="*/ 28 w 105"/>
                <a:gd name="T39" fmla="*/ 89 h 103"/>
                <a:gd name="T40" fmla="*/ 43 w 105"/>
                <a:gd name="T41" fmla="*/ 95 h 103"/>
                <a:gd name="T42" fmla="*/ 43 w 105"/>
                <a:gd name="T43" fmla="*/ 103 h 103"/>
                <a:gd name="T44" fmla="*/ 62 w 105"/>
                <a:gd name="T45" fmla="*/ 103 h 103"/>
                <a:gd name="T46" fmla="*/ 62 w 105"/>
                <a:gd name="T47" fmla="*/ 95 h 103"/>
                <a:gd name="T48" fmla="*/ 77 w 105"/>
                <a:gd name="T49" fmla="*/ 89 h 103"/>
                <a:gd name="T50" fmla="*/ 83 w 105"/>
                <a:gd name="T51" fmla="*/ 95 h 103"/>
                <a:gd name="T52" fmla="*/ 96 w 105"/>
                <a:gd name="T53" fmla="*/ 82 h 103"/>
                <a:gd name="T54" fmla="*/ 91 w 105"/>
                <a:gd name="T55" fmla="*/ 76 h 103"/>
                <a:gd name="T56" fmla="*/ 97 w 105"/>
                <a:gd name="T57" fmla="*/ 61 h 103"/>
                <a:gd name="T58" fmla="*/ 105 w 105"/>
                <a:gd name="T59" fmla="*/ 61 h 103"/>
                <a:gd name="T60" fmla="*/ 105 w 105"/>
                <a:gd name="T61" fmla="*/ 42 h 103"/>
                <a:gd name="T62" fmla="*/ 97 w 105"/>
                <a:gd name="T63" fmla="*/ 42 h 103"/>
                <a:gd name="T64" fmla="*/ 91 w 105"/>
                <a:gd name="T65" fmla="*/ 26 h 103"/>
                <a:gd name="T66" fmla="*/ 53 w 105"/>
                <a:gd name="T67" fmla="*/ 83 h 103"/>
                <a:gd name="T68" fmla="*/ 21 w 105"/>
                <a:gd name="T69" fmla="*/ 51 h 103"/>
                <a:gd name="T70" fmla="*/ 53 w 105"/>
                <a:gd name="T71" fmla="*/ 19 h 103"/>
                <a:gd name="T72" fmla="*/ 85 w 105"/>
                <a:gd name="T73" fmla="*/ 51 h 103"/>
                <a:gd name="T74" fmla="*/ 53 w 105"/>
                <a:gd name="T75" fmla="*/ 83 h 10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105"/>
                <a:gd name="T115" fmla="*/ 0 h 103"/>
                <a:gd name="T116" fmla="*/ 105 w 105"/>
                <a:gd name="T117" fmla="*/ 103 h 10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105" h="103">
                  <a:moveTo>
                    <a:pt x="91" y="26"/>
                  </a:moveTo>
                  <a:cubicBezTo>
                    <a:pt x="97" y="20"/>
                    <a:pt x="97" y="20"/>
                    <a:pt x="97" y="20"/>
                  </a:cubicBezTo>
                  <a:cubicBezTo>
                    <a:pt x="84" y="7"/>
                    <a:pt x="84" y="7"/>
                    <a:pt x="84" y="7"/>
                  </a:cubicBezTo>
                  <a:cubicBezTo>
                    <a:pt x="78" y="13"/>
                    <a:pt x="78" y="13"/>
                    <a:pt x="78" y="13"/>
                  </a:cubicBezTo>
                  <a:cubicBezTo>
                    <a:pt x="73" y="10"/>
                    <a:pt x="67" y="8"/>
                    <a:pt x="62" y="7"/>
                  </a:cubicBezTo>
                  <a:cubicBezTo>
                    <a:pt x="62" y="0"/>
                    <a:pt x="62" y="0"/>
                    <a:pt x="62" y="0"/>
                  </a:cubicBezTo>
                  <a:cubicBezTo>
                    <a:pt x="43" y="0"/>
                    <a:pt x="43" y="0"/>
                    <a:pt x="43" y="0"/>
                  </a:cubicBezTo>
                  <a:cubicBezTo>
                    <a:pt x="43" y="7"/>
                    <a:pt x="43" y="7"/>
                    <a:pt x="43" y="7"/>
                  </a:cubicBezTo>
                  <a:cubicBezTo>
                    <a:pt x="38" y="8"/>
                    <a:pt x="33" y="10"/>
                    <a:pt x="28" y="13"/>
                  </a:cubicBezTo>
                  <a:cubicBezTo>
                    <a:pt x="22" y="7"/>
                    <a:pt x="22" y="7"/>
                    <a:pt x="22" y="7"/>
                  </a:cubicBezTo>
                  <a:cubicBezTo>
                    <a:pt x="8" y="20"/>
                    <a:pt x="8" y="20"/>
                    <a:pt x="8" y="20"/>
                  </a:cubicBezTo>
                  <a:cubicBezTo>
                    <a:pt x="15" y="27"/>
                    <a:pt x="15" y="27"/>
                    <a:pt x="15" y="27"/>
                  </a:cubicBezTo>
                  <a:cubicBezTo>
                    <a:pt x="12" y="31"/>
                    <a:pt x="10" y="36"/>
                    <a:pt x="8" y="42"/>
                  </a:cubicBezTo>
                  <a:cubicBezTo>
                    <a:pt x="0" y="42"/>
                    <a:pt x="0" y="42"/>
                    <a:pt x="0" y="42"/>
                  </a:cubicBezTo>
                  <a:cubicBezTo>
                    <a:pt x="0" y="61"/>
                    <a:pt x="0" y="61"/>
                    <a:pt x="0" y="61"/>
                  </a:cubicBezTo>
                  <a:cubicBezTo>
                    <a:pt x="9" y="61"/>
                    <a:pt x="9" y="61"/>
                    <a:pt x="9" y="61"/>
                  </a:cubicBezTo>
                  <a:cubicBezTo>
                    <a:pt x="10" y="66"/>
                    <a:pt x="12" y="71"/>
                    <a:pt x="15" y="76"/>
                  </a:cubicBezTo>
                  <a:cubicBezTo>
                    <a:pt x="9" y="82"/>
                    <a:pt x="9" y="82"/>
                    <a:pt x="9" y="82"/>
                  </a:cubicBezTo>
                  <a:cubicBezTo>
                    <a:pt x="22" y="95"/>
                    <a:pt x="22" y="95"/>
                    <a:pt x="22" y="95"/>
                  </a:cubicBezTo>
                  <a:cubicBezTo>
                    <a:pt x="28" y="89"/>
                    <a:pt x="28" y="89"/>
                    <a:pt x="28" y="89"/>
                  </a:cubicBezTo>
                  <a:cubicBezTo>
                    <a:pt x="33" y="92"/>
                    <a:pt x="38" y="94"/>
                    <a:pt x="43" y="95"/>
                  </a:cubicBezTo>
                  <a:cubicBezTo>
                    <a:pt x="43" y="103"/>
                    <a:pt x="43" y="103"/>
                    <a:pt x="43" y="103"/>
                  </a:cubicBezTo>
                  <a:cubicBezTo>
                    <a:pt x="62" y="103"/>
                    <a:pt x="62" y="103"/>
                    <a:pt x="62" y="103"/>
                  </a:cubicBezTo>
                  <a:cubicBezTo>
                    <a:pt x="62" y="95"/>
                    <a:pt x="62" y="95"/>
                    <a:pt x="62" y="95"/>
                  </a:cubicBezTo>
                  <a:cubicBezTo>
                    <a:pt x="67" y="94"/>
                    <a:pt x="73" y="92"/>
                    <a:pt x="77" y="89"/>
                  </a:cubicBezTo>
                  <a:cubicBezTo>
                    <a:pt x="83" y="95"/>
                    <a:pt x="83" y="95"/>
                    <a:pt x="83" y="95"/>
                  </a:cubicBezTo>
                  <a:cubicBezTo>
                    <a:pt x="96" y="82"/>
                    <a:pt x="96" y="82"/>
                    <a:pt x="96" y="82"/>
                  </a:cubicBezTo>
                  <a:cubicBezTo>
                    <a:pt x="91" y="76"/>
                    <a:pt x="91" y="76"/>
                    <a:pt x="91" y="76"/>
                  </a:cubicBezTo>
                  <a:cubicBezTo>
                    <a:pt x="94" y="71"/>
                    <a:pt x="96" y="66"/>
                    <a:pt x="97" y="61"/>
                  </a:cubicBezTo>
                  <a:cubicBezTo>
                    <a:pt x="105" y="61"/>
                    <a:pt x="105" y="61"/>
                    <a:pt x="105" y="61"/>
                  </a:cubicBezTo>
                  <a:cubicBezTo>
                    <a:pt x="105" y="42"/>
                    <a:pt x="105" y="42"/>
                    <a:pt x="105" y="42"/>
                  </a:cubicBezTo>
                  <a:cubicBezTo>
                    <a:pt x="97" y="42"/>
                    <a:pt x="97" y="42"/>
                    <a:pt x="97" y="42"/>
                  </a:cubicBezTo>
                  <a:cubicBezTo>
                    <a:pt x="96" y="36"/>
                    <a:pt x="94" y="31"/>
                    <a:pt x="91" y="26"/>
                  </a:cubicBezTo>
                  <a:close/>
                  <a:moveTo>
                    <a:pt x="53" y="83"/>
                  </a:moveTo>
                  <a:cubicBezTo>
                    <a:pt x="35" y="83"/>
                    <a:pt x="21" y="69"/>
                    <a:pt x="21" y="51"/>
                  </a:cubicBezTo>
                  <a:cubicBezTo>
                    <a:pt x="21" y="33"/>
                    <a:pt x="35" y="19"/>
                    <a:pt x="53" y="19"/>
                  </a:cubicBezTo>
                  <a:cubicBezTo>
                    <a:pt x="71" y="19"/>
                    <a:pt x="85" y="33"/>
                    <a:pt x="85" y="51"/>
                  </a:cubicBezTo>
                  <a:cubicBezTo>
                    <a:pt x="85" y="69"/>
                    <a:pt x="71" y="83"/>
                    <a:pt x="53" y="83"/>
                  </a:cubicBezTo>
                  <a:close/>
                </a:path>
              </a:pathLst>
            </a:custGeom>
            <a:solidFill>
              <a:srgbClr val="FFFFF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zh-CN" sz="1800" b="0" i="0" u="none" strike="noStrike" kern="1200" cap="none" spc="0" normalizeH="0" baseline="0" noProof="0">
                <a:ln>
                  <a:noFill/>
                </a:ln>
                <a:solidFill>
                  <a:srgbClr val="000000"/>
                </a:solidFill>
                <a:effectLst/>
                <a:uLnTx/>
                <a:uFillTx/>
                <a:latin typeface="Calibri" panose="020F0502020204030204" pitchFamily="34" charset="0"/>
                <a:ea typeface="宋体" panose="02010600030101010101" pitchFamily="2" charset="-122"/>
                <a:cs typeface="+mn-cs"/>
                <a:sym typeface="宋体" panose="02010600030101010101" pitchFamily="2" charset="-122"/>
              </a:endParaRPr>
            </a:p>
          </p:txBody>
        </p:sp>
        <p:sp>
          <p:nvSpPr>
            <p:cNvPr id="21" name="Oval 150">
              <a:extLst>
                <a:ext uri="{FF2B5EF4-FFF2-40B4-BE49-F238E27FC236}">
                  <a16:creationId xmlns="" xmlns:a16="http://schemas.microsoft.com/office/drawing/2014/main" id="{FFABAE44-44BC-4E4E-81F3-2DF43820D407}"/>
                </a:ext>
              </a:extLst>
            </p:cNvPr>
            <p:cNvSpPr>
              <a:spLocks noChangeArrowheads="1"/>
            </p:cNvSpPr>
            <p:nvPr/>
          </p:nvSpPr>
          <p:spPr bwMode="auto">
            <a:xfrm>
              <a:off x="97160" y="326983"/>
              <a:ext cx="37370" cy="37370"/>
            </a:xfrm>
            <a:prstGeom prst="ellipse">
              <a:avLst/>
            </a:prstGeom>
            <a:solidFill>
              <a:srgbClr val="FFFFF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zh-CN" sz="1800" b="0" i="0" u="none" strike="noStrike" kern="1200" cap="none" spc="0" normalizeH="0" baseline="0" noProof="0">
                <a:ln>
                  <a:noFill/>
                </a:ln>
                <a:solidFill>
                  <a:srgbClr val="000000"/>
                </a:solidFill>
                <a:effectLst/>
                <a:uLnTx/>
                <a:uFillTx/>
                <a:latin typeface="Calibri" panose="020F0502020204030204" pitchFamily="34" charset="0"/>
                <a:ea typeface="宋体" panose="02010600030101010101" pitchFamily="2" charset="-122"/>
                <a:cs typeface="+mn-cs"/>
                <a:sym typeface="宋体" panose="02010600030101010101" pitchFamily="2" charset="-122"/>
              </a:endParaRPr>
            </a:p>
          </p:txBody>
        </p:sp>
      </p:grpSp>
      <p:sp>
        <p:nvSpPr>
          <p:cNvPr id="22" name="文本框 62">
            <a:extLst>
              <a:ext uri="{FF2B5EF4-FFF2-40B4-BE49-F238E27FC236}">
                <a16:creationId xmlns="" xmlns:a16="http://schemas.microsoft.com/office/drawing/2014/main" id="{CE3A4A31-4CE7-4CF5-8D1A-38596A8DD844}"/>
              </a:ext>
            </a:extLst>
          </p:cNvPr>
          <p:cNvSpPr>
            <a:spLocks noChangeArrowheads="1"/>
          </p:cNvSpPr>
          <p:nvPr/>
        </p:nvSpPr>
        <p:spPr bwMode="auto">
          <a:xfrm>
            <a:off x="3790950" y="1555220"/>
            <a:ext cx="3416320"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fontAlgn="base">
              <a:spcBef>
                <a:spcPct val="0"/>
              </a:spcBef>
              <a:spcAft>
                <a:spcPct val="0"/>
              </a:spcAft>
              <a:defRPr/>
            </a:pPr>
            <a:r>
              <a:rPr kumimoji="0" lang="zh-CN" altLang="en-US" sz="1400" b="0" i="0" u="none" strike="noStrike" kern="1200" cap="none" spc="0" normalizeH="0" baseline="0" noProof="0" dirty="0">
                <a:ln>
                  <a:noFill/>
                </a:ln>
                <a:solidFill>
                  <a:srgbClr val="0C0C0C"/>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点击输入文字千</a:t>
            </a:r>
            <a:r>
              <a:rPr lang="zh-CN" altLang="en-US" sz="1400" dirty="0">
                <a:solidFill>
                  <a:srgbClr val="0C0C0C"/>
                </a:solidFill>
                <a:latin typeface="微软雅黑" panose="020B0503020204020204" pitchFamily="34" charset="-122"/>
                <a:ea typeface="微软雅黑" panose="020B0503020204020204" pitchFamily="34" charset="-122"/>
                <a:sym typeface="微软雅黑" panose="020B0503020204020204" pitchFamily="34" charset="-122"/>
              </a:rPr>
              <a:t>图网点击输入文字千图网</a:t>
            </a:r>
          </a:p>
          <a:p>
            <a:pPr fontAlgn="base">
              <a:spcBef>
                <a:spcPct val="0"/>
              </a:spcBef>
              <a:spcAft>
                <a:spcPct val="0"/>
              </a:spcAft>
              <a:defRPr/>
            </a:pPr>
            <a:r>
              <a:rPr lang="zh-CN" altLang="en-US" sz="1400" dirty="0">
                <a:solidFill>
                  <a:srgbClr val="0C0C0C"/>
                </a:solidFill>
                <a:latin typeface="微软雅黑" panose="020B0503020204020204" pitchFamily="34" charset="-122"/>
                <a:ea typeface="微软雅黑" panose="020B0503020204020204" pitchFamily="34" charset="-122"/>
                <a:sym typeface="微软雅黑" panose="020B0503020204020204" pitchFamily="34" charset="-122"/>
              </a:rPr>
              <a:t>点击输入文字千图网</a:t>
            </a: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1400" b="0" i="0" u="none" strike="noStrike" kern="1200" cap="none" spc="0" normalizeH="0" baseline="0" noProof="0" dirty="0">
              <a:ln>
                <a:noFill/>
              </a:ln>
              <a:solidFill>
                <a:srgbClr val="0C0C0C"/>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
        <p:nvSpPr>
          <p:cNvPr id="23" name="文本框 63">
            <a:extLst>
              <a:ext uri="{FF2B5EF4-FFF2-40B4-BE49-F238E27FC236}">
                <a16:creationId xmlns="" xmlns:a16="http://schemas.microsoft.com/office/drawing/2014/main" id="{BF3B16C6-7EAE-483F-AD8C-0C5D47AE1A64}"/>
              </a:ext>
            </a:extLst>
          </p:cNvPr>
          <p:cNvSpPr>
            <a:spLocks noChangeArrowheads="1"/>
          </p:cNvSpPr>
          <p:nvPr/>
        </p:nvSpPr>
        <p:spPr bwMode="auto">
          <a:xfrm>
            <a:off x="6807200" y="2864907"/>
            <a:ext cx="3877985"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fontAlgn="base">
              <a:spcBef>
                <a:spcPct val="0"/>
              </a:spcBef>
              <a:spcAft>
                <a:spcPct val="0"/>
              </a:spcAft>
              <a:defRPr/>
            </a:pPr>
            <a:r>
              <a:rPr lang="zh-CN" altLang="en-US" sz="1600" dirty="0">
                <a:solidFill>
                  <a:srgbClr val="0C0C0C"/>
                </a:solidFill>
                <a:latin typeface="微软雅黑" panose="020B0503020204020204" pitchFamily="34" charset="-122"/>
                <a:ea typeface="微软雅黑" panose="020B0503020204020204" pitchFamily="34" charset="-122"/>
                <a:sym typeface="微软雅黑" panose="020B0503020204020204" pitchFamily="34" charset="-122"/>
              </a:rPr>
              <a:t>点击输入文字千图网点击输入文字千图网</a:t>
            </a:r>
          </a:p>
          <a:p>
            <a:pPr fontAlgn="base">
              <a:spcBef>
                <a:spcPct val="0"/>
              </a:spcBef>
              <a:spcAft>
                <a:spcPct val="0"/>
              </a:spcAft>
              <a:defRPr/>
            </a:pPr>
            <a:r>
              <a:rPr lang="zh-CN" altLang="en-US" sz="1600" dirty="0">
                <a:solidFill>
                  <a:srgbClr val="0C0C0C"/>
                </a:solidFill>
                <a:latin typeface="微软雅黑" panose="020B0503020204020204" pitchFamily="34" charset="-122"/>
                <a:ea typeface="微软雅黑" panose="020B0503020204020204" pitchFamily="34" charset="-122"/>
                <a:sym typeface="微软雅黑" panose="020B0503020204020204" pitchFamily="34" charset="-122"/>
              </a:rPr>
              <a:t>点击输入文字千图网</a:t>
            </a:r>
          </a:p>
          <a:p>
            <a:pPr lvl="0" fontAlgn="base">
              <a:spcBef>
                <a:spcPct val="0"/>
              </a:spcBef>
              <a:spcAft>
                <a:spcPct val="0"/>
              </a:spcAft>
              <a:defRPr/>
            </a:pPr>
            <a:endParaRPr lang="zh-CN" altLang="en-US" sz="1600" dirty="0">
              <a:solidFill>
                <a:srgbClr val="0C0C0C"/>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4" name="文本框 64">
            <a:extLst>
              <a:ext uri="{FF2B5EF4-FFF2-40B4-BE49-F238E27FC236}">
                <a16:creationId xmlns="" xmlns:a16="http://schemas.microsoft.com/office/drawing/2014/main" id="{858A65E1-EA8A-4DF8-9726-50D7D56D951A}"/>
              </a:ext>
            </a:extLst>
          </p:cNvPr>
          <p:cNvSpPr>
            <a:spLocks noChangeArrowheads="1"/>
          </p:cNvSpPr>
          <p:nvPr/>
        </p:nvSpPr>
        <p:spPr bwMode="auto">
          <a:xfrm>
            <a:off x="3790950" y="3925357"/>
            <a:ext cx="3877985"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fontAlgn="base">
              <a:spcBef>
                <a:spcPct val="0"/>
              </a:spcBef>
              <a:spcAft>
                <a:spcPct val="0"/>
              </a:spcAft>
              <a:defRPr/>
            </a:pPr>
            <a:r>
              <a:rPr lang="zh-CN" altLang="en-US" sz="1600" dirty="0">
                <a:solidFill>
                  <a:srgbClr val="0C0C0C"/>
                </a:solidFill>
                <a:latin typeface="微软雅黑" panose="020B0503020204020204" pitchFamily="34" charset="-122"/>
                <a:ea typeface="微软雅黑" panose="020B0503020204020204" pitchFamily="34" charset="-122"/>
                <a:sym typeface="微软雅黑" panose="020B0503020204020204" pitchFamily="34" charset="-122"/>
              </a:rPr>
              <a:t>点击输入文字千图网点击输入文字千图网</a:t>
            </a:r>
          </a:p>
          <a:p>
            <a:pPr fontAlgn="base">
              <a:spcBef>
                <a:spcPct val="0"/>
              </a:spcBef>
              <a:spcAft>
                <a:spcPct val="0"/>
              </a:spcAft>
              <a:defRPr/>
            </a:pPr>
            <a:r>
              <a:rPr lang="zh-CN" altLang="en-US" sz="1600" dirty="0">
                <a:solidFill>
                  <a:srgbClr val="0C0C0C"/>
                </a:solidFill>
                <a:latin typeface="微软雅黑" panose="020B0503020204020204" pitchFamily="34" charset="-122"/>
                <a:ea typeface="微软雅黑" panose="020B0503020204020204" pitchFamily="34" charset="-122"/>
                <a:sym typeface="微软雅黑" panose="020B0503020204020204" pitchFamily="34" charset="-122"/>
              </a:rPr>
              <a:t>点击输入文字千图网</a:t>
            </a:r>
          </a:p>
          <a:p>
            <a:pPr lvl="0" fontAlgn="base">
              <a:spcBef>
                <a:spcPct val="0"/>
              </a:spcBef>
              <a:spcAft>
                <a:spcPct val="0"/>
              </a:spcAft>
              <a:defRPr/>
            </a:pPr>
            <a:endParaRPr lang="zh-CN" altLang="en-US" sz="1600" dirty="0">
              <a:solidFill>
                <a:srgbClr val="0C0C0C"/>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文本框 24">
            <a:extLst>
              <a:ext uri="{FF2B5EF4-FFF2-40B4-BE49-F238E27FC236}">
                <a16:creationId xmlns="" xmlns:a16="http://schemas.microsoft.com/office/drawing/2014/main" id="{4084280E-92BF-452C-80BA-27267398A469}"/>
              </a:ext>
            </a:extLst>
          </p:cNvPr>
          <p:cNvSpPr txBox="1"/>
          <p:nvPr/>
        </p:nvSpPr>
        <p:spPr>
          <a:xfrm>
            <a:off x="6280536" y="5188154"/>
            <a:ext cx="4442883" cy="646331"/>
          </a:xfrm>
          <a:prstGeom prst="rect">
            <a:avLst/>
          </a:prstGeom>
          <a:noFill/>
        </p:spPr>
        <p:txBody>
          <a:bodyPr wrap="square" rtlCol="0">
            <a:spAutoFit/>
          </a:bodyPr>
          <a:lstStyle/>
          <a:p>
            <a:pPr fontAlgn="base">
              <a:spcBef>
                <a:spcPct val="0"/>
              </a:spcBef>
              <a:spcAft>
                <a:spcPct val="0"/>
              </a:spcAft>
              <a:defRPr/>
            </a:pPr>
            <a:r>
              <a:rPr lang="zh-CN" altLang="en-US" dirty="0">
                <a:solidFill>
                  <a:srgbClr val="0C0C0C"/>
                </a:solidFill>
                <a:latin typeface="微软雅黑" panose="020B0503020204020204" pitchFamily="34" charset="-122"/>
                <a:ea typeface="微软雅黑" panose="020B0503020204020204" pitchFamily="34" charset="-122"/>
                <a:sym typeface="微软雅黑" panose="020B0503020204020204" pitchFamily="34" charset="-122"/>
              </a:rPr>
              <a:t>点击输入文字千图网点击输入文字千图网</a:t>
            </a:r>
          </a:p>
          <a:p>
            <a:pPr fontAlgn="base">
              <a:spcBef>
                <a:spcPct val="0"/>
              </a:spcBef>
              <a:spcAft>
                <a:spcPct val="0"/>
              </a:spcAft>
              <a:defRPr/>
            </a:pPr>
            <a:r>
              <a:rPr lang="zh-CN" altLang="en-US" dirty="0">
                <a:solidFill>
                  <a:srgbClr val="0C0C0C"/>
                </a:solidFill>
                <a:latin typeface="微软雅黑" panose="020B0503020204020204" pitchFamily="34" charset="-122"/>
                <a:ea typeface="微软雅黑" panose="020B0503020204020204" pitchFamily="34" charset="-122"/>
                <a:sym typeface="微软雅黑" panose="020B0503020204020204" pitchFamily="34" charset="-122"/>
              </a:rPr>
              <a:t>点击输入文字千图网</a:t>
            </a:r>
          </a:p>
        </p:txBody>
      </p:sp>
      <p:sp>
        <p:nvSpPr>
          <p:cNvPr id="26" name="矩形 25">
            <a:extLst>
              <a:ext uri="{FF2B5EF4-FFF2-40B4-BE49-F238E27FC236}">
                <a16:creationId xmlns="" xmlns:a16="http://schemas.microsoft.com/office/drawing/2014/main" id="{EAD2F788-4B89-43B5-B2EF-5924944E4C05}"/>
              </a:ext>
            </a:extLst>
          </p:cNvPr>
          <p:cNvSpPr/>
          <p:nvPr/>
        </p:nvSpPr>
        <p:spPr>
          <a:xfrm>
            <a:off x="-38470" y="-4668"/>
            <a:ext cx="1233714" cy="72571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400" b="1" dirty="0">
                <a:solidFill>
                  <a:schemeClr val="bg1"/>
                </a:solidFill>
                <a:latin typeface="微软雅黑" panose="020B0503020204020204" pitchFamily="34" charset="-122"/>
                <a:ea typeface="微软雅黑" panose="020B0503020204020204" pitchFamily="34" charset="-122"/>
              </a:rPr>
              <a:t>2</a:t>
            </a:r>
            <a:endParaRPr lang="zh-CN" altLang="en-US" sz="4000" b="1" dirty="0">
              <a:solidFill>
                <a:schemeClr val="bg1"/>
              </a:solidFill>
              <a:latin typeface="微软雅黑" panose="020B0503020204020204" pitchFamily="34" charset="-122"/>
              <a:ea typeface="微软雅黑" panose="020B0503020204020204" pitchFamily="34" charset="-122"/>
            </a:endParaRPr>
          </a:p>
        </p:txBody>
      </p:sp>
      <p:sp>
        <p:nvSpPr>
          <p:cNvPr id="27" name="矩形 26">
            <a:extLst>
              <a:ext uri="{FF2B5EF4-FFF2-40B4-BE49-F238E27FC236}">
                <a16:creationId xmlns="" xmlns:a16="http://schemas.microsoft.com/office/drawing/2014/main" id="{1B4651FE-0038-4ED1-83A5-1E1F6880D552}"/>
              </a:ext>
            </a:extLst>
          </p:cNvPr>
          <p:cNvSpPr/>
          <p:nvPr/>
        </p:nvSpPr>
        <p:spPr>
          <a:xfrm>
            <a:off x="1195244" y="-4669"/>
            <a:ext cx="5181600" cy="725715"/>
          </a:xfrm>
          <a:prstGeom prst="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文本框 27">
            <a:extLst>
              <a:ext uri="{FF2B5EF4-FFF2-40B4-BE49-F238E27FC236}">
                <a16:creationId xmlns="" xmlns:a16="http://schemas.microsoft.com/office/drawing/2014/main" id="{D31EC12A-9A8D-459C-A1DC-4578241A591B}"/>
              </a:ext>
            </a:extLst>
          </p:cNvPr>
          <p:cNvSpPr txBox="1"/>
          <p:nvPr/>
        </p:nvSpPr>
        <p:spPr>
          <a:xfrm>
            <a:off x="1857974" y="35023"/>
            <a:ext cx="4138719" cy="646331"/>
          </a:xfrm>
          <a:prstGeom prst="rect">
            <a:avLst/>
          </a:prstGeom>
          <a:noFill/>
        </p:spPr>
        <p:txBody>
          <a:bodyPr wrap="square" rtlCol="0">
            <a:spAutoFit/>
          </a:bodyPr>
          <a:lstStyle/>
          <a:p>
            <a:r>
              <a:rPr lang="zh-CN" altLang="en-US" sz="3600" b="1" dirty="0">
                <a:solidFill>
                  <a:srgbClr val="C00000"/>
                </a:solidFill>
                <a:latin typeface="微软雅黑" panose="020B0503020204020204" pitchFamily="34" charset="-122"/>
                <a:ea typeface="微软雅黑" panose="020B0503020204020204" pitchFamily="34" charset="-122"/>
              </a:rPr>
              <a:t>遵义会议上的转折</a:t>
            </a:r>
          </a:p>
        </p:txBody>
      </p:sp>
    </p:spTree>
    <p:extLst>
      <p:ext uri="{BB962C8B-B14F-4D97-AF65-F5344CB8AC3E}">
        <p14:creationId xmlns:p14="http://schemas.microsoft.com/office/powerpoint/2010/main" val="150596912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2000">
        <p15:prstTrans prst="peelOff"/>
      </p:transition>
    </mc:Choice>
    <mc:Fallback xmlns="">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fade">
                                      <p:cBhvr>
                                        <p:cTn id="7" dur="1000"/>
                                        <p:tgtEl>
                                          <p:spTgt spid="26"/>
                                        </p:tgtEl>
                                      </p:cBhvr>
                                    </p:animEffect>
                                    <p:anim calcmode="lin" valueType="num">
                                      <p:cBhvr>
                                        <p:cTn id="8" dur="1000" fill="hold"/>
                                        <p:tgtEl>
                                          <p:spTgt spid="26"/>
                                        </p:tgtEl>
                                        <p:attrNameLst>
                                          <p:attrName>ppt_x</p:attrName>
                                        </p:attrNameLst>
                                      </p:cBhvr>
                                      <p:tavLst>
                                        <p:tav tm="0">
                                          <p:val>
                                            <p:strVal val="#ppt_x"/>
                                          </p:val>
                                        </p:tav>
                                        <p:tav tm="100000">
                                          <p:val>
                                            <p:strVal val="#ppt_x"/>
                                          </p:val>
                                        </p:tav>
                                      </p:tavLst>
                                    </p:anim>
                                    <p:anim calcmode="lin" valueType="num">
                                      <p:cBhvr>
                                        <p:cTn id="9" dur="1000" fill="hold"/>
                                        <p:tgtEl>
                                          <p:spTgt spid="26"/>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27"/>
                                        </p:tgtEl>
                                        <p:attrNameLst>
                                          <p:attrName>style.visibility</p:attrName>
                                        </p:attrNameLst>
                                      </p:cBhvr>
                                      <p:to>
                                        <p:strVal val="visible"/>
                                      </p:to>
                                    </p:set>
                                    <p:animEffect transition="in" filter="fade">
                                      <p:cBhvr>
                                        <p:cTn id="12" dur="1000"/>
                                        <p:tgtEl>
                                          <p:spTgt spid="27"/>
                                        </p:tgtEl>
                                      </p:cBhvr>
                                    </p:animEffect>
                                    <p:anim calcmode="lin" valueType="num">
                                      <p:cBhvr>
                                        <p:cTn id="13" dur="1000" fill="hold"/>
                                        <p:tgtEl>
                                          <p:spTgt spid="27"/>
                                        </p:tgtEl>
                                        <p:attrNameLst>
                                          <p:attrName>ppt_x</p:attrName>
                                        </p:attrNameLst>
                                      </p:cBhvr>
                                      <p:tavLst>
                                        <p:tav tm="0">
                                          <p:val>
                                            <p:strVal val="#ppt_x"/>
                                          </p:val>
                                        </p:tav>
                                        <p:tav tm="100000">
                                          <p:val>
                                            <p:strVal val="#ppt_x"/>
                                          </p:val>
                                        </p:tav>
                                      </p:tavLst>
                                    </p:anim>
                                    <p:anim calcmode="lin" valueType="num">
                                      <p:cBhvr>
                                        <p:cTn id="14" dur="1000" fill="hold"/>
                                        <p:tgtEl>
                                          <p:spTgt spid="27"/>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28"/>
                                        </p:tgtEl>
                                        <p:attrNameLst>
                                          <p:attrName>style.visibility</p:attrName>
                                        </p:attrNameLst>
                                      </p:cBhvr>
                                      <p:to>
                                        <p:strVal val="visible"/>
                                      </p:to>
                                    </p:set>
                                    <p:animEffect transition="in" filter="fade">
                                      <p:cBhvr>
                                        <p:cTn id="17" dur="1000"/>
                                        <p:tgtEl>
                                          <p:spTgt spid="28"/>
                                        </p:tgtEl>
                                      </p:cBhvr>
                                    </p:animEffect>
                                    <p:anim calcmode="lin" valueType="num">
                                      <p:cBhvr>
                                        <p:cTn id="18" dur="1000" fill="hold"/>
                                        <p:tgtEl>
                                          <p:spTgt spid="28"/>
                                        </p:tgtEl>
                                        <p:attrNameLst>
                                          <p:attrName>ppt_x</p:attrName>
                                        </p:attrNameLst>
                                      </p:cBhvr>
                                      <p:tavLst>
                                        <p:tav tm="0">
                                          <p:val>
                                            <p:strVal val="#ppt_x"/>
                                          </p:val>
                                        </p:tav>
                                        <p:tav tm="100000">
                                          <p:val>
                                            <p:strVal val="#ppt_x"/>
                                          </p:val>
                                        </p:tav>
                                      </p:tavLst>
                                    </p:anim>
                                    <p:anim calcmode="lin" valueType="num">
                                      <p:cBhvr>
                                        <p:cTn id="19" dur="1000" fill="hold"/>
                                        <p:tgtEl>
                                          <p:spTgt spid="28"/>
                                        </p:tgtEl>
                                        <p:attrNameLst>
                                          <p:attrName>ppt_y</p:attrName>
                                        </p:attrNameLst>
                                      </p:cBhvr>
                                      <p:tavLst>
                                        <p:tav tm="0">
                                          <p:val>
                                            <p:strVal val="#ppt_y+.1"/>
                                          </p:val>
                                        </p:tav>
                                        <p:tav tm="100000">
                                          <p:val>
                                            <p:strVal val="#ppt_y"/>
                                          </p:val>
                                        </p:tav>
                                      </p:tavLst>
                                    </p:anim>
                                  </p:childTnLst>
                                </p:cTn>
                              </p:par>
                              <p:par>
                                <p:cTn id="20" presetID="2" presetClass="entr" presetSubtype="2" fill="hold" grpId="0" nodeType="withEffect">
                                  <p:stCondLst>
                                    <p:cond delay="0"/>
                                  </p:stCondLst>
                                  <p:childTnLst>
                                    <p:set>
                                      <p:cBhvr>
                                        <p:cTn id="21" dur="1" fill="hold">
                                          <p:stCondLst>
                                            <p:cond delay="0"/>
                                          </p:stCondLst>
                                        </p:cTn>
                                        <p:tgtEl>
                                          <p:spTgt spid="2"/>
                                        </p:tgtEl>
                                        <p:attrNameLst>
                                          <p:attrName>style.visibility</p:attrName>
                                        </p:attrNameLst>
                                      </p:cBhvr>
                                      <p:to>
                                        <p:strVal val="visible"/>
                                      </p:to>
                                    </p:set>
                                    <p:anim calcmode="lin" valueType="num">
                                      <p:cBhvr additive="base">
                                        <p:cTn id="22" dur="500" fill="hold"/>
                                        <p:tgtEl>
                                          <p:spTgt spid="2"/>
                                        </p:tgtEl>
                                        <p:attrNameLst>
                                          <p:attrName>ppt_x</p:attrName>
                                        </p:attrNameLst>
                                      </p:cBhvr>
                                      <p:tavLst>
                                        <p:tav tm="0">
                                          <p:val>
                                            <p:strVal val="1+#ppt_w/2"/>
                                          </p:val>
                                        </p:tav>
                                        <p:tav tm="100000">
                                          <p:val>
                                            <p:strVal val="#ppt_x"/>
                                          </p:val>
                                        </p:tav>
                                      </p:tavLst>
                                    </p:anim>
                                    <p:anim calcmode="lin" valueType="num">
                                      <p:cBhvr additive="base">
                                        <p:cTn id="23" dur="500" fill="hold"/>
                                        <p:tgtEl>
                                          <p:spTgt spid="2"/>
                                        </p:tgtEl>
                                        <p:attrNameLst>
                                          <p:attrName>ppt_y</p:attrName>
                                        </p:attrNameLst>
                                      </p:cBhvr>
                                      <p:tavLst>
                                        <p:tav tm="0">
                                          <p:val>
                                            <p:strVal val="#ppt_y"/>
                                          </p:val>
                                        </p:tav>
                                        <p:tav tm="100000">
                                          <p:val>
                                            <p:strVal val="#ppt_y"/>
                                          </p:val>
                                        </p:tav>
                                      </p:tavLst>
                                    </p:anim>
                                  </p:childTnLst>
                                </p:cTn>
                              </p:par>
                              <p:par>
                                <p:cTn id="24" presetID="2" presetClass="entr" presetSubtype="2" fill="hold" nodeType="withEffect">
                                  <p:stCondLst>
                                    <p:cond delay="0"/>
                                  </p:stCondLst>
                                  <p:childTnLst>
                                    <p:set>
                                      <p:cBhvr>
                                        <p:cTn id="25" dur="1" fill="hold">
                                          <p:stCondLst>
                                            <p:cond delay="0"/>
                                          </p:stCondLst>
                                        </p:cTn>
                                        <p:tgtEl>
                                          <p:spTgt spid="6"/>
                                        </p:tgtEl>
                                        <p:attrNameLst>
                                          <p:attrName>style.visibility</p:attrName>
                                        </p:attrNameLst>
                                      </p:cBhvr>
                                      <p:to>
                                        <p:strVal val="visible"/>
                                      </p:to>
                                    </p:set>
                                    <p:anim calcmode="lin" valueType="num">
                                      <p:cBhvr additive="base">
                                        <p:cTn id="26" dur="500" fill="hold"/>
                                        <p:tgtEl>
                                          <p:spTgt spid="6"/>
                                        </p:tgtEl>
                                        <p:attrNameLst>
                                          <p:attrName>ppt_x</p:attrName>
                                        </p:attrNameLst>
                                      </p:cBhvr>
                                      <p:tavLst>
                                        <p:tav tm="0">
                                          <p:val>
                                            <p:strVal val="1+#ppt_w/2"/>
                                          </p:val>
                                        </p:tav>
                                        <p:tav tm="100000">
                                          <p:val>
                                            <p:strVal val="#ppt_x"/>
                                          </p:val>
                                        </p:tav>
                                      </p:tavLst>
                                    </p:anim>
                                    <p:anim calcmode="lin" valueType="num">
                                      <p:cBhvr additive="base">
                                        <p:cTn id="27" dur="500" fill="hold"/>
                                        <p:tgtEl>
                                          <p:spTgt spid="6"/>
                                        </p:tgtEl>
                                        <p:attrNameLst>
                                          <p:attrName>ppt_y</p:attrName>
                                        </p:attrNameLst>
                                      </p:cBhvr>
                                      <p:tavLst>
                                        <p:tav tm="0">
                                          <p:val>
                                            <p:strVal val="#ppt_y"/>
                                          </p:val>
                                        </p:tav>
                                        <p:tav tm="100000">
                                          <p:val>
                                            <p:strVal val="#ppt_y"/>
                                          </p:val>
                                        </p:tav>
                                      </p:tavLst>
                                    </p:anim>
                                  </p:childTnLst>
                                </p:cTn>
                              </p:par>
                              <p:par>
                                <p:cTn id="28" presetID="2" presetClass="entr" presetSubtype="2" fill="hold" grpId="0" nodeType="withEffect">
                                  <p:stCondLst>
                                    <p:cond delay="0"/>
                                  </p:stCondLst>
                                  <p:childTnLst>
                                    <p:set>
                                      <p:cBhvr>
                                        <p:cTn id="29" dur="1" fill="hold">
                                          <p:stCondLst>
                                            <p:cond delay="0"/>
                                          </p:stCondLst>
                                        </p:cTn>
                                        <p:tgtEl>
                                          <p:spTgt spid="22"/>
                                        </p:tgtEl>
                                        <p:attrNameLst>
                                          <p:attrName>style.visibility</p:attrName>
                                        </p:attrNameLst>
                                      </p:cBhvr>
                                      <p:to>
                                        <p:strVal val="visible"/>
                                      </p:to>
                                    </p:set>
                                    <p:anim calcmode="lin" valueType="num">
                                      <p:cBhvr additive="base">
                                        <p:cTn id="30" dur="500" fill="hold"/>
                                        <p:tgtEl>
                                          <p:spTgt spid="22"/>
                                        </p:tgtEl>
                                        <p:attrNameLst>
                                          <p:attrName>ppt_x</p:attrName>
                                        </p:attrNameLst>
                                      </p:cBhvr>
                                      <p:tavLst>
                                        <p:tav tm="0">
                                          <p:val>
                                            <p:strVal val="1+#ppt_w/2"/>
                                          </p:val>
                                        </p:tav>
                                        <p:tav tm="100000">
                                          <p:val>
                                            <p:strVal val="#ppt_x"/>
                                          </p:val>
                                        </p:tav>
                                      </p:tavLst>
                                    </p:anim>
                                    <p:anim calcmode="lin" valueType="num">
                                      <p:cBhvr additive="base">
                                        <p:cTn id="31" dur="500" fill="hold"/>
                                        <p:tgtEl>
                                          <p:spTgt spid="22"/>
                                        </p:tgtEl>
                                        <p:attrNameLst>
                                          <p:attrName>ppt_y</p:attrName>
                                        </p:attrNameLst>
                                      </p:cBhvr>
                                      <p:tavLst>
                                        <p:tav tm="0">
                                          <p:val>
                                            <p:strVal val="#ppt_y"/>
                                          </p:val>
                                        </p:tav>
                                        <p:tav tm="100000">
                                          <p:val>
                                            <p:strVal val="#ppt_y"/>
                                          </p:val>
                                        </p:tav>
                                      </p:tavLst>
                                    </p:anim>
                                  </p:childTnLst>
                                </p:cTn>
                              </p:par>
                              <p:par>
                                <p:cTn id="32" presetID="2" presetClass="entr" presetSubtype="2" fill="hold" grpId="0" nodeType="withEffect">
                                  <p:stCondLst>
                                    <p:cond delay="0"/>
                                  </p:stCondLst>
                                  <p:childTnLst>
                                    <p:set>
                                      <p:cBhvr>
                                        <p:cTn id="33" dur="1" fill="hold">
                                          <p:stCondLst>
                                            <p:cond delay="0"/>
                                          </p:stCondLst>
                                        </p:cTn>
                                        <p:tgtEl>
                                          <p:spTgt spid="3"/>
                                        </p:tgtEl>
                                        <p:attrNameLst>
                                          <p:attrName>style.visibility</p:attrName>
                                        </p:attrNameLst>
                                      </p:cBhvr>
                                      <p:to>
                                        <p:strVal val="visible"/>
                                      </p:to>
                                    </p:set>
                                    <p:anim calcmode="lin" valueType="num">
                                      <p:cBhvr additive="base">
                                        <p:cTn id="34" dur="500" fill="hold"/>
                                        <p:tgtEl>
                                          <p:spTgt spid="3"/>
                                        </p:tgtEl>
                                        <p:attrNameLst>
                                          <p:attrName>ppt_x</p:attrName>
                                        </p:attrNameLst>
                                      </p:cBhvr>
                                      <p:tavLst>
                                        <p:tav tm="0">
                                          <p:val>
                                            <p:strVal val="1+#ppt_w/2"/>
                                          </p:val>
                                        </p:tav>
                                        <p:tav tm="100000">
                                          <p:val>
                                            <p:strVal val="#ppt_x"/>
                                          </p:val>
                                        </p:tav>
                                      </p:tavLst>
                                    </p:anim>
                                    <p:anim calcmode="lin" valueType="num">
                                      <p:cBhvr additive="base">
                                        <p:cTn id="35" dur="500" fill="hold"/>
                                        <p:tgtEl>
                                          <p:spTgt spid="3"/>
                                        </p:tgtEl>
                                        <p:attrNameLst>
                                          <p:attrName>ppt_y</p:attrName>
                                        </p:attrNameLst>
                                      </p:cBhvr>
                                      <p:tavLst>
                                        <p:tav tm="0">
                                          <p:val>
                                            <p:strVal val="#ppt_y"/>
                                          </p:val>
                                        </p:tav>
                                        <p:tav tm="100000">
                                          <p:val>
                                            <p:strVal val="#ppt_y"/>
                                          </p:val>
                                        </p:tav>
                                      </p:tavLst>
                                    </p:anim>
                                  </p:childTnLst>
                                </p:cTn>
                              </p:par>
                              <p:par>
                                <p:cTn id="36" presetID="2" presetClass="entr" presetSubtype="2" fill="hold" grpId="0" nodeType="withEffect">
                                  <p:stCondLst>
                                    <p:cond delay="0"/>
                                  </p:stCondLst>
                                  <p:childTnLst>
                                    <p:set>
                                      <p:cBhvr>
                                        <p:cTn id="37" dur="1" fill="hold">
                                          <p:stCondLst>
                                            <p:cond delay="0"/>
                                          </p:stCondLst>
                                        </p:cTn>
                                        <p:tgtEl>
                                          <p:spTgt spid="4"/>
                                        </p:tgtEl>
                                        <p:attrNameLst>
                                          <p:attrName>style.visibility</p:attrName>
                                        </p:attrNameLst>
                                      </p:cBhvr>
                                      <p:to>
                                        <p:strVal val="visible"/>
                                      </p:to>
                                    </p:set>
                                    <p:anim calcmode="lin" valueType="num">
                                      <p:cBhvr additive="base">
                                        <p:cTn id="38" dur="500" fill="hold"/>
                                        <p:tgtEl>
                                          <p:spTgt spid="4"/>
                                        </p:tgtEl>
                                        <p:attrNameLst>
                                          <p:attrName>ppt_x</p:attrName>
                                        </p:attrNameLst>
                                      </p:cBhvr>
                                      <p:tavLst>
                                        <p:tav tm="0">
                                          <p:val>
                                            <p:strVal val="1+#ppt_w/2"/>
                                          </p:val>
                                        </p:tav>
                                        <p:tav tm="100000">
                                          <p:val>
                                            <p:strVal val="#ppt_x"/>
                                          </p:val>
                                        </p:tav>
                                      </p:tavLst>
                                    </p:anim>
                                    <p:anim calcmode="lin" valueType="num">
                                      <p:cBhvr additive="base">
                                        <p:cTn id="39" dur="500" fill="hold"/>
                                        <p:tgtEl>
                                          <p:spTgt spid="4"/>
                                        </p:tgtEl>
                                        <p:attrNameLst>
                                          <p:attrName>ppt_y</p:attrName>
                                        </p:attrNameLst>
                                      </p:cBhvr>
                                      <p:tavLst>
                                        <p:tav tm="0">
                                          <p:val>
                                            <p:strVal val="#ppt_y"/>
                                          </p:val>
                                        </p:tav>
                                        <p:tav tm="100000">
                                          <p:val>
                                            <p:strVal val="#ppt_y"/>
                                          </p:val>
                                        </p:tav>
                                      </p:tavLst>
                                    </p:anim>
                                  </p:childTnLst>
                                </p:cTn>
                              </p:par>
                              <p:par>
                                <p:cTn id="40" presetID="2" presetClass="entr" presetSubtype="2" fill="hold" grpId="0" nodeType="withEffect">
                                  <p:stCondLst>
                                    <p:cond delay="0"/>
                                  </p:stCondLst>
                                  <p:childTnLst>
                                    <p:set>
                                      <p:cBhvr>
                                        <p:cTn id="41" dur="1" fill="hold">
                                          <p:stCondLst>
                                            <p:cond delay="0"/>
                                          </p:stCondLst>
                                        </p:cTn>
                                        <p:tgtEl>
                                          <p:spTgt spid="5"/>
                                        </p:tgtEl>
                                        <p:attrNameLst>
                                          <p:attrName>style.visibility</p:attrName>
                                        </p:attrNameLst>
                                      </p:cBhvr>
                                      <p:to>
                                        <p:strVal val="visible"/>
                                      </p:to>
                                    </p:set>
                                    <p:anim calcmode="lin" valueType="num">
                                      <p:cBhvr additive="base">
                                        <p:cTn id="42" dur="500" fill="hold"/>
                                        <p:tgtEl>
                                          <p:spTgt spid="5"/>
                                        </p:tgtEl>
                                        <p:attrNameLst>
                                          <p:attrName>ppt_x</p:attrName>
                                        </p:attrNameLst>
                                      </p:cBhvr>
                                      <p:tavLst>
                                        <p:tav tm="0">
                                          <p:val>
                                            <p:strVal val="1+#ppt_w/2"/>
                                          </p:val>
                                        </p:tav>
                                        <p:tav tm="100000">
                                          <p:val>
                                            <p:strVal val="#ppt_x"/>
                                          </p:val>
                                        </p:tav>
                                      </p:tavLst>
                                    </p:anim>
                                    <p:anim calcmode="lin" valueType="num">
                                      <p:cBhvr additive="base">
                                        <p:cTn id="43" dur="500" fill="hold"/>
                                        <p:tgtEl>
                                          <p:spTgt spid="5"/>
                                        </p:tgtEl>
                                        <p:attrNameLst>
                                          <p:attrName>ppt_y</p:attrName>
                                        </p:attrNameLst>
                                      </p:cBhvr>
                                      <p:tavLst>
                                        <p:tav tm="0">
                                          <p:val>
                                            <p:strVal val="#ppt_y"/>
                                          </p:val>
                                        </p:tav>
                                        <p:tav tm="100000">
                                          <p:val>
                                            <p:strVal val="#ppt_y"/>
                                          </p:val>
                                        </p:tav>
                                      </p:tavLst>
                                    </p:anim>
                                  </p:childTnLst>
                                </p:cTn>
                              </p:par>
                              <p:par>
                                <p:cTn id="44" presetID="2" presetClass="entr" presetSubtype="2" fill="hold" nodeType="withEffect">
                                  <p:stCondLst>
                                    <p:cond delay="0"/>
                                  </p:stCondLst>
                                  <p:childTnLst>
                                    <p:set>
                                      <p:cBhvr>
                                        <p:cTn id="45" dur="1" fill="hold">
                                          <p:stCondLst>
                                            <p:cond delay="0"/>
                                          </p:stCondLst>
                                        </p:cTn>
                                        <p:tgtEl>
                                          <p:spTgt spid="9"/>
                                        </p:tgtEl>
                                        <p:attrNameLst>
                                          <p:attrName>style.visibility</p:attrName>
                                        </p:attrNameLst>
                                      </p:cBhvr>
                                      <p:to>
                                        <p:strVal val="visible"/>
                                      </p:to>
                                    </p:set>
                                    <p:anim calcmode="lin" valueType="num">
                                      <p:cBhvr additive="base">
                                        <p:cTn id="46" dur="500" fill="hold"/>
                                        <p:tgtEl>
                                          <p:spTgt spid="9"/>
                                        </p:tgtEl>
                                        <p:attrNameLst>
                                          <p:attrName>ppt_x</p:attrName>
                                        </p:attrNameLst>
                                      </p:cBhvr>
                                      <p:tavLst>
                                        <p:tav tm="0">
                                          <p:val>
                                            <p:strVal val="1+#ppt_w/2"/>
                                          </p:val>
                                        </p:tav>
                                        <p:tav tm="100000">
                                          <p:val>
                                            <p:strVal val="#ppt_x"/>
                                          </p:val>
                                        </p:tav>
                                      </p:tavLst>
                                    </p:anim>
                                    <p:anim calcmode="lin" valueType="num">
                                      <p:cBhvr additive="base">
                                        <p:cTn id="47" dur="500" fill="hold"/>
                                        <p:tgtEl>
                                          <p:spTgt spid="9"/>
                                        </p:tgtEl>
                                        <p:attrNameLst>
                                          <p:attrName>ppt_y</p:attrName>
                                        </p:attrNameLst>
                                      </p:cBhvr>
                                      <p:tavLst>
                                        <p:tav tm="0">
                                          <p:val>
                                            <p:strVal val="#ppt_y"/>
                                          </p:val>
                                        </p:tav>
                                        <p:tav tm="100000">
                                          <p:val>
                                            <p:strVal val="#ppt_y"/>
                                          </p:val>
                                        </p:tav>
                                      </p:tavLst>
                                    </p:anim>
                                  </p:childTnLst>
                                </p:cTn>
                              </p:par>
                              <p:par>
                                <p:cTn id="48" presetID="2" presetClass="entr" presetSubtype="2" fill="hold" nodeType="withEffect">
                                  <p:stCondLst>
                                    <p:cond delay="0"/>
                                  </p:stCondLst>
                                  <p:childTnLst>
                                    <p:set>
                                      <p:cBhvr>
                                        <p:cTn id="49" dur="1" fill="hold">
                                          <p:stCondLst>
                                            <p:cond delay="0"/>
                                          </p:stCondLst>
                                        </p:cTn>
                                        <p:tgtEl>
                                          <p:spTgt spid="12"/>
                                        </p:tgtEl>
                                        <p:attrNameLst>
                                          <p:attrName>style.visibility</p:attrName>
                                        </p:attrNameLst>
                                      </p:cBhvr>
                                      <p:to>
                                        <p:strVal val="visible"/>
                                      </p:to>
                                    </p:set>
                                    <p:anim calcmode="lin" valueType="num">
                                      <p:cBhvr additive="base">
                                        <p:cTn id="50" dur="500" fill="hold"/>
                                        <p:tgtEl>
                                          <p:spTgt spid="12"/>
                                        </p:tgtEl>
                                        <p:attrNameLst>
                                          <p:attrName>ppt_x</p:attrName>
                                        </p:attrNameLst>
                                      </p:cBhvr>
                                      <p:tavLst>
                                        <p:tav tm="0">
                                          <p:val>
                                            <p:strVal val="1+#ppt_w/2"/>
                                          </p:val>
                                        </p:tav>
                                        <p:tav tm="100000">
                                          <p:val>
                                            <p:strVal val="#ppt_x"/>
                                          </p:val>
                                        </p:tav>
                                      </p:tavLst>
                                    </p:anim>
                                    <p:anim calcmode="lin" valueType="num">
                                      <p:cBhvr additive="base">
                                        <p:cTn id="51" dur="500" fill="hold"/>
                                        <p:tgtEl>
                                          <p:spTgt spid="12"/>
                                        </p:tgtEl>
                                        <p:attrNameLst>
                                          <p:attrName>ppt_y</p:attrName>
                                        </p:attrNameLst>
                                      </p:cBhvr>
                                      <p:tavLst>
                                        <p:tav tm="0">
                                          <p:val>
                                            <p:strVal val="#ppt_y"/>
                                          </p:val>
                                        </p:tav>
                                        <p:tav tm="100000">
                                          <p:val>
                                            <p:strVal val="#ppt_y"/>
                                          </p:val>
                                        </p:tav>
                                      </p:tavLst>
                                    </p:anim>
                                  </p:childTnLst>
                                </p:cTn>
                              </p:par>
                              <p:par>
                                <p:cTn id="52" presetID="2" presetClass="entr" presetSubtype="2" fill="hold" nodeType="withEffect">
                                  <p:stCondLst>
                                    <p:cond delay="0"/>
                                  </p:stCondLst>
                                  <p:childTnLst>
                                    <p:set>
                                      <p:cBhvr>
                                        <p:cTn id="53" dur="1" fill="hold">
                                          <p:stCondLst>
                                            <p:cond delay="0"/>
                                          </p:stCondLst>
                                        </p:cTn>
                                        <p:tgtEl>
                                          <p:spTgt spid="18"/>
                                        </p:tgtEl>
                                        <p:attrNameLst>
                                          <p:attrName>style.visibility</p:attrName>
                                        </p:attrNameLst>
                                      </p:cBhvr>
                                      <p:to>
                                        <p:strVal val="visible"/>
                                      </p:to>
                                    </p:set>
                                    <p:anim calcmode="lin" valueType="num">
                                      <p:cBhvr additive="base">
                                        <p:cTn id="54" dur="500" fill="hold"/>
                                        <p:tgtEl>
                                          <p:spTgt spid="18"/>
                                        </p:tgtEl>
                                        <p:attrNameLst>
                                          <p:attrName>ppt_x</p:attrName>
                                        </p:attrNameLst>
                                      </p:cBhvr>
                                      <p:tavLst>
                                        <p:tav tm="0">
                                          <p:val>
                                            <p:strVal val="1+#ppt_w/2"/>
                                          </p:val>
                                        </p:tav>
                                        <p:tav tm="100000">
                                          <p:val>
                                            <p:strVal val="#ppt_x"/>
                                          </p:val>
                                        </p:tav>
                                      </p:tavLst>
                                    </p:anim>
                                    <p:anim calcmode="lin" valueType="num">
                                      <p:cBhvr additive="base">
                                        <p:cTn id="55" dur="500" fill="hold"/>
                                        <p:tgtEl>
                                          <p:spTgt spid="18"/>
                                        </p:tgtEl>
                                        <p:attrNameLst>
                                          <p:attrName>ppt_y</p:attrName>
                                        </p:attrNameLst>
                                      </p:cBhvr>
                                      <p:tavLst>
                                        <p:tav tm="0">
                                          <p:val>
                                            <p:strVal val="#ppt_y"/>
                                          </p:val>
                                        </p:tav>
                                        <p:tav tm="100000">
                                          <p:val>
                                            <p:strVal val="#ppt_y"/>
                                          </p:val>
                                        </p:tav>
                                      </p:tavLst>
                                    </p:anim>
                                  </p:childTnLst>
                                </p:cTn>
                              </p:par>
                              <p:par>
                                <p:cTn id="56" presetID="2" presetClass="entr" presetSubtype="2" fill="hold" grpId="0" nodeType="withEffect">
                                  <p:stCondLst>
                                    <p:cond delay="0"/>
                                  </p:stCondLst>
                                  <p:childTnLst>
                                    <p:set>
                                      <p:cBhvr>
                                        <p:cTn id="57" dur="1" fill="hold">
                                          <p:stCondLst>
                                            <p:cond delay="0"/>
                                          </p:stCondLst>
                                        </p:cTn>
                                        <p:tgtEl>
                                          <p:spTgt spid="23"/>
                                        </p:tgtEl>
                                        <p:attrNameLst>
                                          <p:attrName>style.visibility</p:attrName>
                                        </p:attrNameLst>
                                      </p:cBhvr>
                                      <p:to>
                                        <p:strVal val="visible"/>
                                      </p:to>
                                    </p:set>
                                    <p:anim calcmode="lin" valueType="num">
                                      <p:cBhvr additive="base">
                                        <p:cTn id="58" dur="500" fill="hold"/>
                                        <p:tgtEl>
                                          <p:spTgt spid="23"/>
                                        </p:tgtEl>
                                        <p:attrNameLst>
                                          <p:attrName>ppt_x</p:attrName>
                                        </p:attrNameLst>
                                      </p:cBhvr>
                                      <p:tavLst>
                                        <p:tav tm="0">
                                          <p:val>
                                            <p:strVal val="1+#ppt_w/2"/>
                                          </p:val>
                                        </p:tav>
                                        <p:tav tm="100000">
                                          <p:val>
                                            <p:strVal val="#ppt_x"/>
                                          </p:val>
                                        </p:tav>
                                      </p:tavLst>
                                    </p:anim>
                                    <p:anim calcmode="lin" valueType="num">
                                      <p:cBhvr additive="base">
                                        <p:cTn id="59" dur="500" fill="hold"/>
                                        <p:tgtEl>
                                          <p:spTgt spid="23"/>
                                        </p:tgtEl>
                                        <p:attrNameLst>
                                          <p:attrName>ppt_y</p:attrName>
                                        </p:attrNameLst>
                                      </p:cBhvr>
                                      <p:tavLst>
                                        <p:tav tm="0">
                                          <p:val>
                                            <p:strVal val="#ppt_y"/>
                                          </p:val>
                                        </p:tav>
                                        <p:tav tm="100000">
                                          <p:val>
                                            <p:strVal val="#ppt_y"/>
                                          </p:val>
                                        </p:tav>
                                      </p:tavLst>
                                    </p:anim>
                                  </p:childTnLst>
                                </p:cTn>
                              </p:par>
                              <p:par>
                                <p:cTn id="60" presetID="2" presetClass="entr" presetSubtype="2" fill="hold" grpId="0" nodeType="withEffect">
                                  <p:stCondLst>
                                    <p:cond delay="0"/>
                                  </p:stCondLst>
                                  <p:childTnLst>
                                    <p:set>
                                      <p:cBhvr>
                                        <p:cTn id="61" dur="1" fill="hold">
                                          <p:stCondLst>
                                            <p:cond delay="0"/>
                                          </p:stCondLst>
                                        </p:cTn>
                                        <p:tgtEl>
                                          <p:spTgt spid="24"/>
                                        </p:tgtEl>
                                        <p:attrNameLst>
                                          <p:attrName>style.visibility</p:attrName>
                                        </p:attrNameLst>
                                      </p:cBhvr>
                                      <p:to>
                                        <p:strVal val="visible"/>
                                      </p:to>
                                    </p:set>
                                    <p:anim calcmode="lin" valueType="num">
                                      <p:cBhvr additive="base">
                                        <p:cTn id="62" dur="500" fill="hold"/>
                                        <p:tgtEl>
                                          <p:spTgt spid="24"/>
                                        </p:tgtEl>
                                        <p:attrNameLst>
                                          <p:attrName>ppt_x</p:attrName>
                                        </p:attrNameLst>
                                      </p:cBhvr>
                                      <p:tavLst>
                                        <p:tav tm="0">
                                          <p:val>
                                            <p:strVal val="1+#ppt_w/2"/>
                                          </p:val>
                                        </p:tav>
                                        <p:tav tm="100000">
                                          <p:val>
                                            <p:strVal val="#ppt_x"/>
                                          </p:val>
                                        </p:tav>
                                      </p:tavLst>
                                    </p:anim>
                                    <p:anim calcmode="lin" valueType="num">
                                      <p:cBhvr additive="base">
                                        <p:cTn id="63" dur="500" fill="hold"/>
                                        <p:tgtEl>
                                          <p:spTgt spid="24"/>
                                        </p:tgtEl>
                                        <p:attrNameLst>
                                          <p:attrName>ppt_y</p:attrName>
                                        </p:attrNameLst>
                                      </p:cBhvr>
                                      <p:tavLst>
                                        <p:tav tm="0">
                                          <p:val>
                                            <p:strVal val="#ppt_y"/>
                                          </p:val>
                                        </p:tav>
                                        <p:tav tm="100000">
                                          <p:val>
                                            <p:strVal val="#ppt_y"/>
                                          </p:val>
                                        </p:tav>
                                      </p:tavLst>
                                    </p:anim>
                                  </p:childTnLst>
                                </p:cTn>
                              </p:par>
                              <p:par>
                                <p:cTn id="64" presetID="2" presetClass="entr" presetSubtype="2" fill="hold" grpId="0" nodeType="withEffect">
                                  <p:stCondLst>
                                    <p:cond delay="0"/>
                                  </p:stCondLst>
                                  <p:childTnLst>
                                    <p:set>
                                      <p:cBhvr>
                                        <p:cTn id="65" dur="1" fill="hold">
                                          <p:stCondLst>
                                            <p:cond delay="0"/>
                                          </p:stCondLst>
                                        </p:cTn>
                                        <p:tgtEl>
                                          <p:spTgt spid="25"/>
                                        </p:tgtEl>
                                        <p:attrNameLst>
                                          <p:attrName>style.visibility</p:attrName>
                                        </p:attrNameLst>
                                      </p:cBhvr>
                                      <p:to>
                                        <p:strVal val="visible"/>
                                      </p:to>
                                    </p:set>
                                    <p:anim calcmode="lin" valueType="num">
                                      <p:cBhvr additive="base">
                                        <p:cTn id="66" dur="500" fill="hold"/>
                                        <p:tgtEl>
                                          <p:spTgt spid="25"/>
                                        </p:tgtEl>
                                        <p:attrNameLst>
                                          <p:attrName>ppt_x</p:attrName>
                                        </p:attrNameLst>
                                      </p:cBhvr>
                                      <p:tavLst>
                                        <p:tav tm="0">
                                          <p:val>
                                            <p:strVal val="1+#ppt_w/2"/>
                                          </p:val>
                                        </p:tav>
                                        <p:tav tm="100000">
                                          <p:val>
                                            <p:strVal val="#ppt_x"/>
                                          </p:val>
                                        </p:tav>
                                      </p:tavLst>
                                    </p:anim>
                                    <p:anim calcmode="lin" valueType="num">
                                      <p:cBhvr additive="base">
                                        <p:cTn id="67" dur="500" fill="hold"/>
                                        <p:tgtEl>
                                          <p:spTgt spid="2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22" grpId="0"/>
      <p:bldP spid="23" grpId="0"/>
      <p:bldP spid="24" grpId="0"/>
      <p:bldP spid="25" grpId="0"/>
      <p:bldP spid="26" grpId="0" animBg="1"/>
      <p:bldP spid="27" grpId="0" animBg="1"/>
      <p:bldP spid="28"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图片包含 事情&#10;&#10;已生成高可信度的说明">
            <a:extLst>
              <a:ext uri="{FF2B5EF4-FFF2-40B4-BE49-F238E27FC236}">
                <a16:creationId xmlns="" xmlns:a16="http://schemas.microsoft.com/office/drawing/2014/main" id="{009F9596-873C-489D-B21B-CE050604863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 name="矩形 2">
            <a:extLst>
              <a:ext uri="{FF2B5EF4-FFF2-40B4-BE49-F238E27FC236}">
                <a16:creationId xmlns="" xmlns:a16="http://schemas.microsoft.com/office/drawing/2014/main" id="{A677A14B-0458-4656-BD74-A7386CAB76F5}"/>
              </a:ext>
            </a:extLst>
          </p:cNvPr>
          <p:cNvSpPr/>
          <p:nvPr/>
        </p:nvSpPr>
        <p:spPr>
          <a:xfrm>
            <a:off x="3223137" y="3066143"/>
            <a:ext cx="1233714" cy="72571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800" b="1" dirty="0">
                <a:solidFill>
                  <a:schemeClr val="bg1"/>
                </a:solidFill>
                <a:latin typeface="微软雅黑" panose="020B0503020204020204" pitchFamily="34" charset="-122"/>
                <a:ea typeface="微软雅黑" panose="020B0503020204020204" pitchFamily="34" charset="-122"/>
              </a:rPr>
              <a:t>3</a:t>
            </a:r>
            <a:endParaRPr lang="zh-CN" altLang="en-US" sz="4800" b="1" dirty="0">
              <a:solidFill>
                <a:schemeClr val="bg1"/>
              </a:solidFill>
              <a:latin typeface="微软雅黑" panose="020B0503020204020204" pitchFamily="34" charset="-122"/>
              <a:ea typeface="微软雅黑" panose="020B0503020204020204" pitchFamily="34" charset="-122"/>
            </a:endParaRPr>
          </a:p>
        </p:txBody>
      </p:sp>
      <p:sp>
        <p:nvSpPr>
          <p:cNvPr id="5" name="矩形 4">
            <a:extLst>
              <a:ext uri="{FF2B5EF4-FFF2-40B4-BE49-F238E27FC236}">
                <a16:creationId xmlns="" xmlns:a16="http://schemas.microsoft.com/office/drawing/2014/main" id="{79331872-A708-49B7-8227-9DB2179ADCA1}"/>
              </a:ext>
            </a:extLst>
          </p:cNvPr>
          <p:cNvSpPr/>
          <p:nvPr/>
        </p:nvSpPr>
        <p:spPr>
          <a:xfrm>
            <a:off x="4456851" y="3066142"/>
            <a:ext cx="5181600" cy="725715"/>
          </a:xfrm>
          <a:prstGeom prst="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0" name="文本框 9">
            <a:extLst>
              <a:ext uri="{FF2B5EF4-FFF2-40B4-BE49-F238E27FC236}">
                <a16:creationId xmlns="" xmlns:a16="http://schemas.microsoft.com/office/drawing/2014/main" id="{40930220-34ED-4BE9-9738-824B46A56B19}"/>
              </a:ext>
            </a:extLst>
          </p:cNvPr>
          <p:cNvSpPr txBox="1"/>
          <p:nvPr/>
        </p:nvSpPr>
        <p:spPr>
          <a:xfrm>
            <a:off x="4967833" y="3105833"/>
            <a:ext cx="3795167" cy="646331"/>
          </a:xfrm>
          <a:prstGeom prst="rect">
            <a:avLst/>
          </a:prstGeom>
          <a:noFill/>
        </p:spPr>
        <p:txBody>
          <a:bodyPr wrap="square" rtlCol="0">
            <a:spAutoFit/>
          </a:bodyPr>
          <a:lstStyle/>
          <a:p>
            <a:r>
              <a:rPr lang="zh-CN" altLang="en-US" sz="3600" b="1" dirty="0">
                <a:solidFill>
                  <a:srgbClr val="C00000"/>
                </a:solidFill>
                <a:latin typeface="微软雅黑" panose="020B0503020204020204" pitchFamily="34" charset="-122"/>
                <a:ea typeface="微软雅黑" panose="020B0503020204020204" pitchFamily="34" charset="-122"/>
              </a:rPr>
              <a:t>抗日的中流砥柱</a:t>
            </a:r>
          </a:p>
        </p:txBody>
      </p:sp>
    </p:spTree>
    <p:extLst>
      <p:ext uri="{BB962C8B-B14F-4D97-AF65-F5344CB8AC3E}">
        <p14:creationId xmlns:p14="http://schemas.microsoft.com/office/powerpoint/2010/main" val="347852717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2000">
        <p15:prstTrans prst="peelOff"/>
      </p:transition>
    </mc:Choice>
    <mc:Fallback xmlns="">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1000"/>
                                        <p:tgtEl>
                                          <p:spTgt spid="10"/>
                                        </p:tgtEl>
                                      </p:cBhvr>
                                    </p:animEffect>
                                    <p:anim calcmode="lin" valueType="num">
                                      <p:cBhvr>
                                        <p:cTn id="18" dur="1000" fill="hold"/>
                                        <p:tgtEl>
                                          <p:spTgt spid="10"/>
                                        </p:tgtEl>
                                        <p:attrNameLst>
                                          <p:attrName>ppt_x</p:attrName>
                                        </p:attrNameLst>
                                      </p:cBhvr>
                                      <p:tavLst>
                                        <p:tav tm="0">
                                          <p:val>
                                            <p:strVal val="#ppt_x"/>
                                          </p:val>
                                        </p:tav>
                                        <p:tav tm="100000">
                                          <p:val>
                                            <p:strVal val="#ppt_x"/>
                                          </p:val>
                                        </p:tav>
                                      </p:tavLst>
                                    </p:anim>
                                    <p:anim calcmode="lin" valueType="num">
                                      <p:cBhvr>
                                        <p:cTn id="19"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P spid="10"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标注 4">
            <a:extLst>
              <a:ext uri="{FF2B5EF4-FFF2-40B4-BE49-F238E27FC236}">
                <a16:creationId xmlns="" xmlns:a16="http://schemas.microsoft.com/office/drawing/2014/main" id="{DE3F2D6A-B96D-444F-ADC4-FBA388DFE448}"/>
              </a:ext>
            </a:extLst>
          </p:cNvPr>
          <p:cNvSpPr/>
          <p:nvPr/>
        </p:nvSpPr>
        <p:spPr>
          <a:xfrm flipH="1">
            <a:off x="496882" y="2847710"/>
            <a:ext cx="2982918" cy="2286000"/>
          </a:xfrm>
          <a:prstGeom prst="wedgeRectCallout">
            <a:avLst>
              <a:gd name="adj1" fmla="val -33861"/>
              <a:gd name="adj2" fmla="val 68268"/>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微软雅黑"/>
              <a:cs typeface="+mn-ea"/>
              <a:sym typeface="+mn-lt"/>
            </a:endParaRPr>
          </a:p>
        </p:txBody>
      </p:sp>
      <p:sp>
        <p:nvSpPr>
          <p:cNvPr id="3" name="矩形标注 5">
            <a:extLst>
              <a:ext uri="{FF2B5EF4-FFF2-40B4-BE49-F238E27FC236}">
                <a16:creationId xmlns="" xmlns:a16="http://schemas.microsoft.com/office/drawing/2014/main" id="{C492E80B-DC28-4A9A-89DD-E41D109A8D8A}"/>
              </a:ext>
            </a:extLst>
          </p:cNvPr>
          <p:cNvSpPr/>
          <p:nvPr/>
        </p:nvSpPr>
        <p:spPr>
          <a:xfrm flipH="1">
            <a:off x="4477541" y="2847710"/>
            <a:ext cx="2982918" cy="2286000"/>
          </a:xfrm>
          <a:prstGeom prst="wedgeRectCallout">
            <a:avLst>
              <a:gd name="adj1" fmla="val -33861"/>
              <a:gd name="adj2" fmla="val 68268"/>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微软雅黑"/>
              <a:cs typeface="+mn-ea"/>
              <a:sym typeface="+mn-lt"/>
            </a:endParaRPr>
          </a:p>
        </p:txBody>
      </p:sp>
      <p:sp>
        <p:nvSpPr>
          <p:cNvPr id="4" name="矩形标注 6">
            <a:extLst>
              <a:ext uri="{FF2B5EF4-FFF2-40B4-BE49-F238E27FC236}">
                <a16:creationId xmlns="" xmlns:a16="http://schemas.microsoft.com/office/drawing/2014/main" id="{5195E287-2C5F-43D6-8725-851984DA8133}"/>
              </a:ext>
            </a:extLst>
          </p:cNvPr>
          <p:cNvSpPr/>
          <p:nvPr/>
        </p:nvSpPr>
        <p:spPr>
          <a:xfrm flipH="1">
            <a:off x="8458200" y="2847710"/>
            <a:ext cx="2982918" cy="2286000"/>
          </a:xfrm>
          <a:prstGeom prst="wedgeRectCallout">
            <a:avLst>
              <a:gd name="adj1" fmla="val -33861"/>
              <a:gd name="adj2" fmla="val 68268"/>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微软雅黑"/>
              <a:cs typeface="+mn-ea"/>
              <a:sym typeface="+mn-lt"/>
            </a:endParaRPr>
          </a:p>
        </p:txBody>
      </p:sp>
      <p:sp>
        <p:nvSpPr>
          <p:cNvPr id="5" name="文本框 8">
            <a:extLst>
              <a:ext uri="{FF2B5EF4-FFF2-40B4-BE49-F238E27FC236}">
                <a16:creationId xmlns="" xmlns:a16="http://schemas.microsoft.com/office/drawing/2014/main" id="{A077AAEC-1432-4688-A61F-3CC61667EC4A}"/>
              </a:ext>
            </a:extLst>
          </p:cNvPr>
          <p:cNvSpPr txBox="1"/>
          <p:nvPr/>
        </p:nvSpPr>
        <p:spPr>
          <a:xfrm>
            <a:off x="616790" y="3892020"/>
            <a:ext cx="2736011" cy="972574"/>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just" defTabSz="914400" rtl="0" eaLnBrk="1" fontAlgn="auto" latinLnBrk="0" hangingPunct="1">
              <a:lnSpc>
                <a:spcPct val="130000"/>
              </a:lnSpc>
              <a:spcBef>
                <a:spcPts val="0"/>
              </a:spcBef>
              <a:spcAft>
                <a:spcPts val="0"/>
              </a:spcAft>
              <a:buClrTx/>
              <a:buSzTx/>
              <a:buFontTx/>
              <a:buNone/>
              <a:tabLst/>
              <a:defRPr/>
            </a:pPr>
            <a:r>
              <a:rPr kumimoji="0" lang="zh-CN" altLang="en-US" sz="1100" b="0" i="0" u="none" strike="noStrike" kern="1200" cap="none" spc="0" normalizeH="0" baseline="0" noProof="0" dirty="0">
                <a:ln>
                  <a:noFill/>
                </a:ln>
                <a:solidFill>
                  <a:prstClr val="white"/>
                </a:solidFill>
                <a:effectLst/>
                <a:uLnTx/>
                <a:uFillTx/>
                <a:latin typeface="Calibri"/>
                <a:ea typeface="微软雅黑"/>
                <a:cs typeface="+mn-ea"/>
                <a:sym typeface="+mn-lt"/>
              </a:rPr>
              <a:t>标题数字等都可以通过点击和重新输入进行更改，顶部“开始”面板中可以对字体、字号、颜色、行距等进行修改。建议正文</a:t>
            </a:r>
            <a:r>
              <a:rPr kumimoji="0" lang="en-US" altLang="zh-CN" sz="1100" b="0" i="0" u="none" strike="noStrike" kern="1200" cap="none" spc="0" normalizeH="0" baseline="0" noProof="0" dirty="0">
                <a:ln>
                  <a:noFill/>
                </a:ln>
                <a:solidFill>
                  <a:prstClr val="white"/>
                </a:solidFill>
                <a:effectLst/>
                <a:uLnTx/>
                <a:uFillTx/>
                <a:latin typeface="Calibri"/>
                <a:ea typeface="微软雅黑"/>
                <a:cs typeface="+mn-ea"/>
                <a:sym typeface="+mn-lt"/>
              </a:rPr>
              <a:t>10-16</a:t>
            </a:r>
            <a:r>
              <a:rPr kumimoji="0" lang="zh-CN" altLang="en-US" sz="1100" b="0" i="0" u="none" strike="noStrike" kern="1200" cap="none" spc="0" normalizeH="0" baseline="0" noProof="0" dirty="0">
                <a:ln>
                  <a:noFill/>
                </a:ln>
                <a:solidFill>
                  <a:prstClr val="white"/>
                </a:solidFill>
                <a:effectLst/>
                <a:uLnTx/>
                <a:uFillTx/>
                <a:latin typeface="Calibri"/>
                <a:ea typeface="微软雅黑"/>
                <a:cs typeface="+mn-ea"/>
                <a:sym typeface="+mn-lt"/>
              </a:rPr>
              <a:t>号字，</a:t>
            </a:r>
            <a:r>
              <a:rPr kumimoji="0" lang="en-US" altLang="zh-CN" sz="1100" b="0" i="0" u="none" strike="noStrike" kern="1200" cap="none" spc="0" normalizeH="0" baseline="0" noProof="0" dirty="0">
                <a:ln>
                  <a:noFill/>
                </a:ln>
                <a:solidFill>
                  <a:prstClr val="white"/>
                </a:solidFill>
                <a:effectLst/>
                <a:uLnTx/>
                <a:uFillTx/>
                <a:latin typeface="Calibri"/>
                <a:ea typeface="微软雅黑"/>
                <a:cs typeface="+mn-ea"/>
                <a:sym typeface="+mn-lt"/>
              </a:rPr>
              <a:t>1.3</a:t>
            </a:r>
            <a:r>
              <a:rPr kumimoji="0" lang="zh-CN" altLang="en-US" sz="1100" b="0" i="0" u="none" strike="noStrike" kern="1200" cap="none" spc="0" normalizeH="0" baseline="0" noProof="0" dirty="0">
                <a:ln>
                  <a:noFill/>
                </a:ln>
                <a:solidFill>
                  <a:prstClr val="white"/>
                </a:solidFill>
                <a:effectLst/>
                <a:uLnTx/>
                <a:uFillTx/>
                <a:latin typeface="Calibri"/>
                <a:ea typeface="微软雅黑"/>
                <a:cs typeface="+mn-ea"/>
                <a:sym typeface="+mn-lt"/>
              </a:rPr>
              <a:t>倍字间距。</a:t>
            </a:r>
          </a:p>
        </p:txBody>
      </p:sp>
      <p:sp>
        <p:nvSpPr>
          <p:cNvPr id="6" name="文本框 8">
            <a:extLst>
              <a:ext uri="{FF2B5EF4-FFF2-40B4-BE49-F238E27FC236}">
                <a16:creationId xmlns="" xmlns:a16="http://schemas.microsoft.com/office/drawing/2014/main" id="{6CA29F4E-4F4D-4ED9-B1F9-1913F42D63A1}"/>
              </a:ext>
            </a:extLst>
          </p:cNvPr>
          <p:cNvSpPr txBox="1"/>
          <p:nvPr/>
        </p:nvSpPr>
        <p:spPr>
          <a:xfrm>
            <a:off x="4600995" y="3892020"/>
            <a:ext cx="2736011" cy="972574"/>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just" defTabSz="914400" rtl="0" eaLnBrk="1" fontAlgn="auto" latinLnBrk="0" hangingPunct="1">
              <a:lnSpc>
                <a:spcPct val="130000"/>
              </a:lnSpc>
              <a:spcBef>
                <a:spcPts val="0"/>
              </a:spcBef>
              <a:spcAft>
                <a:spcPts val="0"/>
              </a:spcAft>
              <a:buClrTx/>
              <a:buSzTx/>
              <a:buFontTx/>
              <a:buNone/>
              <a:tabLst/>
              <a:defRPr/>
            </a:pPr>
            <a:r>
              <a:rPr kumimoji="0" lang="zh-CN" altLang="en-US" sz="1100" b="0" i="0" u="none" strike="noStrike" kern="1200" cap="none" spc="0" normalizeH="0" baseline="0" noProof="0" dirty="0">
                <a:ln>
                  <a:noFill/>
                </a:ln>
                <a:solidFill>
                  <a:prstClr val="white"/>
                </a:solidFill>
                <a:effectLst/>
                <a:uLnTx/>
                <a:uFillTx/>
                <a:latin typeface="Calibri"/>
                <a:ea typeface="微软雅黑"/>
                <a:cs typeface="+mn-ea"/>
                <a:sym typeface="+mn-lt"/>
              </a:rPr>
              <a:t>标题数字等都可以通过点击和重新输入进行更改，顶部“开始”面板中可以对字体、字号、颜色、行距等进行修改。建议正文</a:t>
            </a:r>
            <a:r>
              <a:rPr kumimoji="0" lang="en-US" altLang="zh-CN" sz="1100" b="0" i="0" u="none" strike="noStrike" kern="1200" cap="none" spc="0" normalizeH="0" baseline="0" noProof="0" dirty="0">
                <a:ln>
                  <a:noFill/>
                </a:ln>
                <a:solidFill>
                  <a:prstClr val="white"/>
                </a:solidFill>
                <a:effectLst/>
                <a:uLnTx/>
                <a:uFillTx/>
                <a:latin typeface="Calibri"/>
                <a:ea typeface="微软雅黑"/>
                <a:cs typeface="+mn-ea"/>
                <a:sym typeface="+mn-lt"/>
              </a:rPr>
              <a:t>10-16</a:t>
            </a:r>
            <a:r>
              <a:rPr kumimoji="0" lang="zh-CN" altLang="en-US" sz="1100" b="0" i="0" u="none" strike="noStrike" kern="1200" cap="none" spc="0" normalizeH="0" baseline="0" noProof="0" dirty="0">
                <a:ln>
                  <a:noFill/>
                </a:ln>
                <a:solidFill>
                  <a:prstClr val="white"/>
                </a:solidFill>
                <a:effectLst/>
                <a:uLnTx/>
                <a:uFillTx/>
                <a:latin typeface="Calibri"/>
                <a:ea typeface="微软雅黑"/>
                <a:cs typeface="+mn-ea"/>
                <a:sym typeface="+mn-lt"/>
              </a:rPr>
              <a:t>号字，</a:t>
            </a:r>
            <a:r>
              <a:rPr kumimoji="0" lang="en-US" altLang="zh-CN" sz="1100" b="0" i="0" u="none" strike="noStrike" kern="1200" cap="none" spc="0" normalizeH="0" baseline="0" noProof="0" dirty="0">
                <a:ln>
                  <a:noFill/>
                </a:ln>
                <a:solidFill>
                  <a:prstClr val="white"/>
                </a:solidFill>
                <a:effectLst/>
                <a:uLnTx/>
                <a:uFillTx/>
                <a:latin typeface="Calibri"/>
                <a:ea typeface="微软雅黑"/>
                <a:cs typeface="+mn-ea"/>
                <a:sym typeface="+mn-lt"/>
              </a:rPr>
              <a:t>1.3</a:t>
            </a:r>
            <a:r>
              <a:rPr kumimoji="0" lang="zh-CN" altLang="en-US" sz="1100" b="0" i="0" u="none" strike="noStrike" kern="1200" cap="none" spc="0" normalizeH="0" baseline="0" noProof="0" dirty="0">
                <a:ln>
                  <a:noFill/>
                </a:ln>
                <a:solidFill>
                  <a:prstClr val="white"/>
                </a:solidFill>
                <a:effectLst/>
                <a:uLnTx/>
                <a:uFillTx/>
                <a:latin typeface="Calibri"/>
                <a:ea typeface="微软雅黑"/>
                <a:cs typeface="+mn-ea"/>
                <a:sym typeface="+mn-lt"/>
              </a:rPr>
              <a:t>倍字间距。</a:t>
            </a:r>
          </a:p>
        </p:txBody>
      </p:sp>
      <p:sp>
        <p:nvSpPr>
          <p:cNvPr id="7" name="文本框 8">
            <a:extLst>
              <a:ext uri="{FF2B5EF4-FFF2-40B4-BE49-F238E27FC236}">
                <a16:creationId xmlns="" xmlns:a16="http://schemas.microsoft.com/office/drawing/2014/main" id="{AD88E6FD-9445-4091-B231-65F38B33AD96}"/>
              </a:ext>
            </a:extLst>
          </p:cNvPr>
          <p:cNvSpPr txBox="1"/>
          <p:nvPr/>
        </p:nvSpPr>
        <p:spPr>
          <a:xfrm>
            <a:off x="8581653" y="3892020"/>
            <a:ext cx="2736011" cy="972574"/>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just" defTabSz="914400" rtl="0" eaLnBrk="1" fontAlgn="auto" latinLnBrk="0" hangingPunct="1">
              <a:lnSpc>
                <a:spcPct val="130000"/>
              </a:lnSpc>
              <a:spcBef>
                <a:spcPts val="0"/>
              </a:spcBef>
              <a:spcAft>
                <a:spcPts val="0"/>
              </a:spcAft>
              <a:buClrTx/>
              <a:buSzTx/>
              <a:buFontTx/>
              <a:buNone/>
              <a:tabLst/>
              <a:defRPr/>
            </a:pPr>
            <a:r>
              <a:rPr kumimoji="0" lang="zh-CN" altLang="en-US" sz="1100" b="0" i="0" u="none" strike="noStrike" kern="1200" cap="none" spc="0" normalizeH="0" baseline="0" noProof="0" dirty="0">
                <a:ln>
                  <a:noFill/>
                </a:ln>
                <a:solidFill>
                  <a:prstClr val="white"/>
                </a:solidFill>
                <a:effectLst/>
                <a:uLnTx/>
                <a:uFillTx/>
                <a:latin typeface="Calibri"/>
                <a:ea typeface="微软雅黑"/>
                <a:cs typeface="+mn-ea"/>
                <a:sym typeface="+mn-lt"/>
              </a:rPr>
              <a:t>标题数字等都可以通过点击和重新输入进行更改，顶部“开始”面板中可以对字体、字号、颜色、行距等进行修改。建议正文</a:t>
            </a:r>
            <a:r>
              <a:rPr kumimoji="0" lang="en-US" altLang="zh-CN" sz="1100" b="0" i="0" u="none" strike="noStrike" kern="1200" cap="none" spc="0" normalizeH="0" baseline="0" noProof="0" dirty="0">
                <a:ln>
                  <a:noFill/>
                </a:ln>
                <a:solidFill>
                  <a:prstClr val="white"/>
                </a:solidFill>
                <a:effectLst/>
                <a:uLnTx/>
                <a:uFillTx/>
                <a:latin typeface="Calibri"/>
                <a:ea typeface="微软雅黑"/>
                <a:cs typeface="+mn-ea"/>
                <a:sym typeface="+mn-lt"/>
              </a:rPr>
              <a:t>10-16</a:t>
            </a:r>
            <a:r>
              <a:rPr kumimoji="0" lang="zh-CN" altLang="en-US" sz="1100" b="0" i="0" u="none" strike="noStrike" kern="1200" cap="none" spc="0" normalizeH="0" baseline="0" noProof="0" dirty="0">
                <a:ln>
                  <a:noFill/>
                </a:ln>
                <a:solidFill>
                  <a:prstClr val="white"/>
                </a:solidFill>
                <a:effectLst/>
                <a:uLnTx/>
                <a:uFillTx/>
                <a:latin typeface="Calibri"/>
                <a:ea typeface="微软雅黑"/>
                <a:cs typeface="+mn-ea"/>
                <a:sym typeface="+mn-lt"/>
              </a:rPr>
              <a:t>号字，</a:t>
            </a:r>
            <a:r>
              <a:rPr kumimoji="0" lang="en-US" altLang="zh-CN" sz="1100" b="0" i="0" u="none" strike="noStrike" kern="1200" cap="none" spc="0" normalizeH="0" baseline="0" noProof="0" dirty="0">
                <a:ln>
                  <a:noFill/>
                </a:ln>
                <a:solidFill>
                  <a:prstClr val="white"/>
                </a:solidFill>
                <a:effectLst/>
                <a:uLnTx/>
                <a:uFillTx/>
                <a:latin typeface="Calibri"/>
                <a:ea typeface="微软雅黑"/>
                <a:cs typeface="+mn-ea"/>
                <a:sym typeface="+mn-lt"/>
              </a:rPr>
              <a:t>1.3</a:t>
            </a:r>
            <a:r>
              <a:rPr kumimoji="0" lang="zh-CN" altLang="en-US" sz="1100" b="0" i="0" u="none" strike="noStrike" kern="1200" cap="none" spc="0" normalizeH="0" baseline="0" noProof="0" dirty="0">
                <a:ln>
                  <a:noFill/>
                </a:ln>
                <a:solidFill>
                  <a:prstClr val="white"/>
                </a:solidFill>
                <a:effectLst/>
                <a:uLnTx/>
                <a:uFillTx/>
                <a:latin typeface="Calibri"/>
                <a:ea typeface="微软雅黑"/>
                <a:cs typeface="+mn-ea"/>
                <a:sym typeface="+mn-lt"/>
              </a:rPr>
              <a:t>倍字间距。</a:t>
            </a:r>
          </a:p>
        </p:txBody>
      </p:sp>
      <p:sp>
        <p:nvSpPr>
          <p:cNvPr id="8" name="文本框 7">
            <a:extLst>
              <a:ext uri="{FF2B5EF4-FFF2-40B4-BE49-F238E27FC236}">
                <a16:creationId xmlns="" xmlns:a16="http://schemas.microsoft.com/office/drawing/2014/main" id="{1B2469EC-37DC-415B-A36C-43B02B40F493}"/>
              </a:ext>
            </a:extLst>
          </p:cNvPr>
          <p:cNvSpPr txBox="1"/>
          <p:nvPr/>
        </p:nvSpPr>
        <p:spPr>
          <a:xfrm>
            <a:off x="660054" y="3523085"/>
            <a:ext cx="2236510" cy="40011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0" cap="none" spc="0" normalizeH="0" baseline="0" noProof="0" dirty="0">
                <a:ln>
                  <a:noFill/>
                </a:ln>
                <a:solidFill>
                  <a:prstClr val="white"/>
                </a:solidFill>
                <a:effectLst/>
                <a:uLnTx/>
                <a:uFillTx/>
                <a:latin typeface="Calibri"/>
                <a:ea typeface="微软雅黑"/>
                <a:cs typeface="+mn-ea"/>
                <a:sym typeface="+mn-lt"/>
              </a:rPr>
              <a:t>点击此处添加标题</a:t>
            </a:r>
          </a:p>
        </p:txBody>
      </p:sp>
      <p:sp>
        <p:nvSpPr>
          <p:cNvPr id="9" name="文本框 8">
            <a:extLst>
              <a:ext uri="{FF2B5EF4-FFF2-40B4-BE49-F238E27FC236}">
                <a16:creationId xmlns="" xmlns:a16="http://schemas.microsoft.com/office/drawing/2014/main" id="{47D0DFCD-444B-4E0C-AE30-E7A02D77A891}"/>
              </a:ext>
            </a:extLst>
          </p:cNvPr>
          <p:cNvSpPr txBox="1"/>
          <p:nvPr/>
        </p:nvSpPr>
        <p:spPr>
          <a:xfrm>
            <a:off x="4660022" y="3523085"/>
            <a:ext cx="2236510" cy="40011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0" cap="none" spc="0" normalizeH="0" baseline="0" noProof="0" dirty="0">
                <a:ln>
                  <a:noFill/>
                </a:ln>
                <a:solidFill>
                  <a:prstClr val="white"/>
                </a:solidFill>
                <a:effectLst/>
                <a:uLnTx/>
                <a:uFillTx/>
                <a:latin typeface="Calibri"/>
                <a:ea typeface="微软雅黑"/>
                <a:cs typeface="+mn-ea"/>
                <a:sym typeface="+mn-lt"/>
              </a:rPr>
              <a:t>点击此处添加标题</a:t>
            </a:r>
          </a:p>
        </p:txBody>
      </p:sp>
      <p:sp>
        <p:nvSpPr>
          <p:cNvPr id="10" name="文本框 9">
            <a:extLst>
              <a:ext uri="{FF2B5EF4-FFF2-40B4-BE49-F238E27FC236}">
                <a16:creationId xmlns="" xmlns:a16="http://schemas.microsoft.com/office/drawing/2014/main" id="{0CF41508-DDD2-4F3A-B8B4-65516CC2EE69}"/>
              </a:ext>
            </a:extLst>
          </p:cNvPr>
          <p:cNvSpPr txBox="1"/>
          <p:nvPr/>
        </p:nvSpPr>
        <p:spPr>
          <a:xfrm>
            <a:off x="8634781" y="3523085"/>
            <a:ext cx="2236510" cy="40011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0" cap="none" spc="0" normalizeH="0" baseline="0" noProof="0" dirty="0">
                <a:ln>
                  <a:noFill/>
                </a:ln>
                <a:solidFill>
                  <a:prstClr val="white"/>
                </a:solidFill>
                <a:effectLst/>
                <a:uLnTx/>
                <a:uFillTx/>
                <a:latin typeface="Calibri"/>
                <a:ea typeface="微软雅黑"/>
                <a:cs typeface="+mn-ea"/>
                <a:sym typeface="+mn-lt"/>
              </a:rPr>
              <a:t>点击此处添加标题</a:t>
            </a:r>
          </a:p>
        </p:txBody>
      </p:sp>
      <p:sp>
        <p:nvSpPr>
          <p:cNvPr id="11" name="矩形 10">
            <a:extLst>
              <a:ext uri="{FF2B5EF4-FFF2-40B4-BE49-F238E27FC236}">
                <a16:creationId xmlns="" xmlns:a16="http://schemas.microsoft.com/office/drawing/2014/main" id="{CA0BDC18-0A33-40FE-9074-F675A78576F0}"/>
              </a:ext>
            </a:extLst>
          </p:cNvPr>
          <p:cNvSpPr/>
          <p:nvPr/>
        </p:nvSpPr>
        <p:spPr>
          <a:xfrm>
            <a:off x="-67" y="0"/>
            <a:ext cx="1233714" cy="72571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800" b="1" dirty="0">
                <a:solidFill>
                  <a:schemeClr val="bg1"/>
                </a:solidFill>
                <a:latin typeface="微软雅黑" panose="020B0503020204020204" pitchFamily="34" charset="-122"/>
                <a:ea typeface="微软雅黑" panose="020B0503020204020204" pitchFamily="34" charset="-122"/>
              </a:rPr>
              <a:t>3</a:t>
            </a:r>
            <a:endParaRPr lang="zh-CN" altLang="en-US" sz="4800" b="1" dirty="0">
              <a:solidFill>
                <a:schemeClr val="bg1"/>
              </a:solidFill>
              <a:latin typeface="微软雅黑" panose="020B0503020204020204" pitchFamily="34" charset="-122"/>
              <a:ea typeface="微软雅黑" panose="020B0503020204020204" pitchFamily="34" charset="-122"/>
            </a:endParaRPr>
          </a:p>
        </p:txBody>
      </p:sp>
      <p:sp>
        <p:nvSpPr>
          <p:cNvPr id="12" name="矩形 11">
            <a:extLst>
              <a:ext uri="{FF2B5EF4-FFF2-40B4-BE49-F238E27FC236}">
                <a16:creationId xmlns="" xmlns:a16="http://schemas.microsoft.com/office/drawing/2014/main" id="{94C62509-EC28-4CB2-8878-1D7964C8C37F}"/>
              </a:ext>
            </a:extLst>
          </p:cNvPr>
          <p:cNvSpPr/>
          <p:nvPr/>
        </p:nvSpPr>
        <p:spPr>
          <a:xfrm>
            <a:off x="1233647" y="-1"/>
            <a:ext cx="5181600" cy="725715"/>
          </a:xfrm>
          <a:prstGeom prst="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3" name="文本框 12">
            <a:extLst>
              <a:ext uri="{FF2B5EF4-FFF2-40B4-BE49-F238E27FC236}">
                <a16:creationId xmlns="" xmlns:a16="http://schemas.microsoft.com/office/drawing/2014/main" id="{C009F9AC-321B-4310-B6D4-6682082A4170}"/>
              </a:ext>
            </a:extLst>
          </p:cNvPr>
          <p:cNvSpPr txBox="1"/>
          <p:nvPr/>
        </p:nvSpPr>
        <p:spPr>
          <a:xfrm>
            <a:off x="1744629" y="39690"/>
            <a:ext cx="3795167" cy="646331"/>
          </a:xfrm>
          <a:prstGeom prst="rect">
            <a:avLst/>
          </a:prstGeom>
          <a:noFill/>
        </p:spPr>
        <p:txBody>
          <a:bodyPr wrap="square" rtlCol="0">
            <a:spAutoFit/>
          </a:bodyPr>
          <a:lstStyle/>
          <a:p>
            <a:r>
              <a:rPr lang="zh-CN" altLang="en-US" sz="3600" b="1" dirty="0">
                <a:solidFill>
                  <a:srgbClr val="C00000"/>
                </a:solidFill>
                <a:latin typeface="微软雅黑" panose="020B0503020204020204" pitchFamily="34" charset="-122"/>
                <a:ea typeface="微软雅黑" panose="020B0503020204020204" pitchFamily="34" charset="-122"/>
              </a:rPr>
              <a:t>抗日的中流砥柱</a:t>
            </a:r>
          </a:p>
        </p:txBody>
      </p:sp>
    </p:spTree>
    <p:extLst>
      <p:ext uri="{BB962C8B-B14F-4D97-AF65-F5344CB8AC3E}">
        <p14:creationId xmlns:p14="http://schemas.microsoft.com/office/powerpoint/2010/main" val="310847864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2000">
        <p15:prstTrans prst="peelOff"/>
      </p:transition>
    </mc:Choice>
    <mc:Fallback xmlns="">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1000"/>
                                        <p:tgtEl>
                                          <p:spTgt spid="12"/>
                                        </p:tgtEl>
                                      </p:cBhvr>
                                    </p:animEffect>
                                    <p:anim calcmode="lin" valueType="num">
                                      <p:cBhvr>
                                        <p:cTn id="13" dur="1000" fill="hold"/>
                                        <p:tgtEl>
                                          <p:spTgt spid="12"/>
                                        </p:tgtEl>
                                        <p:attrNameLst>
                                          <p:attrName>ppt_x</p:attrName>
                                        </p:attrNameLst>
                                      </p:cBhvr>
                                      <p:tavLst>
                                        <p:tav tm="0">
                                          <p:val>
                                            <p:strVal val="#ppt_x"/>
                                          </p:val>
                                        </p:tav>
                                        <p:tav tm="100000">
                                          <p:val>
                                            <p:strVal val="#ppt_x"/>
                                          </p:val>
                                        </p:tav>
                                      </p:tavLst>
                                    </p:anim>
                                    <p:anim calcmode="lin" valueType="num">
                                      <p:cBhvr>
                                        <p:cTn id="14" dur="1000" fill="hold"/>
                                        <p:tgtEl>
                                          <p:spTgt spid="12"/>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fade">
                                      <p:cBhvr>
                                        <p:cTn id="17" dur="1000"/>
                                        <p:tgtEl>
                                          <p:spTgt spid="13"/>
                                        </p:tgtEl>
                                      </p:cBhvr>
                                    </p:animEffect>
                                    <p:anim calcmode="lin" valueType="num">
                                      <p:cBhvr>
                                        <p:cTn id="18" dur="1000" fill="hold"/>
                                        <p:tgtEl>
                                          <p:spTgt spid="13"/>
                                        </p:tgtEl>
                                        <p:attrNameLst>
                                          <p:attrName>ppt_x</p:attrName>
                                        </p:attrNameLst>
                                      </p:cBhvr>
                                      <p:tavLst>
                                        <p:tav tm="0">
                                          <p:val>
                                            <p:strVal val="#ppt_x"/>
                                          </p:val>
                                        </p:tav>
                                        <p:tav tm="100000">
                                          <p:val>
                                            <p:strVal val="#ppt_x"/>
                                          </p:val>
                                        </p:tav>
                                      </p:tavLst>
                                    </p:anim>
                                    <p:anim calcmode="lin" valueType="num">
                                      <p:cBhvr>
                                        <p:cTn id="19" dur="1000" fill="hold"/>
                                        <p:tgtEl>
                                          <p:spTgt spid="13"/>
                                        </p:tgtEl>
                                        <p:attrNameLst>
                                          <p:attrName>ppt_y</p:attrName>
                                        </p:attrNameLst>
                                      </p:cBhvr>
                                      <p:tavLst>
                                        <p:tav tm="0">
                                          <p:val>
                                            <p:strVal val="#ppt_y+.1"/>
                                          </p:val>
                                        </p:tav>
                                        <p:tav tm="100000">
                                          <p:val>
                                            <p:strVal val="#ppt_y"/>
                                          </p:val>
                                        </p:tav>
                                      </p:tavLst>
                                    </p:anim>
                                  </p:childTnLst>
                                </p:cTn>
                              </p:par>
                              <p:par>
                                <p:cTn id="20" presetID="2" presetClass="entr" presetSubtype="8" fill="hold" grpId="0" nodeType="withEffect">
                                  <p:stCondLst>
                                    <p:cond delay="0"/>
                                  </p:stCondLst>
                                  <p:childTnLst>
                                    <p:set>
                                      <p:cBhvr>
                                        <p:cTn id="21" dur="1" fill="hold">
                                          <p:stCondLst>
                                            <p:cond delay="0"/>
                                          </p:stCondLst>
                                        </p:cTn>
                                        <p:tgtEl>
                                          <p:spTgt spid="2"/>
                                        </p:tgtEl>
                                        <p:attrNameLst>
                                          <p:attrName>style.visibility</p:attrName>
                                        </p:attrNameLst>
                                      </p:cBhvr>
                                      <p:to>
                                        <p:strVal val="visible"/>
                                      </p:to>
                                    </p:set>
                                    <p:anim calcmode="lin" valueType="num">
                                      <p:cBhvr additive="base">
                                        <p:cTn id="22" dur="250" fill="hold"/>
                                        <p:tgtEl>
                                          <p:spTgt spid="2"/>
                                        </p:tgtEl>
                                        <p:attrNameLst>
                                          <p:attrName>ppt_x</p:attrName>
                                        </p:attrNameLst>
                                      </p:cBhvr>
                                      <p:tavLst>
                                        <p:tav tm="0">
                                          <p:val>
                                            <p:strVal val="0-#ppt_w/2"/>
                                          </p:val>
                                        </p:tav>
                                        <p:tav tm="100000">
                                          <p:val>
                                            <p:strVal val="#ppt_x"/>
                                          </p:val>
                                        </p:tav>
                                      </p:tavLst>
                                    </p:anim>
                                    <p:anim calcmode="lin" valueType="num">
                                      <p:cBhvr additive="base">
                                        <p:cTn id="23" dur="250" fill="hold"/>
                                        <p:tgtEl>
                                          <p:spTgt spid="2"/>
                                        </p:tgtEl>
                                        <p:attrNameLst>
                                          <p:attrName>ppt_y</p:attrName>
                                        </p:attrNameLst>
                                      </p:cBhvr>
                                      <p:tavLst>
                                        <p:tav tm="0">
                                          <p:val>
                                            <p:strVal val="#ppt_y"/>
                                          </p:val>
                                        </p:tav>
                                        <p:tav tm="100000">
                                          <p:val>
                                            <p:strVal val="#ppt_y"/>
                                          </p:val>
                                        </p:tav>
                                      </p:tavLst>
                                    </p:anim>
                                  </p:childTnLst>
                                </p:cTn>
                              </p:par>
                              <p:par>
                                <p:cTn id="24" presetID="2" presetClass="entr" presetSubtype="8" fill="hold" grpId="0" nodeType="withEffect">
                                  <p:stCondLst>
                                    <p:cond delay="0"/>
                                  </p:stCondLst>
                                  <p:childTnLst>
                                    <p:set>
                                      <p:cBhvr>
                                        <p:cTn id="25" dur="1" fill="hold">
                                          <p:stCondLst>
                                            <p:cond delay="0"/>
                                          </p:stCondLst>
                                        </p:cTn>
                                        <p:tgtEl>
                                          <p:spTgt spid="3"/>
                                        </p:tgtEl>
                                        <p:attrNameLst>
                                          <p:attrName>style.visibility</p:attrName>
                                        </p:attrNameLst>
                                      </p:cBhvr>
                                      <p:to>
                                        <p:strVal val="visible"/>
                                      </p:to>
                                    </p:set>
                                    <p:anim calcmode="lin" valueType="num">
                                      <p:cBhvr additive="base">
                                        <p:cTn id="26" dur="250" fill="hold"/>
                                        <p:tgtEl>
                                          <p:spTgt spid="3"/>
                                        </p:tgtEl>
                                        <p:attrNameLst>
                                          <p:attrName>ppt_x</p:attrName>
                                        </p:attrNameLst>
                                      </p:cBhvr>
                                      <p:tavLst>
                                        <p:tav tm="0">
                                          <p:val>
                                            <p:strVal val="0-#ppt_w/2"/>
                                          </p:val>
                                        </p:tav>
                                        <p:tav tm="100000">
                                          <p:val>
                                            <p:strVal val="#ppt_x"/>
                                          </p:val>
                                        </p:tav>
                                      </p:tavLst>
                                    </p:anim>
                                    <p:anim calcmode="lin" valueType="num">
                                      <p:cBhvr additive="base">
                                        <p:cTn id="27" dur="250" fill="hold"/>
                                        <p:tgtEl>
                                          <p:spTgt spid="3"/>
                                        </p:tgtEl>
                                        <p:attrNameLst>
                                          <p:attrName>ppt_y</p:attrName>
                                        </p:attrNameLst>
                                      </p:cBhvr>
                                      <p:tavLst>
                                        <p:tav tm="0">
                                          <p:val>
                                            <p:strVal val="#ppt_y"/>
                                          </p:val>
                                        </p:tav>
                                        <p:tav tm="100000">
                                          <p:val>
                                            <p:strVal val="#ppt_y"/>
                                          </p:val>
                                        </p:tav>
                                      </p:tavLst>
                                    </p:anim>
                                  </p:childTnLst>
                                </p:cTn>
                              </p:par>
                              <p:par>
                                <p:cTn id="28" presetID="2" presetClass="entr" presetSubtype="8" fill="hold" grpId="0" nodeType="withEffect">
                                  <p:stCondLst>
                                    <p:cond delay="0"/>
                                  </p:stCondLst>
                                  <p:childTnLst>
                                    <p:set>
                                      <p:cBhvr>
                                        <p:cTn id="29" dur="1" fill="hold">
                                          <p:stCondLst>
                                            <p:cond delay="0"/>
                                          </p:stCondLst>
                                        </p:cTn>
                                        <p:tgtEl>
                                          <p:spTgt spid="4"/>
                                        </p:tgtEl>
                                        <p:attrNameLst>
                                          <p:attrName>style.visibility</p:attrName>
                                        </p:attrNameLst>
                                      </p:cBhvr>
                                      <p:to>
                                        <p:strVal val="visible"/>
                                      </p:to>
                                    </p:set>
                                    <p:anim calcmode="lin" valueType="num">
                                      <p:cBhvr additive="base">
                                        <p:cTn id="30" dur="250" fill="hold"/>
                                        <p:tgtEl>
                                          <p:spTgt spid="4"/>
                                        </p:tgtEl>
                                        <p:attrNameLst>
                                          <p:attrName>ppt_x</p:attrName>
                                        </p:attrNameLst>
                                      </p:cBhvr>
                                      <p:tavLst>
                                        <p:tav tm="0">
                                          <p:val>
                                            <p:strVal val="0-#ppt_w/2"/>
                                          </p:val>
                                        </p:tav>
                                        <p:tav tm="100000">
                                          <p:val>
                                            <p:strVal val="#ppt_x"/>
                                          </p:val>
                                        </p:tav>
                                      </p:tavLst>
                                    </p:anim>
                                    <p:anim calcmode="lin" valueType="num">
                                      <p:cBhvr additive="base">
                                        <p:cTn id="31" dur="250" fill="hold"/>
                                        <p:tgtEl>
                                          <p:spTgt spid="4"/>
                                        </p:tgtEl>
                                        <p:attrNameLst>
                                          <p:attrName>ppt_y</p:attrName>
                                        </p:attrNameLst>
                                      </p:cBhvr>
                                      <p:tavLst>
                                        <p:tav tm="0">
                                          <p:val>
                                            <p:strVal val="#ppt_y"/>
                                          </p:val>
                                        </p:tav>
                                        <p:tav tm="100000">
                                          <p:val>
                                            <p:strVal val="#ppt_y"/>
                                          </p:val>
                                        </p:tav>
                                      </p:tavLst>
                                    </p:anim>
                                  </p:childTnLst>
                                </p:cTn>
                              </p:par>
                              <p:par>
                                <p:cTn id="32" presetID="2" presetClass="entr" presetSubtype="8" fill="hold" grpId="0" nodeType="withEffect">
                                  <p:stCondLst>
                                    <p:cond delay="0"/>
                                  </p:stCondLst>
                                  <p:childTnLst>
                                    <p:set>
                                      <p:cBhvr>
                                        <p:cTn id="33" dur="1" fill="hold">
                                          <p:stCondLst>
                                            <p:cond delay="0"/>
                                          </p:stCondLst>
                                        </p:cTn>
                                        <p:tgtEl>
                                          <p:spTgt spid="5"/>
                                        </p:tgtEl>
                                        <p:attrNameLst>
                                          <p:attrName>style.visibility</p:attrName>
                                        </p:attrNameLst>
                                      </p:cBhvr>
                                      <p:to>
                                        <p:strVal val="visible"/>
                                      </p:to>
                                    </p:set>
                                    <p:anim calcmode="lin" valueType="num">
                                      <p:cBhvr additive="base">
                                        <p:cTn id="34" dur="250" fill="hold"/>
                                        <p:tgtEl>
                                          <p:spTgt spid="5"/>
                                        </p:tgtEl>
                                        <p:attrNameLst>
                                          <p:attrName>ppt_x</p:attrName>
                                        </p:attrNameLst>
                                      </p:cBhvr>
                                      <p:tavLst>
                                        <p:tav tm="0">
                                          <p:val>
                                            <p:strVal val="0-#ppt_w/2"/>
                                          </p:val>
                                        </p:tav>
                                        <p:tav tm="100000">
                                          <p:val>
                                            <p:strVal val="#ppt_x"/>
                                          </p:val>
                                        </p:tav>
                                      </p:tavLst>
                                    </p:anim>
                                    <p:anim calcmode="lin" valueType="num">
                                      <p:cBhvr additive="base">
                                        <p:cTn id="35" dur="250" fill="hold"/>
                                        <p:tgtEl>
                                          <p:spTgt spid="5"/>
                                        </p:tgtEl>
                                        <p:attrNameLst>
                                          <p:attrName>ppt_y</p:attrName>
                                        </p:attrNameLst>
                                      </p:cBhvr>
                                      <p:tavLst>
                                        <p:tav tm="0">
                                          <p:val>
                                            <p:strVal val="#ppt_y"/>
                                          </p:val>
                                        </p:tav>
                                        <p:tav tm="100000">
                                          <p:val>
                                            <p:strVal val="#ppt_y"/>
                                          </p:val>
                                        </p:tav>
                                      </p:tavLst>
                                    </p:anim>
                                  </p:childTnLst>
                                </p:cTn>
                              </p:par>
                              <p:par>
                                <p:cTn id="36" presetID="2" presetClass="entr" presetSubtype="8" fill="hold" grpId="0" nodeType="withEffect">
                                  <p:stCondLst>
                                    <p:cond delay="0"/>
                                  </p:stCondLst>
                                  <p:childTnLst>
                                    <p:set>
                                      <p:cBhvr>
                                        <p:cTn id="37" dur="1" fill="hold">
                                          <p:stCondLst>
                                            <p:cond delay="0"/>
                                          </p:stCondLst>
                                        </p:cTn>
                                        <p:tgtEl>
                                          <p:spTgt spid="6"/>
                                        </p:tgtEl>
                                        <p:attrNameLst>
                                          <p:attrName>style.visibility</p:attrName>
                                        </p:attrNameLst>
                                      </p:cBhvr>
                                      <p:to>
                                        <p:strVal val="visible"/>
                                      </p:to>
                                    </p:set>
                                    <p:anim calcmode="lin" valueType="num">
                                      <p:cBhvr additive="base">
                                        <p:cTn id="38" dur="250" fill="hold"/>
                                        <p:tgtEl>
                                          <p:spTgt spid="6"/>
                                        </p:tgtEl>
                                        <p:attrNameLst>
                                          <p:attrName>ppt_x</p:attrName>
                                        </p:attrNameLst>
                                      </p:cBhvr>
                                      <p:tavLst>
                                        <p:tav tm="0">
                                          <p:val>
                                            <p:strVal val="0-#ppt_w/2"/>
                                          </p:val>
                                        </p:tav>
                                        <p:tav tm="100000">
                                          <p:val>
                                            <p:strVal val="#ppt_x"/>
                                          </p:val>
                                        </p:tav>
                                      </p:tavLst>
                                    </p:anim>
                                    <p:anim calcmode="lin" valueType="num">
                                      <p:cBhvr additive="base">
                                        <p:cTn id="39" dur="250" fill="hold"/>
                                        <p:tgtEl>
                                          <p:spTgt spid="6"/>
                                        </p:tgtEl>
                                        <p:attrNameLst>
                                          <p:attrName>ppt_y</p:attrName>
                                        </p:attrNameLst>
                                      </p:cBhvr>
                                      <p:tavLst>
                                        <p:tav tm="0">
                                          <p:val>
                                            <p:strVal val="#ppt_y"/>
                                          </p:val>
                                        </p:tav>
                                        <p:tav tm="100000">
                                          <p:val>
                                            <p:strVal val="#ppt_y"/>
                                          </p:val>
                                        </p:tav>
                                      </p:tavLst>
                                    </p:anim>
                                  </p:childTnLst>
                                </p:cTn>
                              </p:par>
                              <p:par>
                                <p:cTn id="40" presetID="2" presetClass="entr" presetSubtype="8" fill="hold" grpId="0" nodeType="withEffect">
                                  <p:stCondLst>
                                    <p:cond delay="0"/>
                                  </p:stCondLst>
                                  <p:childTnLst>
                                    <p:set>
                                      <p:cBhvr>
                                        <p:cTn id="41" dur="1" fill="hold">
                                          <p:stCondLst>
                                            <p:cond delay="0"/>
                                          </p:stCondLst>
                                        </p:cTn>
                                        <p:tgtEl>
                                          <p:spTgt spid="7"/>
                                        </p:tgtEl>
                                        <p:attrNameLst>
                                          <p:attrName>style.visibility</p:attrName>
                                        </p:attrNameLst>
                                      </p:cBhvr>
                                      <p:to>
                                        <p:strVal val="visible"/>
                                      </p:to>
                                    </p:set>
                                    <p:anim calcmode="lin" valueType="num">
                                      <p:cBhvr additive="base">
                                        <p:cTn id="42" dur="250" fill="hold"/>
                                        <p:tgtEl>
                                          <p:spTgt spid="7"/>
                                        </p:tgtEl>
                                        <p:attrNameLst>
                                          <p:attrName>ppt_x</p:attrName>
                                        </p:attrNameLst>
                                      </p:cBhvr>
                                      <p:tavLst>
                                        <p:tav tm="0">
                                          <p:val>
                                            <p:strVal val="0-#ppt_w/2"/>
                                          </p:val>
                                        </p:tav>
                                        <p:tav tm="100000">
                                          <p:val>
                                            <p:strVal val="#ppt_x"/>
                                          </p:val>
                                        </p:tav>
                                      </p:tavLst>
                                    </p:anim>
                                    <p:anim calcmode="lin" valueType="num">
                                      <p:cBhvr additive="base">
                                        <p:cTn id="43" dur="250" fill="hold"/>
                                        <p:tgtEl>
                                          <p:spTgt spid="7"/>
                                        </p:tgtEl>
                                        <p:attrNameLst>
                                          <p:attrName>ppt_y</p:attrName>
                                        </p:attrNameLst>
                                      </p:cBhvr>
                                      <p:tavLst>
                                        <p:tav tm="0">
                                          <p:val>
                                            <p:strVal val="#ppt_y"/>
                                          </p:val>
                                        </p:tav>
                                        <p:tav tm="100000">
                                          <p:val>
                                            <p:strVal val="#ppt_y"/>
                                          </p:val>
                                        </p:tav>
                                      </p:tavLst>
                                    </p:anim>
                                  </p:childTnLst>
                                </p:cTn>
                              </p:par>
                              <p:par>
                                <p:cTn id="44" presetID="2" presetClass="entr" presetSubtype="8" fill="hold" grpId="0" nodeType="withEffect">
                                  <p:stCondLst>
                                    <p:cond delay="0"/>
                                  </p:stCondLst>
                                  <p:childTnLst>
                                    <p:set>
                                      <p:cBhvr>
                                        <p:cTn id="45" dur="1" fill="hold">
                                          <p:stCondLst>
                                            <p:cond delay="0"/>
                                          </p:stCondLst>
                                        </p:cTn>
                                        <p:tgtEl>
                                          <p:spTgt spid="8"/>
                                        </p:tgtEl>
                                        <p:attrNameLst>
                                          <p:attrName>style.visibility</p:attrName>
                                        </p:attrNameLst>
                                      </p:cBhvr>
                                      <p:to>
                                        <p:strVal val="visible"/>
                                      </p:to>
                                    </p:set>
                                    <p:anim calcmode="lin" valueType="num">
                                      <p:cBhvr additive="base">
                                        <p:cTn id="46" dur="250" fill="hold"/>
                                        <p:tgtEl>
                                          <p:spTgt spid="8"/>
                                        </p:tgtEl>
                                        <p:attrNameLst>
                                          <p:attrName>ppt_x</p:attrName>
                                        </p:attrNameLst>
                                      </p:cBhvr>
                                      <p:tavLst>
                                        <p:tav tm="0">
                                          <p:val>
                                            <p:strVal val="0-#ppt_w/2"/>
                                          </p:val>
                                        </p:tav>
                                        <p:tav tm="100000">
                                          <p:val>
                                            <p:strVal val="#ppt_x"/>
                                          </p:val>
                                        </p:tav>
                                      </p:tavLst>
                                    </p:anim>
                                    <p:anim calcmode="lin" valueType="num">
                                      <p:cBhvr additive="base">
                                        <p:cTn id="47" dur="250" fill="hold"/>
                                        <p:tgtEl>
                                          <p:spTgt spid="8"/>
                                        </p:tgtEl>
                                        <p:attrNameLst>
                                          <p:attrName>ppt_y</p:attrName>
                                        </p:attrNameLst>
                                      </p:cBhvr>
                                      <p:tavLst>
                                        <p:tav tm="0">
                                          <p:val>
                                            <p:strVal val="#ppt_y"/>
                                          </p:val>
                                        </p:tav>
                                        <p:tav tm="100000">
                                          <p:val>
                                            <p:strVal val="#ppt_y"/>
                                          </p:val>
                                        </p:tav>
                                      </p:tavLst>
                                    </p:anim>
                                  </p:childTnLst>
                                </p:cTn>
                              </p:par>
                              <p:par>
                                <p:cTn id="48" presetID="2" presetClass="entr" presetSubtype="8" fill="hold" grpId="0" nodeType="withEffect">
                                  <p:stCondLst>
                                    <p:cond delay="0"/>
                                  </p:stCondLst>
                                  <p:childTnLst>
                                    <p:set>
                                      <p:cBhvr>
                                        <p:cTn id="49" dur="1" fill="hold">
                                          <p:stCondLst>
                                            <p:cond delay="0"/>
                                          </p:stCondLst>
                                        </p:cTn>
                                        <p:tgtEl>
                                          <p:spTgt spid="9"/>
                                        </p:tgtEl>
                                        <p:attrNameLst>
                                          <p:attrName>style.visibility</p:attrName>
                                        </p:attrNameLst>
                                      </p:cBhvr>
                                      <p:to>
                                        <p:strVal val="visible"/>
                                      </p:to>
                                    </p:set>
                                    <p:anim calcmode="lin" valueType="num">
                                      <p:cBhvr additive="base">
                                        <p:cTn id="50" dur="250" fill="hold"/>
                                        <p:tgtEl>
                                          <p:spTgt spid="9"/>
                                        </p:tgtEl>
                                        <p:attrNameLst>
                                          <p:attrName>ppt_x</p:attrName>
                                        </p:attrNameLst>
                                      </p:cBhvr>
                                      <p:tavLst>
                                        <p:tav tm="0">
                                          <p:val>
                                            <p:strVal val="0-#ppt_w/2"/>
                                          </p:val>
                                        </p:tav>
                                        <p:tav tm="100000">
                                          <p:val>
                                            <p:strVal val="#ppt_x"/>
                                          </p:val>
                                        </p:tav>
                                      </p:tavLst>
                                    </p:anim>
                                    <p:anim calcmode="lin" valueType="num">
                                      <p:cBhvr additive="base">
                                        <p:cTn id="51" dur="250" fill="hold"/>
                                        <p:tgtEl>
                                          <p:spTgt spid="9"/>
                                        </p:tgtEl>
                                        <p:attrNameLst>
                                          <p:attrName>ppt_y</p:attrName>
                                        </p:attrNameLst>
                                      </p:cBhvr>
                                      <p:tavLst>
                                        <p:tav tm="0">
                                          <p:val>
                                            <p:strVal val="#ppt_y"/>
                                          </p:val>
                                        </p:tav>
                                        <p:tav tm="100000">
                                          <p:val>
                                            <p:strVal val="#ppt_y"/>
                                          </p:val>
                                        </p:tav>
                                      </p:tavLst>
                                    </p:anim>
                                  </p:childTnLst>
                                </p:cTn>
                              </p:par>
                              <p:par>
                                <p:cTn id="52" presetID="2" presetClass="entr" presetSubtype="8" fill="hold" grpId="0" nodeType="withEffect">
                                  <p:stCondLst>
                                    <p:cond delay="0"/>
                                  </p:stCondLst>
                                  <p:childTnLst>
                                    <p:set>
                                      <p:cBhvr>
                                        <p:cTn id="53" dur="1" fill="hold">
                                          <p:stCondLst>
                                            <p:cond delay="0"/>
                                          </p:stCondLst>
                                        </p:cTn>
                                        <p:tgtEl>
                                          <p:spTgt spid="10"/>
                                        </p:tgtEl>
                                        <p:attrNameLst>
                                          <p:attrName>style.visibility</p:attrName>
                                        </p:attrNameLst>
                                      </p:cBhvr>
                                      <p:to>
                                        <p:strVal val="visible"/>
                                      </p:to>
                                    </p:set>
                                    <p:anim calcmode="lin" valueType="num">
                                      <p:cBhvr additive="base">
                                        <p:cTn id="54" dur="250" fill="hold"/>
                                        <p:tgtEl>
                                          <p:spTgt spid="10"/>
                                        </p:tgtEl>
                                        <p:attrNameLst>
                                          <p:attrName>ppt_x</p:attrName>
                                        </p:attrNameLst>
                                      </p:cBhvr>
                                      <p:tavLst>
                                        <p:tav tm="0">
                                          <p:val>
                                            <p:strVal val="0-#ppt_w/2"/>
                                          </p:val>
                                        </p:tav>
                                        <p:tav tm="100000">
                                          <p:val>
                                            <p:strVal val="#ppt_x"/>
                                          </p:val>
                                        </p:tav>
                                      </p:tavLst>
                                    </p:anim>
                                    <p:anim calcmode="lin" valueType="num">
                                      <p:cBhvr additive="base">
                                        <p:cTn id="55" dur="250" fill="hold"/>
                                        <p:tgtEl>
                                          <p:spTgt spid="1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p:bldP spid="6" grpId="0"/>
      <p:bldP spid="7" grpId="0"/>
      <p:bldP spid="8" grpId="0"/>
      <p:bldP spid="9" grpId="0"/>
      <p:bldP spid="10" grpId="0"/>
      <p:bldP spid="11" grpId="0" animBg="1"/>
      <p:bldP spid="12" grpId="0" animBg="1"/>
      <p:bldP spid="1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id="{87828DEC-A153-4383-A8EA-D88A42EC743E}"/>
              </a:ext>
            </a:extLst>
          </p:cNvPr>
          <p:cNvSpPr/>
          <p:nvPr/>
        </p:nvSpPr>
        <p:spPr>
          <a:xfrm>
            <a:off x="4991725" y="1914849"/>
            <a:ext cx="6296204" cy="3126049"/>
          </a:xfrm>
          <a:prstGeom prst="rect">
            <a:avLst/>
          </a:prstGeom>
          <a:noFill/>
          <a:ln w="19050">
            <a:solidFill>
              <a:srgbClr val="C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3" name="文本框 2">
            <a:extLst>
              <a:ext uri="{FF2B5EF4-FFF2-40B4-BE49-F238E27FC236}">
                <a16:creationId xmlns="" xmlns:a16="http://schemas.microsoft.com/office/drawing/2014/main" id="{32470742-DC96-45AC-8034-DAC66997B3BF}"/>
              </a:ext>
            </a:extLst>
          </p:cNvPr>
          <p:cNvSpPr txBox="1"/>
          <p:nvPr/>
        </p:nvSpPr>
        <p:spPr>
          <a:xfrm>
            <a:off x="5128739" y="2005230"/>
            <a:ext cx="6022176" cy="2862322"/>
          </a:xfrm>
          <a:prstGeom prst="rect">
            <a:avLst/>
          </a:prstGeom>
          <a:noFill/>
        </p:spPr>
        <p:txBody>
          <a:bodyPr wrap="square" rtlCol="0">
            <a:spAutoFit/>
          </a:bodyPr>
          <a:lstStyle/>
          <a:p>
            <a:pPr algn="just">
              <a:lnSpc>
                <a:spcPct val="150000"/>
              </a:lnSpc>
            </a:pPr>
            <a:r>
              <a:rPr lang="zh-CN" altLang="en-US" sz="2000" dirty="0">
                <a:solidFill>
                  <a:srgbClr val="874600"/>
                </a:solidFill>
                <a:latin typeface="微软雅黑" panose="020B0503020204020204" pitchFamily="34" charset="-122"/>
                <a:ea typeface="微软雅黑" panose="020B0503020204020204" pitchFamily="34" charset="-122"/>
              </a:rPr>
              <a:t>单击此处添加文字内容单击此处添加文字内容单击此处添加文字内容单击此处添加文字内容单击此处添加文字内容单击此处添加文字内容单击此处添加文字内容单击此处添加文字内容单击此处添加文字内容  单击此处添加文字内容单击此处添加文字内容  单击此处添加文字内容单击此处添加文字内容  单击</a:t>
            </a:r>
          </a:p>
        </p:txBody>
      </p:sp>
      <p:sp>
        <p:nvSpPr>
          <p:cNvPr id="4" name="文本框 3">
            <a:extLst>
              <a:ext uri="{FF2B5EF4-FFF2-40B4-BE49-F238E27FC236}">
                <a16:creationId xmlns="" xmlns:a16="http://schemas.microsoft.com/office/drawing/2014/main" id="{57C55B84-0C1B-4057-B92C-257A60B0E6DE}"/>
              </a:ext>
            </a:extLst>
          </p:cNvPr>
          <p:cNvSpPr txBox="1"/>
          <p:nvPr/>
        </p:nvSpPr>
        <p:spPr>
          <a:xfrm>
            <a:off x="4537363" y="5370642"/>
            <a:ext cx="6750566" cy="743986"/>
          </a:xfrm>
          <a:prstGeom prst="rect">
            <a:avLst/>
          </a:prstGeom>
          <a:noFill/>
        </p:spPr>
        <p:txBody>
          <a:bodyPr wrap="none" rtlCol="0">
            <a:spAutoFit/>
          </a:bodyPr>
          <a:lstStyle>
            <a:defPPr>
              <a:defRPr lang="zh-CN"/>
            </a:defPPr>
            <a:lvl1pPr>
              <a:defRPr sz="3200" b="1">
                <a:gradFill>
                  <a:gsLst>
                    <a:gs pos="0">
                      <a:srgbClr val="FF3300"/>
                    </a:gs>
                    <a:gs pos="87000">
                      <a:srgbClr val="C00000"/>
                    </a:gs>
                    <a:gs pos="100000">
                      <a:srgbClr val="FF3300"/>
                    </a:gs>
                  </a:gsLst>
                  <a:lin ang="5400000" scaled="0"/>
                </a:gradFill>
                <a:latin typeface="微软雅黑" panose="020B0503020204020204" pitchFamily="82" charset="2"/>
                <a:ea typeface="微软雅黑" panose="020B0503020204020204" pitchFamily="82" charset="2"/>
              </a:defRPr>
            </a:lvl1pPr>
          </a:lstStyle>
          <a:p>
            <a:pPr>
              <a:lnSpc>
                <a:spcPct val="150000"/>
              </a:lnSpc>
            </a:pPr>
            <a:r>
              <a:rPr lang="zh-CN" altLang="en-US" dirty="0"/>
              <a:t>这里是标题千图网这里是标题千图网</a:t>
            </a:r>
          </a:p>
        </p:txBody>
      </p:sp>
      <p:pic>
        <p:nvPicPr>
          <p:cNvPr id="5" name="图片 4">
            <a:extLst>
              <a:ext uri="{FF2B5EF4-FFF2-40B4-BE49-F238E27FC236}">
                <a16:creationId xmlns="" xmlns:a16="http://schemas.microsoft.com/office/drawing/2014/main" id="{2A49600F-25C7-4CFB-83CD-1F25FC9F5BDE}"/>
              </a:ext>
            </a:extLst>
          </p:cNvPr>
          <p:cNvPicPr>
            <a:picLocks noChangeAspect="1"/>
          </p:cNvPicPr>
          <p:nvPr/>
        </p:nvPicPr>
        <p:blipFill rotWithShape="1">
          <a:blip r:embed="rId3">
            <a:extLst>
              <a:ext uri="{BEBA8EAE-BF5A-486C-A8C5-ECC9F3942E4B}">
                <a14:imgProps xmlns:a14="http://schemas.microsoft.com/office/drawing/2010/main">
                  <a14:imgLayer r:embed="rId4">
                    <a14:imgEffect>
                      <a14:artisticWatercolorSponge/>
                    </a14:imgEffect>
                  </a14:imgLayer>
                </a14:imgProps>
              </a:ext>
              <a:ext uri="{28A0092B-C50C-407E-A947-70E740481C1C}">
                <a14:useLocalDpi xmlns:a14="http://schemas.microsoft.com/office/drawing/2010/main" val="0"/>
              </a:ext>
            </a:extLst>
          </a:blip>
          <a:srcRect l="29964"/>
          <a:stretch/>
        </p:blipFill>
        <p:spPr>
          <a:xfrm>
            <a:off x="1286933" y="1914849"/>
            <a:ext cx="3250430" cy="3646550"/>
          </a:xfrm>
          <a:prstGeom prst="rect">
            <a:avLst/>
          </a:prstGeom>
        </p:spPr>
      </p:pic>
      <p:sp>
        <p:nvSpPr>
          <p:cNvPr id="6" name="矩形 5">
            <a:extLst>
              <a:ext uri="{FF2B5EF4-FFF2-40B4-BE49-F238E27FC236}">
                <a16:creationId xmlns="" xmlns:a16="http://schemas.microsoft.com/office/drawing/2014/main" id="{036F07C6-BEC1-4D5A-BFE9-FBF0F4F08008}"/>
              </a:ext>
            </a:extLst>
          </p:cNvPr>
          <p:cNvSpPr/>
          <p:nvPr/>
        </p:nvSpPr>
        <p:spPr>
          <a:xfrm>
            <a:off x="-67" y="0"/>
            <a:ext cx="1233714" cy="72571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800" b="1" dirty="0">
                <a:solidFill>
                  <a:schemeClr val="bg1"/>
                </a:solidFill>
                <a:latin typeface="微软雅黑" panose="020B0503020204020204" pitchFamily="34" charset="-122"/>
                <a:ea typeface="微软雅黑" panose="020B0503020204020204" pitchFamily="34" charset="-122"/>
              </a:rPr>
              <a:t>3</a:t>
            </a:r>
            <a:endParaRPr lang="zh-CN" altLang="en-US" sz="4800" b="1" dirty="0">
              <a:solidFill>
                <a:schemeClr val="bg1"/>
              </a:solidFill>
              <a:latin typeface="微软雅黑" panose="020B0503020204020204" pitchFamily="34" charset="-122"/>
              <a:ea typeface="微软雅黑" panose="020B0503020204020204" pitchFamily="34" charset="-122"/>
            </a:endParaRPr>
          </a:p>
        </p:txBody>
      </p:sp>
      <p:sp>
        <p:nvSpPr>
          <p:cNvPr id="7" name="矩形 6">
            <a:extLst>
              <a:ext uri="{FF2B5EF4-FFF2-40B4-BE49-F238E27FC236}">
                <a16:creationId xmlns="" xmlns:a16="http://schemas.microsoft.com/office/drawing/2014/main" id="{FB7A80D2-06F7-4A71-BCDC-11ED404AB390}"/>
              </a:ext>
            </a:extLst>
          </p:cNvPr>
          <p:cNvSpPr/>
          <p:nvPr/>
        </p:nvSpPr>
        <p:spPr>
          <a:xfrm>
            <a:off x="1233647" y="-1"/>
            <a:ext cx="5181600" cy="725715"/>
          </a:xfrm>
          <a:prstGeom prst="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8" name="文本框 7">
            <a:extLst>
              <a:ext uri="{FF2B5EF4-FFF2-40B4-BE49-F238E27FC236}">
                <a16:creationId xmlns="" xmlns:a16="http://schemas.microsoft.com/office/drawing/2014/main" id="{FFE73E5B-824F-4889-8329-4DC5967EBCF8}"/>
              </a:ext>
            </a:extLst>
          </p:cNvPr>
          <p:cNvSpPr txBox="1"/>
          <p:nvPr/>
        </p:nvSpPr>
        <p:spPr>
          <a:xfrm>
            <a:off x="1744629" y="39690"/>
            <a:ext cx="3795167" cy="646331"/>
          </a:xfrm>
          <a:prstGeom prst="rect">
            <a:avLst/>
          </a:prstGeom>
          <a:noFill/>
        </p:spPr>
        <p:txBody>
          <a:bodyPr wrap="square" rtlCol="0">
            <a:spAutoFit/>
          </a:bodyPr>
          <a:lstStyle/>
          <a:p>
            <a:r>
              <a:rPr lang="zh-CN" altLang="en-US" sz="3600" b="1" dirty="0">
                <a:solidFill>
                  <a:srgbClr val="C00000"/>
                </a:solidFill>
                <a:latin typeface="微软雅黑" panose="020B0503020204020204" pitchFamily="34" charset="-122"/>
                <a:ea typeface="微软雅黑" panose="020B0503020204020204" pitchFamily="34" charset="-122"/>
              </a:rPr>
              <a:t>抗日的中流砥柱</a:t>
            </a:r>
          </a:p>
        </p:txBody>
      </p:sp>
    </p:spTree>
    <p:extLst>
      <p:ext uri="{BB962C8B-B14F-4D97-AF65-F5344CB8AC3E}">
        <p14:creationId xmlns:p14="http://schemas.microsoft.com/office/powerpoint/2010/main" val="354407732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2000">
        <p15:prstTrans prst="peelOff"/>
      </p:transition>
    </mc:Choice>
    <mc:Fallback xmlns="">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1000"/>
                                        <p:tgtEl>
                                          <p:spTgt spid="8"/>
                                        </p:tgtEl>
                                      </p:cBhvr>
                                    </p:animEffect>
                                    <p:anim calcmode="lin" valueType="num">
                                      <p:cBhvr>
                                        <p:cTn id="18" dur="1000" fill="hold"/>
                                        <p:tgtEl>
                                          <p:spTgt spid="8"/>
                                        </p:tgtEl>
                                        <p:attrNameLst>
                                          <p:attrName>ppt_x</p:attrName>
                                        </p:attrNameLst>
                                      </p:cBhvr>
                                      <p:tavLst>
                                        <p:tav tm="0">
                                          <p:val>
                                            <p:strVal val="#ppt_x"/>
                                          </p:val>
                                        </p:tav>
                                        <p:tav tm="100000">
                                          <p:val>
                                            <p:strVal val="#ppt_x"/>
                                          </p:val>
                                        </p:tav>
                                      </p:tavLst>
                                    </p:anim>
                                    <p:anim calcmode="lin" valueType="num">
                                      <p:cBhvr>
                                        <p:cTn id="19" dur="1000" fill="hold"/>
                                        <p:tgtEl>
                                          <p:spTgt spid="8"/>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10" presetClass="entr" presetSubtype="0" fill="hold" grpId="0" nodeType="afterEffect">
                                  <p:stCondLst>
                                    <p:cond delay="0"/>
                                  </p:stCondLst>
                                  <p:childTnLst>
                                    <p:set>
                                      <p:cBhvr>
                                        <p:cTn id="22" dur="1" fill="hold">
                                          <p:stCondLst>
                                            <p:cond delay="0"/>
                                          </p:stCondLst>
                                        </p:cTn>
                                        <p:tgtEl>
                                          <p:spTgt spid="2"/>
                                        </p:tgtEl>
                                        <p:attrNameLst>
                                          <p:attrName>style.visibility</p:attrName>
                                        </p:attrNameLst>
                                      </p:cBhvr>
                                      <p:to>
                                        <p:strVal val="visible"/>
                                      </p:to>
                                    </p:set>
                                    <p:animEffect transition="in" filter="fade">
                                      <p:cBhvr>
                                        <p:cTn id="23" dur="500"/>
                                        <p:tgtEl>
                                          <p:spTgt spid="2"/>
                                        </p:tgtEl>
                                      </p:cBhvr>
                                    </p:animEffect>
                                  </p:childTnLst>
                                </p:cTn>
                              </p:par>
                            </p:childTnLst>
                          </p:cTn>
                        </p:par>
                        <p:par>
                          <p:cTn id="24" fill="hold">
                            <p:stCondLst>
                              <p:cond delay="1500"/>
                            </p:stCondLst>
                            <p:childTnLst>
                              <p:par>
                                <p:cTn id="25" presetID="22" presetClass="entr" presetSubtype="1" fill="hold" grpId="0" nodeType="afterEffect">
                                  <p:stCondLst>
                                    <p:cond delay="0"/>
                                  </p:stCondLst>
                                  <p:childTnLst>
                                    <p:set>
                                      <p:cBhvr>
                                        <p:cTn id="26" dur="1" fill="hold">
                                          <p:stCondLst>
                                            <p:cond delay="0"/>
                                          </p:stCondLst>
                                        </p:cTn>
                                        <p:tgtEl>
                                          <p:spTgt spid="3"/>
                                        </p:tgtEl>
                                        <p:attrNameLst>
                                          <p:attrName>style.visibility</p:attrName>
                                        </p:attrNameLst>
                                      </p:cBhvr>
                                      <p:to>
                                        <p:strVal val="visible"/>
                                      </p:to>
                                    </p:set>
                                    <p:animEffect transition="in" filter="wipe(up)">
                                      <p:cBhvr>
                                        <p:cTn id="27" dur="1250"/>
                                        <p:tgtEl>
                                          <p:spTgt spid="3"/>
                                        </p:tgtEl>
                                      </p:cBhvr>
                                    </p:animEffect>
                                  </p:childTnLst>
                                </p:cTn>
                              </p:par>
                            </p:childTnLst>
                          </p:cTn>
                        </p:par>
                        <p:par>
                          <p:cTn id="28" fill="hold">
                            <p:stCondLst>
                              <p:cond delay="2750"/>
                            </p:stCondLst>
                            <p:childTnLst>
                              <p:par>
                                <p:cTn id="29" presetID="16" presetClass="entr" presetSubtype="21" fill="hold" grpId="0" nodeType="afterEffect">
                                  <p:stCondLst>
                                    <p:cond delay="0"/>
                                  </p:stCondLst>
                                  <p:childTnLst>
                                    <p:set>
                                      <p:cBhvr>
                                        <p:cTn id="30" dur="1" fill="hold">
                                          <p:stCondLst>
                                            <p:cond delay="0"/>
                                          </p:stCondLst>
                                        </p:cTn>
                                        <p:tgtEl>
                                          <p:spTgt spid="4"/>
                                        </p:tgtEl>
                                        <p:attrNameLst>
                                          <p:attrName>style.visibility</p:attrName>
                                        </p:attrNameLst>
                                      </p:cBhvr>
                                      <p:to>
                                        <p:strVal val="visible"/>
                                      </p:to>
                                    </p:set>
                                    <p:animEffect transition="in" filter="barn(inVertical)">
                                      <p:cBhvr>
                                        <p:cTn id="3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4" grpId="0"/>
      <p:bldP spid="6" grpId="0" animBg="1"/>
      <p:bldP spid="7" grpId="0" animBg="1"/>
      <p:bldP spid="8"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extLst>
              <a:ext uri="{FF2B5EF4-FFF2-40B4-BE49-F238E27FC236}">
                <a16:creationId xmlns="" xmlns:a16="http://schemas.microsoft.com/office/drawing/2014/main" id="{432054E7-724F-4CA9-8DE3-A13014E2DC72}"/>
              </a:ext>
            </a:extLst>
          </p:cNvPr>
          <p:cNvSpPr/>
          <p:nvPr/>
        </p:nvSpPr>
        <p:spPr>
          <a:xfrm>
            <a:off x="3541529" y="1886486"/>
            <a:ext cx="6096000" cy="867930"/>
          </a:xfrm>
          <a:prstGeom prst="rect">
            <a:avLst/>
          </a:prstGeom>
        </p:spPr>
        <p:txBody>
          <a:bodyPr>
            <a:spAutoFit/>
          </a:bodyPr>
          <a:lstStyle/>
          <a:p>
            <a:pPr fontAlgn="base" latinLnBrk="1">
              <a:lnSpc>
                <a:spcPct val="140000"/>
              </a:lnSpc>
              <a:spcBef>
                <a:spcPct val="0"/>
              </a:spcBef>
              <a:spcAft>
                <a:spcPct val="0"/>
              </a:spcAft>
              <a:defRPr/>
            </a:pPr>
            <a:r>
              <a:rPr kumimoji="1" lang="zh-CN" altLang="en-US" b="1" dirty="0">
                <a:solidFill>
                  <a:srgbClr val="C00000"/>
                </a:solidFill>
                <a:latin typeface="Arial" charset="0"/>
                <a:ea typeface="微软雅黑" pitchFamily="34" charset="-122"/>
              </a:rPr>
              <a:t>单击此处添加文字内容单击此处添加文字内容单击此处添加文字内容击此处添加文字内容此处添加文字内容文字内</a:t>
            </a:r>
          </a:p>
        </p:txBody>
      </p:sp>
      <p:sp>
        <p:nvSpPr>
          <p:cNvPr id="6" name="矩形 5">
            <a:extLst>
              <a:ext uri="{FF2B5EF4-FFF2-40B4-BE49-F238E27FC236}">
                <a16:creationId xmlns="" xmlns:a16="http://schemas.microsoft.com/office/drawing/2014/main" id="{2DC2F757-2C6F-4567-807C-F49A6DBB2CAA}"/>
              </a:ext>
            </a:extLst>
          </p:cNvPr>
          <p:cNvSpPr/>
          <p:nvPr/>
        </p:nvSpPr>
        <p:spPr>
          <a:xfrm>
            <a:off x="3541529" y="3252091"/>
            <a:ext cx="6096000" cy="867930"/>
          </a:xfrm>
          <a:prstGeom prst="rect">
            <a:avLst/>
          </a:prstGeom>
        </p:spPr>
        <p:txBody>
          <a:bodyPr>
            <a:spAutoFit/>
          </a:bodyPr>
          <a:lstStyle/>
          <a:p>
            <a:pPr fontAlgn="base" latinLnBrk="1">
              <a:lnSpc>
                <a:spcPct val="140000"/>
              </a:lnSpc>
              <a:spcBef>
                <a:spcPct val="0"/>
              </a:spcBef>
              <a:spcAft>
                <a:spcPct val="0"/>
              </a:spcAft>
              <a:defRPr/>
            </a:pPr>
            <a:r>
              <a:rPr kumimoji="1" lang="zh-CN" altLang="en-US" b="1" dirty="0">
                <a:solidFill>
                  <a:srgbClr val="C00000"/>
                </a:solidFill>
                <a:latin typeface="Arial" charset="0"/>
                <a:ea typeface="微软雅黑" pitchFamily="34" charset="-122"/>
              </a:rPr>
              <a:t>单击此处添加文字内容单击此处添加文字内容单击此处添加文字内容击此处添加文字内容此处添加文字内容文字内</a:t>
            </a:r>
          </a:p>
        </p:txBody>
      </p:sp>
      <p:sp>
        <p:nvSpPr>
          <p:cNvPr id="7" name="矩形 6">
            <a:extLst>
              <a:ext uri="{FF2B5EF4-FFF2-40B4-BE49-F238E27FC236}">
                <a16:creationId xmlns="" xmlns:a16="http://schemas.microsoft.com/office/drawing/2014/main" id="{18FEE20D-E03A-4EB7-A24F-5F1A4B894148}"/>
              </a:ext>
            </a:extLst>
          </p:cNvPr>
          <p:cNvSpPr/>
          <p:nvPr/>
        </p:nvSpPr>
        <p:spPr>
          <a:xfrm>
            <a:off x="3541529" y="4713148"/>
            <a:ext cx="6096000" cy="867930"/>
          </a:xfrm>
          <a:prstGeom prst="rect">
            <a:avLst/>
          </a:prstGeom>
        </p:spPr>
        <p:txBody>
          <a:bodyPr>
            <a:spAutoFit/>
          </a:bodyPr>
          <a:lstStyle/>
          <a:p>
            <a:pPr fontAlgn="base" latinLnBrk="1">
              <a:lnSpc>
                <a:spcPct val="140000"/>
              </a:lnSpc>
              <a:spcBef>
                <a:spcPct val="0"/>
              </a:spcBef>
              <a:spcAft>
                <a:spcPct val="0"/>
              </a:spcAft>
              <a:defRPr/>
            </a:pPr>
            <a:r>
              <a:rPr kumimoji="1" lang="zh-CN" altLang="en-US" b="1" dirty="0">
                <a:solidFill>
                  <a:srgbClr val="C00000"/>
                </a:solidFill>
                <a:latin typeface="Arial" charset="0"/>
                <a:ea typeface="微软雅黑" pitchFamily="34" charset="-122"/>
              </a:rPr>
              <a:t>单击此处添加文字内容单击此处添加文字内容单击此处添加文字内容击此处添加文字内容此处添加文字内容文字内</a:t>
            </a:r>
          </a:p>
        </p:txBody>
      </p:sp>
      <p:pic>
        <p:nvPicPr>
          <p:cNvPr id="9" name="图片 8" descr="图片包含 标牌, 文字, 王后&#10;&#10;已生成极高可信度的说明">
            <a:extLst>
              <a:ext uri="{FF2B5EF4-FFF2-40B4-BE49-F238E27FC236}">
                <a16:creationId xmlns="" xmlns:a16="http://schemas.microsoft.com/office/drawing/2014/main" id="{9B3E91C0-AE81-4B95-96AC-A20B5229E52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269065" y="1872171"/>
            <a:ext cx="883559" cy="839299"/>
          </a:xfrm>
          <a:prstGeom prst="rect">
            <a:avLst/>
          </a:prstGeom>
        </p:spPr>
      </p:pic>
      <p:pic>
        <p:nvPicPr>
          <p:cNvPr id="10" name="图片 9" descr="图片包含 标牌, 文字, 王后&#10;&#10;已生成极高可信度的说明">
            <a:extLst>
              <a:ext uri="{FF2B5EF4-FFF2-40B4-BE49-F238E27FC236}">
                <a16:creationId xmlns="" xmlns:a16="http://schemas.microsoft.com/office/drawing/2014/main" id="{41AB4A88-6A90-4D61-BE55-E2EE876E7D1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269065" y="3187560"/>
            <a:ext cx="883559" cy="839299"/>
          </a:xfrm>
          <a:prstGeom prst="rect">
            <a:avLst/>
          </a:prstGeom>
        </p:spPr>
      </p:pic>
      <p:pic>
        <p:nvPicPr>
          <p:cNvPr id="11" name="图片 10" descr="图片包含 标牌, 文字, 王后&#10;&#10;已生成极高可信度的说明">
            <a:extLst>
              <a:ext uri="{FF2B5EF4-FFF2-40B4-BE49-F238E27FC236}">
                <a16:creationId xmlns="" xmlns:a16="http://schemas.microsoft.com/office/drawing/2014/main" id="{F6C44270-C859-41C1-A24F-01C6C690A13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269065" y="4713148"/>
            <a:ext cx="883559" cy="839299"/>
          </a:xfrm>
          <a:prstGeom prst="rect">
            <a:avLst/>
          </a:prstGeom>
        </p:spPr>
      </p:pic>
      <p:sp>
        <p:nvSpPr>
          <p:cNvPr id="12" name="矩形 11">
            <a:extLst>
              <a:ext uri="{FF2B5EF4-FFF2-40B4-BE49-F238E27FC236}">
                <a16:creationId xmlns="" xmlns:a16="http://schemas.microsoft.com/office/drawing/2014/main" id="{D57C2675-4D5B-444A-BC33-2692D5380920}"/>
              </a:ext>
            </a:extLst>
          </p:cNvPr>
          <p:cNvSpPr/>
          <p:nvPr/>
        </p:nvSpPr>
        <p:spPr>
          <a:xfrm>
            <a:off x="-67" y="0"/>
            <a:ext cx="1233714" cy="72571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800" b="1" dirty="0">
                <a:solidFill>
                  <a:schemeClr val="bg1"/>
                </a:solidFill>
                <a:latin typeface="微软雅黑" panose="020B0503020204020204" pitchFamily="34" charset="-122"/>
                <a:ea typeface="微软雅黑" panose="020B0503020204020204" pitchFamily="34" charset="-122"/>
              </a:rPr>
              <a:t>3</a:t>
            </a:r>
            <a:endParaRPr lang="zh-CN" altLang="en-US" sz="4800" b="1" dirty="0">
              <a:solidFill>
                <a:schemeClr val="bg1"/>
              </a:solidFill>
              <a:latin typeface="微软雅黑" panose="020B0503020204020204" pitchFamily="34" charset="-122"/>
              <a:ea typeface="微软雅黑" panose="020B0503020204020204" pitchFamily="34" charset="-122"/>
            </a:endParaRPr>
          </a:p>
        </p:txBody>
      </p:sp>
      <p:sp>
        <p:nvSpPr>
          <p:cNvPr id="13" name="矩形 12">
            <a:extLst>
              <a:ext uri="{FF2B5EF4-FFF2-40B4-BE49-F238E27FC236}">
                <a16:creationId xmlns="" xmlns:a16="http://schemas.microsoft.com/office/drawing/2014/main" id="{6ACDCF21-F43A-4D31-9637-E95158BFF560}"/>
              </a:ext>
            </a:extLst>
          </p:cNvPr>
          <p:cNvSpPr/>
          <p:nvPr/>
        </p:nvSpPr>
        <p:spPr>
          <a:xfrm>
            <a:off x="1233647" y="-1"/>
            <a:ext cx="5181600" cy="725715"/>
          </a:xfrm>
          <a:prstGeom prst="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4" name="文本框 13">
            <a:extLst>
              <a:ext uri="{FF2B5EF4-FFF2-40B4-BE49-F238E27FC236}">
                <a16:creationId xmlns="" xmlns:a16="http://schemas.microsoft.com/office/drawing/2014/main" id="{C7319ACA-49E3-4B86-BA6B-4169A0B3B4F4}"/>
              </a:ext>
            </a:extLst>
          </p:cNvPr>
          <p:cNvSpPr txBox="1"/>
          <p:nvPr/>
        </p:nvSpPr>
        <p:spPr>
          <a:xfrm>
            <a:off x="1744629" y="39690"/>
            <a:ext cx="3795167" cy="646331"/>
          </a:xfrm>
          <a:prstGeom prst="rect">
            <a:avLst/>
          </a:prstGeom>
          <a:noFill/>
        </p:spPr>
        <p:txBody>
          <a:bodyPr wrap="square" rtlCol="0">
            <a:spAutoFit/>
          </a:bodyPr>
          <a:lstStyle/>
          <a:p>
            <a:r>
              <a:rPr lang="zh-CN" altLang="en-US" sz="3600" b="1" dirty="0">
                <a:solidFill>
                  <a:srgbClr val="C00000"/>
                </a:solidFill>
                <a:latin typeface="微软雅黑" panose="020B0503020204020204" pitchFamily="34" charset="-122"/>
                <a:ea typeface="微软雅黑" panose="020B0503020204020204" pitchFamily="34" charset="-122"/>
              </a:rPr>
              <a:t>抗日的中流砥柱</a:t>
            </a:r>
          </a:p>
        </p:txBody>
      </p:sp>
    </p:spTree>
    <p:extLst>
      <p:ext uri="{BB962C8B-B14F-4D97-AF65-F5344CB8AC3E}">
        <p14:creationId xmlns:p14="http://schemas.microsoft.com/office/powerpoint/2010/main" val="135320230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2000">
        <p15:prstTrans prst="peelOff"/>
      </p:transition>
    </mc:Choice>
    <mc:Fallback xmlns="">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ppt_x"/>
                                          </p:val>
                                        </p:tav>
                                        <p:tav tm="100000">
                                          <p:val>
                                            <p:strVal val="#ppt_x"/>
                                          </p:val>
                                        </p:tav>
                                      </p:tavLst>
                                    </p:anim>
                                    <p:anim calcmode="lin" valueType="num">
                                      <p:cBhvr additive="base">
                                        <p:cTn id="12" dur="500" fill="hold"/>
                                        <p:tgtEl>
                                          <p:spTgt spid="6"/>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500" fill="hold"/>
                                        <p:tgtEl>
                                          <p:spTgt spid="7"/>
                                        </p:tgtEl>
                                        <p:attrNameLst>
                                          <p:attrName>ppt_x</p:attrName>
                                        </p:attrNameLst>
                                      </p:cBhvr>
                                      <p:tavLst>
                                        <p:tav tm="0">
                                          <p:val>
                                            <p:strVal val="#ppt_x"/>
                                          </p:val>
                                        </p:tav>
                                        <p:tav tm="100000">
                                          <p:val>
                                            <p:strVal val="#ppt_x"/>
                                          </p:val>
                                        </p:tav>
                                      </p:tavLst>
                                    </p:anim>
                                    <p:anim calcmode="lin" valueType="num">
                                      <p:cBhvr additive="base">
                                        <p:cTn id="16" dur="500" fill="hold"/>
                                        <p:tgtEl>
                                          <p:spTgt spid="7"/>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500" fill="hold"/>
                                        <p:tgtEl>
                                          <p:spTgt spid="9"/>
                                        </p:tgtEl>
                                        <p:attrNameLst>
                                          <p:attrName>ppt_x</p:attrName>
                                        </p:attrNameLst>
                                      </p:cBhvr>
                                      <p:tavLst>
                                        <p:tav tm="0">
                                          <p:val>
                                            <p:strVal val="#ppt_x"/>
                                          </p:val>
                                        </p:tav>
                                        <p:tav tm="100000">
                                          <p:val>
                                            <p:strVal val="#ppt_x"/>
                                          </p:val>
                                        </p:tav>
                                      </p:tavLst>
                                    </p:anim>
                                    <p:anim calcmode="lin" valueType="num">
                                      <p:cBhvr additive="base">
                                        <p:cTn id="20" dur="500" fill="hold"/>
                                        <p:tgtEl>
                                          <p:spTgt spid="9"/>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10"/>
                                        </p:tgtEl>
                                        <p:attrNameLst>
                                          <p:attrName>style.visibility</p:attrName>
                                        </p:attrNameLst>
                                      </p:cBhvr>
                                      <p:to>
                                        <p:strVal val="visible"/>
                                      </p:to>
                                    </p:set>
                                    <p:anim calcmode="lin" valueType="num">
                                      <p:cBhvr additive="base">
                                        <p:cTn id="23" dur="500" fill="hold"/>
                                        <p:tgtEl>
                                          <p:spTgt spid="10"/>
                                        </p:tgtEl>
                                        <p:attrNameLst>
                                          <p:attrName>ppt_x</p:attrName>
                                        </p:attrNameLst>
                                      </p:cBhvr>
                                      <p:tavLst>
                                        <p:tav tm="0">
                                          <p:val>
                                            <p:strVal val="#ppt_x"/>
                                          </p:val>
                                        </p:tav>
                                        <p:tav tm="100000">
                                          <p:val>
                                            <p:strVal val="#ppt_x"/>
                                          </p:val>
                                        </p:tav>
                                      </p:tavLst>
                                    </p:anim>
                                    <p:anim calcmode="lin" valueType="num">
                                      <p:cBhvr additive="base">
                                        <p:cTn id="24" dur="500" fill="hold"/>
                                        <p:tgtEl>
                                          <p:spTgt spid="10"/>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11"/>
                                        </p:tgtEl>
                                        <p:attrNameLst>
                                          <p:attrName>style.visibility</p:attrName>
                                        </p:attrNameLst>
                                      </p:cBhvr>
                                      <p:to>
                                        <p:strVal val="visible"/>
                                      </p:to>
                                    </p:set>
                                    <p:anim calcmode="lin" valueType="num">
                                      <p:cBhvr additive="base">
                                        <p:cTn id="27" dur="500" fill="hold"/>
                                        <p:tgtEl>
                                          <p:spTgt spid="11"/>
                                        </p:tgtEl>
                                        <p:attrNameLst>
                                          <p:attrName>ppt_x</p:attrName>
                                        </p:attrNameLst>
                                      </p:cBhvr>
                                      <p:tavLst>
                                        <p:tav tm="0">
                                          <p:val>
                                            <p:strVal val="#ppt_x"/>
                                          </p:val>
                                        </p:tav>
                                        <p:tav tm="100000">
                                          <p:val>
                                            <p:strVal val="#ppt_x"/>
                                          </p:val>
                                        </p:tav>
                                      </p:tavLst>
                                    </p:anim>
                                    <p:anim calcmode="lin" valueType="num">
                                      <p:cBhvr additive="base">
                                        <p:cTn id="28" dur="500" fill="hold"/>
                                        <p:tgtEl>
                                          <p:spTgt spid="11"/>
                                        </p:tgtEl>
                                        <p:attrNameLst>
                                          <p:attrName>ppt_y</p:attrName>
                                        </p:attrNameLst>
                                      </p:cBhvr>
                                      <p:tavLst>
                                        <p:tav tm="0">
                                          <p:val>
                                            <p:strVal val="1+#ppt_h/2"/>
                                          </p:val>
                                        </p:tav>
                                        <p:tav tm="100000">
                                          <p:val>
                                            <p:strVal val="#ppt_y"/>
                                          </p:val>
                                        </p:tav>
                                      </p:tavLst>
                                    </p:anim>
                                  </p:childTnLst>
                                </p:cTn>
                              </p:par>
                              <p:par>
                                <p:cTn id="29" presetID="42" presetClass="entr" presetSubtype="0" fill="hold" grpId="0" nodeType="with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fade">
                                      <p:cBhvr>
                                        <p:cTn id="31" dur="1000"/>
                                        <p:tgtEl>
                                          <p:spTgt spid="12"/>
                                        </p:tgtEl>
                                      </p:cBhvr>
                                    </p:animEffect>
                                    <p:anim calcmode="lin" valueType="num">
                                      <p:cBhvr>
                                        <p:cTn id="32" dur="1000" fill="hold"/>
                                        <p:tgtEl>
                                          <p:spTgt spid="12"/>
                                        </p:tgtEl>
                                        <p:attrNameLst>
                                          <p:attrName>ppt_x</p:attrName>
                                        </p:attrNameLst>
                                      </p:cBhvr>
                                      <p:tavLst>
                                        <p:tav tm="0">
                                          <p:val>
                                            <p:strVal val="#ppt_x"/>
                                          </p:val>
                                        </p:tav>
                                        <p:tav tm="100000">
                                          <p:val>
                                            <p:strVal val="#ppt_x"/>
                                          </p:val>
                                        </p:tav>
                                      </p:tavLst>
                                    </p:anim>
                                    <p:anim calcmode="lin" valueType="num">
                                      <p:cBhvr>
                                        <p:cTn id="33" dur="1000" fill="hold"/>
                                        <p:tgtEl>
                                          <p:spTgt spid="12"/>
                                        </p:tgtEl>
                                        <p:attrNameLst>
                                          <p:attrName>ppt_y</p:attrName>
                                        </p:attrNameLst>
                                      </p:cBhvr>
                                      <p:tavLst>
                                        <p:tav tm="0">
                                          <p:val>
                                            <p:strVal val="#ppt_y+.1"/>
                                          </p:val>
                                        </p:tav>
                                        <p:tav tm="100000">
                                          <p:val>
                                            <p:strVal val="#ppt_y"/>
                                          </p:val>
                                        </p:tav>
                                      </p:tavLst>
                                    </p:anim>
                                  </p:childTnLst>
                                </p:cTn>
                              </p:par>
                              <p:par>
                                <p:cTn id="34" presetID="42" presetClass="entr" presetSubtype="0" fill="hold" grpId="0" nodeType="withEffect">
                                  <p:stCondLst>
                                    <p:cond delay="0"/>
                                  </p:stCondLst>
                                  <p:childTnLst>
                                    <p:set>
                                      <p:cBhvr>
                                        <p:cTn id="35" dur="1" fill="hold">
                                          <p:stCondLst>
                                            <p:cond delay="0"/>
                                          </p:stCondLst>
                                        </p:cTn>
                                        <p:tgtEl>
                                          <p:spTgt spid="13"/>
                                        </p:tgtEl>
                                        <p:attrNameLst>
                                          <p:attrName>style.visibility</p:attrName>
                                        </p:attrNameLst>
                                      </p:cBhvr>
                                      <p:to>
                                        <p:strVal val="visible"/>
                                      </p:to>
                                    </p:set>
                                    <p:animEffect transition="in" filter="fade">
                                      <p:cBhvr>
                                        <p:cTn id="36" dur="1000"/>
                                        <p:tgtEl>
                                          <p:spTgt spid="13"/>
                                        </p:tgtEl>
                                      </p:cBhvr>
                                    </p:animEffect>
                                    <p:anim calcmode="lin" valueType="num">
                                      <p:cBhvr>
                                        <p:cTn id="37" dur="1000" fill="hold"/>
                                        <p:tgtEl>
                                          <p:spTgt spid="13"/>
                                        </p:tgtEl>
                                        <p:attrNameLst>
                                          <p:attrName>ppt_x</p:attrName>
                                        </p:attrNameLst>
                                      </p:cBhvr>
                                      <p:tavLst>
                                        <p:tav tm="0">
                                          <p:val>
                                            <p:strVal val="#ppt_x"/>
                                          </p:val>
                                        </p:tav>
                                        <p:tav tm="100000">
                                          <p:val>
                                            <p:strVal val="#ppt_x"/>
                                          </p:val>
                                        </p:tav>
                                      </p:tavLst>
                                    </p:anim>
                                    <p:anim calcmode="lin" valueType="num">
                                      <p:cBhvr>
                                        <p:cTn id="38" dur="1000" fill="hold"/>
                                        <p:tgtEl>
                                          <p:spTgt spid="13"/>
                                        </p:tgtEl>
                                        <p:attrNameLst>
                                          <p:attrName>ppt_y</p:attrName>
                                        </p:attrNameLst>
                                      </p:cBhvr>
                                      <p:tavLst>
                                        <p:tav tm="0">
                                          <p:val>
                                            <p:strVal val="#ppt_y+.1"/>
                                          </p:val>
                                        </p:tav>
                                        <p:tav tm="100000">
                                          <p:val>
                                            <p:strVal val="#ppt_y"/>
                                          </p:val>
                                        </p:tav>
                                      </p:tavLst>
                                    </p:anim>
                                  </p:childTnLst>
                                </p:cTn>
                              </p:par>
                              <p:par>
                                <p:cTn id="39" presetID="42" presetClass="entr" presetSubtype="0" fill="hold" grpId="0" nodeType="withEffect">
                                  <p:stCondLst>
                                    <p:cond delay="0"/>
                                  </p:stCondLst>
                                  <p:childTnLst>
                                    <p:set>
                                      <p:cBhvr>
                                        <p:cTn id="40" dur="1" fill="hold">
                                          <p:stCondLst>
                                            <p:cond delay="0"/>
                                          </p:stCondLst>
                                        </p:cTn>
                                        <p:tgtEl>
                                          <p:spTgt spid="14"/>
                                        </p:tgtEl>
                                        <p:attrNameLst>
                                          <p:attrName>style.visibility</p:attrName>
                                        </p:attrNameLst>
                                      </p:cBhvr>
                                      <p:to>
                                        <p:strVal val="visible"/>
                                      </p:to>
                                    </p:set>
                                    <p:animEffect transition="in" filter="fade">
                                      <p:cBhvr>
                                        <p:cTn id="41" dur="1000"/>
                                        <p:tgtEl>
                                          <p:spTgt spid="14"/>
                                        </p:tgtEl>
                                      </p:cBhvr>
                                    </p:animEffect>
                                    <p:anim calcmode="lin" valueType="num">
                                      <p:cBhvr>
                                        <p:cTn id="42" dur="1000" fill="hold"/>
                                        <p:tgtEl>
                                          <p:spTgt spid="14"/>
                                        </p:tgtEl>
                                        <p:attrNameLst>
                                          <p:attrName>ppt_x</p:attrName>
                                        </p:attrNameLst>
                                      </p:cBhvr>
                                      <p:tavLst>
                                        <p:tav tm="0">
                                          <p:val>
                                            <p:strVal val="#ppt_x"/>
                                          </p:val>
                                        </p:tav>
                                        <p:tav tm="100000">
                                          <p:val>
                                            <p:strVal val="#ppt_x"/>
                                          </p:val>
                                        </p:tav>
                                      </p:tavLst>
                                    </p:anim>
                                    <p:anim calcmode="lin" valueType="num">
                                      <p:cBhvr>
                                        <p:cTn id="43"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12" grpId="0" animBg="1"/>
      <p:bldP spid="13" grpId="0" animBg="1"/>
      <p:bldP spid="14"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图片包含 事情&#10;&#10;已生成高可信度的说明">
            <a:extLst>
              <a:ext uri="{FF2B5EF4-FFF2-40B4-BE49-F238E27FC236}">
                <a16:creationId xmlns="" xmlns:a16="http://schemas.microsoft.com/office/drawing/2014/main" id="{009F9596-873C-489D-B21B-CE050604863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12192000" cy="7010400"/>
          </a:xfrm>
          <a:prstGeom prst="rect">
            <a:avLst/>
          </a:prstGeom>
        </p:spPr>
      </p:pic>
      <p:sp>
        <p:nvSpPr>
          <p:cNvPr id="3" name="矩形 2">
            <a:extLst>
              <a:ext uri="{FF2B5EF4-FFF2-40B4-BE49-F238E27FC236}">
                <a16:creationId xmlns="" xmlns:a16="http://schemas.microsoft.com/office/drawing/2014/main" id="{CC7A15E3-2F68-42AC-9548-103DDA62488A}"/>
              </a:ext>
            </a:extLst>
          </p:cNvPr>
          <p:cNvSpPr/>
          <p:nvPr/>
        </p:nvSpPr>
        <p:spPr>
          <a:xfrm>
            <a:off x="3156155" y="3025360"/>
            <a:ext cx="1233714" cy="72571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800" b="1" dirty="0">
                <a:solidFill>
                  <a:schemeClr val="bg1"/>
                </a:solidFill>
                <a:latin typeface="微软雅黑" panose="020B0503020204020204" pitchFamily="34" charset="-122"/>
                <a:ea typeface="微软雅黑" panose="020B0503020204020204" pitchFamily="34" charset="-122"/>
              </a:rPr>
              <a:t>4</a:t>
            </a:r>
            <a:endParaRPr lang="zh-CN" altLang="en-US" sz="4800" b="1" dirty="0">
              <a:solidFill>
                <a:schemeClr val="bg1"/>
              </a:solidFill>
              <a:latin typeface="微软雅黑" panose="020B0503020204020204" pitchFamily="34" charset="-122"/>
              <a:ea typeface="微软雅黑" panose="020B0503020204020204" pitchFamily="34" charset="-122"/>
            </a:endParaRPr>
          </a:p>
        </p:txBody>
      </p:sp>
      <p:sp>
        <p:nvSpPr>
          <p:cNvPr id="5" name="矩形 4">
            <a:extLst>
              <a:ext uri="{FF2B5EF4-FFF2-40B4-BE49-F238E27FC236}">
                <a16:creationId xmlns="" xmlns:a16="http://schemas.microsoft.com/office/drawing/2014/main" id="{04B534F9-FC9E-4DAB-8EE2-115B7D48CD41}"/>
              </a:ext>
            </a:extLst>
          </p:cNvPr>
          <p:cNvSpPr/>
          <p:nvPr/>
        </p:nvSpPr>
        <p:spPr>
          <a:xfrm>
            <a:off x="4389869" y="3025359"/>
            <a:ext cx="5181600" cy="725715"/>
          </a:xfrm>
          <a:prstGeom prst="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8" name="文本框 7">
            <a:extLst>
              <a:ext uri="{FF2B5EF4-FFF2-40B4-BE49-F238E27FC236}">
                <a16:creationId xmlns="" xmlns:a16="http://schemas.microsoft.com/office/drawing/2014/main" id="{9C4A61AC-1E66-4C35-8666-D28C07B76DCF}"/>
              </a:ext>
            </a:extLst>
          </p:cNvPr>
          <p:cNvSpPr txBox="1"/>
          <p:nvPr/>
        </p:nvSpPr>
        <p:spPr>
          <a:xfrm>
            <a:off x="5074156" y="3105834"/>
            <a:ext cx="3557387" cy="646331"/>
          </a:xfrm>
          <a:prstGeom prst="rect">
            <a:avLst/>
          </a:prstGeom>
          <a:noFill/>
        </p:spPr>
        <p:txBody>
          <a:bodyPr wrap="square" rtlCol="0">
            <a:spAutoFit/>
          </a:bodyPr>
          <a:lstStyle/>
          <a:p>
            <a:r>
              <a:rPr lang="zh-CN" altLang="en-US" sz="3600" b="1" dirty="0">
                <a:solidFill>
                  <a:srgbClr val="C00000"/>
                </a:solidFill>
                <a:latin typeface="微软雅黑" panose="020B0503020204020204" pitchFamily="34" charset="-122"/>
                <a:ea typeface="微软雅黑" panose="020B0503020204020204" pitchFamily="34" charset="-122"/>
              </a:rPr>
              <a:t>走向胜利的统一</a:t>
            </a:r>
          </a:p>
        </p:txBody>
      </p:sp>
    </p:spTree>
    <p:extLst>
      <p:ext uri="{BB962C8B-B14F-4D97-AF65-F5344CB8AC3E}">
        <p14:creationId xmlns:p14="http://schemas.microsoft.com/office/powerpoint/2010/main" val="352789831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2000">
        <p15:prstTrans prst="peelOff"/>
      </p:transition>
    </mc:Choice>
    <mc:Fallback xmlns="">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1000"/>
                                        <p:tgtEl>
                                          <p:spTgt spid="8"/>
                                        </p:tgtEl>
                                      </p:cBhvr>
                                    </p:animEffect>
                                    <p:anim calcmode="lin" valueType="num">
                                      <p:cBhvr>
                                        <p:cTn id="18" dur="1000" fill="hold"/>
                                        <p:tgtEl>
                                          <p:spTgt spid="8"/>
                                        </p:tgtEl>
                                        <p:attrNameLst>
                                          <p:attrName>ppt_x</p:attrName>
                                        </p:attrNameLst>
                                      </p:cBhvr>
                                      <p:tavLst>
                                        <p:tav tm="0">
                                          <p:val>
                                            <p:strVal val="#ppt_x"/>
                                          </p:val>
                                        </p:tav>
                                        <p:tav tm="100000">
                                          <p:val>
                                            <p:strVal val="#ppt_x"/>
                                          </p:val>
                                        </p:tav>
                                      </p:tavLst>
                                    </p:anim>
                                    <p:anim calcmode="lin" valueType="num">
                                      <p:cBhvr>
                                        <p:cTn id="1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P spid="8"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6">
            <a:extLst>
              <a:ext uri="{FF2B5EF4-FFF2-40B4-BE49-F238E27FC236}">
                <a16:creationId xmlns="" xmlns:a16="http://schemas.microsoft.com/office/drawing/2014/main" id="{EC9BF398-C840-47D6-823C-0A20B74745C7}"/>
              </a:ext>
            </a:extLst>
          </p:cNvPr>
          <p:cNvSpPr>
            <a:spLocks noChangeArrowheads="1"/>
          </p:cNvSpPr>
          <p:nvPr/>
        </p:nvSpPr>
        <p:spPr bwMode="auto">
          <a:xfrm>
            <a:off x="1439863" y="2701925"/>
            <a:ext cx="2205037" cy="2943225"/>
          </a:xfrm>
          <a:prstGeom prst="rect">
            <a:avLst/>
          </a:prstGeom>
          <a:solidFill>
            <a:srgbClr val="C00000"/>
          </a:solidFill>
          <a:ln>
            <a:noFill/>
          </a:ln>
          <a:extLst/>
        </p:spPr>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zh-CN" sz="1800" b="0" i="0" u="none" strike="noStrike" kern="1200" cap="none" spc="0" normalizeH="0" baseline="0" noProof="0">
              <a:ln>
                <a:noFill/>
              </a:ln>
              <a:solidFill>
                <a:srgbClr val="FFFFFF"/>
              </a:solidFill>
              <a:effectLst/>
              <a:uLnTx/>
              <a:uFillTx/>
              <a:latin typeface="宋体" panose="02010600030101010101" pitchFamily="2" charset="-122"/>
              <a:ea typeface="宋体" panose="02010600030101010101" pitchFamily="2" charset="-122"/>
              <a:cs typeface="+mn-cs"/>
              <a:sym typeface="宋体" panose="02010600030101010101" pitchFamily="2" charset="-122"/>
            </a:endParaRPr>
          </a:p>
        </p:txBody>
      </p:sp>
      <p:sp>
        <p:nvSpPr>
          <p:cNvPr id="3" name="矩形 7">
            <a:extLst>
              <a:ext uri="{FF2B5EF4-FFF2-40B4-BE49-F238E27FC236}">
                <a16:creationId xmlns="" xmlns:a16="http://schemas.microsoft.com/office/drawing/2014/main" id="{F59B4E26-8830-4BC8-9C2E-9441C127CCB3}"/>
              </a:ext>
            </a:extLst>
          </p:cNvPr>
          <p:cNvSpPr>
            <a:spLocks noChangeArrowheads="1"/>
          </p:cNvSpPr>
          <p:nvPr/>
        </p:nvSpPr>
        <p:spPr bwMode="auto">
          <a:xfrm>
            <a:off x="3759200" y="2701925"/>
            <a:ext cx="2205038" cy="2943225"/>
          </a:xfrm>
          <a:prstGeom prst="rect">
            <a:avLst/>
          </a:prstGeom>
          <a:solidFill>
            <a:srgbClr val="C00000"/>
          </a:solidFill>
          <a:ln>
            <a:noFill/>
          </a:ln>
          <a:extLst/>
        </p:spPr>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zh-CN" sz="1800" b="0" i="0" u="none" strike="noStrike" kern="1200" cap="none" spc="0" normalizeH="0" baseline="0" noProof="0">
              <a:ln>
                <a:noFill/>
              </a:ln>
              <a:solidFill>
                <a:srgbClr val="FFFFFF"/>
              </a:solidFill>
              <a:effectLst/>
              <a:uLnTx/>
              <a:uFillTx/>
              <a:latin typeface="宋体" panose="02010600030101010101" pitchFamily="2" charset="-122"/>
              <a:ea typeface="宋体" panose="02010600030101010101" pitchFamily="2" charset="-122"/>
              <a:cs typeface="+mn-cs"/>
              <a:sym typeface="宋体" panose="02010600030101010101" pitchFamily="2" charset="-122"/>
            </a:endParaRPr>
          </a:p>
        </p:txBody>
      </p:sp>
      <p:sp>
        <p:nvSpPr>
          <p:cNvPr id="4" name="矩形 8">
            <a:extLst>
              <a:ext uri="{FF2B5EF4-FFF2-40B4-BE49-F238E27FC236}">
                <a16:creationId xmlns="" xmlns:a16="http://schemas.microsoft.com/office/drawing/2014/main" id="{08022BFC-5384-4B5C-9E90-8A043D29AFAB}"/>
              </a:ext>
            </a:extLst>
          </p:cNvPr>
          <p:cNvSpPr>
            <a:spLocks noChangeArrowheads="1"/>
          </p:cNvSpPr>
          <p:nvPr/>
        </p:nvSpPr>
        <p:spPr bwMode="auto">
          <a:xfrm>
            <a:off x="6078538" y="2541588"/>
            <a:ext cx="2365375" cy="3265487"/>
          </a:xfrm>
          <a:prstGeom prst="rect">
            <a:avLst/>
          </a:prstGeom>
          <a:solidFill>
            <a:srgbClr val="C00000"/>
          </a:solidFill>
          <a:ln>
            <a:noFill/>
          </a:ln>
          <a:extLst/>
        </p:spPr>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zh-CN" sz="1800" b="0" i="0" u="none" strike="noStrike" kern="1200" cap="none" spc="0" normalizeH="0" baseline="0" noProof="0">
              <a:ln>
                <a:noFill/>
              </a:ln>
              <a:solidFill>
                <a:srgbClr val="FFFFFF"/>
              </a:solidFill>
              <a:effectLst/>
              <a:uLnTx/>
              <a:uFillTx/>
              <a:latin typeface="宋体" panose="02010600030101010101" pitchFamily="2" charset="-122"/>
              <a:ea typeface="宋体" panose="02010600030101010101" pitchFamily="2" charset="-122"/>
              <a:cs typeface="+mn-cs"/>
              <a:sym typeface="宋体" panose="02010600030101010101" pitchFamily="2" charset="-122"/>
            </a:endParaRPr>
          </a:p>
        </p:txBody>
      </p:sp>
      <p:sp>
        <p:nvSpPr>
          <p:cNvPr id="5" name="矩形 9">
            <a:extLst>
              <a:ext uri="{FF2B5EF4-FFF2-40B4-BE49-F238E27FC236}">
                <a16:creationId xmlns="" xmlns:a16="http://schemas.microsoft.com/office/drawing/2014/main" id="{CA19A4C6-01DC-4977-AFFB-3E4DA0613463}"/>
              </a:ext>
            </a:extLst>
          </p:cNvPr>
          <p:cNvSpPr>
            <a:spLocks noChangeArrowheads="1"/>
          </p:cNvSpPr>
          <p:nvPr/>
        </p:nvSpPr>
        <p:spPr bwMode="auto">
          <a:xfrm>
            <a:off x="8556625" y="2701925"/>
            <a:ext cx="2206625" cy="2943225"/>
          </a:xfrm>
          <a:prstGeom prst="rect">
            <a:avLst/>
          </a:prstGeom>
          <a:solidFill>
            <a:srgbClr val="C00000"/>
          </a:solidFill>
          <a:ln>
            <a:noFill/>
          </a:ln>
          <a:extLst/>
        </p:spPr>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zh-CN" sz="1800" b="0" i="0" u="none" strike="noStrike" kern="1200" cap="none" spc="0" normalizeH="0" baseline="0" noProof="0">
              <a:ln>
                <a:noFill/>
              </a:ln>
              <a:solidFill>
                <a:srgbClr val="FFFFFF"/>
              </a:solidFill>
              <a:effectLst/>
              <a:uLnTx/>
              <a:uFillTx/>
              <a:latin typeface="宋体" panose="02010600030101010101" pitchFamily="2" charset="-122"/>
              <a:ea typeface="宋体" panose="02010600030101010101" pitchFamily="2" charset="-122"/>
              <a:cs typeface="+mn-cs"/>
              <a:sym typeface="宋体" panose="02010600030101010101" pitchFamily="2" charset="-122"/>
            </a:endParaRPr>
          </a:p>
        </p:txBody>
      </p:sp>
      <p:sp>
        <p:nvSpPr>
          <p:cNvPr id="6" name="直接连接符 10">
            <a:extLst>
              <a:ext uri="{FF2B5EF4-FFF2-40B4-BE49-F238E27FC236}">
                <a16:creationId xmlns="" xmlns:a16="http://schemas.microsoft.com/office/drawing/2014/main" id="{61DDB0BB-51FD-480E-A390-47A883B9A723}"/>
              </a:ext>
            </a:extLst>
          </p:cNvPr>
          <p:cNvSpPr>
            <a:spLocks noChangeShapeType="1"/>
          </p:cNvSpPr>
          <p:nvPr/>
        </p:nvSpPr>
        <p:spPr bwMode="auto">
          <a:xfrm rot="5400000">
            <a:off x="2542382" y="2786856"/>
            <a:ext cx="1588" cy="1260475"/>
          </a:xfrm>
          <a:prstGeom prst="line">
            <a:avLst/>
          </a:prstGeom>
          <a:noFill/>
          <a:ln w="19050" cap="flat" cmpd="sng">
            <a:solidFill>
              <a:schemeClr val="bg1"/>
            </a:solidFill>
            <a:bevel/>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grpSp>
        <p:nvGrpSpPr>
          <p:cNvPr id="7" name="组合 11">
            <a:extLst>
              <a:ext uri="{FF2B5EF4-FFF2-40B4-BE49-F238E27FC236}">
                <a16:creationId xmlns="" xmlns:a16="http://schemas.microsoft.com/office/drawing/2014/main" id="{9CE02B0B-669E-49FE-BCAC-FFE7241F9605}"/>
              </a:ext>
            </a:extLst>
          </p:cNvPr>
          <p:cNvGrpSpPr>
            <a:grpSpLocks/>
          </p:cNvGrpSpPr>
          <p:nvPr/>
        </p:nvGrpSpPr>
        <p:grpSpPr bwMode="auto">
          <a:xfrm>
            <a:off x="6937375" y="2760663"/>
            <a:ext cx="646113" cy="490537"/>
            <a:chOff x="0" y="0"/>
            <a:chExt cx="509646" cy="387231"/>
          </a:xfrm>
          <a:solidFill>
            <a:schemeClr val="bg1"/>
          </a:solidFill>
        </p:grpSpPr>
        <p:sp>
          <p:nvSpPr>
            <p:cNvPr id="8" name="Freeform 20">
              <a:extLst>
                <a:ext uri="{FF2B5EF4-FFF2-40B4-BE49-F238E27FC236}">
                  <a16:creationId xmlns="" xmlns:a16="http://schemas.microsoft.com/office/drawing/2014/main" id="{3A0C7AE3-0B20-4871-B9F0-9146EB4121C9}"/>
                </a:ext>
              </a:extLst>
            </p:cNvPr>
            <p:cNvSpPr>
              <a:spLocks noEditPoints="1" noChangeArrowheads="1"/>
            </p:cNvSpPr>
            <p:nvPr/>
          </p:nvSpPr>
          <p:spPr bwMode="auto">
            <a:xfrm>
              <a:off x="0" y="51839"/>
              <a:ext cx="337890" cy="335392"/>
            </a:xfrm>
            <a:custGeom>
              <a:avLst/>
              <a:gdLst>
                <a:gd name="T0" fmla="*/ 229 w 229"/>
                <a:gd name="T1" fmla="*/ 128 h 227"/>
                <a:gd name="T2" fmla="*/ 229 w 229"/>
                <a:gd name="T3" fmla="*/ 98 h 227"/>
                <a:gd name="T4" fmla="*/ 206 w 229"/>
                <a:gd name="T5" fmla="*/ 93 h 227"/>
                <a:gd name="T6" fmla="*/ 200 w 229"/>
                <a:gd name="T7" fmla="*/ 76 h 227"/>
                <a:gd name="T8" fmla="*/ 216 w 229"/>
                <a:gd name="T9" fmla="*/ 58 h 227"/>
                <a:gd name="T10" fmla="*/ 198 w 229"/>
                <a:gd name="T11" fmla="*/ 34 h 227"/>
                <a:gd name="T12" fmla="*/ 176 w 229"/>
                <a:gd name="T13" fmla="*/ 44 h 227"/>
                <a:gd name="T14" fmla="*/ 161 w 229"/>
                <a:gd name="T15" fmla="*/ 33 h 227"/>
                <a:gd name="T16" fmla="*/ 164 w 229"/>
                <a:gd name="T17" fmla="*/ 9 h 227"/>
                <a:gd name="T18" fmla="*/ 135 w 229"/>
                <a:gd name="T19" fmla="*/ 0 h 227"/>
                <a:gd name="T20" fmla="*/ 123 w 229"/>
                <a:gd name="T21" fmla="*/ 20 h 227"/>
                <a:gd name="T22" fmla="*/ 114 w 229"/>
                <a:gd name="T23" fmla="*/ 20 h 227"/>
                <a:gd name="T24" fmla="*/ 105 w 229"/>
                <a:gd name="T25" fmla="*/ 20 h 227"/>
                <a:gd name="T26" fmla="*/ 93 w 229"/>
                <a:gd name="T27" fmla="*/ 0 h 227"/>
                <a:gd name="T28" fmla="*/ 65 w 229"/>
                <a:gd name="T29" fmla="*/ 9 h 227"/>
                <a:gd name="T30" fmla="*/ 67 w 229"/>
                <a:gd name="T31" fmla="*/ 33 h 227"/>
                <a:gd name="T32" fmla="*/ 52 w 229"/>
                <a:gd name="T33" fmla="*/ 44 h 227"/>
                <a:gd name="T34" fmla="*/ 30 w 229"/>
                <a:gd name="T35" fmla="*/ 34 h 227"/>
                <a:gd name="T36" fmla="*/ 13 w 229"/>
                <a:gd name="T37" fmla="*/ 58 h 227"/>
                <a:gd name="T38" fmla="*/ 29 w 229"/>
                <a:gd name="T39" fmla="*/ 76 h 227"/>
                <a:gd name="T40" fmla="*/ 23 w 229"/>
                <a:gd name="T41" fmla="*/ 94 h 227"/>
                <a:gd name="T42" fmla="*/ 0 w 229"/>
                <a:gd name="T43" fmla="*/ 98 h 227"/>
                <a:gd name="T44" fmla="*/ 0 w 229"/>
                <a:gd name="T45" fmla="*/ 128 h 227"/>
                <a:gd name="T46" fmla="*/ 23 w 229"/>
                <a:gd name="T47" fmla="*/ 133 h 227"/>
                <a:gd name="T48" fmla="*/ 29 w 229"/>
                <a:gd name="T49" fmla="*/ 151 h 227"/>
                <a:gd name="T50" fmla="*/ 13 w 229"/>
                <a:gd name="T51" fmla="*/ 169 h 227"/>
                <a:gd name="T52" fmla="*/ 31 w 229"/>
                <a:gd name="T53" fmla="*/ 193 h 227"/>
                <a:gd name="T54" fmla="*/ 52 w 229"/>
                <a:gd name="T55" fmla="*/ 183 h 227"/>
                <a:gd name="T56" fmla="*/ 67 w 229"/>
                <a:gd name="T57" fmla="*/ 194 h 227"/>
                <a:gd name="T58" fmla="*/ 65 w 229"/>
                <a:gd name="T59" fmla="*/ 218 h 227"/>
                <a:gd name="T60" fmla="*/ 93 w 229"/>
                <a:gd name="T61" fmla="*/ 227 h 227"/>
                <a:gd name="T62" fmla="*/ 105 w 229"/>
                <a:gd name="T63" fmla="*/ 206 h 227"/>
                <a:gd name="T64" fmla="*/ 114 w 229"/>
                <a:gd name="T65" fmla="*/ 207 h 227"/>
                <a:gd name="T66" fmla="*/ 124 w 229"/>
                <a:gd name="T67" fmla="*/ 206 h 227"/>
                <a:gd name="T68" fmla="*/ 135 w 229"/>
                <a:gd name="T69" fmla="*/ 227 h 227"/>
                <a:gd name="T70" fmla="*/ 164 w 229"/>
                <a:gd name="T71" fmla="*/ 217 h 227"/>
                <a:gd name="T72" fmla="*/ 161 w 229"/>
                <a:gd name="T73" fmla="*/ 194 h 227"/>
                <a:gd name="T74" fmla="*/ 176 w 229"/>
                <a:gd name="T75" fmla="*/ 183 h 227"/>
                <a:gd name="T76" fmla="*/ 198 w 229"/>
                <a:gd name="T77" fmla="*/ 193 h 227"/>
                <a:gd name="T78" fmla="*/ 216 w 229"/>
                <a:gd name="T79" fmla="*/ 168 h 227"/>
                <a:gd name="T80" fmla="*/ 200 w 229"/>
                <a:gd name="T81" fmla="*/ 151 h 227"/>
                <a:gd name="T82" fmla="*/ 206 w 229"/>
                <a:gd name="T83" fmla="*/ 133 h 227"/>
                <a:gd name="T84" fmla="*/ 229 w 229"/>
                <a:gd name="T85" fmla="*/ 128 h 227"/>
                <a:gd name="T86" fmla="*/ 114 w 229"/>
                <a:gd name="T87" fmla="*/ 180 h 227"/>
                <a:gd name="T88" fmla="*/ 47 w 229"/>
                <a:gd name="T89" fmla="*/ 113 h 227"/>
                <a:gd name="T90" fmla="*/ 114 w 229"/>
                <a:gd name="T91" fmla="*/ 46 h 227"/>
                <a:gd name="T92" fmla="*/ 181 w 229"/>
                <a:gd name="T93" fmla="*/ 113 h 227"/>
                <a:gd name="T94" fmla="*/ 114 w 229"/>
                <a:gd name="T95" fmla="*/ 180 h 227"/>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229"/>
                <a:gd name="T145" fmla="*/ 0 h 227"/>
                <a:gd name="T146" fmla="*/ 229 w 229"/>
                <a:gd name="T147" fmla="*/ 227 h 227"/>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229" h="227">
                  <a:moveTo>
                    <a:pt x="229" y="128"/>
                  </a:moveTo>
                  <a:cubicBezTo>
                    <a:pt x="229" y="98"/>
                    <a:pt x="229" y="98"/>
                    <a:pt x="229" y="98"/>
                  </a:cubicBezTo>
                  <a:cubicBezTo>
                    <a:pt x="206" y="93"/>
                    <a:pt x="206" y="93"/>
                    <a:pt x="206" y="93"/>
                  </a:cubicBezTo>
                  <a:cubicBezTo>
                    <a:pt x="204" y="87"/>
                    <a:pt x="202" y="81"/>
                    <a:pt x="200" y="76"/>
                  </a:cubicBezTo>
                  <a:cubicBezTo>
                    <a:pt x="216" y="58"/>
                    <a:pt x="216" y="58"/>
                    <a:pt x="216" y="58"/>
                  </a:cubicBezTo>
                  <a:cubicBezTo>
                    <a:pt x="198" y="34"/>
                    <a:pt x="198" y="34"/>
                    <a:pt x="198" y="34"/>
                  </a:cubicBezTo>
                  <a:cubicBezTo>
                    <a:pt x="176" y="44"/>
                    <a:pt x="176" y="44"/>
                    <a:pt x="176" y="44"/>
                  </a:cubicBezTo>
                  <a:cubicBezTo>
                    <a:pt x="172" y="39"/>
                    <a:pt x="167" y="36"/>
                    <a:pt x="161" y="33"/>
                  </a:cubicBezTo>
                  <a:cubicBezTo>
                    <a:pt x="164" y="9"/>
                    <a:pt x="164" y="9"/>
                    <a:pt x="164" y="9"/>
                  </a:cubicBezTo>
                  <a:cubicBezTo>
                    <a:pt x="135" y="0"/>
                    <a:pt x="135" y="0"/>
                    <a:pt x="135" y="0"/>
                  </a:cubicBezTo>
                  <a:cubicBezTo>
                    <a:pt x="123" y="20"/>
                    <a:pt x="123" y="20"/>
                    <a:pt x="123" y="20"/>
                  </a:cubicBezTo>
                  <a:cubicBezTo>
                    <a:pt x="120" y="20"/>
                    <a:pt x="117" y="20"/>
                    <a:pt x="114" y="20"/>
                  </a:cubicBezTo>
                  <a:cubicBezTo>
                    <a:pt x="111" y="20"/>
                    <a:pt x="108" y="20"/>
                    <a:pt x="105" y="20"/>
                  </a:cubicBezTo>
                  <a:cubicBezTo>
                    <a:pt x="93" y="0"/>
                    <a:pt x="93" y="0"/>
                    <a:pt x="93" y="0"/>
                  </a:cubicBezTo>
                  <a:cubicBezTo>
                    <a:pt x="65" y="9"/>
                    <a:pt x="65" y="9"/>
                    <a:pt x="65" y="9"/>
                  </a:cubicBezTo>
                  <a:cubicBezTo>
                    <a:pt x="67" y="33"/>
                    <a:pt x="67" y="33"/>
                    <a:pt x="67" y="33"/>
                  </a:cubicBezTo>
                  <a:cubicBezTo>
                    <a:pt x="62" y="36"/>
                    <a:pt x="57" y="39"/>
                    <a:pt x="52" y="44"/>
                  </a:cubicBezTo>
                  <a:cubicBezTo>
                    <a:pt x="30" y="34"/>
                    <a:pt x="30" y="34"/>
                    <a:pt x="30" y="34"/>
                  </a:cubicBezTo>
                  <a:cubicBezTo>
                    <a:pt x="13" y="58"/>
                    <a:pt x="13" y="58"/>
                    <a:pt x="13" y="58"/>
                  </a:cubicBezTo>
                  <a:cubicBezTo>
                    <a:pt x="29" y="76"/>
                    <a:pt x="29" y="76"/>
                    <a:pt x="29" y="76"/>
                  </a:cubicBezTo>
                  <a:cubicBezTo>
                    <a:pt x="26" y="81"/>
                    <a:pt x="24" y="87"/>
                    <a:pt x="23" y="94"/>
                  </a:cubicBezTo>
                  <a:cubicBezTo>
                    <a:pt x="0" y="98"/>
                    <a:pt x="0" y="98"/>
                    <a:pt x="0" y="98"/>
                  </a:cubicBezTo>
                  <a:cubicBezTo>
                    <a:pt x="0" y="128"/>
                    <a:pt x="0" y="128"/>
                    <a:pt x="0" y="128"/>
                  </a:cubicBezTo>
                  <a:cubicBezTo>
                    <a:pt x="23" y="133"/>
                    <a:pt x="23" y="133"/>
                    <a:pt x="23" y="133"/>
                  </a:cubicBezTo>
                  <a:cubicBezTo>
                    <a:pt x="24" y="139"/>
                    <a:pt x="26" y="145"/>
                    <a:pt x="29" y="151"/>
                  </a:cubicBezTo>
                  <a:cubicBezTo>
                    <a:pt x="13" y="169"/>
                    <a:pt x="13" y="169"/>
                    <a:pt x="13" y="169"/>
                  </a:cubicBezTo>
                  <a:cubicBezTo>
                    <a:pt x="31" y="193"/>
                    <a:pt x="31" y="193"/>
                    <a:pt x="31" y="193"/>
                  </a:cubicBezTo>
                  <a:cubicBezTo>
                    <a:pt x="52" y="183"/>
                    <a:pt x="52" y="183"/>
                    <a:pt x="52" y="183"/>
                  </a:cubicBezTo>
                  <a:cubicBezTo>
                    <a:pt x="57" y="187"/>
                    <a:pt x="62" y="191"/>
                    <a:pt x="67" y="194"/>
                  </a:cubicBezTo>
                  <a:cubicBezTo>
                    <a:pt x="65" y="218"/>
                    <a:pt x="65" y="218"/>
                    <a:pt x="65" y="218"/>
                  </a:cubicBezTo>
                  <a:cubicBezTo>
                    <a:pt x="93" y="227"/>
                    <a:pt x="93" y="227"/>
                    <a:pt x="93" y="227"/>
                  </a:cubicBezTo>
                  <a:cubicBezTo>
                    <a:pt x="105" y="206"/>
                    <a:pt x="105" y="206"/>
                    <a:pt x="105" y="206"/>
                  </a:cubicBezTo>
                  <a:cubicBezTo>
                    <a:pt x="108" y="207"/>
                    <a:pt x="111" y="207"/>
                    <a:pt x="114" y="207"/>
                  </a:cubicBezTo>
                  <a:cubicBezTo>
                    <a:pt x="117" y="207"/>
                    <a:pt x="121" y="207"/>
                    <a:pt x="124" y="206"/>
                  </a:cubicBezTo>
                  <a:cubicBezTo>
                    <a:pt x="135" y="227"/>
                    <a:pt x="135" y="227"/>
                    <a:pt x="135" y="227"/>
                  </a:cubicBezTo>
                  <a:cubicBezTo>
                    <a:pt x="164" y="217"/>
                    <a:pt x="164" y="217"/>
                    <a:pt x="164" y="217"/>
                  </a:cubicBezTo>
                  <a:cubicBezTo>
                    <a:pt x="161" y="194"/>
                    <a:pt x="161" y="194"/>
                    <a:pt x="161" y="194"/>
                  </a:cubicBezTo>
                  <a:cubicBezTo>
                    <a:pt x="167" y="191"/>
                    <a:pt x="172" y="187"/>
                    <a:pt x="176" y="183"/>
                  </a:cubicBezTo>
                  <a:cubicBezTo>
                    <a:pt x="198" y="193"/>
                    <a:pt x="198" y="193"/>
                    <a:pt x="198" y="193"/>
                  </a:cubicBezTo>
                  <a:cubicBezTo>
                    <a:pt x="216" y="168"/>
                    <a:pt x="216" y="168"/>
                    <a:pt x="216" y="168"/>
                  </a:cubicBezTo>
                  <a:cubicBezTo>
                    <a:pt x="200" y="151"/>
                    <a:pt x="200" y="151"/>
                    <a:pt x="200" y="151"/>
                  </a:cubicBezTo>
                  <a:cubicBezTo>
                    <a:pt x="202" y="145"/>
                    <a:pt x="204" y="139"/>
                    <a:pt x="206" y="133"/>
                  </a:cubicBezTo>
                  <a:lnTo>
                    <a:pt x="229" y="128"/>
                  </a:lnTo>
                  <a:close/>
                  <a:moveTo>
                    <a:pt x="114" y="180"/>
                  </a:moveTo>
                  <a:cubicBezTo>
                    <a:pt x="77" y="180"/>
                    <a:pt x="47" y="150"/>
                    <a:pt x="47" y="113"/>
                  </a:cubicBezTo>
                  <a:cubicBezTo>
                    <a:pt x="47" y="76"/>
                    <a:pt x="77" y="46"/>
                    <a:pt x="114" y="46"/>
                  </a:cubicBezTo>
                  <a:cubicBezTo>
                    <a:pt x="151" y="46"/>
                    <a:pt x="181" y="76"/>
                    <a:pt x="181" y="113"/>
                  </a:cubicBezTo>
                  <a:cubicBezTo>
                    <a:pt x="181" y="150"/>
                    <a:pt x="151" y="180"/>
                    <a:pt x="114" y="180"/>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zh-CN" sz="2000" b="0" i="0" u="none" strike="noStrike" kern="1200" cap="none" spc="0" normalizeH="0" baseline="0" noProof="0">
                <a:ln>
                  <a:noFill/>
                </a:ln>
                <a:solidFill>
                  <a:srgbClr val="000000"/>
                </a:solidFill>
                <a:effectLst/>
                <a:uLnTx/>
                <a:uFillTx/>
                <a:latin typeface="Calibri" panose="020F0502020204030204" pitchFamily="34" charset="0"/>
                <a:ea typeface="宋体" panose="02010600030101010101" pitchFamily="2" charset="-122"/>
                <a:cs typeface="+mn-cs"/>
                <a:sym typeface="宋体" panose="02010600030101010101" pitchFamily="2" charset="-122"/>
              </a:endParaRPr>
            </a:p>
          </p:txBody>
        </p:sp>
        <p:sp>
          <p:nvSpPr>
            <p:cNvPr id="9" name="Freeform 21">
              <a:extLst>
                <a:ext uri="{FF2B5EF4-FFF2-40B4-BE49-F238E27FC236}">
                  <a16:creationId xmlns="" xmlns:a16="http://schemas.microsoft.com/office/drawing/2014/main" id="{83C91F8F-75A8-46B6-90E4-64FFC6A26FA3}"/>
                </a:ext>
              </a:extLst>
            </p:cNvPr>
            <p:cNvSpPr>
              <a:spLocks noEditPoints="1" noChangeArrowheads="1"/>
            </p:cNvSpPr>
            <p:nvPr/>
          </p:nvSpPr>
          <p:spPr bwMode="auto">
            <a:xfrm>
              <a:off x="309785" y="0"/>
              <a:ext cx="199861" cy="199861"/>
            </a:xfrm>
            <a:custGeom>
              <a:avLst/>
              <a:gdLst>
                <a:gd name="T0" fmla="*/ 135 w 135"/>
                <a:gd name="T1" fmla="*/ 76 h 135"/>
                <a:gd name="T2" fmla="*/ 135 w 135"/>
                <a:gd name="T3" fmla="*/ 58 h 135"/>
                <a:gd name="T4" fmla="*/ 122 w 135"/>
                <a:gd name="T5" fmla="*/ 55 h 135"/>
                <a:gd name="T6" fmla="*/ 118 w 135"/>
                <a:gd name="T7" fmla="*/ 45 h 135"/>
                <a:gd name="T8" fmla="*/ 128 w 135"/>
                <a:gd name="T9" fmla="*/ 34 h 135"/>
                <a:gd name="T10" fmla="*/ 117 w 135"/>
                <a:gd name="T11" fmla="*/ 20 h 135"/>
                <a:gd name="T12" fmla="*/ 104 w 135"/>
                <a:gd name="T13" fmla="*/ 26 h 135"/>
                <a:gd name="T14" fmla="*/ 96 w 135"/>
                <a:gd name="T15" fmla="*/ 19 h 135"/>
                <a:gd name="T16" fmla="*/ 97 w 135"/>
                <a:gd name="T17" fmla="*/ 5 h 135"/>
                <a:gd name="T18" fmla="*/ 80 w 135"/>
                <a:gd name="T19" fmla="*/ 0 h 135"/>
                <a:gd name="T20" fmla="*/ 73 w 135"/>
                <a:gd name="T21" fmla="*/ 12 h 135"/>
                <a:gd name="T22" fmla="*/ 67 w 135"/>
                <a:gd name="T23" fmla="*/ 12 h 135"/>
                <a:gd name="T24" fmla="*/ 62 w 135"/>
                <a:gd name="T25" fmla="*/ 12 h 135"/>
                <a:gd name="T26" fmla="*/ 55 w 135"/>
                <a:gd name="T27" fmla="*/ 0 h 135"/>
                <a:gd name="T28" fmla="*/ 38 w 135"/>
                <a:gd name="T29" fmla="*/ 5 h 135"/>
                <a:gd name="T30" fmla="*/ 39 w 135"/>
                <a:gd name="T31" fmla="*/ 19 h 135"/>
                <a:gd name="T32" fmla="*/ 30 w 135"/>
                <a:gd name="T33" fmla="*/ 26 h 135"/>
                <a:gd name="T34" fmla="*/ 18 w 135"/>
                <a:gd name="T35" fmla="*/ 20 h 135"/>
                <a:gd name="T36" fmla="*/ 7 w 135"/>
                <a:gd name="T37" fmla="*/ 34 h 135"/>
                <a:gd name="T38" fmla="*/ 17 w 135"/>
                <a:gd name="T39" fmla="*/ 45 h 135"/>
                <a:gd name="T40" fmla="*/ 13 w 135"/>
                <a:gd name="T41" fmla="*/ 55 h 135"/>
                <a:gd name="T42" fmla="*/ 0 w 135"/>
                <a:gd name="T43" fmla="*/ 58 h 135"/>
                <a:gd name="T44" fmla="*/ 0 w 135"/>
                <a:gd name="T45" fmla="*/ 76 h 135"/>
                <a:gd name="T46" fmla="*/ 13 w 135"/>
                <a:gd name="T47" fmla="*/ 79 h 135"/>
                <a:gd name="T48" fmla="*/ 17 w 135"/>
                <a:gd name="T49" fmla="*/ 90 h 135"/>
                <a:gd name="T50" fmla="*/ 7 w 135"/>
                <a:gd name="T51" fmla="*/ 100 h 135"/>
                <a:gd name="T52" fmla="*/ 18 w 135"/>
                <a:gd name="T53" fmla="*/ 114 h 135"/>
                <a:gd name="T54" fmla="*/ 31 w 135"/>
                <a:gd name="T55" fmla="*/ 109 h 135"/>
                <a:gd name="T56" fmla="*/ 39 w 135"/>
                <a:gd name="T57" fmla="*/ 115 h 135"/>
                <a:gd name="T58" fmla="*/ 38 w 135"/>
                <a:gd name="T59" fmla="*/ 129 h 135"/>
                <a:gd name="T60" fmla="*/ 55 w 135"/>
                <a:gd name="T61" fmla="*/ 135 h 135"/>
                <a:gd name="T62" fmla="*/ 62 w 135"/>
                <a:gd name="T63" fmla="*/ 122 h 135"/>
                <a:gd name="T64" fmla="*/ 68 w 135"/>
                <a:gd name="T65" fmla="*/ 123 h 135"/>
                <a:gd name="T66" fmla="*/ 73 w 135"/>
                <a:gd name="T67" fmla="*/ 122 h 135"/>
                <a:gd name="T68" fmla="*/ 80 w 135"/>
                <a:gd name="T69" fmla="*/ 135 h 135"/>
                <a:gd name="T70" fmla="*/ 97 w 135"/>
                <a:gd name="T71" fmla="*/ 129 h 135"/>
                <a:gd name="T72" fmla="*/ 96 w 135"/>
                <a:gd name="T73" fmla="*/ 115 h 135"/>
                <a:gd name="T74" fmla="*/ 104 w 135"/>
                <a:gd name="T75" fmla="*/ 109 h 135"/>
                <a:gd name="T76" fmla="*/ 117 w 135"/>
                <a:gd name="T77" fmla="*/ 114 h 135"/>
                <a:gd name="T78" fmla="*/ 128 w 135"/>
                <a:gd name="T79" fmla="*/ 100 h 135"/>
                <a:gd name="T80" fmla="*/ 118 w 135"/>
                <a:gd name="T81" fmla="*/ 89 h 135"/>
                <a:gd name="T82" fmla="*/ 122 w 135"/>
                <a:gd name="T83" fmla="*/ 79 h 135"/>
                <a:gd name="T84" fmla="*/ 135 w 135"/>
                <a:gd name="T85" fmla="*/ 76 h 135"/>
                <a:gd name="T86" fmla="*/ 67 w 135"/>
                <a:gd name="T87" fmla="*/ 107 h 135"/>
                <a:gd name="T88" fmla="*/ 28 w 135"/>
                <a:gd name="T89" fmla="*/ 67 h 135"/>
                <a:gd name="T90" fmla="*/ 67 w 135"/>
                <a:gd name="T91" fmla="*/ 27 h 135"/>
                <a:gd name="T92" fmla="*/ 107 w 135"/>
                <a:gd name="T93" fmla="*/ 67 h 135"/>
                <a:gd name="T94" fmla="*/ 67 w 135"/>
                <a:gd name="T95" fmla="*/ 107 h 135"/>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135"/>
                <a:gd name="T145" fmla="*/ 0 h 135"/>
                <a:gd name="T146" fmla="*/ 135 w 135"/>
                <a:gd name="T147" fmla="*/ 135 h 135"/>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135" h="135">
                  <a:moveTo>
                    <a:pt x="135" y="76"/>
                  </a:moveTo>
                  <a:cubicBezTo>
                    <a:pt x="135" y="58"/>
                    <a:pt x="135" y="58"/>
                    <a:pt x="135" y="58"/>
                  </a:cubicBezTo>
                  <a:cubicBezTo>
                    <a:pt x="122" y="55"/>
                    <a:pt x="122" y="55"/>
                    <a:pt x="122" y="55"/>
                  </a:cubicBezTo>
                  <a:cubicBezTo>
                    <a:pt x="121" y="52"/>
                    <a:pt x="120" y="48"/>
                    <a:pt x="118" y="45"/>
                  </a:cubicBezTo>
                  <a:cubicBezTo>
                    <a:pt x="128" y="34"/>
                    <a:pt x="128" y="34"/>
                    <a:pt x="128" y="34"/>
                  </a:cubicBezTo>
                  <a:cubicBezTo>
                    <a:pt x="117" y="20"/>
                    <a:pt x="117" y="20"/>
                    <a:pt x="117" y="20"/>
                  </a:cubicBezTo>
                  <a:cubicBezTo>
                    <a:pt x="104" y="26"/>
                    <a:pt x="104" y="26"/>
                    <a:pt x="104" y="26"/>
                  </a:cubicBezTo>
                  <a:cubicBezTo>
                    <a:pt x="102" y="23"/>
                    <a:pt x="99" y="21"/>
                    <a:pt x="96" y="19"/>
                  </a:cubicBezTo>
                  <a:cubicBezTo>
                    <a:pt x="97" y="5"/>
                    <a:pt x="97" y="5"/>
                    <a:pt x="97" y="5"/>
                  </a:cubicBezTo>
                  <a:cubicBezTo>
                    <a:pt x="80" y="0"/>
                    <a:pt x="80" y="0"/>
                    <a:pt x="80" y="0"/>
                  </a:cubicBezTo>
                  <a:cubicBezTo>
                    <a:pt x="73" y="12"/>
                    <a:pt x="73" y="12"/>
                    <a:pt x="73" y="12"/>
                  </a:cubicBezTo>
                  <a:cubicBezTo>
                    <a:pt x="71" y="12"/>
                    <a:pt x="69" y="12"/>
                    <a:pt x="67" y="12"/>
                  </a:cubicBezTo>
                  <a:cubicBezTo>
                    <a:pt x="66" y="12"/>
                    <a:pt x="64" y="12"/>
                    <a:pt x="62" y="12"/>
                  </a:cubicBezTo>
                  <a:cubicBezTo>
                    <a:pt x="55" y="0"/>
                    <a:pt x="55" y="0"/>
                    <a:pt x="55" y="0"/>
                  </a:cubicBezTo>
                  <a:cubicBezTo>
                    <a:pt x="38" y="5"/>
                    <a:pt x="38" y="5"/>
                    <a:pt x="38" y="5"/>
                  </a:cubicBezTo>
                  <a:cubicBezTo>
                    <a:pt x="39" y="19"/>
                    <a:pt x="39" y="19"/>
                    <a:pt x="39" y="19"/>
                  </a:cubicBezTo>
                  <a:cubicBezTo>
                    <a:pt x="36" y="21"/>
                    <a:pt x="33" y="23"/>
                    <a:pt x="30" y="26"/>
                  </a:cubicBezTo>
                  <a:cubicBezTo>
                    <a:pt x="18" y="20"/>
                    <a:pt x="18" y="20"/>
                    <a:pt x="18" y="20"/>
                  </a:cubicBezTo>
                  <a:cubicBezTo>
                    <a:pt x="7" y="34"/>
                    <a:pt x="7" y="34"/>
                    <a:pt x="7" y="34"/>
                  </a:cubicBezTo>
                  <a:cubicBezTo>
                    <a:pt x="17" y="45"/>
                    <a:pt x="17" y="45"/>
                    <a:pt x="17" y="45"/>
                  </a:cubicBezTo>
                  <a:cubicBezTo>
                    <a:pt x="15" y="48"/>
                    <a:pt x="14" y="52"/>
                    <a:pt x="13" y="55"/>
                  </a:cubicBezTo>
                  <a:cubicBezTo>
                    <a:pt x="0" y="58"/>
                    <a:pt x="0" y="58"/>
                    <a:pt x="0" y="58"/>
                  </a:cubicBezTo>
                  <a:cubicBezTo>
                    <a:pt x="0" y="76"/>
                    <a:pt x="0" y="76"/>
                    <a:pt x="0" y="76"/>
                  </a:cubicBezTo>
                  <a:cubicBezTo>
                    <a:pt x="13" y="79"/>
                    <a:pt x="13" y="79"/>
                    <a:pt x="13" y="79"/>
                  </a:cubicBezTo>
                  <a:cubicBezTo>
                    <a:pt x="14" y="83"/>
                    <a:pt x="15" y="86"/>
                    <a:pt x="17" y="90"/>
                  </a:cubicBezTo>
                  <a:cubicBezTo>
                    <a:pt x="7" y="100"/>
                    <a:pt x="7" y="100"/>
                    <a:pt x="7" y="100"/>
                  </a:cubicBezTo>
                  <a:cubicBezTo>
                    <a:pt x="18" y="114"/>
                    <a:pt x="18" y="114"/>
                    <a:pt x="18" y="114"/>
                  </a:cubicBezTo>
                  <a:cubicBezTo>
                    <a:pt x="31" y="109"/>
                    <a:pt x="31" y="109"/>
                    <a:pt x="31" y="109"/>
                  </a:cubicBezTo>
                  <a:cubicBezTo>
                    <a:pt x="33" y="111"/>
                    <a:pt x="36" y="113"/>
                    <a:pt x="39" y="115"/>
                  </a:cubicBezTo>
                  <a:cubicBezTo>
                    <a:pt x="38" y="129"/>
                    <a:pt x="38" y="129"/>
                    <a:pt x="38" y="129"/>
                  </a:cubicBezTo>
                  <a:cubicBezTo>
                    <a:pt x="55" y="135"/>
                    <a:pt x="55" y="135"/>
                    <a:pt x="55" y="135"/>
                  </a:cubicBezTo>
                  <a:cubicBezTo>
                    <a:pt x="62" y="122"/>
                    <a:pt x="62" y="122"/>
                    <a:pt x="62" y="122"/>
                  </a:cubicBezTo>
                  <a:cubicBezTo>
                    <a:pt x="64" y="123"/>
                    <a:pt x="66" y="123"/>
                    <a:pt x="68" y="123"/>
                  </a:cubicBezTo>
                  <a:cubicBezTo>
                    <a:pt x="69" y="123"/>
                    <a:pt x="71" y="123"/>
                    <a:pt x="73" y="122"/>
                  </a:cubicBezTo>
                  <a:cubicBezTo>
                    <a:pt x="80" y="135"/>
                    <a:pt x="80" y="135"/>
                    <a:pt x="80" y="135"/>
                  </a:cubicBezTo>
                  <a:cubicBezTo>
                    <a:pt x="97" y="129"/>
                    <a:pt x="97" y="129"/>
                    <a:pt x="97" y="129"/>
                  </a:cubicBezTo>
                  <a:cubicBezTo>
                    <a:pt x="96" y="115"/>
                    <a:pt x="96" y="115"/>
                    <a:pt x="96" y="115"/>
                  </a:cubicBezTo>
                  <a:cubicBezTo>
                    <a:pt x="99" y="113"/>
                    <a:pt x="102" y="111"/>
                    <a:pt x="104" y="109"/>
                  </a:cubicBezTo>
                  <a:cubicBezTo>
                    <a:pt x="117" y="114"/>
                    <a:pt x="117" y="114"/>
                    <a:pt x="117" y="114"/>
                  </a:cubicBezTo>
                  <a:cubicBezTo>
                    <a:pt x="128" y="100"/>
                    <a:pt x="128" y="100"/>
                    <a:pt x="128" y="100"/>
                  </a:cubicBezTo>
                  <a:cubicBezTo>
                    <a:pt x="118" y="89"/>
                    <a:pt x="118" y="89"/>
                    <a:pt x="118" y="89"/>
                  </a:cubicBezTo>
                  <a:cubicBezTo>
                    <a:pt x="120" y="86"/>
                    <a:pt x="121" y="83"/>
                    <a:pt x="122" y="79"/>
                  </a:cubicBezTo>
                  <a:lnTo>
                    <a:pt x="135" y="76"/>
                  </a:lnTo>
                  <a:close/>
                  <a:moveTo>
                    <a:pt x="67" y="107"/>
                  </a:moveTo>
                  <a:cubicBezTo>
                    <a:pt x="46" y="107"/>
                    <a:pt x="28" y="89"/>
                    <a:pt x="28" y="67"/>
                  </a:cubicBezTo>
                  <a:cubicBezTo>
                    <a:pt x="28" y="45"/>
                    <a:pt x="46" y="27"/>
                    <a:pt x="67" y="27"/>
                  </a:cubicBezTo>
                  <a:cubicBezTo>
                    <a:pt x="89" y="27"/>
                    <a:pt x="107" y="45"/>
                    <a:pt x="107" y="67"/>
                  </a:cubicBezTo>
                  <a:cubicBezTo>
                    <a:pt x="107" y="89"/>
                    <a:pt x="89" y="107"/>
                    <a:pt x="67" y="107"/>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zh-CN" sz="2000" b="0" i="0" u="none" strike="noStrike" kern="1200" cap="none" spc="0" normalizeH="0" baseline="0" noProof="0">
                <a:ln>
                  <a:noFill/>
                </a:ln>
                <a:solidFill>
                  <a:srgbClr val="000000"/>
                </a:solidFill>
                <a:effectLst/>
                <a:uLnTx/>
                <a:uFillTx/>
                <a:latin typeface="Calibri" panose="020F0502020204030204" pitchFamily="34" charset="0"/>
                <a:ea typeface="宋体" panose="02010600030101010101" pitchFamily="2" charset="-122"/>
                <a:cs typeface="+mn-cs"/>
                <a:sym typeface="宋体" panose="02010600030101010101" pitchFamily="2" charset="-122"/>
              </a:endParaRPr>
            </a:p>
          </p:txBody>
        </p:sp>
      </p:grpSp>
      <p:grpSp>
        <p:nvGrpSpPr>
          <p:cNvPr id="10" name="组合 14">
            <a:extLst>
              <a:ext uri="{FF2B5EF4-FFF2-40B4-BE49-F238E27FC236}">
                <a16:creationId xmlns="" xmlns:a16="http://schemas.microsoft.com/office/drawing/2014/main" id="{CE8B9D85-D057-426A-9558-9B851B943CB0}"/>
              </a:ext>
            </a:extLst>
          </p:cNvPr>
          <p:cNvGrpSpPr>
            <a:grpSpLocks/>
          </p:cNvGrpSpPr>
          <p:nvPr/>
        </p:nvGrpSpPr>
        <p:grpSpPr bwMode="auto">
          <a:xfrm>
            <a:off x="4657725" y="2892425"/>
            <a:ext cx="406400" cy="387350"/>
            <a:chOff x="0" y="0"/>
            <a:chExt cx="2438400" cy="2332038"/>
          </a:xfrm>
          <a:solidFill>
            <a:schemeClr val="bg1"/>
          </a:solidFill>
        </p:grpSpPr>
        <p:sp>
          <p:nvSpPr>
            <p:cNvPr id="11" name="Freeform 25">
              <a:extLst>
                <a:ext uri="{FF2B5EF4-FFF2-40B4-BE49-F238E27FC236}">
                  <a16:creationId xmlns="" xmlns:a16="http://schemas.microsoft.com/office/drawing/2014/main" id="{D6C4B22A-018B-433D-ABFD-C494450EA170}"/>
                </a:ext>
              </a:extLst>
            </p:cNvPr>
            <p:cNvSpPr>
              <a:spLocks noChangeArrowheads="1"/>
            </p:cNvSpPr>
            <p:nvPr/>
          </p:nvSpPr>
          <p:spPr bwMode="auto">
            <a:xfrm>
              <a:off x="893763" y="1676400"/>
              <a:ext cx="655638" cy="655638"/>
            </a:xfrm>
            <a:custGeom>
              <a:avLst/>
              <a:gdLst>
                <a:gd name="T0" fmla="*/ 206 w 413"/>
                <a:gd name="T1" fmla="*/ 413 h 413"/>
                <a:gd name="T2" fmla="*/ 0 w 413"/>
                <a:gd name="T3" fmla="*/ 0 h 413"/>
                <a:gd name="T4" fmla="*/ 413 w 413"/>
                <a:gd name="T5" fmla="*/ 0 h 413"/>
                <a:gd name="T6" fmla="*/ 206 w 413"/>
                <a:gd name="T7" fmla="*/ 413 h 413"/>
                <a:gd name="T8" fmla="*/ 0 60000 65536"/>
                <a:gd name="T9" fmla="*/ 0 60000 65536"/>
                <a:gd name="T10" fmla="*/ 0 60000 65536"/>
                <a:gd name="T11" fmla="*/ 0 60000 65536"/>
                <a:gd name="T12" fmla="*/ 0 w 413"/>
                <a:gd name="T13" fmla="*/ 0 h 413"/>
                <a:gd name="T14" fmla="*/ 413 w 413"/>
                <a:gd name="T15" fmla="*/ 413 h 413"/>
              </a:gdLst>
              <a:ahLst/>
              <a:cxnLst>
                <a:cxn ang="T8">
                  <a:pos x="T0" y="T1"/>
                </a:cxn>
                <a:cxn ang="T9">
                  <a:pos x="T2" y="T3"/>
                </a:cxn>
                <a:cxn ang="T10">
                  <a:pos x="T4" y="T5"/>
                </a:cxn>
                <a:cxn ang="T11">
                  <a:pos x="T6" y="T7"/>
                </a:cxn>
              </a:cxnLst>
              <a:rect l="T12" t="T13" r="T14" b="T15"/>
              <a:pathLst>
                <a:path w="413" h="413">
                  <a:moveTo>
                    <a:pt x="206" y="413"/>
                  </a:moveTo>
                  <a:lnTo>
                    <a:pt x="0" y="0"/>
                  </a:lnTo>
                  <a:lnTo>
                    <a:pt x="413" y="0"/>
                  </a:lnTo>
                  <a:lnTo>
                    <a:pt x="206" y="413"/>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zh-CN" sz="2000" b="0" i="0" u="none" strike="noStrike" kern="1200" cap="none" spc="0" normalizeH="0" baseline="0" noProof="0">
                <a:ln>
                  <a:noFill/>
                </a:ln>
                <a:solidFill>
                  <a:srgbClr val="000000"/>
                </a:solidFill>
                <a:effectLst/>
                <a:uLnTx/>
                <a:uFillTx/>
                <a:latin typeface="Calibri" panose="020F0502020204030204" pitchFamily="34" charset="0"/>
                <a:ea typeface="宋体" panose="02010600030101010101" pitchFamily="2" charset="-122"/>
                <a:cs typeface="+mn-cs"/>
                <a:sym typeface="宋体" panose="02010600030101010101" pitchFamily="2" charset="-122"/>
              </a:endParaRPr>
            </a:p>
          </p:txBody>
        </p:sp>
        <p:sp>
          <p:nvSpPr>
            <p:cNvPr id="12" name="任意多边形 20">
              <a:extLst>
                <a:ext uri="{FF2B5EF4-FFF2-40B4-BE49-F238E27FC236}">
                  <a16:creationId xmlns="" xmlns:a16="http://schemas.microsoft.com/office/drawing/2014/main" id="{8B5CFA7C-8023-46CC-A35D-678848F1983C}"/>
                </a:ext>
              </a:extLst>
            </p:cNvPr>
            <p:cNvSpPr>
              <a:spLocks noChangeArrowheads="1"/>
            </p:cNvSpPr>
            <p:nvPr/>
          </p:nvSpPr>
          <p:spPr bwMode="auto">
            <a:xfrm>
              <a:off x="0" y="0"/>
              <a:ext cx="2438400" cy="1774825"/>
            </a:xfrm>
            <a:custGeom>
              <a:avLst/>
              <a:gdLst>
                <a:gd name="T0" fmla="*/ 290196 w 2438400"/>
                <a:gd name="T1" fmla="*/ 0 h 1774825"/>
                <a:gd name="T2" fmla="*/ 2151973 w 2438400"/>
                <a:gd name="T3" fmla="*/ 0 h 1774825"/>
                <a:gd name="T4" fmla="*/ 2438400 w 2438400"/>
                <a:gd name="T5" fmla="*/ 286384 h 1774825"/>
                <a:gd name="T6" fmla="*/ 2438400 w 2438400"/>
                <a:gd name="T7" fmla="*/ 1484673 h 1774825"/>
                <a:gd name="T8" fmla="*/ 2151973 w 2438400"/>
                <a:gd name="T9" fmla="*/ 1774825 h 1774825"/>
                <a:gd name="T10" fmla="*/ 290196 w 2438400"/>
                <a:gd name="T11" fmla="*/ 1774825 h 1774825"/>
                <a:gd name="T12" fmla="*/ 0 w 2438400"/>
                <a:gd name="T13" fmla="*/ 1484673 h 1774825"/>
                <a:gd name="T14" fmla="*/ 0 w 2438400"/>
                <a:gd name="T15" fmla="*/ 286384 h 1774825"/>
                <a:gd name="T16" fmla="*/ 290196 w 2438400"/>
                <a:gd name="T17" fmla="*/ 0 h 1774825"/>
                <a:gd name="T18" fmla="*/ 471488 w 2438400"/>
                <a:gd name="T19" fmla="*/ 425450 h 1774825"/>
                <a:gd name="T20" fmla="*/ 471488 w 2438400"/>
                <a:gd name="T21" fmla="*/ 598488 h 1774825"/>
                <a:gd name="T22" fmla="*/ 1971676 w 2438400"/>
                <a:gd name="T23" fmla="*/ 598488 h 1774825"/>
                <a:gd name="T24" fmla="*/ 1971676 w 2438400"/>
                <a:gd name="T25" fmla="*/ 425450 h 1774825"/>
                <a:gd name="T26" fmla="*/ 471488 w 2438400"/>
                <a:gd name="T27" fmla="*/ 425450 h 1774825"/>
                <a:gd name="T28" fmla="*/ 471488 w 2438400"/>
                <a:gd name="T29" fmla="*/ 801688 h 1774825"/>
                <a:gd name="T30" fmla="*/ 471488 w 2438400"/>
                <a:gd name="T31" fmla="*/ 971551 h 1774825"/>
                <a:gd name="T32" fmla="*/ 1971676 w 2438400"/>
                <a:gd name="T33" fmla="*/ 971551 h 1774825"/>
                <a:gd name="T34" fmla="*/ 1971676 w 2438400"/>
                <a:gd name="T35" fmla="*/ 801688 h 1774825"/>
                <a:gd name="T36" fmla="*/ 471488 w 2438400"/>
                <a:gd name="T37" fmla="*/ 801688 h 1774825"/>
                <a:gd name="T38" fmla="*/ 471488 w 2438400"/>
                <a:gd name="T39" fmla="*/ 1174750 h 1774825"/>
                <a:gd name="T40" fmla="*/ 471488 w 2438400"/>
                <a:gd name="T41" fmla="*/ 1347788 h 1774825"/>
                <a:gd name="T42" fmla="*/ 1971676 w 2438400"/>
                <a:gd name="T43" fmla="*/ 1347788 h 1774825"/>
                <a:gd name="T44" fmla="*/ 1971676 w 2438400"/>
                <a:gd name="T45" fmla="*/ 1174750 h 1774825"/>
                <a:gd name="T46" fmla="*/ 471488 w 2438400"/>
                <a:gd name="T47" fmla="*/ 1174750 h 1774825"/>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2438400"/>
                <a:gd name="T73" fmla="*/ 0 h 1774825"/>
                <a:gd name="T74" fmla="*/ 2438400 w 2438400"/>
                <a:gd name="T75" fmla="*/ 1774825 h 1774825"/>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2438400" h="1774825">
                  <a:moveTo>
                    <a:pt x="290196" y="0"/>
                  </a:moveTo>
                  <a:cubicBezTo>
                    <a:pt x="2151973" y="0"/>
                    <a:pt x="2151973" y="0"/>
                    <a:pt x="2151973" y="0"/>
                  </a:cubicBezTo>
                  <a:cubicBezTo>
                    <a:pt x="2310262" y="0"/>
                    <a:pt x="2438400" y="128119"/>
                    <a:pt x="2438400" y="286384"/>
                  </a:cubicBezTo>
                  <a:lnTo>
                    <a:pt x="2438400" y="1484673"/>
                  </a:lnTo>
                  <a:cubicBezTo>
                    <a:pt x="2438400" y="1646706"/>
                    <a:pt x="2310262" y="1774825"/>
                    <a:pt x="2151973" y="1774825"/>
                  </a:cubicBezTo>
                  <a:cubicBezTo>
                    <a:pt x="290196" y="1774825"/>
                    <a:pt x="290196" y="1774825"/>
                    <a:pt x="290196" y="1774825"/>
                  </a:cubicBezTo>
                  <a:cubicBezTo>
                    <a:pt x="131907" y="1774825"/>
                    <a:pt x="0" y="1646706"/>
                    <a:pt x="0" y="1484673"/>
                  </a:cubicBezTo>
                  <a:cubicBezTo>
                    <a:pt x="0" y="286384"/>
                    <a:pt x="0" y="286384"/>
                    <a:pt x="0" y="286384"/>
                  </a:cubicBezTo>
                  <a:cubicBezTo>
                    <a:pt x="0" y="128119"/>
                    <a:pt x="131907" y="0"/>
                    <a:pt x="290196" y="0"/>
                  </a:cubicBezTo>
                  <a:close/>
                  <a:moveTo>
                    <a:pt x="471488" y="425450"/>
                  </a:moveTo>
                  <a:lnTo>
                    <a:pt x="471488" y="598488"/>
                  </a:lnTo>
                  <a:lnTo>
                    <a:pt x="1971676" y="598488"/>
                  </a:lnTo>
                  <a:lnTo>
                    <a:pt x="1971676" y="425450"/>
                  </a:lnTo>
                  <a:lnTo>
                    <a:pt x="471488" y="425450"/>
                  </a:lnTo>
                  <a:close/>
                  <a:moveTo>
                    <a:pt x="471488" y="801688"/>
                  </a:moveTo>
                  <a:lnTo>
                    <a:pt x="471488" y="971551"/>
                  </a:lnTo>
                  <a:lnTo>
                    <a:pt x="1971676" y="971551"/>
                  </a:lnTo>
                  <a:lnTo>
                    <a:pt x="1971676" y="801688"/>
                  </a:lnTo>
                  <a:lnTo>
                    <a:pt x="471488" y="801688"/>
                  </a:lnTo>
                  <a:close/>
                  <a:moveTo>
                    <a:pt x="471488" y="1174750"/>
                  </a:moveTo>
                  <a:lnTo>
                    <a:pt x="471488" y="1347788"/>
                  </a:lnTo>
                  <a:lnTo>
                    <a:pt x="1971676" y="1347788"/>
                  </a:lnTo>
                  <a:lnTo>
                    <a:pt x="1971676" y="1174750"/>
                  </a:lnTo>
                  <a:lnTo>
                    <a:pt x="471488" y="1174750"/>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zh-CN" sz="2000" b="0" i="0" u="none" strike="noStrike" kern="1200" cap="none" spc="0" normalizeH="0" baseline="0" noProof="0">
                <a:ln>
                  <a:noFill/>
                </a:ln>
                <a:solidFill>
                  <a:srgbClr val="000000"/>
                </a:solidFill>
                <a:effectLst/>
                <a:uLnTx/>
                <a:uFillTx/>
                <a:latin typeface="Calibri" panose="020F0502020204030204" pitchFamily="34" charset="0"/>
                <a:ea typeface="宋体" panose="02010600030101010101" pitchFamily="2" charset="-122"/>
                <a:cs typeface="+mn-cs"/>
                <a:sym typeface="宋体" panose="02010600030101010101" pitchFamily="2" charset="-122"/>
              </a:endParaRPr>
            </a:p>
          </p:txBody>
        </p:sp>
      </p:grpSp>
      <p:grpSp>
        <p:nvGrpSpPr>
          <p:cNvPr id="13" name="组合 21">
            <a:extLst>
              <a:ext uri="{FF2B5EF4-FFF2-40B4-BE49-F238E27FC236}">
                <a16:creationId xmlns="" xmlns:a16="http://schemas.microsoft.com/office/drawing/2014/main" id="{BB6E3068-8F71-4EDA-B15F-463B7BF962C2}"/>
              </a:ext>
            </a:extLst>
          </p:cNvPr>
          <p:cNvGrpSpPr>
            <a:grpSpLocks/>
          </p:cNvGrpSpPr>
          <p:nvPr/>
        </p:nvGrpSpPr>
        <p:grpSpPr bwMode="auto">
          <a:xfrm>
            <a:off x="9482138" y="2836863"/>
            <a:ext cx="357187" cy="457200"/>
            <a:chOff x="0" y="0"/>
            <a:chExt cx="563562" cy="720725"/>
          </a:xfrm>
          <a:solidFill>
            <a:schemeClr val="bg1"/>
          </a:solidFill>
        </p:grpSpPr>
        <p:sp>
          <p:nvSpPr>
            <p:cNvPr id="14" name="Freeform 32">
              <a:extLst>
                <a:ext uri="{FF2B5EF4-FFF2-40B4-BE49-F238E27FC236}">
                  <a16:creationId xmlns="" xmlns:a16="http://schemas.microsoft.com/office/drawing/2014/main" id="{0CE8C1DE-89E9-4998-81CA-5BC1E1AABF39}"/>
                </a:ext>
              </a:extLst>
            </p:cNvPr>
            <p:cNvSpPr>
              <a:spLocks noChangeArrowheads="1"/>
            </p:cNvSpPr>
            <p:nvPr/>
          </p:nvSpPr>
          <p:spPr bwMode="auto">
            <a:xfrm>
              <a:off x="209550" y="0"/>
              <a:ext cx="142875" cy="720725"/>
            </a:xfrm>
            <a:custGeom>
              <a:avLst/>
              <a:gdLst>
                <a:gd name="T0" fmla="*/ 64 w 64"/>
                <a:gd name="T1" fmla="*/ 289 h 321"/>
                <a:gd name="T2" fmla="*/ 32 w 64"/>
                <a:gd name="T3" fmla="*/ 321 h 321"/>
                <a:gd name="T4" fmla="*/ 0 w 64"/>
                <a:gd name="T5" fmla="*/ 289 h 321"/>
                <a:gd name="T6" fmla="*/ 0 w 64"/>
                <a:gd name="T7" fmla="*/ 32 h 321"/>
                <a:gd name="T8" fmla="*/ 32 w 64"/>
                <a:gd name="T9" fmla="*/ 0 h 321"/>
                <a:gd name="T10" fmla="*/ 64 w 64"/>
                <a:gd name="T11" fmla="*/ 32 h 321"/>
                <a:gd name="T12" fmla="*/ 64 w 64"/>
                <a:gd name="T13" fmla="*/ 289 h 321"/>
                <a:gd name="T14" fmla="*/ 0 60000 65536"/>
                <a:gd name="T15" fmla="*/ 0 60000 65536"/>
                <a:gd name="T16" fmla="*/ 0 60000 65536"/>
                <a:gd name="T17" fmla="*/ 0 60000 65536"/>
                <a:gd name="T18" fmla="*/ 0 60000 65536"/>
                <a:gd name="T19" fmla="*/ 0 60000 65536"/>
                <a:gd name="T20" fmla="*/ 0 60000 65536"/>
                <a:gd name="T21" fmla="*/ 0 w 64"/>
                <a:gd name="T22" fmla="*/ 0 h 321"/>
                <a:gd name="T23" fmla="*/ 64 w 64"/>
                <a:gd name="T24" fmla="*/ 321 h 32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4" h="321">
                  <a:moveTo>
                    <a:pt x="64" y="289"/>
                  </a:moveTo>
                  <a:cubicBezTo>
                    <a:pt x="64" y="307"/>
                    <a:pt x="49" y="321"/>
                    <a:pt x="32" y="321"/>
                  </a:cubicBezTo>
                  <a:cubicBezTo>
                    <a:pt x="14" y="321"/>
                    <a:pt x="0" y="307"/>
                    <a:pt x="0" y="289"/>
                  </a:cubicBezTo>
                  <a:cubicBezTo>
                    <a:pt x="0" y="32"/>
                    <a:pt x="0" y="32"/>
                    <a:pt x="0" y="32"/>
                  </a:cubicBezTo>
                  <a:cubicBezTo>
                    <a:pt x="0" y="14"/>
                    <a:pt x="14" y="0"/>
                    <a:pt x="32" y="0"/>
                  </a:cubicBezTo>
                  <a:cubicBezTo>
                    <a:pt x="49" y="0"/>
                    <a:pt x="64" y="14"/>
                    <a:pt x="64" y="32"/>
                  </a:cubicBezTo>
                  <a:lnTo>
                    <a:pt x="64" y="289"/>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zh-CN" sz="1800" b="0" i="0" u="none" strike="noStrike" kern="1200" cap="none" spc="0" normalizeH="0" baseline="0" noProof="0">
                <a:ln>
                  <a:noFill/>
                </a:ln>
                <a:solidFill>
                  <a:srgbClr val="000000"/>
                </a:solidFill>
                <a:effectLst/>
                <a:uLnTx/>
                <a:uFillTx/>
                <a:latin typeface="Calibri" panose="020F0502020204030204" pitchFamily="34" charset="0"/>
                <a:ea typeface="宋体" panose="02010600030101010101" pitchFamily="2" charset="-122"/>
                <a:cs typeface="+mn-cs"/>
                <a:sym typeface="宋体" panose="02010600030101010101" pitchFamily="2" charset="-122"/>
              </a:endParaRPr>
            </a:p>
          </p:txBody>
        </p:sp>
        <p:sp>
          <p:nvSpPr>
            <p:cNvPr id="15" name="Freeform 33">
              <a:extLst>
                <a:ext uri="{FF2B5EF4-FFF2-40B4-BE49-F238E27FC236}">
                  <a16:creationId xmlns="" xmlns:a16="http://schemas.microsoft.com/office/drawing/2014/main" id="{2DD3A91F-E73F-4EDE-97C6-87C8E5F861E4}"/>
                </a:ext>
              </a:extLst>
            </p:cNvPr>
            <p:cNvSpPr>
              <a:spLocks noChangeArrowheads="1"/>
            </p:cNvSpPr>
            <p:nvPr/>
          </p:nvSpPr>
          <p:spPr bwMode="auto">
            <a:xfrm>
              <a:off x="0" y="439737"/>
              <a:ext cx="141288" cy="280988"/>
            </a:xfrm>
            <a:custGeom>
              <a:avLst/>
              <a:gdLst>
                <a:gd name="T0" fmla="*/ 63 w 63"/>
                <a:gd name="T1" fmla="*/ 93 h 125"/>
                <a:gd name="T2" fmla="*/ 32 w 63"/>
                <a:gd name="T3" fmla="*/ 125 h 125"/>
                <a:gd name="T4" fmla="*/ 0 w 63"/>
                <a:gd name="T5" fmla="*/ 93 h 125"/>
                <a:gd name="T6" fmla="*/ 0 w 63"/>
                <a:gd name="T7" fmla="*/ 32 h 125"/>
                <a:gd name="T8" fmla="*/ 32 w 63"/>
                <a:gd name="T9" fmla="*/ 0 h 125"/>
                <a:gd name="T10" fmla="*/ 63 w 63"/>
                <a:gd name="T11" fmla="*/ 32 h 125"/>
                <a:gd name="T12" fmla="*/ 63 w 63"/>
                <a:gd name="T13" fmla="*/ 93 h 125"/>
                <a:gd name="T14" fmla="*/ 0 60000 65536"/>
                <a:gd name="T15" fmla="*/ 0 60000 65536"/>
                <a:gd name="T16" fmla="*/ 0 60000 65536"/>
                <a:gd name="T17" fmla="*/ 0 60000 65536"/>
                <a:gd name="T18" fmla="*/ 0 60000 65536"/>
                <a:gd name="T19" fmla="*/ 0 60000 65536"/>
                <a:gd name="T20" fmla="*/ 0 60000 65536"/>
                <a:gd name="T21" fmla="*/ 0 w 63"/>
                <a:gd name="T22" fmla="*/ 0 h 125"/>
                <a:gd name="T23" fmla="*/ 63 w 63"/>
                <a:gd name="T24" fmla="*/ 125 h 12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3" h="125">
                  <a:moveTo>
                    <a:pt x="63" y="93"/>
                  </a:moveTo>
                  <a:cubicBezTo>
                    <a:pt x="63" y="111"/>
                    <a:pt x="49" y="125"/>
                    <a:pt x="32" y="125"/>
                  </a:cubicBezTo>
                  <a:cubicBezTo>
                    <a:pt x="14" y="125"/>
                    <a:pt x="0" y="111"/>
                    <a:pt x="0" y="93"/>
                  </a:cubicBezTo>
                  <a:cubicBezTo>
                    <a:pt x="0" y="32"/>
                    <a:pt x="0" y="32"/>
                    <a:pt x="0" y="32"/>
                  </a:cubicBezTo>
                  <a:cubicBezTo>
                    <a:pt x="0" y="14"/>
                    <a:pt x="14" y="0"/>
                    <a:pt x="32" y="0"/>
                  </a:cubicBezTo>
                  <a:cubicBezTo>
                    <a:pt x="49" y="0"/>
                    <a:pt x="63" y="14"/>
                    <a:pt x="63" y="32"/>
                  </a:cubicBezTo>
                  <a:lnTo>
                    <a:pt x="63" y="93"/>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zh-CN" sz="1800" b="0" i="0" u="none" strike="noStrike" kern="1200" cap="none" spc="0" normalizeH="0" baseline="0" noProof="0">
                <a:ln>
                  <a:noFill/>
                </a:ln>
                <a:solidFill>
                  <a:srgbClr val="000000"/>
                </a:solidFill>
                <a:effectLst/>
                <a:uLnTx/>
                <a:uFillTx/>
                <a:latin typeface="Calibri" panose="020F0502020204030204" pitchFamily="34" charset="0"/>
                <a:ea typeface="宋体" panose="02010600030101010101" pitchFamily="2" charset="-122"/>
                <a:cs typeface="+mn-cs"/>
                <a:sym typeface="宋体" panose="02010600030101010101" pitchFamily="2" charset="-122"/>
              </a:endParaRPr>
            </a:p>
          </p:txBody>
        </p:sp>
        <p:sp>
          <p:nvSpPr>
            <p:cNvPr id="16" name="Freeform 34">
              <a:extLst>
                <a:ext uri="{FF2B5EF4-FFF2-40B4-BE49-F238E27FC236}">
                  <a16:creationId xmlns="" xmlns:a16="http://schemas.microsoft.com/office/drawing/2014/main" id="{0836B9AE-ED14-4F93-9740-6ED4A7F71C25}"/>
                </a:ext>
              </a:extLst>
            </p:cNvPr>
            <p:cNvSpPr>
              <a:spLocks noChangeArrowheads="1"/>
            </p:cNvSpPr>
            <p:nvPr/>
          </p:nvSpPr>
          <p:spPr bwMode="auto">
            <a:xfrm>
              <a:off x="420687" y="231775"/>
              <a:ext cx="142875" cy="488950"/>
            </a:xfrm>
            <a:custGeom>
              <a:avLst/>
              <a:gdLst>
                <a:gd name="T0" fmla="*/ 64 w 64"/>
                <a:gd name="T1" fmla="*/ 186 h 218"/>
                <a:gd name="T2" fmla="*/ 32 w 64"/>
                <a:gd name="T3" fmla="*/ 218 h 218"/>
                <a:gd name="T4" fmla="*/ 0 w 64"/>
                <a:gd name="T5" fmla="*/ 186 h 218"/>
                <a:gd name="T6" fmla="*/ 0 w 64"/>
                <a:gd name="T7" fmla="*/ 32 h 218"/>
                <a:gd name="T8" fmla="*/ 32 w 64"/>
                <a:gd name="T9" fmla="*/ 0 h 218"/>
                <a:gd name="T10" fmla="*/ 64 w 64"/>
                <a:gd name="T11" fmla="*/ 32 h 218"/>
                <a:gd name="T12" fmla="*/ 64 w 64"/>
                <a:gd name="T13" fmla="*/ 186 h 218"/>
                <a:gd name="T14" fmla="*/ 0 60000 65536"/>
                <a:gd name="T15" fmla="*/ 0 60000 65536"/>
                <a:gd name="T16" fmla="*/ 0 60000 65536"/>
                <a:gd name="T17" fmla="*/ 0 60000 65536"/>
                <a:gd name="T18" fmla="*/ 0 60000 65536"/>
                <a:gd name="T19" fmla="*/ 0 60000 65536"/>
                <a:gd name="T20" fmla="*/ 0 60000 65536"/>
                <a:gd name="T21" fmla="*/ 0 w 64"/>
                <a:gd name="T22" fmla="*/ 0 h 218"/>
                <a:gd name="T23" fmla="*/ 64 w 64"/>
                <a:gd name="T24" fmla="*/ 218 h 21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4" h="218">
                  <a:moveTo>
                    <a:pt x="64" y="186"/>
                  </a:moveTo>
                  <a:cubicBezTo>
                    <a:pt x="64" y="204"/>
                    <a:pt x="49" y="218"/>
                    <a:pt x="32" y="218"/>
                  </a:cubicBezTo>
                  <a:cubicBezTo>
                    <a:pt x="14" y="218"/>
                    <a:pt x="0" y="204"/>
                    <a:pt x="0" y="186"/>
                  </a:cubicBezTo>
                  <a:cubicBezTo>
                    <a:pt x="0" y="32"/>
                    <a:pt x="0" y="32"/>
                    <a:pt x="0" y="32"/>
                  </a:cubicBezTo>
                  <a:cubicBezTo>
                    <a:pt x="0" y="14"/>
                    <a:pt x="14" y="0"/>
                    <a:pt x="32" y="0"/>
                  </a:cubicBezTo>
                  <a:cubicBezTo>
                    <a:pt x="49" y="0"/>
                    <a:pt x="64" y="14"/>
                    <a:pt x="64" y="32"/>
                  </a:cubicBezTo>
                  <a:lnTo>
                    <a:pt x="64" y="186"/>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zh-CN" sz="1800" b="0" i="0" u="none" strike="noStrike" kern="1200" cap="none" spc="0" normalizeH="0" baseline="0" noProof="0">
                <a:ln>
                  <a:noFill/>
                </a:ln>
                <a:solidFill>
                  <a:srgbClr val="000000"/>
                </a:solidFill>
                <a:effectLst/>
                <a:uLnTx/>
                <a:uFillTx/>
                <a:latin typeface="Calibri" panose="020F0502020204030204" pitchFamily="34" charset="0"/>
                <a:ea typeface="宋体" panose="02010600030101010101" pitchFamily="2" charset="-122"/>
                <a:cs typeface="+mn-cs"/>
                <a:sym typeface="宋体" panose="02010600030101010101" pitchFamily="2" charset="-122"/>
              </a:endParaRPr>
            </a:p>
          </p:txBody>
        </p:sp>
      </p:grpSp>
      <p:grpSp>
        <p:nvGrpSpPr>
          <p:cNvPr id="17" name="组合 26">
            <a:extLst>
              <a:ext uri="{FF2B5EF4-FFF2-40B4-BE49-F238E27FC236}">
                <a16:creationId xmlns="" xmlns:a16="http://schemas.microsoft.com/office/drawing/2014/main" id="{67B7D91E-8C83-4909-97A4-C692AA13BD6A}"/>
              </a:ext>
            </a:extLst>
          </p:cNvPr>
          <p:cNvGrpSpPr>
            <a:grpSpLocks/>
          </p:cNvGrpSpPr>
          <p:nvPr/>
        </p:nvGrpSpPr>
        <p:grpSpPr bwMode="auto">
          <a:xfrm>
            <a:off x="2346325" y="2836863"/>
            <a:ext cx="393700" cy="446087"/>
            <a:chOff x="0" y="0"/>
            <a:chExt cx="406393" cy="459645"/>
          </a:xfrm>
          <a:solidFill>
            <a:schemeClr val="bg1"/>
          </a:solidFill>
        </p:grpSpPr>
        <p:sp>
          <p:nvSpPr>
            <p:cNvPr id="18" name="Freeform 148">
              <a:extLst>
                <a:ext uri="{FF2B5EF4-FFF2-40B4-BE49-F238E27FC236}">
                  <a16:creationId xmlns="" xmlns:a16="http://schemas.microsoft.com/office/drawing/2014/main" id="{EDB0312E-9BA0-49A7-B90D-69A2A5DA6C39}"/>
                </a:ext>
              </a:extLst>
            </p:cNvPr>
            <p:cNvSpPr>
              <a:spLocks noEditPoints="1" noChangeArrowheads="1"/>
            </p:cNvSpPr>
            <p:nvPr/>
          </p:nvSpPr>
          <p:spPr bwMode="auto">
            <a:xfrm>
              <a:off x="55120" y="0"/>
              <a:ext cx="351273" cy="456842"/>
            </a:xfrm>
            <a:custGeom>
              <a:avLst/>
              <a:gdLst>
                <a:gd name="T0" fmla="*/ 157 w 159"/>
                <a:gd name="T1" fmla="*/ 185 h 207"/>
                <a:gd name="T2" fmla="*/ 89 w 159"/>
                <a:gd name="T3" fmla="*/ 79 h 207"/>
                <a:gd name="T4" fmla="*/ 92 w 159"/>
                <a:gd name="T5" fmla="*/ 24 h 207"/>
                <a:gd name="T6" fmla="*/ 42 w 159"/>
                <a:gd name="T7" fmla="*/ 4 h 207"/>
                <a:gd name="T8" fmla="*/ 70 w 159"/>
                <a:gd name="T9" fmla="*/ 48 h 207"/>
                <a:gd name="T10" fmla="*/ 37 w 159"/>
                <a:gd name="T11" fmla="*/ 69 h 207"/>
                <a:gd name="T12" fmla="*/ 10 w 159"/>
                <a:gd name="T13" fmla="*/ 27 h 207"/>
                <a:gd name="T14" fmla="*/ 10 w 159"/>
                <a:gd name="T15" fmla="*/ 77 h 207"/>
                <a:gd name="T16" fmla="*/ 62 w 159"/>
                <a:gd name="T17" fmla="*/ 96 h 207"/>
                <a:gd name="T18" fmla="*/ 130 w 159"/>
                <a:gd name="T19" fmla="*/ 202 h 207"/>
                <a:gd name="T20" fmla="*/ 143 w 159"/>
                <a:gd name="T21" fmla="*/ 205 h 207"/>
                <a:gd name="T22" fmla="*/ 154 w 159"/>
                <a:gd name="T23" fmla="*/ 197 h 207"/>
                <a:gd name="T24" fmla="*/ 157 w 159"/>
                <a:gd name="T25" fmla="*/ 185 h 207"/>
                <a:gd name="T26" fmla="*/ 144 w 159"/>
                <a:gd name="T27" fmla="*/ 193 h 207"/>
                <a:gd name="T28" fmla="*/ 134 w 159"/>
                <a:gd name="T29" fmla="*/ 191 h 207"/>
                <a:gd name="T30" fmla="*/ 137 w 159"/>
                <a:gd name="T31" fmla="*/ 182 h 207"/>
                <a:gd name="T32" fmla="*/ 146 w 159"/>
                <a:gd name="T33" fmla="*/ 184 h 207"/>
                <a:gd name="T34" fmla="*/ 144 w 159"/>
                <a:gd name="T35" fmla="*/ 193 h 20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59"/>
                <a:gd name="T55" fmla="*/ 0 h 207"/>
                <a:gd name="T56" fmla="*/ 159 w 159"/>
                <a:gd name="T57" fmla="*/ 207 h 207"/>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59" h="207">
                  <a:moveTo>
                    <a:pt x="157" y="185"/>
                  </a:moveTo>
                  <a:cubicBezTo>
                    <a:pt x="89" y="79"/>
                    <a:pt x="89" y="79"/>
                    <a:pt x="89" y="79"/>
                  </a:cubicBezTo>
                  <a:cubicBezTo>
                    <a:pt x="101" y="63"/>
                    <a:pt x="103" y="42"/>
                    <a:pt x="92" y="24"/>
                  </a:cubicBezTo>
                  <a:cubicBezTo>
                    <a:pt x="81" y="8"/>
                    <a:pt x="61" y="0"/>
                    <a:pt x="42" y="4"/>
                  </a:cubicBezTo>
                  <a:cubicBezTo>
                    <a:pt x="70" y="48"/>
                    <a:pt x="70" y="48"/>
                    <a:pt x="70" y="48"/>
                  </a:cubicBezTo>
                  <a:cubicBezTo>
                    <a:pt x="37" y="69"/>
                    <a:pt x="37" y="69"/>
                    <a:pt x="37" y="69"/>
                  </a:cubicBezTo>
                  <a:cubicBezTo>
                    <a:pt x="10" y="27"/>
                    <a:pt x="10" y="27"/>
                    <a:pt x="10" y="27"/>
                  </a:cubicBezTo>
                  <a:cubicBezTo>
                    <a:pt x="1" y="42"/>
                    <a:pt x="0" y="61"/>
                    <a:pt x="10" y="77"/>
                  </a:cubicBezTo>
                  <a:cubicBezTo>
                    <a:pt x="21" y="95"/>
                    <a:pt x="43" y="102"/>
                    <a:pt x="62" y="96"/>
                  </a:cubicBezTo>
                  <a:cubicBezTo>
                    <a:pt x="130" y="202"/>
                    <a:pt x="130" y="202"/>
                    <a:pt x="130" y="202"/>
                  </a:cubicBezTo>
                  <a:cubicBezTo>
                    <a:pt x="133" y="206"/>
                    <a:pt x="138" y="207"/>
                    <a:pt x="143" y="205"/>
                  </a:cubicBezTo>
                  <a:cubicBezTo>
                    <a:pt x="154" y="197"/>
                    <a:pt x="154" y="197"/>
                    <a:pt x="154" y="197"/>
                  </a:cubicBezTo>
                  <a:cubicBezTo>
                    <a:pt x="158" y="195"/>
                    <a:pt x="159" y="189"/>
                    <a:pt x="157" y="185"/>
                  </a:cubicBezTo>
                  <a:close/>
                  <a:moveTo>
                    <a:pt x="144" y="193"/>
                  </a:moveTo>
                  <a:cubicBezTo>
                    <a:pt x="141" y="195"/>
                    <a:pt x="136" y="195"/>
                    <a:pt x="134" y="191"/>
                  </a:cubicBezTo>
                  <a:cubicBezTo>
                    <a:pt x="132" y="188"/>
                    <a:pt x="133" y="184"/>
                    <a:pt x="137" y="182"/>
                  </a:cubicBezTo>
                  <a:cubicBezTo>
                    <a:pt x="140" y="180"/>
                    <a:pt x="144" y="181"/>
                    <a:pt x="146" y="184"/>
                  </a:cubicBezTo>
                  <a:cubicBezTo>
                    <a:pt x="148" y="187"/>
                    <a:pt x="147" y="191"/>
                    <a:pt x="144" y="193"/>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zh-CN" sz="1800" b="0" i="0" u="none" strike="noStrike" kern="1200" cap="none" spc="0" normalizeH="0" baseline="0" noProof="0">
                <a:ln>
                  <a:noFill/>
                </a:ln>
                <a:solidFill>
                  <a:srgbClr val="000000"/>
                </a:solidFill>
                <a:effectLst/>
                <a:uLnTx/>
                <a:uFillTx/>
                <a:latin typeface="Calibri" panose="020F0502020204030204" pitchFamily="34" charset="0"/>
                <a:ea typeface="宋体" panose="02010600030101010101" pitchFamily="2" charset="-122"/>
                <a:cs typeface="+mn-cs"/>
                <a:sym typeface="宋体" panose="02010600030101010101" pitchFamily="2" charset="-122"/>
              </a:endParaRPr>
            </a:p>
          </p:txBody>
        </p:sp>
        <p:sp>
          <p:nvSpPr>
            <p:cNvPr id="19" name="Freeform 149">
              <a:extLst>
                <a:ext uri="{FF2B5EF4-FFF2-40B4-BE49-F238E27FC236}">
                  <a16:creationId xmlns="" xmlns:a16="http://schemas.microsoft.com/office/drawing/2014/main" id="{06253ADC-AAC6-4F5A-83E6-D2F64F3B23DA}"/>
                </a:ext>
              </a:extLst>
            </p:cNvPr>
            <p:cNvSpPr>
              <a:spLocks noEditPoints="1" noChangeArrowheads="1"/>
            </p:cNvSpPr>
            <p:nvPr/>
          </p:nvSpPr>
          <p:spPr bwMode="auto">
            <a:xfrm>
              <a:off x="0" y="231691"/>
              <a:ext cx="231691" cy="227954"/>
            </a:xfrm>
            <a:custGeom>
              <a:avLst/>
              <a:gdLst>
                <a:gd name="T0" fmla="*/ 91 w 105"/>
                <a:gd name="T1" fmla="*/ 26 h 103"/>
                <a:gd name="T2" fmla="*/ 97 w 105"/>
                <a:gd name="T3" fmla="*/ 20 h 103"/>
                <a:gd name="T4" fmla="*/ 84 w 105"/>
                <a:gd name="T5" fmla="*/ 7 h 103"/>
                <a:gd name="T6" fmla="*/ 78 w 105"/>
                <a:gd name="T7" fmla="*/ 13 h 103"/>
                <a:gd name="T8" fmla="*/ 62 w 105"/>
                <a:gd name="T9" fmla="*/ 7 h 103"/>
                <a:gd name="T10" fmla="*/ 62 w 105"/>
                <a:gd name="T11" fmla="*/ 0 h 103"/>
                <a:gd name="T12" fmla="*/ 43 w 105"/>
                <a:gd name="T13" fmla="*/ 0 h 103"/>
                <a:gd name="T14" fmla="*/ 43 w 105"/>
                <a:gd name="T15" fmla="*/ 7 h 103"/>
                <a:gd name="T16" fmla="*/ 28 w 105"/>
                <a:gd name="T17" fmla="*/ 13 h 103"/>
                <a:gd name="T18" fmla="*/ 22 w 105"/>
                <a:gd name="T19" fmla="*/ 7 h 103"/>
                <a:gd name="T20" fmla="*/ 8 w 105"/>
                <a:gd name="T21" fmla="*/ 20 h 103"/>
                <a:gd name="T22" fmla="*/ 15 w 105"/>
                <a:gd name="T23" fmla="*/ 27 h 103"/>
                <a:gd name="T24" fmla="*/ 8 w 105"/>
                <a:gd name="T25" fmla="*/ 42 h 103"/>
                <a:gd name="T26" fmla="*/ 0 w 105"/>
                <a:gd name="T27" fmla="*/ 42 h 103"/>
                <a:gd name="T28" fmla="*/ 0 w 105"/>
                <a:gd name="T29" fmla="*/ 61 h 103"/>
                <a:gd name="T30" fmla="*/ 9 w 105"/>
                <a:gd name="T31" fmla="*/ 61 h 103"/>
                <a:gd name="T32" fmla="*/ 15 w 105"/>
                <a:gd name="T33" fmla="*/ 76 h 103"/>
                <a:gd name="T34" fmla="*/ 9 w 105"/>
                <a:gd name="T35" fmla="*/ 82 h 103"/>
                <a:gd name="T36" fmla="*/ 22 w 105"/>
                <a:gd name="T37" fmla="*/ 95 h 103"/>
                <a:gd name="T38" fmla="*/ 28 w 105"/>
                <a:gd name="T39" fmla="*/ 89 h 103"/>
                <a:gd name="T40" fmla="*/ 43 w 105"/>
                <a:gd name="T41" fmla="*/ 95 h 103"/>
                <a:gd name="T42" fmla="*/ 43 w 105"/>
                <a:gd name="T43" fmla="*/ 103 h 103"/>
                <a:gd name="T44" fmla="*/ 62 w 105"/>
                <a:gd name="T45" fmla="*/ 103 h 103"/>
                <a:gd name="T46" fmla="*/ 62 w 105"/>
                <a:gd name="T47" fmla="*/ 95 h 103"/>
                <a:gd name="T48" fmla="*/ 77 w 105"/>
                <a:gd name="T49" fmla="*/ 89 h 103"/>
                <a:gd name="T50" fmla="*/ 83 w 105"/>
                <a:gd name="T51" fmla="*/ 95 h 103"/>
                <a:gd name="T52" fmla="*/ 96 w 105"/>
                <a:gd name="T53" fmla="*/ 82 h 103"/>
                <a:gd name="T54" fmla="*/ 91 w 105"/>
                <a:gd name="T55" fmla="*/ 76 h 103"/>
                <a:gd name="T56" fmla="*/ 97 w 105"/>
                <a:gd name="T57" fmla="*/ 61 h 103"/>
                <a:gd name="T58" fmla="*/ 105 w 105"/>
                <a:gd name="T59" fmla="*/ 61 h 103"/>
                <a:gd name="T60" fmla="*/ 105 w 105"/>
                <a:gd name="T61" fmla="*/ 42 h 103"/>
                <a:gd name="T62" fmla="*/ 97 w 105"/>
                <a:gd name="T63" fmla="*/ 42 h 103"/>
                <a:gd name="T64" fmla="*/ 91 w 105"/>
                <a:gd name="T65" fmla="*/ 26 h 103"/>
                <a:gd name="T66" fmla="*/ 53 w 105"/>
                <a:gd name="T67" fmla="*/ 83 h 103"/>
                <a:gd name="T68" fmla="*/ 21 w 105"/>
                <a:gd name="T69" fmla="*/ 51 h 103"/>
                <a:gd name="T70" fmla="*/ 53 w 105"/>
                <a:gd name="T71" fmla="*/ 19 h 103"/>
                <a:gd name="T72" fmla="*/ 85 w 105"/>
                <a:gd name="T73" fmla="*/ 51 h 103"/>
                <a:gd name="T74" fmla="*/ 53 w 105"/>
                <a:gd name="T75" fmla="*/ 83 h 10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105"/>
                <a:gd name="T115" fmla="*/ 0 h 103"/>
                <a:gd name="T116" fmla="*/ 105 w 105"/>
                <a:gd name="T117" fmla="*/ 103 h 10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105" h="103">
                  <a:moveTo>
                    <a:pt x="91" y="26"/>
                  </a:moveTo>
                  <a:cubicBezTo>
                    <a:pt x="97" y="20"/>
                    <a:pt x="97" y="20"/>
                    <a:pt x="97" y="20"/>
                  </a:cubicBezTo>
                  <a:cubicBezTo>
                    <a:pt x="84" y="7"/>
                    <a:pt x="84" y="7"/>
                    <a:pt x="84" y="7"/>
                  </a:cubicBezTo>
                  <a:cubicBezTo>
                    <a:pt x="78" y="13"/>
                    <a:pt x="78" y="13"/>
                    <a:pt x="78" y="13"/>
                  </a:cubicBezTo>
                  <a:cubicBezTo>
                    <a:pt x="73" y="10"/>
                    <a:pt x="67" y="8"/>
                    <a:pt x="62" y="7"/>
                  </a:cubicBezTo>
                  <a:cubicBezTo>
                    <a:pt x="62" y="0"/>
                    <a:pt x="62" y="0"/>
                    <a:pt x="62" y="0"/>
                  </a:cubicBezTo>
                  <a:cubicBezTo>
                    <a:pt x="43" y="0"/>
                    <a:pt x="43" y="0"/>
                    <a:pt x="43" y="0"/>
                  </a:cubicBezTo>
                  <a:cubicBezTo>
                    <a:pt x="43" y="7"/>
                    <a:pt x="43" y="7"/>
                    <a:pt x="43" y="7"/>
                  </a:cubicBezTo>
                  <a:cubicBezTo>
                    <a:pt x="38" y="8"/>
                    <a:pt x="33" y="10"/>
                    <a:pt x="28" y="13"/>
                  </a:cubicBezTo>
                  <a:cubicBezTo>
                    <a:pt x="22" y="7"/>
                    <a:pt x="22" y="7"/>
                    <a:pt x="22" y="7"/>
                  </a:cubicBezTo>
                  <a:cubicBezTo>
                    <a:pt x="8" y="20"/>
                    <a:pt x="8" y="20"/>
                    <a:pt x="8" y="20"/>
                  </a:cubicBezTo>
                  <a:cubicBezTo>
                    <a:pt x="15" y="27"/>
                    <a:pt x="15" y="27"/>
                    <a:pt x="15" y="27"/>
                  </a:cubicBezTo>
                  <a:cubicBezTo>
                    <a:pt x="12" y="31"/>
                    <a:pt x="10" y="36"/>
                    <a:pt x="8" y="42"/>
                  </a:cubicBezTo>
                  <a:cubicBezTo>
                    <a:pt x="0" y="42"/>
                    <a:pt x="0" y="42"/>
                    <a:pt x="0" y="42"/>
                  </a:cubicBezTo>
                  <a:cubicBezTo>
                    <a:pt x="0" y="61"/>
                    <a:pt x="0" y="61"/>
                    <a:pt x="0" y="61"/>
                  </a:cubicBezTo>
                  <a:cubicBezTo>
                    <a:pt x="9" y="61"/>
                    <a:pt x="9" y="61"/>
                    <a:pt x="9" y="61"/>
                  </a:cubicBezTo>
                  <a:cubicBezTo>
                    <a:pt x="10" y="66"/>
                    <a:pt x="12" y="71"/>
                    <a:pt x="15" y="76"/>
                  </a:cubicBezTo>
                  <a:cubicBezTo>
                    <a:pt x="9" y="82"/>
                    <a:pt x="9" y="82"/>
                    <a:pt x="9" y="82"/>
                  </a:cubicBezTo>
                  <a:cubicBezTo>
                    <a:pt x="22" y="95"/>
                    <a:pt x="22" y="95"/>
                    <a:pt x="22" y="95"/>
                  </a:cubicBezTo>
                  <a:cubicBezTo>
                    <a:pt x="28" y="89"/>
                    <a:pt x="28" y="89"/>
                    <a:pt x="28" y="89"/>
                  </a:cubicBezTo>
                  <a:cubicBezTo>
                    <a:pt x="33" y="92"/>
                    <a:pt x="38" y="94"/>
                    <a:pt x="43" y="95"/>
                  </a:cubicBezTo>
                  <a:cubicBezTo>
                    <a:pt x="43" y="103"/>
                    <a:pt x="43" y="103"/>
                    <a:pt x="43" y="103"/>
                  </a:cubicBezTo>
                  <a:cubicBezTo>
                    <a:pt x="62" y="103"/>
                    <a:pt x="62" y="103"/>
                    <a:pt x="62" y="103"/>
                  </a:cubicBezTo>
                  <a:cubicBezTo>
                    <a:pt x="62" y="95"/>
                    <a:pt x="62" y="95"/>
                    <a:pt x="62" y="95"/>
                  </a:cubicBezTo>
                  <a:cubicBezTo>
                    <a:pt x="67" y="94"/>
                    <a:pt x="73" y="92"/>
                    <a:pt x="77" y="89"/>
                  </a:cubicBezTo>
                  <a:cubicBezTo>
                    <a:pt x="83" y="95"/>
                    <a:pt x="83" y="95"/>
                    <a:pt x="83" y="95"/>
                  </a:cubicBezTo>
                  <a:cubicBezTo>
                    <a:pt x="96" y="82"/>
                    <a:pt x="96" y="82"/>
                    <a:pt x="96" y="82"/>
                  </a:cubicBezTo>
                  <a:cubicBezTo>
                    <a:pt x="91" y="76"/>
                    <a:pt x="91" y="76"/>
                    <a:pt x="91" y="76"/>
                  </a:cubicBezTo>
                  <a:cubicBezTo>
                    <a:pt x="94" y="71"/>
                    <a:pt x="96" y="66"/>
                    <a:pt x="97" y="61"/>
                  </a:cubicBezTo>
                  <a:cubicBezTo>
                    <a:pt x="105" y="61"/>
                    <a:pt x="105" y="61"/>
                    <a:pt x="105" y="61"/>
                  </a:cubicBezTo>
                  <a:cubicBezTo>
                    <a:pt x="105" y="42"/>
                    <a:pt x="105" y="42"/>
                    <a:pt x="105" y="42"/>
                  </a:cubicBezTo>
                  <a:cubicBezTo>
                    <a:pt x="97" y="42"/>
                    <a:pt x="97" y="42"/>
                    <a:pt x="97" y="42"/>
                  </a:cubicBezTo>
                  <a:cubicBezTo>
                    <a:pt x="96" y="36"/>
                    <a:pt x="94" y="31"/>
                    <a:pt x="91" y="26"/>
                  </a:cubicBezTo>
                  <a:close/>
                  <a:moveTo>
                    <a:pt x="53" y="83"/>
                  </a:moveTo>
                  <a:cubicBezTo>
                    <a:pt x="35" y="83"/>
                    <a:pt x="21" y="69"/>
                    <a:pt x="21" y="51"/>
                  </a:cubicBezTo>
                  <a:cubicBezTo>
                    <a:pt x="21" y="33"/>
                    <a:pt x="35" y="19"/>
                    <a:pt x="53" y="19"/>
                  </a:cubicBezTo>
                  <a:cubicBezTo>
                    <a:pt x="71" y="19"/>
                    <a:pt x="85" y="33"/>
                    <a:pt x="85" y="51"/>
                  </a:cubicBezTo>
                  <a:cubicBezTo>
                    <a:pt x="85" y="69"/>
                    <a:pt x="71" y="83"/>
                    <a:pt x="53" y="83"/>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zh-CN" sz="1800" b="0" i="0" u="none" strike="noStrike" kern="1200" cap="none" spc="0" normalizeH="0" baseline="0" noProof="0">
                <a:ln>
                  <a:noFill/>
                </a:ln>
                <a:solidFill>
                  <a:srgbClr val="000000"/>
                </a:solidFill>
                <a:effectLst/>
                <a:uLnTx/>
                <a:uFillTx/>
                <a:latin typeface="Calibri" panose="020F0502020204030204" pitchFamily="34" charset="0"/>
                <a:ea typeface="宋体" panose="02010600030101010101" pitchFamily="2" charset="-122"/>
                <a:cs typeface="+mn-cs"/>
                <a:sym typeface="宋体" panose="02010600030101010101" pitchFamily="2" charset="-122"/>
              </a:endParaRPr>
            </a:p>
          </p:txBody>
        </p:sp>
        <p:sp>
          <p:nvSpPr>
            <p:cNvPr id="20" name="Oval 150">
              <a:extLst>
                <a:ext uri="{FF2B5EF4-FFF2-40B4-BE49-F238E27FC236}">
                  <a16:creationId xmlns="" xmlns:a16="http://schemas.microsoft.com/office/drawing/2014/main" id="{46A3CB15-AAE1-47D4-B27E-FF94BF6871BD}"/>
                </a:ext>
              </a:extLst>
            </p:cNvPr>
            <p:cNvSpPr>
              <a:spLocks noChangeArrowheads="1"/>
            </p:cNvSpPr>
            <p:nvPr/>
          </p:nvSpPr>
          <p:spPr bwMode="auto">
            <a:xfrm>
              <a:off x="97160" y="326983"/>
              <a:ext cx="37370" cy="37370"/>
            </a:xfrm>
            <a:prstGeom prst="ellipse">
              <a:avLst/>
            </a:pr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zh-CN" sz="1800" b="0" i="0" u="none" strike="noStrike" kern="1200" cap="none" spc="0" normalizeH="0" baseline="0" noProof="0">
                <a:ln>
                  <a:noFill/>
                </a:ln>
                <a:solidFill>
                  <a:srgbClr val="000000"/>
                </a:solidFill>
                <a:effectLst/>
                <a:uLnTx/>
                <a:uFillTx/>
                <a:latin typeface="Calibri" panose="020F0502020204030204" pitchFamily="34" charset="0"/>
                <a:ea typeface="宋体" panose="02010600030101010101" pitchFamily="2" charset="-122"/>
                <a:cs typeface="+mn-cs"/>
                <a:sym typeface="宋体" panose="02010600030101010101" pitchFamily="2" charset="-122"/>
              </a:endParaRPr>
            </a:p>
          </p:txBody>
        </p:sp>
      </p:grpSp>
      <p:sp>
        <p:nvSpPr>
          <p:cNvPr id="21" name="直接连接符 30">
            <a:extLst>
              <a:ext uri="{FF2B5EF4-FFF2-40B4-BE49-F238E27FC236}">
                <a16:creationId xmlns="" xmlns:a16="http://schemas.microsoft.com/office/drawing/2014/main" id="{D4242C6A-ECD2-4601-98A7-06F1D9BF8767}"/>
              </a:ext>
            </a:extLst>
          </p:cNvPr>
          <p:cNvSpPr>
            <a:spLocks noChangeShapeType="1"/>
          </p:cNvSpPr>
          <p:nvPr/>
        </p:nvSpPr>
        <p:spPr bwMode="auto">
          <a:xfrm rot="5400000">
            <a:off x="4861719" y="2785269"/>
            <a:ext cx="0" cy="1258888"/>
          </a:xfrm>
          <a:prstGeom prst="line">
            <a:avLst/>
          </a:prstGeom>
          <a:noFill/>
          <a:ln w="19050" cap="flat" cmpd="sng">
            <a:solidFill>
              <a:schemeClr val="bg1"/>
            </a:solidFill>
            <a:bevel/>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22" name="直接连接符 31">
            <a:extLst>
              <a:ext uri="{FF2B5EF4-FFF2-40B4-BE49-F238E27FC236}">
                <a16:creationId xmlns="" xmlns:a16="http://schemas.microsoft.com/office/drawing/2014/main" id="{B6AA841E-5EE1-46B2-BB8D-99A270362ED0}"/>
              </a:ext>
            </a:extLst>
          </p:cNvPr>
          <p:cNvSpPr>
            <a:spLocks noChangeShapeType="1"/>
          </p:cNvSpPr>
          <p:nvPr/>
        </p:nvSpPr>
        <p:spPr bwMode="auto">
          <a:xfrm rot="5400000">
            <a:off x="9684544" y="2785269"/>
            <a:ext cx="0" cy="1258888"/>
          </a:xfrm>
          <a:prstGeom prst="line">
            <a:avLst/>
          </a:prstGeom>
          <a:noFill/>
          <a:ln w="19050" cap="flat" cmpd="sng">
            <a:solidFill>
              <a:schemeClr val="bg1"/>
            </a:solidFill>
            <a:bevel/>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23" name="直接连接符 32">
            <a:extLst>
              <a:ext uri="{FF2B5EF4-FFF2-40B4-BE49-F238E27FC236}">
                <a16:creationId xmlns="" xmlns:a16="http://schemas.microsoft.com/office/drawing/2014/main" id="{A2AA6E02-CCBC-4C6D-9DF8-BD360FA53231}"/>
              </a:ext>
            </a:extLst>
          </p:cNvPr>
          <p:cNvSpPr>
            <a:spLocks noChangeShapeType="1"/>
          </p:cNvSpPr>
          <p:nvPr/>
        </p:nvSpPr>
        <p:spPr bwMode="auto">
          <a:xfrm rot="5400000">
            <a:off x="7260432" y="2694781"/>
            <a:ext cx="0" cy="1439863"/>
          </a:xfrm>
          <a:prstGeom prst="line">
            <a:avLst/>
          </a:prstGeom>
          <a:noFill/>
          <a:ln w="19050" cap="flat" cmpd="sng">
            <a:solidFill>
              <a:schemeClr val="bg1"/>
            </a:solidFill>
            <a:bevel/>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24" name="文本框 33">
            <a:extLst>
              <a:ext uri="{FF2B5EF4-FFF2-40B4-BE49-F238E27FC236}">
                <a16:creationId xmlns="" xmlns:a16="http://schemas.microsoft.com/office/drawing/2014/main" id="{38BB19EB-6BE3-464A-B7FF-5512D3D829A2}"/>
              </a:ext>
            </a:extLst>
          </p:cNvPr>
          <p:cNvSpPr>
            <a:spLocks noChangeArrowheads="1"/>
          </p:cNvSpPr>
          <p:nvPr/>
        </p:nvSpPr>
        <p:spPr bwMode="auto">
          <a:xfrm>
            <a:off x="1439863" y="3746500"/>
            <a:ext cx="2182813" cy="1877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en-US" altLang="zh-CN" sz="1400" b="1" i="0" u="none" strike="noStrike" kern="1200" cap="none" spc="0" normalizeH="0" baseline="0" noProof="0" dirty="0">
                <a:ln>
                  <a:noFill/>
                </a:ln>
                <a:solidFill>
                  <a:schemeClr val="bg1"/>
                </a:solidFill>
                <a:effectLst/>
                <a:uLnTx/>
                <a:uFillTx/>
                <a:latin typeface="方正姚体" panose="02010601030101010101" pitchFamily="2" charset="-122"/>
                <a:ea typeface="方正姚体" panose="02010601030101010101" pitchFamily="2" charset="-122"/>
                <a:cs typeface="+mn-cs"/>
                <a:sym typeface="方正姚体" panose="02010601030101010101" pitchFamily="2" charset="-122"/>
              </a:rPr>
              <a:t>    </a:t>
            </a:r>
            <a:r>
              <a:rPr kumimoji="0" lang="zh-CN" altLang="en-US" sz="2000" b="1" i="0" u="none" strike="noStrike" kern="1200" cap="none" spc="0" normalizeH="0" baseline="0" noProof="0" dirty="0">
                <a:ln>
                  <a:noFill/>
                </a:ln>
                <a:solidFill>
                  <a:schemeClr val="bg1"/>
                </a:solidFill>
                <a:effectLst/>
                <a:uLnTx/>
                <a:uFillTx/>
                <a:latin typeface="方正姚体" panose="02010601030101010101" pitchFamily="2" charset="-122"/>
                <a:ea typeface="方正姚体" panose="02010601030101010101" pitchFamily="2" charset="-122"/>
                <a:cs typeface="+mn-cs"/>
                <a:sym typeface="方正姚体" panose="02010601030101010101" pitchFamily="2" charset="-122"/>
              </a:rPr>
              <a:t>标题</a:t>
            </a:r>
            <a:endParaRPr kumimoji="0" lang="en-US" altLang="zh-CN" sz="1400" b="1" i="0" u="none" strike="noStrike" kern="1200" cap="none" spc="0" normalizeH="0" baseline="0" noProof="0" dirty="0">
              <a:ln>
                <a:noFill/>
              </a:ln>
              <a:solidFill>
                <a:schemeClr val="bg1"/>
              </a:solidFill>
              <a:effectLst/>
              <a:uLnTx/>
              <a:uFillTx/>
              <a:latin typeface="方正姚体" panose="02010601030101010101" pitchFamily="2" charset="-122"/>
              <a:ea typeface="方正姚体" panose="02010601030101010101" pitchFamily="2" charset="-122"/>
              <a:cs typeface="+mn-cs"/>
              <a:sym typeface="方正姚体" panose="02010601030101010101" pitchFamily="2" charset="-122"/>
            </a:endParaRPr>
          </a:p>
          <a:p>
            <a:pPr fontAlgn="base">
              <a:spcBef>
                <a:spcPct val="0"/>
              </a:spcBef>
              <a:spcAft>
                <a:spcPct val="0"/>
              </a:spcAft>
              <a:defRPr/>
            </a:pPr>
            <a:r>
              <a:rPr lang="zh-CN" altLang="en-US" sz="1200" dirty="0">
                <a:solidFill>
                  <a:schemeClr val="bg1"/>
                </a:solidFill>
                <a:latin typeface="方正姚体" panose="02010601030101010101" pitchFamily="2" charset="-122"/>
                <a:ea typeface="方正姚体" panose="02010601030101010101" pitchFamily="2" charset="-122"/>
                <a:sym typeface="方正姚体" panose="02010601030101010101" pitchFamily="2" charset="-122"/>
              </a:rPr>
              <a:t>点击输入文字千图网点击输入文字千图网点击输入文字千图网输入文字千图网点击输入文字千图网输入文字千图网点击输入文字千图网</a:t>
            </a: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1100" b="0" i="0" u="none" strike="noStrike" kern="1200" cap="none" spc="0" normalizeH="0" baseline="0" noProof="0" dirty="0">
              <a:ln>
                <a:noFill/>
              </a:ln>
              <a:solidFill>
                <a:srgbClr val="000000"/>
              </a:solidFill>
              <a:effectLst/>
              <a:uLnTx/>
              <a:uFillTx/>
              <a:latin typeface="方正姚体" panose="02010601030101010101" pitchFamily="2" charset="-122"/>
              <a:ea typeface="方正姚体" panose="02010601030101010101" pitchFamily="2" charset="-122"/>
              <a:cs typeface="+mn-cs"/>
              <a:sym typeface="方正姚体" panose="02010601030101010101" pitchFamily="2" charset="-122"/>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1100" b="0" i="0" u="none" strike="noStrike" kern="1200" cap="none" spc="0" normalizeH="0" baseline="0" noProof="0" dirty="0">
              <a:ln>
                <a:noFill/>
              </a:ln>
              <a:solidFill>
                <a:srgbClr val="262626"/>
              </a:solidFill>
              <a:effectLst/>
              <a:uLnTx/>
              <a:uFillTx/>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1400" b="0" i="0" u="none" strike="noStrike" kern="1200" cap="none" spc="0" normalizeH="0" baseline="0" noProof="0" dirty="0">
              <a:ln>
                <a:noFill/>
              </a:ln>
              <a:solidFill>
                <a:srgbClr val="262626"/>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
        <p:nvSpPr>
          <p:cNvPr id="28" name="文本框 33">
            <a:extLst>
              <a:ext uri="{FF2B5EF4-FFF2-40B4-BE49-F238E27FC236}">
                <a16:creationId xmlns="" xmlns:a16="http://schemas.microsoft.com/office/drawing/2014/main" id="{FA0688BB-B1B5-4DE4-96A3-4873D348A00F}"/>
              </a:ext>
            </a:extLst>
          </p:cNvPr>
          <p:cNvSpPr>
            <a:spLocks noChangeArrowheads="1"/>
          </p:cNvSpPr>
          <p:nvPr/>
        </p:nvSpPr>
        <p:spPr bwMode="auto">
          <a:xfrm>
            <a:off x="3735388" y="3642205"/>
            <a:ext cx="2182813" cy="1877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en-US" altLang="zh-CN" sz="1400" b="1" i="0" u="none" strike="noStrike" kern="1200" cap="none" spc="0" normalizeH="0" baseline="0" noProof="0" dirty="0">
                <a:ln>
                  <a:noFill/>
                </a:ln>
                <a:solidFill>
                  <a:schemeClr val="bg1"/>
                </a:solidFill>
                <a:effectLst/>
                <a:uLnTx/>
                <a:uFillTx/>
                <a:latin typeface="方正姚体" panose="02010601030101010101" pitchFamily="2" charset="-122"/>
                <a:ea typeface="方正姚体" panose="02010601030101010101" pitchFamily="2" charset="-122"/>
                <a:cs typeface="+mn-cs"/>
                <a:sym typeface="方正姚体" panose="02010601030101010101" pitchFamily="2" charset="-122"/>
              </a:rPr>
              <a:t>    </a:t>
            </a:r>
            <a:r>
              <a:rPr kumimoji="0" lang="zh-CN" altLang="en-US" sz="2000" b="1" i="0" u="none" strike="noStrike" kern="1200" cap="none" spc="0" normalizeH="0" baseline="0" noProof="0" dirty="0">
                <a:ln>
                  <a:noFill/>
                </a:ln>
                <a:solidFill>
                  <a:schemeClr val="bg1"/>
                </a:solidFill>
                <a:effectLst/>
                <a:uLnTx/>
                <a:uFillTx/>
                <a:latin typeface="方正姚体" panose="02010601030101010101" pitchFamily="2" charset="-122"/>
                <a:ea typeface="方正姚体" panose="02010601030101010101" pitchFamily="2" charset="-122"/>
                <a:cs typeface="+mn-cs"/>
                <a:sym typeface="方正姚体" panose="02010601030101010101" pitchFamily="2" charset="-122"/>
              </a:rPr>
              <a:t>标题</a:t>
            </a:r>
            <a:endParaRPr kumimoji="0" lang="en-US" altLang="zh-CN" sz="1400" b="1" i="0" u="none" strike="noStrike" kern="1200" cap="none" spc="0" normalizeH="0" baseline="0" noProof="0" dirty="0">
              <a:ln>
                <a:noFill/>
              </a:ln>
              <a:solidFill>
                <a:schemeClr val="bg1"/>
              </a:solidFill>
              <a:effectLst/>
              <a:uLnTx/>
              <a:uFillTx/>
              <a:latin typeface="方正姚体" panose="02010601030101010101" pitchFamily="2" charset="-122"/>
              <a:ea typeface="方正姚体" panose="02010601030101010101" pitchFamily="2" charset="-122"/>
              <a:cs typeface="+mn-cs"/>
              <a:sym typeface="方正姚体" panose="02010601030101010101" pitchFamily="2" charset="-122"/>
            </a:endParaRPr>
          </a:p>
          <a:p>
            <a:pPr fontAlgn="base">
              <a:spcBef>
                <a:spcPct val="0"/>
              </a:spcBef>
              <a:spcAft>
                <a:spcPct val="0"/>
              </a:spcAft>
              <a:defRPr/>
            </a:pPr>
            <a:r>
              <a:rPr lang="zh-CN" altLang="en-US" sz="1200" dirty="0">
                <a:solidFill>
                  <a:schemeClr val="bg1"/>
                </a:solidFill>
                <a:latin typeface="方正姚体" panose="02010601030101010101" pitchFamily="2" charset="-122"/>
                <a:ea typeface="方正姚体" panose="02010601030101010101" pitchFamily="2" charset="-122"/>
                <a:sym typeface="方正姚体" panose="02010601030101010101" pitchFamily="2" charset="-122"/>
              </a:rPr>
              <a:t>点击输入文字千图网点击输入文字千图网点击输入文字千图网输入文字千图网点击输入文字千图网输入文字千图网点击输入文字千图网</a:t>
            </a: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1100" b="0" i="0" u="none" strike="noStrike" kern="1200" cap="none" spc="0" normalizeH="0" baseline="0" noProof="0" dirty="0">
              <a:ln>
                <a:noFill/>
              </a:ln>
              <a:solidFill>
                <a:srgbClr val="000000"/>
              </a:solidFill>
              <a:effectLst/>
              <a:uLnTx/>
              <a:uFillTx/>
              <a:latin typeface="方正姚体" panose="02010601030101010101" pitchFamily="2" charset="-122"/>
              <a:ea typeface="方正姚体" panose="02010601030101010101" pitchFamily="2" charset="-122"/>
              <a:cs typeface="+mn-cs"/>
              <a:sym typeface="方正姚体" panose="02010601030101010101" pitchFamily="2" charset="-122"/>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1100" b="0" i="0" u="none" strike="noStrike" kern="1200" cap="none" spc="0" normalizeH="0" baseline="0" noProof="0" dirty="0">
              <a:ln>
                <a:noFill/>
              </a:ln>
              <a:solidFill>
                <a:srgbClr val="262626"/>
              </a:solidFill>
              <a:effectLst/>
              <a:uLnTx/>
              <a:uFillTx/>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1400" b="0" i="0" u="none" strike="noStrike" kern="1200" cap="none" spc="0" normalizeH="0" baseline="0" noProof="0" dirty="0">
              <a:ln>
                <a:noFill/>
              </a:ln>
              <a:solidFill>
                <a:srgbClr val="262626"/>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
        <p:nvSpPr>
          <p:cNvPr id="33" name="文本框 33">
            <a:extLst>
              <a:ext uri="{FF2B5EF4-FFF2-40B4-BE49-F238E27FC236}">
                <a16:creationId xmlns="" xmlns:a16="http://schemas.microsoft.com/office/drawing/2014/main" id="{1E744C7D-7F69-44F3-B754-7E733790912A}"/>
              </a:ext>
            </a:extLst>
          </p:cNvPr>
          <p:cNvSpPr>
            <a:spLocks noChangeArrowheads="1"/>
          </p:cNvSpPr>
          <p:nvPr/>
        </p:nvSpPr>
        <p:spPr bwMode="auto">
          <a:xfrm>
            <a:off x="6096001" y="3578225"/>
            <a:ext cx="2310344" cy="1877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en-US" altLang="zh-CN" sz="1400" b="1" i="0" u="none" strike="noStrike" kern="1200" cap="none" spc="0" normalizeH="0" baseline="0" noProof="0" dirty="0">
                <a:ln>
                  <a:noFill/>
                </a:ln>
                <a:solidFill>
                  <a:schemeClr val="bg1"/>
                </a:solidFill>
                <a:effectLst/>
                <a:uLnTx/>
                <a:uFillTx/>
                <a:latin typeface="方正姚体" panose="02010601030101010101" pitchFamily="2" charset="-122"/>
                <a:ea typeface="方正姚体" panose="02010601030101010101" pitchFamily="2" charset="-122"/>
                <a:cs typeface="+mn-cs"/>
                <a:sym typeface="方正姚体" panose="02010601030101010101" pitchFamily="2" charset="-122"/>
              </a:rPr>
              <a:t>    </a:t>
            </a:r>
            <a:r>
              <a:rPr kumimoji="0" lang="zh-CN" altLang="en-US" sz="2000" b="1" i="0" u="none" strike="noStrike" kern="1200" cap="none" spc="0" normalizeH="0" baseline="0" noProof="0" dirty="0">
                <a:ln>
                  <a:noFill/>
                </a:ln>
                <a:solidFill>
                  <a:schemeClr val="bg1"/>
                </a:solidFill>
                <a:effectLst/>
                <a:uLnTx/>
                <a:uFillTx/>
                <a:latin typeface="方正姚体" panose="02010601030101010101" pitchFamily="2" charset="-122"/>
                <a:ea typeface="方正姚体" panose="02010601030101010101" pitchFamily="2" charset="-122"/>
                <a:cs typeface="+mn-cs"/>
                <a:sym typeface="方正姚体" panose="02010601030101010101" pitchFamily="2" charset="-122"/>
              </a:rPr>
              <a:t>标题</a:t>
            </a:r>
            <a:endParaRPr kumimoji="0" lang="en-US" altLang="zh-CN" sz="1400" b="1" i="0" u="none" strike="noStrike" kern="1200" cap="none" spc="0" normalizeH="0" baseline="0" noProof="0" dirty="0">
              <a:ln>
                <a:noFill/>
              </a:ln>
              <a:solidFill>
                <a:schemeClr val="bg1"/>
              </a:solidFill>
              <a:effectLst/>
              <a:uLnTx/>
              <a:uFillTx/>
              <a:latin typeface="方正姚体" panose="02010601030101010101" pitchFamily="2" charset="-122"/>
              <a:ea typeface="方正姚体" panose="02010601030101010101" pitchFamily="2" charset="-122"/>
              <a:cs typeface="+mn-cs"/>
              <a:sym typeface="方正姚体" panose="02010601030101010101" pitchFamily="2" charset="-122"/>
            </a:endParaRPr>
          </a:p>
          <a:p>
            <a:pPr fontAlgn="base">
              <a:spcBef>
                <a:spcPct val="0"/>
              </a:spcBef>
              <a:spcAft>
                <a:spcPct val="0"/>
              </a:spcAft>
              <a:defRPr/>
            </a:pPr>
            <a:r>
              <a:rPr lang="zh-CN" altLang="en-US" sz="1200" dirty="0">
                <a:solidFill>
                  <a:schemeClr val="bg1"/>
                </a:solidFill>
                <a:latin typeface="方正姚体" panose="02010601030101010101" pitchFamily="2" charset="-122"/>
                <a:ea typeface="方正姚体" panose="02010601030101010101" pitchFamily="2" charset="-122"/>
                <a:sym typeface="方正姚体" panose="02010601030101010101" pitchFamily="2" charset="-122"/>
              </a:rPr>
              <a:t>点击输入文字千图网点击输入文字千图网点击输入文字千图网输入文字千图网点击输入文字千图网输入文字千图网点击输入文字千图网</a:t>
            </a: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1100" b="0" i="0" u="none" strike="noStrike" kern="1200" cap="none" spc="0" normalizeH="0" baseline="0" noProof="0" dirty="0">
              <a:ln>
                <a:noFill/>
              </a:ln>
              <a:solidFill>
                <a:srgbClr val="000000"/>
              </a:solidFill>
              <a:effectLst/>
              <a:uLnTx/>
              <a:uFillTx/>
              <a:latin typeface="方正姚体" panose="02010601030101010101" pitchFamily="2" charset="-122"/>
              <a:ea typeface="方正姚体" panose="02010601030101010101" pitchFamily="2" charset="-122"/>
              <a:cs typeface="+mn-cs"/>
              <a:sym typeface="方正姚体" panose="02010601030101010101" pitchFamily="2" charset="-122"/>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1100" b="0" i="0" u="none" strike="noStrike" kern="1200" cap="none" spc="0" normalizeH="0" baseline="0" noProof="0" dirty="0">
              <a:ln>
                <a:noFill/>
              </a:ln>
              <a:solidFill>
                <a:srgbClr val="262626"/>
              </a:solidFill>
              <a:effectLst/>
              <a:uLnTx/>
              <a:uFillTx/>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1400" b="0" i="0" u="none" strike="noStrike" kern="1200" cap="none" spc="0" normalizeH="0" baseline="0" noProof="0" dirty="0">
              <a:ln>
                <a:noFill/>
              </a:ln>
              <a:solidFill>
                <a:srgbClr val="262626"/>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
        <p:nvSpPr>
          <p:cNvPr id="34" name="文本框 33">
            <a:extLst>
              <a:ext uri="{FF2B5EF4-FFF2-40B4-BE49-F238E27FC236}">
                <a16:creationId xmlns="" xmlns:a16="http://schemas.microsoft.com/office/drawing/2014/main" id="{612FE7AD-077B-4B3C-9327-B49656FBA70A}"/>
              </a:ext>
            </a:extLst>
          </p:cNvPr>
          <p:cNvSpPr>
            <a:spLocks noChangeArrowheads="1"/>
          </p:cNvSpPr>
          <p:nvPr/>
        </p:nvSpPr>
        <p:spPr bwMode="auto">
          <a:xfrm>
            <a:off x="8567207" y="3591213"/>
            <a:ext cx="2310344" cy="1877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en-US" altLang="zh-CN" sz="1400" b="1" i="0" u="none" strike="noStrike" kern="1200" cap="none" spc="0" normalizeH="0" baseline="0" noProof="0" dirty="0">
                <a:ln>
                  <a:noFill/>
                </a:ln>
                <a:solidFill>
                  <a:schemeClr val="bg1"/>
                </a:solidFill>
                <a:effectLst/>
                <a:uLnTx/>
                <a:uFillTx/>
                <a:latin typeface="方正姚体" panose="02010601030101010101" pitchFamily="2" charset="-122"/>
                <a:ea typeface="方正姚体" panose="02010601030101010101" pitchFamily="2" charset="-122"/>
                <a:cs typeface="+mn-cs"/>
                <a:sym typeface="方正姚体" panose="02010601030101010101" pitchFamily="2" charset="-122"/>
              </a:rPr>
              <a:t>    </a:t>
            </a:r>
            <a:r>
              <a:rPr kumimoji="0" lang="zh-CN" altLang="en-US" sz="2000" b="1" i="0" u="none" strike="noStrike" kern="1200" cap="none" spc="0" normalizeH="0" baseline="0" noProof="0" dirty="0">
                <a:ln>
                  <a:noFill/>
                </a:ln>
                <a:solidFill>
                  <a:schemeClr val="bg1"/>
                </a:solidFill>
                <a:effectLst/>
                <a:uLnTx/>
                <a:uFillTx/>
                <a:latin typeface="方正姚体" panose="02010601030101010101" pitchFamily="2" charset="-122"/>
                <a:ea typeface="方正姚体" panose="02010601030101010101" pitchFamily="2" charset="-122"/>
                <a:cs typeface="+mn-cs"/>
                <a:sym typeface="方正姚体" panose="02010601030101010101" pitchFamily="2" charset="-122"/>
              </a:rPr>
              <a:t>标题</a:t>
            </a:r>
            <a:endParaRPr kumimoji="0" lang="en-US" altLang="zh-CN" sz="1400" b="1" i="0" u="none" strike="noStrike" kern="1200" cap="none" spc="0" normalizeH="0" baseline="0" noProof="0" dirty="0">
              <a:ln>
                <a:noFill/>
              </a:ln>
              <a:solidFill>
                <a:schemeClr val="bg1"/>
              </a:solidFill>
              <a:effectLst/>
              <a:uLnTx/>
              <a:uFillTx/>
              <a:latin typeface="方正姚体" panose="02010601030101010101" pitchFamily="2" charset="-122"/>
              <a:ea typeface="方正姚体" panose="02010601030101010101" pitchFamily="2" charset="-122"/>
              <a:cs typeface="+mn-cs"/>
              <a:sym typeface="方正姚体" panose="02010601030101010101" pitchFamily="2" charset="-122"/>
            </a:endParaRPr>
          </a:p>
          <a:p>
            <a:pPr fontAlgn="base">
              <a:spcBef>
                <a:spcPct val="0"/>
              </a:spcBef>
              <a:spcAft>
                <a:spcPct val="0"/>
              </a:spcAft>
              <a:defRPr/>
            </a:pPr>
            <a:r>
              <a:rPr lang="zh-CN" altLang="en-US" sz="1200" dirty="0">
                <a:solidFill>
                  <a:schemeClr val="bg1"/>
                </a:solidFill>
                <a:latin typeface="方正姚体" panose="02010601030101010101" pitchFamily="2" charset="-122"/>
                <a:ea typeface="方正姚体" panose="02010601030101010101" pitchFamily="2" charset="-122"/>
                <a:sym typeface="方正姚体" panose="02010601030101010101" pitchFamily="2" charset="-122"/>
              </a:rPr>
              <a:t>点击输入文字千图网点击输入文字千图网点击输入文字千图网输入文字千图网点击输入文字千图网输入文字千图网点击输入文字千图网</a:t>
            </a: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1100" b="0" i="0" u="none" strike="noStrike" kern="1200" cap="none" spc="0" normalizeH="0" baseline="0" noProof="0" dirty="0">
              <a:ln>
                <a:noFill/>
              </a:ln>
              <a:solidFill>
                <a:srgbClr val="000000"/>
              </a:solidFill>
              <a:effectLst/>
              <a:uLnTx/>
              <a:uFillTx/>
              <a:latin typeface="方正姚体" panose="02010601030101010101" pitchFamily="2" charset="-122"/>
              <a:ea typeface="方正姚体" panose="02010601030101010101" pitchFamily="2" charset="-122"/>
              <a:cs typeface="+mn-cs"/>
              <a:sym typeface="方正姚体" panose="02010601030101010101" pitchFamily="2" charset="-122"/>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1100" b="0" i="0" u="none" strike="noStrike" kern="1200" cap="none" spc="0" normalizeH="0" baseline="0" noProof="0" dirty="0">
              <a:ln>
                <a:noFill/>
              </a:ln>
              <a:solidFill>
                <a:srgbClr val="262626"/>
              </a:solidFill>
              <a:effectLst/>
              <a:uLnTx/>
              <a:uFillTx/>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1400" b="0" i="0" u="none" strike="noStrike" kern="1200" cap="none" spc="0" normalizeH="0" baseline="0" noProof="0" dirty="0">
              <a:ln>
                <a:noFill/>
              </a:ln>
              <a:solidFill>
                <a:srgbClr val="262626"/>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
        <p:nvSpPr>
          <p:cNvPr id="35" name="矩形 34">
            <a:extLst>
              <a:ext uri="{FF2B5EF4-FFF2-40B4-BE49-F238E27FC236}">
                <a16:creationId xmlns="" xmlns:a16="http://schemas.microsoft.com/office/drawing/2014/main" id="{E5E05FDF-B4F6-4A94-A318-0959D9E19B0F}"/>
              </a:ext>
            </a:extLst>
          </p:cNvPr>
          <p:cNvSpPr/>
          <p:nvPr/>
        </p:nvSpPr>
        <p:spPr>
          <a:xfrm>
            <a:off x="-74019" y="-58583"/>
            <a:ext cx="1233714" cy="72571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800" b="1" dirty="0">
                <a:solidFill>
                  <a:schemeClr val="bg1"/>
                </a:solidFill>
                <a:latin typeface="微软雅黑" panose="020B0503020204020204" pitchFamily="34" charset="-122"/>
                <a:ea typeface="微软雅黑" panose="020B0503020204020204" pitchFamily="34" charset="-122"/>
              </a:rPr>
              <a:t>4</a:t>
            </a:r>
            <a:endParaRPr lang="zh-CN" altLang="en-US" sz="4800" b="1" dirty="0">
              <a:solidFill>
                <a:schemeClr val="bg1"/>
              </a:solidFill>
              <a:latin typeface="微软雅黑" panose="020B0503020204020204" pitchFamily="34" charset="-122"/>
              <a:ea typeface="微软雅黑" panose="020B0503020204020204" pitchFamily="34" charset="-122"/>
            </a:endParaRPr>
          </a:p>
        </p:txBody>
      </p:sp>
      <p:sp>
        <p:nvSpPr>
          <p:cNvPr id="36" name="矩形 35">
            <a:extLst>
              <a:ext uri="{FF2B5EF4-FFF2-40B4-BE49-F238E27FC236}">
                <a16:creationId xmlns="" xmlns:a16="http://schemas.microsoft.com/office/drawing/2014/main" id="{CDE88F99-9C89-4D02-8EE7-FE77B6A7C98E}"/>
              </a:ext>
            </a:extLst>
          </p:cNvPr>
          <p:cNvSpPr/>
          <p:nvPr/>
        </p:nvSpPr>
        <p:spPr>
          <a:xfrm>
            <a:off x="1159695" y="-58584"/>
            <a:ext cx="5181600" cy="725715"/>
          </a:xfrm>
          <a:prstGeom prst="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7" name="文本框 36">
            <a:extLst>
              <a:ext uri="{FF2B5EF4-FFF2-40B4-BE49-F238E27FC236}">
                <a16:creationId xmlns="" xmlns:a16="http://schemas.microsoft.com/office/drawing/2014/main" id="{D17788B9-FE3B-486C-9854-E4B35A76A2AA}"/>
              </a:ext>
            </a:extLst>
          </p:cNvPr>
          <p:cNvSpPr txBox="1"/>
          <p:nvPr/>
        </p:nvSpPr>
        <p:spPr>
          <a:xfrm>
            <a:off x="1843982" y="21891"/>
            <a:ext cx="3557387" cy="646331"/>
          </a:xfrm>
          <a:prstGeom prst="rect">
            <a:avLst/>
          </a:prstGeom>
          <a:noFill/>
        </p:spPr>
        <p:txBody>
          <a:bodyPr wrap="square" rtlCol="0">
            <a:spAutoFit/>
          </a:bodyPr>
          <a:lstStyle/>
          <a:p>
            <a:r>
              <a:rPr lang="zh-CN" altLang="en-US" sz="3600" b="1" dirty="0">
                <a:solidFill>
                  <a:srgbClr val="C00000"/>
                </a:solidFill>
                <a:latin typeface="微软雅黑" panose="020B0503020204020204" pitchFamily="34" charset="-122"/>
                <a:ea typeface="微软雅黑" panose="020B0503020204020204" pitchFamily="34" charset="-122"/>
              </a:rPr>
              <a:t>走向胜利的统一</a:t>
            </a:r>
          </a:p>
        </p:txBody>
      </p:sp>
    </p:spTree>
    <p:extLst>
      <p:ext uri="{BB962C8B-B14F-4D97-AF65-F5344CB8AC3E}">
        <p14:creationId xmlns:p14="http://schemas.microsoft.com/office/powerpoint/2010/main" val="322730088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2000">
        <p15:prstTrans prst="peelOff"/>
      </p:transition>
    </mc:Choice>
    <mc:Fallback xmlns="">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fade">
                                      <p:cBhvr>
                                        <p:cTn id="7" dur="1000"/>
                                        <p:tgtEl>
                                          <p:spTgt spid="35"/>
                                        </p:tgtEl>
                                      </p:cBhvr>
                                    </p:animEffect>
                                    <p:anim calcmode="lin" valueType="num">
                                      <p:cBhvr>
                                        <p:cTn id="8" dur="1000" fill="hold"/>
                                        <p:tgtEl>
                                          <p:spTgt spid="35"/>
                                        </p:tgtEl>
                                        <p:attrNameLst>
                                          <p:attrName>ppt_x</p:attrName>
                                        </p:attrNameLst>
                                      </p:cBhvr>
                                      <p:tavLst>
                                        <p:tav tm="0">
                                          <p:val>
                                            <p:strVal val="#ppt_x"/>
                                          </p:val>
                                        </p:tav>
                                        <p:tav tm="100000">
                                          <p:val>
                                            <p:strVal val="#ppt_x"/>
                                          </p:val>
                                        </p:tav>
                                      </p:tavLst>
                                    </p:anim>
                                    <p:anim calcmode="lin" valueType="num">
                                      <p:cBhvr>
                                        <p:cTn id="9" dur="1000" fill="hold"/>
                                        <p:tgtEl>
                                          <p:spTgt spid="35"/>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36"/>
                                        </p:tgtEl>
                                        <p:attrNameLst>
                                          <p:attrName>style.visibility</p:attrName>
                                        </p:attrNameLst>
                                      </p:cBhvr>
                                      <p:to>
                                        <p:strVal val="visible"/>
                                      </p:to>
                                    </p:set>
                                    <p:animEffect transition="in" filter="fade">
                                      <p:cBhvr>
                                        <p:cTn id="12" dur="1000"/>
                                        <p:tgtEl>
                                          <p:spTgt spid="36"/>
                                        </p:tgtEl>
                                      </p:cBhvr>
                                    </p:animEffect>
                                    <p:anim calcmode="lin" valueType="num">
                                      <p:cBhvr>
                                        <p:cTn id="13" dur="1000" fill="hold"/>
                                        <p:tgtEl>
                                          <p:spTgt spid="36"/>
                                        </p:tgtEl>
                                        <p:attrNameLst>
                                          <p:attrName>ppt_x</p:attrName>
                                        </p:attrNameLst>
                                      </p:cBhvr>
                                      <p:tavLst>
                                        <p:tav tm="0">
                                          <p:val>
                                            <p:strVal val="#ppt_x"/>
                                          </p:val>
                                        </p:tav>
                                        <p:tav tm="100000">
                                          <p:val>
                                            <p:strVal val="#ppt_x"/>
                                          </p:val>
                                        </p:tav>
                                      </p:tavLst>
                                    </p:anim>
                                    <p:anim calcmode="lin" valueType="num">
                                      <p:cBhvr>
                                        <p:cTn id="14" dur="1000" fill="hold"/>
                                        <p:tgtEl>
                                          <p:spTgt spid="36"/>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37"/>
                                        </p:tgtEl>
                                        <p:attrNameLst>
                                          <p:attrName>style.visibility</p:attrName>
                                        </p:attrNameLst>
                                      </p:cBhvr>
                                      <p:to>
                                        <p:strVal val="visible"/>
                                      </p:to>
                                    </p:set>
                                    <p:animEffect transition="in" filter="fade">
                                      <p:cBhvr>
                                        <p:cTn id="17" dur="1000"/>
                                        <p:tgtEl>
                                          <p:spTgt spid="37"/>
                                        </p:tgtEl>
                                      </p:cBhvr>
                                    </p:animEffect>
                                    <p:anim calcmode="lin" valueType="num">
                                      <p:cBhvr>
                                        <p:cTn id="18" dur="1000" fill="hold"/>
                                        <p:tgtEl>
                                          <p:spTgt spid="37"/>
                                        </p:tgtEl>
                                        <p:attrNameLst>
                                          <p:attrName>ppt_x</p:attrName>
                                        </p:attrNameLst>
                                      </p:cBhvr>
                                      <p:tavLst>
                                        <p:tav tm="0">
                                          <p:val>
                                            <p:strVal val="#ppt_x"/>
                                          </p:val>
                                        </p:tav>
                                        <p:tav tm="100000">
                                          <p:val>
                                            <p:strVal val="#ppt_x"/>
                                          </p:val>
                                        </p:tav>
                                      </p:tavLst>
                                    </p:anim>
                                    <p:anim calcmode="lin" valueType="num">
                                      <p:cBhvr>
                                        <p:cTn id="19" dur="1000" fill="hold"/>
                                        <p:tgtEl>
                                          <p:spTgt spid="37"/>
                                        </p:tgtEl>
                                        <p:attrNameLst>
                                          <p:attrName>ppt_y</p:attrName>
                                        </p:attrNameLst>
                                      </p:cBhvr>
                                      <p:tavLst>
                                        <p:tav tm="0">
                                          <p:val>
                                            <p:strVal val="#ppt_y+.1"/>
                                          </p:val>
                                        </p:tav>
                                        <p:tav tm="100000">
                                          <p:val>
                                            <p:strVal val="#ppt_y"/>
                                          </p:val>
                                        </p:tav>
                                      </p:tavLst>
                                    </p:anim>
                                  </p:childTnLst>
                                </p:cTn>
                              </p:par>
                              <p:par>
                                <p:cTn id="20" presetID="37" presetClass="entr" presetSubtype="0" fill="hold" grpId="0" nodeType="with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fade">
                                      <p:cBhvr>
                                        <p:cTn id="22" dur="1000"/>
                                        <p:tgtEl>
                                          <p:spTgt spid="2"/>
                                        </p:tgtEl>
                                      </p:cBhvr>
                                    </p:animEffect>
                                    <p:anim calcmode="lin" valueType="num">
                                      <p:cBhvr>
                                        <p:cTn id="23" dur="1000" fill="hold"/>
                                        <p:tgtEl>
                                          <p:spTgt spid="2"/>
                                        </p:tgtEl>
                                        <p:attrNameLst>
                                          <p:attrName>ppt_x</p:attrName>
                                        </p:attrNameLst>
                                      </p:cBhvr>
                                      <p:tavLst>
                                        <p:tav tm="0">
                                          <p:val>
                                            <p:strVal val="#ppt_x"/>
                                          </p:val>
                                        </p:tav>
                                        <p:tav tm="100000">
                                          <p:val>
                                            <p:strVal val="#ppt_x"/>
                                          </p:val>
                                        </p:tav>
                                      </p:tavLst>
                                    </p:anim>
                                    <p:anim calcmode="lin" valueType="num">
                                      <p:cBhvr>
                                        <p:cTn id="24" dur="900" decel="100000" fill="hold"/>
                                        <p:tgtEl>
                                          <p:spTgt spid="2"/>
                                        </p:tgtEl>
                                        <p:attrNameLst>
                                          <p:attrName>ppt_y</p:attrName>
                                        </p:attrNameLst>
                                      </p:cBhvr>
                                      <p:tavLst>
                                        <p:tav tm="0">
                                          <p:val>
                                            <p:strVal val="#ppt_y+1"/>
                                          </p:val>
                                        </p:tav>
                                        <p:tav tm="100000">
                                          <p:val>
                                            <p:strVal val="#ppt_y-.03"/>
                                          </p:val>
                                        </p:tav>
                                      </p:tavLst>
                                    </p:anim>
                                    <p:anim calcmode="lin" valueType="num">
                                      <p:cBhvr>
                                        <p:cTn id="25" dur="100" accel="100000" fill="hold">
                                          <p:stCondLst>
                                            <p:cond delay="900"/>
                                          </p:stCondLst>
                                        </p:cTn>
                                        <p:tgtEl>
                                          <p:spTgt spid="2"/>
                                        </p:tgtEl>
                                        <p:attrNameLst>
                                          <p:attrName>ppt_y</p:attrName>
                                        </p:attrNameLst>
                                      </p:cBhvr>
                                      <p:tavLst>
                                        <p:tav tm="0">
                                          <p:val>
                                            <p:strVal val="#ppt_y-.03"/>
                                          </p:val>
                                        </p:tav>
                                        <p:tav tm="100000">
                                          <p:val>
                                            <p:strVal val="#ppt_y"/>
                                          </p:val>
                                        </p:tav>
                                      </p:tavLst>
                                    </p:anim>
                                  </p:childTnLst>
                                </p:cTn>
                              </p:par>
                              <p:par>
                                <p:cTn id="26" presetID="37" presetClass="entr" presetSubtype="0" fill="hold" grpId="0" nodeType="withEffect">
                                  <p:stCondLst>
                                    <p:cond delay="0"/>
                                  </p:stCondLst>
                                  <p:childTnLst>
                                    <p:set>
                                      <p:cBhvr>
                                        <p:cTn id="27" dur="1" fill="hold">
                                          <p:stCondLst>
                                            <p:cond delay="0"/>
                                          </p:stCondLst>
                                        </p:cTn>
                                        <p:tgtEl>
                                          <p:spTgt spid="3"/>
                                        </p:tgtEl>
                                        <p:attrNameLst>
                                          <p:attrName>style.visibility</p:attrName>
                                        </p:attrNameLst>
                                      </p:cBhvr>
                                      <p:to>
                                        <p:strVal val="visible"/>
                                      </p:to>
                                    </p:set>
                                    <p:animEffect transition="in" filter="fade">
                                      <p:cBhvr>
                                        <p:cTn id="28" dur="1000"/>
                                        <p:tgtEl>
                                          <p:spTgt spid="3"/>
                                        </p:tgtEl>
                                      </p:cBhvr>
                                    </p:animEffect>
                                    <p:anim calcmode="lin" valueType="num">
                                      <p:cBhvr>
                                        <p:cTn id="29" dur="1000" fill="hold"/>
                                        <p:tgtEl>
                                          <p:spTgt spid="3"/>
                                        </p:tgtEl>
                                        <p:attrNameLst>
                                          <p:attrName>ppt_x</p:attrName>
                                        </p:attrNameLst>
                                      </p:cBhvr>
                                      <p:tavLst>
                                        <p:tav tm="0">
                                          <p:val>
                                            <p:strVal val="#ppt_x"/>
                                          </p:val>
                                        </p:tav>
                                        <p:tav tm="100000">
                                          <p:val>
                                            <p:strVal val="#ppt_x"/>
                                          </p:val>
                                        </p:tav>
                                      </p:tavLst>
                                    </p:anim>
                                    <p:anim calcmode="lin" valueType="num">
                                      <p:cBhvr>
                                        <p:cTn id="30" dur="900" decel="100000" fill="hold"/>
                                        <p:tgtEl>
                                          <p:spTgt spid="3"/>
                                        </p:tgtEl>
                                        <p:attrNameLst>
                                          <p:attrName>ppt_y</p:attrName>
                                        </p:attrNameLst>
                                      </p:cBhvr>
                                      <p:tavLst>
                                        <p:tav tm="0">
                                          <p:val>
                                            <p:strVal val="#ppt_y+1"/>
                                          </p:val>
                                        </p:tav>
                                        <p:tav tm="100000">
                                          <p:val>
                                            <p:strVal val="#ppt_y-.03"/>
                                          </p:val>
                                        </p:tav>
                                      </p:tavLst>
                                    </p:anim>
                                    <p:anim calcmode="lin" valueType="num">
                                      <p:cBhvr>
                                        <p:cTn id="31" dur="100" accel="100000" fill="hold">
                                          <p:stCondLst>
                                            <p:cond delay="900"/>
                                          </p:stCondLst>
                                        </p:cTn>
                                        <p:tgtEl>
                                          <p:spTgt spid="3"/>
                                        </p:tgtEl>
                                        <p:attrNameLst>
                                          <p:attrName>ppt_y</p:attrName>
                                        </p:attrNameLst>
                                      </p:cBhvr>
                                      <p:tavLst>
                                        <p:tav tm="0">
                                          <p:val>
                                            <p:strVal val="#ppt_y-.03"/>
                                          </p:val>
                                        </p:tav>
                                        <p:tav tm="100000">
                                          <p:val>
                                            <p:strVal val="#ppt_y"/>
                                          </p:val>
                                        </p:tav>
                                      </p:tavLst>
                                    </p:anim>
                                  </p:childTnLst>
                                </p:cTn>
                              </p:par>
                              <p:par>
                                <p:cTn id="32" presetID="37" presetClass="entr" presetSubtype="0" fill="hold" grpId="0" nodeType="withEffect">
                                  <p:stCondLst>
                                    <p:cond delay="0"/>
                                  </p:stCondLst>
                                  <p:childTnLst>
                                    <p:set>
                                      <p:cBhvr>
                                        <p:cTn id="33" dur="1" fill="hold">
                                          <p:stCondLst>
                                            <p:cond delay="0"/>
                                          </p:stCondLst>
                                        </p:cTn>
                                        <p:tgtEl>
                                          <p:spTgt spid="4"/>
                                        </p:tgtEl>
                                        <p:attrNameLst>
                                          <p:attrName>style.visibility</p:attrName>
                                        </p:attrNameLst>
                                      </p:cBhvr>
                                      <p:to>
                                        <p:strVal val="visible"/>
                                      </p:to>
                                    </p:set>
                                    <p:animEffect transition="in" filter="fade">
                                      <p:cBhvr>
                                        <p:cTn id="34" dur="1000"/>
                                        <p:tgtEl>
                                          <p:spTgt spid="4"/>
                                        </p:tgtEl>
                                      </p:cBhvr>
                                    </p:animEffect>
                                    <p:anim calcmode="lin" valueType="num">
                                      <p:cBhvr>
                                        <p:cTn id="35" dur="1000" fill="hold"/>
                                        <p:tgtEl>
                                          <p:spTgt spid="4"/>
                                        </p:tgtEl>
                                        <p:attrNameLst>
                                          <p:attrName>ppt_x</p:attrName>
                                        </p:attrNameLst>
                                      </p:cBhvr>
                                      <p:tavLst>
                                        <p:tav tm="0">
                                          <p:val>
                                            <p:strVal val="#ppt_x"/>
                                          </p:val>
                                        </p:tav>
                                        <p:tav tm="100000">
                                          <p:val>
                                            <p:strVal val="#ppt_x"/>
                                          </p:val>
                                        </p:tav>
                                      </p:tavLst>
                                    </p:anim>
                                    <p:anim calcmode="lin" valueType="num">
                                      <p:cBhvr>
                                        <p:cTn id="36" dur="900" decel="100000" fill="hold"/>
                                        <p:tgtEl>
                                          <p:spTgt spid="4"/>
                                        </p:tgtEl>
                                        <p:attrNameLst>
                                          <p:attrName>ppt_y</p:attrName>
                                        </p:attrNameLst>
                                      </p:cBhvr>
                                      <p:tavLst>
                                        <p:tav tm="0">
                                          <p:val>
                                            <p:strVal val="#ppt_y+1"/>
                                          </p:val>
                                        </p:tav>
                                        <p:tav tm="100000">
                                          <p:val>
                                            <p:strVal val="#ppt_y-.03"/>
                                          </p:val>
                                        </p:tav>
                                      </p:tavLst>
                                    </p:anim>
                                    <p:anim calcmode="lin" valueType="num">
                                      <p:cBhvr>
                                        <p:cTn id="37" dur="100" accel="100000" fill="hold">
                                          <p:stCondLst>
                                            <p:cond delay="900"/>
                                          </p:stCondLst>
                                        </p:cTn>
                                        <p:tgtEl>
                                          <p:spTgt spid="4"/>
                                        </p:tgtEl>
                                        <p:attrNameLst>
                                          <p:attrName>ppt_y</p:attrName>
                                        </p:attrNameLst>
                                      </p:cBhvr>
                                      <p:tavLst>
                                        <p:tav tm="0">
                                          <p:val>
                                            <p:strVal val="#ppt_y-.03"/>
                                          </p:val>
                                        </p:tav>
                                        <p:tav tm="100000">
                                          <p:val>
                                            <p:strVal val="#ppt_y"/>
                                          </p:val>
                                        </p:tav>
                                      </p:tavLst>
                                    </p:anim>
                                  </p:childTnLst>
                                </p:cTn>
                              </p:par>
                              <p:par>
                                <p:cTn id="38" presetID="37" presetClass="entr" presetSubtype="0" fill="hold" grpId="0" nodeType="withEffect">
                                  <p:stCondLst>
                                    <p:cond delay="0"/>
                                  </p:stCondLst>
                                  <p:childTnLst>
                                    <p:set>
                                      <p:cBhvr>
                                        <p:cTn id="39" dur="1" fill="hold">
                                          <p:stCondLst>
                                            <p:cond delay="0"/>
                                          </p:stCondLst>
                                        </p:cTn>
                                        <p:tgtEl>
                                          <p:spTgt spid="5"/>
                                        </p:tgtEl>
                                        <p:attrNameLst>
                                          <p:attrName>style.visibility</p:attrName>
                                        </p:attrNameLst>
                                      </p:cBhvr>
                                      <p:to>
                                        <p:strVal val="visible"/>
                                      </p:to>
                                    </p:set>
                                    <p:animEffect transition="in" filter="fade">
                                      <p:cBhvr>
                                        <p:cTn id="40" dur="1000"/>
                                        <p:tgtEl>
                                          <p:spTgt spid="5"/>
                                        </p:tgtEl>
                                      </p:cBhvr>
                                    </p:animEffect>
                                    <p:anim calcmode="lin" valueType="num">
                                      <p:cBhvr>
                                        <p:cTn id="41" dur="1000" fill="hold"/>
                                        <p:tgtEl>
                                          <p:spTgt spid="5"/>
                                        </p:tgtEl>
                                        <p:attrNameLst>
                                          <p:attrName>ppt_x</p:attrName>
                                        </p:attrNameLst>
                                      </p:cBhvr>
                                      <p:tavLst>
                                        <p:tav tm="0">
                                          <p:val>
                                            <p:strVal val="#ppt_x"/>
                                          </p:val>
                                        </p:tav>
                                        <p:tav tm="100000">
                                          <p:val>
                                            <p:strVal val="#ppt_x"/>
                                          </p:val>
                                        </p:tav>
                                      </p:tavLst>
                                    </p:anim>
                                    <p:anim calcmode="lin" valueType="num">
                                      <p:cBhvr>
                                        <p:cTn id="42" dur="900" decel="100000" fill="hold"/>
                                        <p:tgtEl>
                                          <p:spTgt spid="5"/>
                                        </p:tgtEl>
                                        <p:attrNameLst>
                                          <p:attrName>ppt_y</p:attrName>
                                        </p:attrNameLst>
                                      </p:cBhvr>
                                      <p:tavLst>
                                        <p:tav tm="0">
                                          <p:val>
                                            <p:strVal val="#ppt_y+1"/>
                                          </p:val>
                                        </p:tav>
                                        <p:tav tm="100000">
                                          <p:val>
                                            <p:strVal val="#ppt_y-.03"/>
                                          </p:val>
                                        </p:tav>
                                      </p:tavLst>
                                    </p:anim>
                                    <p:anim calcmode="lin" valueType="num">
                                      <p:cBhvr>
                                        <p:cTn id="43" dur="100" accel="100000" fill="hold">
                                          <p:stCondLst>
                                            <p:cond delay="900"/>
                                          </p:stCondLst>
                                        </p:cTn>
                                        <p:tgtEl>
                                          <p:spTgt spid="5"/>
                                        </p:tgtEl>
                                        <p:attrNameLst>
                                          <p:attrName>ppt_y</p:attrName>
                                        </p:attrNameLst>
                                      </p:cBhvr>
                                      <p:tavLst>
                                        <p:tav tm="0">
                                          <p:val>
                                            <p:strVal val="#ppt_y-.03"/>
                                          </p:val>
                                        </p:tav>
                                        <p:tav tm="100000">
                                          <p:val>
                                            <p:strVal val="#ppt_y"/>
                                          </p:val>
                                        </p:tav>
                                      </p:tavLst>
                                    </p:anim>
                                  </p:childTnLst>
                                </p:cTn>
                              </p:par>
                              <p:par>
                                <p:cTn id="44" presetID="37" presetClass="entr" presetSubtype="0" fill="hold" grpId="0" nodeType="withEffect">
                                  <p:stCondLst>
                                    <p:cond delay="0"/>
                                  </p:stCondLst>
                                  <p:childTnLst>
                                    <p:set>
                                      <p:cBhvr>
                                        <p:cTn id="45" dur="1" fill="hold">
                                          <p:stCondLst>
                                            <p:cond delay="0"/>
                                          </p:stCondLst>
                                        </p:cTn>
                                        <p:tgtEl>
                                          <p:spTgt spid="6"/>
                                        </p:tgtEl>
                                        <p:attrNameLst>
                                          <p:attrName>style.visibility</p:attrName>
                                        </p:attrNameLst>
                                      </p:cBhvr>
                                      <p:to>
                                        <p:strVal val="visible"/>
                                      </p:to>
                                    </p:set>
                                    <p:animEffect transition="in" filter="fade">
                                      <p:cBhvr>
                                        <p:cTn id="46" dur="1000"/>
                                        <p:tgtEl>
                                          <p:spTgt spid="6"/>
                                        </p:tgtEl>
                                      </p:cBhvr>
                                    </p:animEffect>
                                    <p:anim calcmode="lin" valueType="num">
                                      <p:cBhvr>
                                        <p:cTn id="47" dur="1000" fill="hold"/>
                                        <p:tgtEl>
                                          <p:spTgt spid="6"/>
                                        </p:tgtEl>
                                        <p:attrNameLst>
                                          <p:attrName>ppt_x</p:attrName>
                                        </p:attrNameLst>
                                      </p:cBhvr>
                                      <p:tavLst>
                                        <p:tav tm="0">
                                          <p:val>
                                            <p:strVal val="#ppt_x"/>
                                          </p:val>
                                        </p:tav>
                                        <p:tav tm="100000">
                                          <p:val>
                                            <p:strVal val="#ppt_x"/>
                                          </p:val>
                                        </p:tav>
                                      </p:tavLst>
                                    </p:anim>
                                    <p:anim calcmode="lin" valueType="num">
                                      <p:cBhvr>
                                        <p:cTn id="48" dur="900" decel="100000" fill="hold"/>
                                        <p:tgtEl>
                                          <p:spTgt spid="6"/>
                                        </p:tgtEl>
                                        <p:attrNameLst>
                                          <p:attrName>ppt_y</p:attrName>
                                        </p:attrNameLst>
                                      </p:cBhvr>
                                      <p:tavLst>
                                        <p:tav tm="0">
                                          <p:val>
                                            <p:strVal val="#ppt_y+1"/>
                                          </p:val>
                                        </p:tav>
                                        <p:tav tm="100000">
                                          <p:val>
                                            <p:strVal val="#ppt_y-.03"/>
                                          </p:val>
                                        </p:tav>
                                      </p:tavLst>
                                    </p:anim>
                                    <p:anim calcmode="lin" valueType="num">
                                      <p:cBhvr>
                                        <p:cTn id="49" dur="100" accel="100000" fill="hold">
                                          <p:stCondLst>
                                            <p:cond delay="900"/>
                                          </p:stCondLst>
                                        </p:cTn>
                                        <p:tgtEl>
                                          <p:spTgt spid="6"/>
                                        </p:tgtEl>
                                        <p:attrNameLst>
                                          <p:attrName>ppt_y</p:attrName>
                                        </p:attrNameLst>
                                      </p:cBhvr>
                                      <p:tavLst>
                                        <p:tav tm="0">
                                          <p:val>
                                            <p:strVal val="#ppt_y-.03"/>
                                          </p:val>
                                        </p:tav>
                                        <p:tav tm="100000">
                                          <p:val>
                                            <p:strVal val="#ppt_y"/>
                                          </p:val>
                                        </p:tav>
                                      </p:tavLst>
                                    </p:anim>
                                  </p:childTnLst>
                                </p:cTn>
                              </p:par>
                              <p:par>
                                <p:cTn id="50" presetID="37" presetClass="entr" presetSubtype="0" fill="hold" nodeType="withEffect">
                                  <p:stCondLst>
                                    <p:cond delay="0"/>
                                  </p:stCondLst>
                                  <p:childTnLst>
                                    <p:set>
                                      <p:cBhvr>
                                        <p:cTn id="51" dur="1" fill="hold">
                                          <p:stCondLst>
                                            <p:cond delay="0"/>
                                          </p:stCondLst>
                                        </p:cTn>
                                        <p:tgtEl>
                                          <p:spTgt spid="7"/>
                                        </p:tgtEl>
                                        <p:attrNameLst>
                                          <p:attrName>style.visibility</p:attrName>
                                        </p:attrNameLst>
                                      </p:cBhvr>
                                      <p:to>
                                        <p:strVal val="visible"/>
                                      </p:to>
                                    </p:set>
                                    <p:animEffect transition="in" filter="fade">
                                      <p:cBhvr>
                                        <p:cTn id="52" dur="1000"/>
                                        <p:tgtEl>
                                          <p:spTgt spid="7"/>
                                        </p:tgtEl>
                                      </p:cBhvr>
                                    </p:animEffect>
                                    <p:anim calcmode="lin" valueType="num">
                                      <p:cBhvr>
                                        <p:cTn id="53" dur="1000" fill="hold"/>
                                        <p:tgtEl>
                                          <p:spTgt spid="7"/>
                                        </p:tgtEl>
                                        <p:attrNameLst>
                                          <p:attrName>ppt_x</p:attrName>
                                        </p:attrNameLst>
                                      </p:cBhvr>
                                      <p:tavLst>
                                        <p:tav tm="0">
                                          <p:val>
                                            <p:strVal val="#ppt_x"/>
                                          </p:val>
                                        </p:tav>
                                        <p:tav tm="100000">
                                          <p:val>
                                            <p:strVal val="#ppt_x"/>
                                          </p:val>
                                        </p:tav>
                                      </p:tavLst>
                                    </p:anim>
                                    <p:anim calcmode="lin" valueType="num">
                                      <p:cBhvr>
                                        <p:cTn id="54" dur="900" decel="100000" fill="hold"/>
                                        <p:tgtEl>
                                          <p:spTgt spid="7"/>
                                        </p:tgtEl>
                                        <p:attrNameLst>
                                          <p:attrName>ppt_y</p:attrName>
                                        </p:attrNameLst>
                                      </p:cBhvr>
                                      <p:tavLst>
                                        <p:tav tm="0">
                                          <p:val>
                                            <p:strVal val="#ppt_y+1"/>
                                          </p:val>
                                        </p:tav>
                                        <p:tav tm="100000">
                                          <p:val>
                                            <p:strVal val="#ppt_y-.03"/>
                                          </p:val>
                                        </p:tav>
                                      </p:tavLst>
                                    </p:anim>
                                    <p:anim calcmode="lin" valueType="num">
                                      <p:cBhvr>
                                        <p:cTn id="55" dur="100" accel="100000" fill="hold">
                                          <p:stCondLst>
                                            <p:cond delay="900"/>
                                          </p:stCondLst>
                                        </p:cTn>
                                        <p:tgtEl>
                                          <p:spTgt spid="7"/>
                                        </p:tgtEl>
                                        <p:attrNameLst>
                                          <p:attrName>ppt_y</p:attrName>
                                        </p:attrNameLst>
                                      </p:cBhvr>
                                      <p:tavLst>
                                        <p:tav tm="0">
                                          <p:val>
                                            <p:strVal val="#ppt_y-.03"/>
                                          </p:val>
                                        </p:tav>
                                        <p:tav tm="100000">
                                          <p:val>
                                            <p:strVal val="#ppt_y"/>
                                          </p:val>
                                        </p:tav>
                                      </p:tavLst>
                                    </p:anim>
                                  </p:childTnLst>
                                </p:cTn>
                              </p:par>
                              <p:par>
                                <p:cTn id="56" presetID="37" presetClass="entr" presetSubtype="0" fill="hold" nodeType="withEffect">
                                  <p:stCondLst>
                                    <p:cond delay="0"/>
                                  </p:stCondLst>
                                  <p:childTnLst>
                                    <p:set>
                                      <p:cBhvr>
                                        <p:cTn id="57" dur="1" fill="hold">
                                          <p:stCondLst>
                                            <p:cond delay="0"/>
                                          </p:stCondLst>
                                        </p:cTn>
                                        <p:tgtEl>
                                          <p:spTgt spid="10"/>
                                        </p:tgtEl>
                                        <p:attrNameLst>
                                          <p:attrName>style.visibility</p:attrName>
                                        </p:attrNameLst>
                                      </p:cBhvr>
                                      <p:to>
                                        <p:strVal val="visible"/>
                                      </p:to>
                                    </p:set>
                                    <p:animEffect transition="in" filter="fade">
                                      <p:cBhvr>
                                        <p:cTn id="58" dur="1000"/>
                                        <p:tgtEl>
                                          <p:spTgt spid="10"/>
                                        </p:tgtEl>
                                      </p:cBhvr>
                                    </p:animEffect>
                                    <p:anim calcmode="lin" valueType="num">
                                      <p:cBhvr>
                                        <p:cTn id="59" dur="1000" fill="hold"/>
                                        <p:tgtEl>
                                          <p:spTgt spid="10"/>
                                        </p:tgtEl>
                                        <p:attrNameLst>
                                          <p:attrName>ppt_x</p:attrName>
                                        </p:attrNameLst>
                                      </p:cBhvr>
                                      <p:tavLst>
                                        <p:tav tm="0">
                                          <p:val>
                                            <p:strVal val="#ppt_x"/>
                                          </p:val>
                                        </p:tav>
                                        <p:tav tm="100000">
                                          <p:val>
                                            <p:strVal val="#ppt_x"/>
                                          </p:val>
                                        </p:tav>
                                      </p:tavLst>
                                    </p:anim>
                                    <p:anim calcmode="lin" valueType="num">
                                      <p:cBhvr>
                                        <p:cTn id="60" dur="900" decel="100000" fill="hold"/>
                                        <p:tgtEl>
                                          <p:spTgt spid="10"/>
                                        </p:tgtEl>
                                        <p:attrNameLst>
                                          <p:attrName>ppt_y</p:attrName>
                                        </p:attrNameLst>
                                      </p:cBhvr>
                                      <p:tavLst>
                                        <p:tav tm="0">
                                          <p:val>
                                            <p:strVal val="#ppt_y+1"/>
                                          </p:val>
                                        </p:tav>
                                        <p:tav tm="100000">
                                          <p:val>
                                            <p:strVal val="#ppt_y-.03"/>
                                          </p:val>
                                        </p:tav>
                                      </p:tavLst>
                                    </p:anim>
                                    <p:anim calcmode="lin" valueType="num">
                                      <p:cBhvr>
                                        <p:cTn id="61" dur="100" accel="100000" fill="hold">
                                          <p:stCondLst>
                                            <p:cond delay="900"/>
                                          </p:stCondLst>
                                        </p:cTn>
                                        <p:tgtEl>
                                          <p:spTgt spid="10"/>
                                        </p:tgtEl>
                                        <p:attrNameLst>
                                          <p:attrName>ppt_y</p:attrName>
                                        </p:attrNameLst>
                                      </p:cBhvr>
                                      <p:tavLst>
                                        <p:tav tm="0">
                                          <p:val>
                                            <p:strVal val="#ppt_y-.03"/>
                                          </p:val>
                                        </p:tav>
                                        <p:tav tm="100000">
                                          <p:val>
                                            <p:strVal val="#ppt_y"/>
                                          </p:val>
                                        </p:tav>
                                      </p:tavLst>
                                    </p:anim>
                                  </p:childTnLst>
                                </p:cTn>
                              </p:par>
                              <p:par>
                                <p:cTn id="62" presetID="37" presetClass="entr" presetSubtype="0" fill="hold" nodeType="withEffect">
                                  <p:stCondLst>
                                    <p:cond delay="0"/>
                                  </p:stCondLst>
                                  <p:childTnLst>
                                    <p:set>
                                      <p:cBhvr>
                                        <p:cTn id="63" dur="1" fill="hold">
                                          <p:stCondLst>
                                            <p:cond delay="0"/>
                                          </p:stCondLst>
                                        </p:cTn>
                                        <p:tgtEl>
                                          <p:spTgt spid="13"/>
                                        </p:tgtEl>
                                        <p:attrNameLst>
                                          <p:attrName>style.visibility</p:attrName>
                                        </p:attrNameLst>
                                      </p:cBhvr>
                                      <p:to>
                                        <p:strVal val="visible"/>
                                      </p:to>
                                    </p:set>
                                    <p:animEffect transition="in" filter="fade">
                                      <p:cBhvr>
                                        <p:cTn id="64" dur="1000"/>
                                        <p:tgtEl>
                                          <p:spTgt spid="13"/>
                                        </p:tgtEl>
                                      </p:cBhvr>
                                    </p:animEffect>
                                    <p:anim calcmode="lin" valueType="num">
                                      <p:cBhvr>
                                        <p:cTn id="65" dur="1000" fill="hold"/>
                                        <p:tgtEl>
                                          <p:spTgt spid="13"/>
                                        </p:tgtEl>
                                        <p:attrNameLst>
                                          <p:attrName>ppt_x</p:attrName>
                                        </p:attrNameLst>
                                      </p:cBhvr>
                                      <p:tavLst>
                                        <p:tav tm="0">
                                          <p:val>
                                            <p:strVal val="#ppt_x"/>
                                          </p:val>
                                        </p:tav>
                                        <p:tav tm="100000">
                                          <p:val>
                                            <p:strVal val="#ppt_x"/>
                                          </p:val>
                                        </p:tav>
                                      </p:tavLst>
                                    </p:anim>
                                    <p:anim calcmode="lin" valueType="num">
                                      <p:cBhvr>
                                        <p:cTn id="66" dur="900" decel="100000" fill="hold"/>
                                        <p:tgtEl>
                                          <p:spTgt spid="13"/>
                                        </p:tgtEl>
                                        <p:attrNameLst>
                                          <p:attrName>ppt_y</p:attrName>
                                        </p:attrNameLst>
                                      </p:cBhvr>
                                      <p:tavLst>
                                        <p:tav tm="0">
                                          <p:val>
                                            <p:strVal val="#ppt_y+1"/>
                                          </p:val>
                                        </p:tav>
                                        <p:tav tm="100000">
                                          <p:val>
                                            <p:strVal val="#ppt_y-.03"/>
                                          </p:val>
                                        </p:tav>
                                      </p:tavLst>
                                    </p:anim>
                                    <p:anim calcmode="lin" valueType="num">
                                      <p:cBhvr>
                                        <p:cTn id="67" dur="100" accel="100000" fill="hold">
                                          <p:stCondLst>
                                            <p:cond delay="900"/>
                                          </p:stCondLst>
                                        </p:cTn>
                                        <p:tgtEl>
                                          <p:spTgt spid="13"/>
                                        </p:tgtEl>
                                        <p:attrNameLst>
                                          <p:attrName>ppt_y</p:attrName>
                                        </p:attrNameLst>
                                      </p:cBhvr>
                                      <p:tavLst>
                                        <p:tav tm="0">
                                          <p:val>
                                            <p:strVal val="#ppt_y-.03"/>
                                          </p:val>
                                        </p:tav>
                                        <p:tav tm="100000">
                                          <p:val>
                                            <p:strVal val="#ppt_y"/>
                                          </p:val>
                                        </p:tav>
                                      </p:tavLst>
                                    </p:anim>
                                  </p:childTnLst>
                                </p:cTn>
                              </p:par>
                              <p:par>
                                <p:cTn id="68" presetID="37" presetClass="entr" presetSubtype="0" fill="hold" nodeType="withEffect">
                                  <p:stCondLst>
                                    <p:cond delay="0"/>
                                  </p:stCondLst>
                                  <p:childTnLst>
                                    <p:set>
                                      <p:cBhvr>
                                        <p:cTn id="69" dur="1" fill="hold">
                                          <p:stCondLst>
                                            <p:cond delay="0"/>
                                          </p:stCondLst>
                                        </p:cTn>
                                        <p:tgtEl>
                                          <p:spTgt spid="17"/>
                                        </p:tgtEl>
                                        <p:attrNameLst>
                                          <p:attrName>style.visibility</p:attrName>
                                        </p:attrNameLst>
                                      </p:cBhvr>
                                      <p:to>
                                        <p:strVal val="visible"/>
                                      </p:to>
                                    </p:set>
                                    <p:animEffect transition="in" filter="fade">
                                      <p:cBhvr>
                                        <p:cTn id="70" dur="1000"/>
                                        <p:tgtEl>
                                          <p:spTgt spid="17"/>
                                        </p:tgtEl>
                                      </p:cBhvr>
                                    </p:animEffect>
                                    <p:anim calcmode="lin" valueType="num">
                                      <p:cBhvr>
                                        <p:cTn id="71" dur="1000" fill="hold"/>
                                        <p:tgtEl>
                                          <p:spTgt spid="17"/>
                                        </p:tgtEl>
                                        <p:attrNameLst>
                                          <p:attrName>ppt_x</p:attrName>
                                        </p:attrNameLst>
                                      </p:cBhvr>
                                      <p:tavLst>
                                        <p:tav tm="0">
                                          <p:val>
                                            <p:strVal val="#ppt_x"/>
                                          </p:val>
                                        </p:tav>
                                        <p:tav tm="100000">
                                          <p:val>
                                            <p:strVal val="#ppt_x"/>
                                          </p:val>
                                        </p:tav>
                                      </p:tavLst>
                                    </p:anim>
                                    <p:anim calcmode="lin" valueType="num">
                                      <p:cBhvr>
                                        <p:cTn id="72" dur="900" decel="100000" fill="hold"/>
                                        <p:tgtEl>
                                          <p:spTgt spid="17"/>
                                        </p:tgtEl>
                                        <p:attrNameLst>
                                          <p:attrName>ppt_y</p:attrName>
                                        </p:attrNameLst>
                                      </p:cBhvr>
                                      <p:tavLst>
                                        <p:tav tm="0">
                                          <p:val>
                                            <p:strVal val="#ppt_y+1"/>
                                          </p:val>
                                        </p:tav>
                                        <p:tav tm="100000">
                                          <p:val>
                                            <p:strVal val="#ppt_y-.03"/>
                                          </p:val>
                                        </p:tav>
                                      </p:tavLst>
                                    </p:anim>
                                    <p:anim calcmode="lin" valueType="num">
                                      <p:cBhvr>
                                        <p:cTn id="73" dur="100" accel="100000" fill="hold">
                                          <p:stCondLst>
                                            <p:cond delay="900"/>
                                          </p:stCondLst>
                                        </p:cTn>
                                        <p:tgtEl>
                                          <p:spTgt spid="17"/>
                                        </p:tgtEl>
                                        <p:attrNameLst>
                                          <p:attrName>ppt_y</p:attrName>
                                        </p:attrNameLst>
                                      </p:cBhvr>
                                      <p:tavLst>
                                        <p:tav tm="0">
                                          <p:val>
                                            <p:strVal val="#ppt_y-.03"/>
                                          </p:val>
                                        </p:tav>
                                        <p:tav tm="100000">
                                          <p:val>
                                            <p:strVal val="#ppt_y"/>
                                          </p:val>
                                        </p:tav>
                                      </p:tavLst>
                                    </p:anim>
                                  </p:childTnLst>
                                </p:cTn>
                              </p:par>
                              <p:par>
                                <p:cTn id="74" presetID="37" presetClass="entr" presetSubtype="0" fill="hold" grpId="0" nodeType="withEffect">
                                  <p:stCondLst>
                                    <p:cond delay="0"/>
                                  </p:stCondLst>
                                  <p:childTnLst>
                                    <p:set>
                                      <p:cBhvr>
                                        <p:cTn id="75" dur="1" fill="hold">
                                          <p:stCondLst>
                                            <p:cond delay="0"/>
                                          </p:stCondLst>
                                        </p:cTn>
                                        <p:tgtEl>
                                          <p:spTgt spid="21"/>
                                        </p:tgtEl>
                                        <p:attrNameLst>
                                          <p:attrName>style.visibility</p:attrName>
                                        </p:attrNameLst>
                                      </p:cBhvr>
                                      <p:to>
                                        <p:strVal val="visible"/>
                                      </p:to>
                                    </p:set>
                                    <p:animEffect transition="in" filter="fade">
                                      <p:cBhvr>
                                        <p:cTn id="76" dur="1000"/>
                                        <p:tgtEl>
                                          <p:spTgt spid="21"/>
                                        </p:tgtEl>
                                      </p:cBhvr>
                                    </p:animEffect>
                                    <p:anim calcmode="lin" valueType="num">
                                      <p:cBhvr>
                                        <p:cTn id="77" dur="1000" fill="hold"/>
                                        <p:tgtEl>
                                          <p:spTgt spid="21"/>
                                        </p:tgtEl>
                                        <p:attrNameLst>
                                          <p:attrName>ppt_x</p:attrName>
                                        </p:attrNameLst>
                                      </p:cBhvr>
                                      <p:tavLst>
                                        <p:tav tm="0">
                                          <p:val>
                                            <p:strVal val="#ppt_x"/>
                                          </p:val>
                                        </p:tav>
                                        <p:tav tm="100000">
                                          <p:val>
                                            <p:strVal val="#ppt_x"/>
                                          </p:val>
                                        </p:tav>
                                      </p:tavLst>
                                    </p:anim>
                                    <p:anim calcmode="lin" valueType="num">
                                      <p:cBhvr>
                                        <p:cTn id="78" dur="900" decel="100000" fill="hold"/>
                                        <p:tgtEl>
                                          <p:spTgt spid="21"/>
                                        </p:tgtEl>
                                        <p:attrNameLst>
                                          <p:attrName>ppt_y</p:attrName>
                                        </p:attrNameLst>
                                      </p:cBhvr>
                                      <p:tavLst>
                                        <p:tav tm="0">
                                          <p:val>
                                            <p:strVal val="#ppt_y+1"/>
                                          </p:val>
                                        </p:tav>
                                        <p:tav tm="100000">
                                          <p:val>
                                            <p:strVal val="#ppt_y-.03"/>
                                          </p:val>
                                        </p:tav>
                                      </p:tavLst>
                                    </p:anim>
                                    <p:anim calcmode="lin" valueType="num">
                                      <p:cBhvr>
                                        <p:cTn id="79" dur="100" accel="100000" fill="hold">
                                          <p:stCondLst>
                                            <p:cond delay="900"/>
                                          </p:stCondLst>
                                        </p:cTn>
                                        <p:tgtEl>
                                          <p:spTgt spid="21"/>
                                        </p:tgtEl>
                                        <p:attrNameLst>
                                          <p:attrName>ppt_y</p:attrName>
                                        </p:attrNameLst>
                                      </p:cBhvr>
                                      <p:tavLst>
                                        <p:tav tm="0">
                                          <p:val>
                                            <p:strVal val="#ppt_y-.03"/>
                                          </p:val>
                                        </p:tav>
                                        <p:tav tm="100000">
                                          <p:val>
                                            <p:strVal val="#ppt_y"/>
                                          </p:val>
                                        </p:tav>
                                      </p:tavLst>
                                    </p:anim>
                                  </p:childTnLst>
                                </p:cTn>
                              </p:par>
                              <p:par>
                                <p:cTn id="80" presetID="37" presetClass="entr" presetSubtype="0" fill="hold" grpId="0" nodeType="withEffect">
                                  <p:stCondLst>
                                    <p:cond delay="0"/>
                                  </p:stCondLst>
                                  <p:childTnLst>
                                    <p:set>
                                      <p:cBhvr>
                                        <p:cTn id="81" dur="1" fill="hold">
                                          <p:stCondLst>
                                            <p:cond delay="0"/>
                                          </p:stCondLst>
                                        </p:cTn>
                                        <p:tgtEl>
                                          <p:spTgt spid="22"/>
                                        </p:tgtEl>
                                        <p:attrNameLst>
                                          <p:attrName>style.visibility</p:attrName>
                                        </p:attrNameLst>
                                      </p:cBhvr>
                                      <p:to>
                                        <p:strVal val="visible"/>
                                      </p:to>
                                    </p:set>
                                    <p:animEffect transition="in" filter="fade">
                                      <p:cBhvr>
                                        <p:cTn id="82" dur="1000"/>
                                        <p:tgtEl>
                                          <p:spTgt spid="22"/>
                                        </p:tgtEl>
                                      </p:cBhvr>
                                    </p:animEffect>
                                    <p:anim calcmode="lin" valueType="num">
                                      <p:cBhvr>
                                        <p:cTn id="83" dur="1000" fill="hold"/>
                                        <p:tgtEl>
                                          <p:spTgt spid="22"/>
                                        </p:tgtEl>
                                        <p:attrNameLst>
                                          <p:attrName>ppt_x</p:attrName>
                                        </p:attrNameLst>
                                      </p:cBhvr>
                                      <p:tavLst>
                                        <p:tav tm="0">
                                          <p:val>
                                            <p:strVal val="#ppt_x"/>
                                          </p:val>
                                        </p:tav>
                                        <p:tav tm="100000">
                                          <p:val>
                                            <p:strVal val="#ppt_x"/>
                                          </p:val>
                                        </p:tav>
                                      </p:tavLst>
                                    </p:anim>
                                    <p:anim calcmode="lin" valueType="num">
                                      <p:cBhvr>
                                        <p:cTn id="84" dur="900" decel="100000" fill="hold"/>
                                        <p:tgtEl>
                                          <p:spTgt spid="22"/>
                                        </p:tgtEl>
                                        <p:attrNameLst>
                                          <p:attrName>ppt_y</p:attrName>
                                        </p:attrNameLst>
                                      </p:cBhvr>
                                      <p:tavLst>
                                        <p:tav tm="0">
                                          <p:val>
                                            <p:strVal val="#ppt_y+1"/>
                                          </p:val>
                                        </p:tav>
                                        <p:tav tm="100000">
                                          <p:val>
                                            <p:strVal val="#ppt_y-.03"/>
                                          </p:val>
                                        </p:tav>
                                      </p:tavLst>
                                    </p:anim>
                                    <p:anim calcmode="lin" valueType="num">
                                      <p:cBhvr>
                                        <p:cTn id="85" dur="100" accel="100000" fill="hold">
                                          <p:stCondLst>
                                            <p:cond delay="900"/>
                                          </p:stCondLst>
                                        </p:cTn>
                                        <p:tgtEl>
                                          <p:spTgt spid="22"/>
                                        </p:tgtEl>
                                        <p:attrNameLst>
                                          <p:attrName>ppt_y</p:attrName>
                                        </p:attrNameLst>
                                      </p:cBhvr>
                                      <p:tavLst>
                                        <p:tav tm="0">
                                          <p:val>
                                            <p:strVal val="#ppt_y-.03"/>
                                          </p:val>
                                        </p:tav>
                                        <p:tav tm="100000">
                                          <p:val>
                                            <p:strVal val="#ppt_y"/>
                                          </p:val>
                                        </p:tav>
                                      </p:tavLst>
                                    </p:anim>
                                  </p:childTnLst>
                                </p:cTn>
                              </p:par>
                              <p:par>
                                <p:cTn id="86" presetID="37" presetClass="entr" presetSubtype="0" fill="hold" grpId="0" nodeType="withEffect">
                                  <p:stCondLst>
                                    <p:cond delay="0"/>
                                  </p:stCondLst>
                                  <p:childTnLst>
                                    <p:set>
                                      <p:cBhvr>
                                        <p:cTn id="87" dur="1" fill="hold">
                                          <p:stCondLst>
                                            <p:cond delay="0"/>
                                          </p:stCondLst>
                                        </p:cTn>
                                        <p:tgtEl>
                                          <p:spTgt spid="23"/>
                                        </p:tgtEl>
                                        <p:attrNameLst>
                                          <p:attrName>style.visibility</p:attrName>
                                        </p:attrNameLst>
                                      </p:cBhvr>
                                      <p:to>
                                        <p:strVal val="visible"/>
                                      </p:to>
                                    </p:set>
                                    <p:animEffect transition="in" filter="fade">
                                      <p:cBhvr>
                                        <p:cTn id="88" dur="1000"/>
                                        <p:tgtEl>
                                          <p:spTgt spid="23"/>
                                        </p:tgtEl>
                                      </p:cBhvr>
                                    </p:animEffect>
                                    <p:anim calcmode="lin" valueType="num">
                                      <p:cBhvr>
                                        <p:cTn id="89" dur="1000" fill="hold"/>
                                        <p:tgtEl>
                                          <p:spTgt spid="23"/>
                                        </p:tgtEl>
                                        <p:attrNameLst>
                                          <p:attrName>ppt_x</p:attrName>
                                        </p:attrNameLst>
                                      </p:cBhvr>
                                      <p:tavLst>
                                        <p:tav tm="0">
                                          <p:val>
                                            <p:strVal val="#ppt_x"/>
                                          </p:val>
                                        </p:tav>
                                        <p:tav tm="100000">
                                          <p:val>
                                            <p:strVal val="#ppt_x"/>
                                          </p:val>
                                        </p:tav>
                                      </p:tavLst>
                                    </p:anim>
                                    <p:anim calcmode="lin" valueType="num">
                                      <p:cBhvr>
                                        <p:cTn id="90" dur="900" decel="100000" fill="hold"/>
                                        <p:tgtEl>
                                          <p:spTgt spid="23"/>
                                        </p:tgtEl>
                                        <p:attrNameLst>
                                          <p:attrName>ppt_y</p:attrName>
                                        </p:attrNameLst>
                                      </p:cBhvr>
                                      <p:tavLst>
                                        <p:tav tm="0">
                                          <p:val>
                                            <p:strVal val="#ppt_y+1"/>
                                          </p:val>
                                        </p:tav>
                                        <p:tav tm="100000">
                                          <p:val>
                                            <p:strVal val="#ppt_y-.03"/>
                                          </p:val>
                                        </p:tav>
                                      </p:tavLst>
                                    </p:anim>
                                    <p:anim calcmode="lin" valueType="num">
                                      <p:cBhvr>
                                        <p:cTn id="91" dur="100" accel="100000" fill="hold">
                                          <p:stCondLst>
                                            <p:cond delay="900"/>
                                          </p:stCondLst>
                                        </p:cTn>
                                        <p:tgtEl>
                                          <p:spTgt spid="23"/>
                                        </p:tgtEl>
                                        <p:attrNameLst>
                                          <p:attrName>ppt_y</p:attrName>
                                        </p:attrNameLst>
                                      </p:cBhvr>
                                      <p:tavLst>
                                        <p:tav tm="0">
                                          <p:val>
                                            <p:strVal val="#ppt_y-.03"/>
                                          </p:val>
                                        </p:tav>
                                        <p:tav tm="100000">
                                          <p:val>
                                            <p:strVal val="#ppt_y"/>
                                          </p:val>
                                        </p:tav>
                                      </p:tavLst>
                                    </p:anim>
                                  </p:childTnLst>
                                </p:cTn>
                              </p:par>
                              <p:par>
                                <p:cTn id="92" presetID="37" presetClass="entr" presetSubtype="0" fill="hold" grpId="0" nodeType="withEffect">
                                  <p:stCondLst>
                                    <p:cond delay="0"/>
                                  </p:stCondLst>
                                  <p:childTnLst>
                                    <p:set>
                                      <p:cBhvr>
                                        <p:cTn id="93" dur="1" fill="hold">
                                          <p:stCondLst>
                                            <p:cond delay="0"/>
                                          </p:stCondLst>
                                        </p:cTn>
                                        <p:tgtEl>
                                          <p:spTgt spid="24"/>
                                        </p:tgtEl>
                                        <p:attrNameLst>
                                          <p:attrName>style.visibility</p:attrName>
                                        </p:attrNameLst>
                                      </p:cBhvr>
                                      <p:to>
                                        <p:strVal val="visible"/>
                                      </p:to>
                                    </p:set>
                                    <p:animEffect transition="in" filter="fade">
                                      <p:cBhvr>
                                        <p:cTn id="94" dur="1000"/>
                                        <p:tgtEl>
                                          <p:spTgt spid="24"/>
                                        </p:tgtEl>
                                      </p:cBhvr>
                                    </p:animEffect>
                                    <p:anim calcmode="lin" valueType="num">
                                      <p:cBhvr>
                                        <p:cTn id="95" dur="1000" fill="hold"/>
                                        <p:tgtEl>
                                          <p:spTgt spid="24"/>
                                        </p:tgtEl>
                                        <p:attrNameLst>
                                          <p:attrName>ppt_x</p:attrName>
                                        </p:attrNameLst>
                                      </p:cBhvr>
                                      <p:tavLst>
                                        <p:tav tm="0">
                                          <p:val>
                                            <p:strVal val="#ppt_x"/>
                                          </p:val>
                                        </p:tav>
                                        <p:tav tm="100000">
                                          <p:val>
                                            <p:strVal val="#ppt_x"/>
                                          </p:val>
                                        </p:tav>
                                      </p:tavLst>
                                    </p:anim>
                                    <p:anim calcmode="lin" valueType="num">
                                      <p:cBhvr>
                                        <p:cTn id="96" dur="900" decel="100000" fill="hold"/>
                                        <p:tgtEl>
                                          <p:spTgt spid="24"/>
                                        </p:tgtEl>
                                        <p:attrNameLst>
                                          <p:attrName>ppt_y</p:attrName>
                                        </p:attrNameLst>
                                      </p:cBhvr>
                                      <p:tavLst>
                                        <p:tav tm="0">
                                          <p:val>
                                            <p:strVal val="#ppt_y+1"/>
                                          </p:val>
                                        </p:tav>
                                        <p:tav tm="100000">
                                          <p:val>
                                            <p:strVal val="#ppt_y-.03"/>
                                          </p:val>
                                        </p:tav>
                                      </p:tavLst>
                                    </p:anim>
                                    <p:anim calcmode="lin" valueType="num">
                                      <p:cBhvr>
                                        <p:cTn id="97" dur="100" accel="100000" fill="hold">
                                          <p:stCondLst>
                                            <p:cond delay="900"/>
                                          </p:stCondLst>
                                        </p:cTn>
                                        <p:tgtEl>
                                          <p:spTgt spid="24"/>
                                        </p:tgtEl>
                                        <p:attrNameLst>
                                          <p:attrName>ppt_y</p:attrName>
                                        </p:attrNameLst>
                                      </p:cBhvr>
                                      <p:tavLst>
                                        <p:tav tm="0">
                                          <p:val>
                                            <p:strVal val="#ppt_y-.03"/>
                                          </p:val>
                                        </p:tav>
                                        <p:tav tm="100000">
                                          <p:val>
                                            <p:strVal val="#ppt_y"/>
                                          </p:val>
                                        </p:tav>
                                      </p:tavLst>
                                    </p:anim>
                                  </p:childTnLst>
                                </p:cTn>
                              </p:par>
                              <p:par>
                                <p:cTn id="98" presetID="37" presetClass="entr" presetSubtype="0" fill="hold" grpId="0" nodeType="withEffect">
                                  <p:stCondLst>
                                    <p:cond delay="0"/>
                                  </p:stCondLst>
                                  <p:childTnLst>
                                    <p:set>
                                      <p:cBhvr>
                                        <p:cTn id="99" dur="1" fill="hold">
                                          <p:stCondLst>
                                            <p:cond delay="0"/>
                                          </p:stCondLst>
                                        </p:cTn>
                                        <p:tgtEl>
                                          <p:spTgt spid="28"/>
                                        </p:tgtEl>
                                        <p:attrNameLst>
                                          <p:attrName>style.visibility</p:attrName>
                                        </p:attrNameLst>
                                      </p:cBhvr>
                                      <p:to>
                                        <p:strVal val="visible"/>
                                      </p:to>
                                    </p:set>
                                    <p:animEffect transition="in" filter="fade">
                                      <p:cBhvr>
                                        <p:cTn id="100" dur="1000"/>
                                        <p:tgtEl>
                                          <p:spTgt spid="28"/>
                                        </p:tgtEl>
                                      </p:cBhvr>
                                    </p:animEffect>
                                    <p:anim calcmode="lin" valueType="num">
                                      <p:cBhvr>
                                        <p:cTn id="101" dur="1000" fill="hold"/>
                                        <p:tgtEl>
                                          <p:spTgt spid="28"/>
                                        </p:tgtEl>
                                        <p:attrNameLst>
                                          <p:attrName>ppt_x</p:attrName>
                                        </p:attrNameLst>
                                      </p:cBhvr>
                                      <p:tavLst>
                                        <p:tav tm="0">
                                          <p:val>
                                            <p:strVal val="#ppt_x"/>
                                          </p:val>
                                        </p:tav>
                                        <p:tav tm="100000">
                                          <p:val>
                                            <p:strVal val="#ppt_x"/>
                                          </p:val>
                                        </p:tav>
                                      </p:tavLst>
                                    </p:anim>
                                    <p:anim calcmode="lin" valueType="num">
                                      <p:cBhvr>
                                        <p:cTn id="102" dur="900" decel="100000" fill="hold"/>
                                        <p:tgtEl>
                                          <p:spTgt spid="28"/>
                                        </p:tgtEl>
                                        <p:attrNameLst>
                                          <p:attrName>ppt_y</p:attrName>
                                        </p:attrNameLst>
                                      </p:cBhvr>
                                      <p:tavLst>
                                        <p:tav tm="0">
                                          <p:val>
                                            <p:strVal val="#ppt_y+1"/>
                                          </p:val>
                                        </p:tav>
                                        <p:tav tm="100000">
                                          <p:val>
                                            <p:strVal val="#ppt_y-.03"/>
                                          </p:val>
                                        </p:tav>
                                      </p:tavLst>
                                    </p:anim>
                                    <p:anim calcmode="lin" valueType="num">
                                      <p:cBhvr>
                                        <p:cTn id="103" dur="100" accel="100000" fill="hold">
                                          <p:stCondLst>
                                            <p:cond delay="900"/>
                                          </p:stCondLst>
                                        </p:cTn>
                                        <p:tgtEl>
                                          <p:spTgt spid="28"/>
                                        </p:tgtEl>
                                        <p:attrNameLst>
                                          <p:attrName>ppt_y</p:attrName>
                                        </p:attrNameLst>
                                      </p:cBhvr>
                                      <p:tavLst>
                                        <p:tav tm="0">
                                          <p:val>
                                            <p:strVal val="#ppt_y-.03"/>
                                          </p:val>
                                        </p:tav>
                                        <p:tav tm="100000">
                                          <p:val>
                                            <p:strVal val="#ppt_y"/>
                                          </p:val>
                                        </p:tav>
                                      </p:tavLst>
                                    </p:anim>
                                  </p:childTnLst>
                                </p:cTn>
                              </p:par>
                              <p:par>
                                <p:cTn id="104" presetID="37" presetClass="entr" presetSubtype="0" fill="hold" grpId="0" nodeType="withEffect">
                                  <p:stCondLst>
                                    <p:cond delay="0"/>
                                  </p:stCondLst>
                                  <p:childTnLst>
                                    <p:set>
                                      <p:cBhvr>
                                        <p:cTn id="105" dur="1" fill="hold">
                                          <p:stCondLst>
                                            <p:cond delay="0"/>
                                          </p:stCondLst>
                                        </p:cTn>
                                        <p:tgtEl>
                                          <p:spTgt spid="33"/>
                                        </p:tgtEl>
                                        <p:attrNameLst>
                                          <p:attrName>style.visibility</p:attrName>
                                        </p:attrNameLst>
                                      </p:cBhvr>
                                      <p:to>
                                        <p:strVal val="visible"/>
                                      </p:to>
                                    </p:set>
                                    <p:animEffect transition="in" filter="fade">
                                      <p:cBhvr>
                                        <p:cTn id="106" dur="1000"/>
                                        <p:tgtEl>
                                          <p:spTgt spid="33"/>
                                        </p:tgtEl>
                                      </p:cBhvr>
                                    </p:animEffect>
                                    <p:anim calcmode="lin" valueType="num">
                                      <p:cBhvr>
                                        <p:cTn id="107" dur="1000" fill="hold"/>
                                        <p:tgtEl>
                                          <p:spTgt spid="33"/>
                                        </p:tgtEl>
                                        <p:attrNameLst>
                                          <p:attrName>ppt_x</p:attrName>
                                        </p:attrNameLst>
                                      </p:cBhvr>
                                      <p:tavLst>
                                        <p:tav tm="0">
                                          <p:val>
                                            <p:strVal val="#ppt_x"/>
                                          </p:val>
                                        </p:tav>
                                        <p:tav tm="100000">
                                          <p:val>
                                            <p:strVal val="#ppt_x"/>
                                          </p:val>
                                        </p:tav>
                                      </p:tavLst>
                                    </p:anim>
                                    <p:anim calcmode="lin" valueType="num">
                                      <p:cBhvr>
                                        <p:cTn id="108" dur="900" decel="100000" fill="hold"/>
                                        <p:tgtEl>
                                          <p:spTgt spid="33"/>
                                        </p:tgtEl>
                                        <p:attrNameLst>
                                          <p:attrName>ppt_y</p:attrName>
                                        </p:attrNameLst>
                                      </p:cBhvr>
                                      <p:tavLst>
                                        <p:tav tm="0">
                                          <p:val>
                                            <p:strVal val="#ppt_y+1"/>
                                          </p:val>
                                        </p:tav>
                                        <p:tav tm="100000">
                                          <p:val>
                                            <p:strVal val="#ppt_y-.03"/>
                                          </p:val>
                                        </p:tav>
                                      </p:tavLst>
                                    </p:anim>
                                    <p:anim calcmode="lin" valueType="num">
                                      <p:cBhvr>
                                        <p:cTn id="109" dur="100" accel="100000" fill="hold">
                                          <p:stCondLst>
                                            <p:cond delay="900"/>
                                          </p:stCondLst>
                                        </p:cTn>
                                        <p:tgtEl>
                                          <p:spTgt spid="33"/>
                                        </p:tgtEl>
                                        <p:attrNameLst>
                                          <p:attrName>ppt_y</p:attrName>
                                        </p:attrNameLst>
                                      </p:cBhvr>
                                      <p:tavLst>
                                        <p:tav tm="0">
                                          <p:val>
                                            <p:strVal val="#ppt_y-.03"/>
                                          </p:val>
                                        </p:tav>
                                        <p:tav tm="100000">
                                          <p:val>
                                            <p:strVal val="#ppt_y"/>
                                          </p:val>
                                        </p:tav>
                                      </p:tavLst>
                                    </p:anim>
                                  </p:childTnLst>
                                </p:cTn>
                              </p:par>
                              <p:par>
                                <p:cTn id="110" presetID="37" presetClass="entr" presetSubtype="0" fill="hold" grpId="0" nodeType="withEffect">
                                  <p:stCondLst>
                                    <p:cond delay="0"/>
                                  </p:stCondLst>
                                  <p:childTnLst>
                                    <p:set>
                                      <p:cBhvr>
                                        <p:cTn id="111" dur="1" fill="hold">
                                          <p:stCondLst>
                                            <p:cond delay="0"/>
                                          </p:stCondLst>
                                        </p:cTn>
                                        <p:tgtEl>
                                          <p:spTgt spid="34"/>
                                        </p:tgtEl>
                                        <p:attrNameLst>
                                          <p:attrName>style.visibility</p:attrName>
                                        </p:attrNameLst>
                                      </p:cBhvr>
                                      <p:to>
                                        <p:strVal val="visible"/>
                                      </p:to>
                                    </p:set>
                                    <p:animEffect transition="in" filter="fade">
                                      <p:cBhvr>
                                        <p:cTn id="112" dur="1000"/>
                                        <p:tgtEl>
                                          <p:spTgt spid="34"/>
                                        </p:tgtEl>
                                      </p:cBhvr>
                                    </p:animEffect>
                                    <p:anim calcmode="lin" valueType="num">
                                      <p:cBhvr>
                                        <p:cTn id="113" dur="1000" fill="hold"/>
                                        <p:tgtEl>
                                          <p:spTgt spid="34"/>
                                        </p:tgtEl>
                                        <p:attrNameLst>
                                          <p:attrName>ppt_x</p:attrName>
                                        </p:attrNameLst>
                                      </p:cBhvr>
                                      <p:tavLst>
                                        <p:tav tm="0">
                                          <p:val>
                                            <p:strVal val="#ppt_x"/>
                                          </p:val>
                                        </p:tav>
                                        <p:tav tm="100000">
                                          <p:val>
                                            <p:strVal val="#ppt_x"/>
                                          </p:val>
                                        </p:tav>
                                      </p:tavLst>
                                    </p:anim>
                                    <p:anim calcmode="lin" valueType="num">
                                      <p:cBhvr>
                                        <p:cTn id="114" dur="900" decel="100000" fill="hold"/>
                                        <p:tgtEl>
                                          <p:spTgt spid="34"/>
                                        </p:tgtEl>
                                        <p:attrNameLst>
                                          <p:attrName>ppt_y</p:attrName>
                                        </p:attrNameLst>
                                      </p:cBhvr>
                                      <p:tavLst>
                                        <p:tav tm="0">
                                          <p:val>
                                            <p:strVal val="#ppt_y+1"/>
                                          </p:val>
                                        </p:tav>
                                        <p:tav tm="100000">
                                          <p:val>
                                            <p:strVal val="#ppt_y-.03"/>
                                          </p:val>
                                        </p:tav>
                                      </p:tavLst>
                                    </p:anim>
                                    <p:anim calcmode="lin" valueType="num">
                                      <p:cBhvr>
                                        <p:cTn id="115" dur="100" accel="100000" fill="hold">
                                          <p:stCondLst>
                                            <p:cond delay="900"/>
                                          </p:stCondLst>
                                        </p:cTn>
                                        <p:tgtEl>
                                          <p:spTgt spid="34"/>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21" grpId="0" animBg="1"/>
      <p:bldP spid="22" grpId="0" animBg="1"/>
      <p:bldP spid="23" grpId="0" animBg="1"/>
      <p:bldP spid="24" grpId="0"/>
      <p:bldP spid="28" grpId="0"/>
      <p:bldP spid="33" grpId="0"/>
      <p:bldP spid="34" grpId="0"/>
      <p:bldP spid="35" grpId="0" animBg="1"/>
      <p:bldP spid="36" grpId="0" animBg="1"/>
      <p:bldP spid="37"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矩形: 圆角 25">
            <a:extLst>
              <a:ext uri="{FF2B5EF4-FFF2-40B4-BE49-F238E27FC236}">
                <a16:creationId xmlns="" xmlns:a16="http://schemas.microsoft.com/office/drawing/2014/main" id="{A9EE8DD3-E9C9-47D5-9B67-3FDB3E733F62}"/>
              </a:ext>
            </a:extLst>
          </p:cNvPr>
          <p:cNvSpPr/>
          <p:nvPr/>
        </p:nvSpPr>
        <p:spPr>
          <a:xfrm>
            <a:off x="1190486" y="2591357"/>
            <a:ext cx="2116666" cy="2116666"/>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文本框 33">
            <a:extLst>
              <a:ext uri="{FF2B5EF4-FFF2-40B4-BE49-F238E27FC236}">
                <a16:creationId xmlns="" xmlns:a16="http://schemas.microsoft.com/office/drawing/2014/main" id="{5475DD3B-C869-4B32-A884-69F0E9F1D45D}"/>
              </a:ext>
            </a:extLst>
          </p:cNvPr>
          <p:cNvSpPr>
            <a:spLocks noChangeArrowheads="1"/>
          </p:cNvSpPr>
          <p:nvPr/>
        </p:nvSpPr>
        <p:spPr bwMode="auto">
          <a:xfrm>
            <a:off x="1157412" y="2967567"/>
            <a:ext cx="2182813" cy="1877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en-US" altLang="zh-CN" sz="1400" b="1" i="0" u="none" strike="noStrike" kern="1200" cap="none" spc="0" normalizeH="0" baseline="0" noProof="0" dirty="0">
                <a:ln>
                  <a:noFill/>
                </a:ln>
                <a:solidFill>
                  <a:schemeClr val="bg1"/>
                </a:solidFill>
                <a:effectLst/>
                <a:uLnTx/>
                <a:uFillTx/>
                <a:latin typeface="方正姚体" panose="02010601030101010101" pitchFamily="2" charset="-122"/>
                <a:ea typeface="方正姚体" panose="02010601030101010101" pitchFamily="2" charset="-122"/>
                <a:cs typeface="+mn-cs"/>
                <a:sym typeface="方正姚体" panose="02010601030101010101" pitchFamily="2" charset="-122"/>
              </a:rPr>
              <a:t>    </a:t>
            </a:r>
            <a:r>
              <a:rPr kumimoji="0" lang="zh-CN" altLang="en-US" sz="2000" b="1" i="0" u="none" strike="noStrike" kern="1200" cap="none" spc="0" normalizeH="0" baseline="0" noProof="0" dirty="0">
                <a:ln>
                  <a:noFill/>
                </a:ln>
                <a:solidFill>
                  <a:schemeClr val="bg1"/>
                </a:solidFill>
                <a:effectLst/>
                <a:uLnTx/>
                <a:uFillTx/>
                <a:latin typeface="方正姚体" panose="02010601030101010101" pitchFamily="2" charset="-122"/>
                <a:ea typeface="方正姚体" panose="02010601030101010101" pitchFamily="2" charset="-122"/>
                <a:cs typeface="+mn-cs"/>
                <a:sym typeface="方正姚体" panose="02010601030101010101" pitchFamily="2" charset="-122"/>
              </a:rPr>
              <a:t>标题</a:t>
            </a:r>
            <a:endParaRPr kumimoji="0" lang="en-US" altLang="zh-CN" sz="1400" b="1" i="0" u="none" strike="noStrike" kern="1200" cap="none" spc="0" normalizeH="0" baseline="0" noProof="0" dirty="0">
              <a:ln>
                <a:noFill/>
              </a:ln>
              <a:solidFill>
                <a:schemeClr val="bg1"/>
              </a:solidFill>
              <a:effectLst/>
              <a:uLnTx/>
              <a:uFillTx/>
              <a:latin typeface="方正姚体" panose="02010601030101010101" pitchFamily="2" charset="-122"/>
              <a:ea typeface="方正姚体" panose="02010601030101010101" pitchFamily="2" charset="-122"/>
              <a:cs typeface="+mn-cs"/>
              <a:sym typeface="方正姚体" panose="02010601030101010101" pitchFamily="2" charset="-122"/>
            </a:endParaRPr>
          </a:p>
          <a:p>
            <a:pPr fontAlgn="base">
              <a:spcBef>
                <a:spcPct val="0"/>
              </a:spcBef>
              <a:spcAft>
                <a:spcPct val="0"/>
              </a:spcAft>
              <a:defRPr/>
            </a:pPr>
            <a:r>
              <a:rPr lang="zh-CN" altLang="en-US" sz="1200" dirty="0">
                <a:solidFill>
                  <a:schemeClr val="bg1"/>
                </a:solidFill>
                <a:latin typeface="方正姚体" panose="02010601030101010101" pitchFamily="2" charset="-122"/>
                <a:ea typeface="方正姚体" panose="02010601030101010101" pitchFamily="2" charset="-122"/>
                <a:sym typeface="方正姚体" panose="02010601030101010101" pitchFamily="2" charset="-122"/>
              </a:rPr>
              <a:t>点击输入文字千图网点击输入文字千图网点击输入文字千图网输入文字千图网点击输入文字千图网输入文字千图网点击输入文字千图网</a:t>
            </a: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1100" b="0" i="0" u="none" strike="noStrike" kern="1200" cap="none" spc="0" normalizeH="0" baseline="0" noProof="0" dirty="0">
              <a:ln>
                <a:noFill/>
              </a:ln>
              <a:solidFill>
                <a:srgbClr val="000000"/>
              </a:solidFill>
              <a:effectLst/>
              <a:uLnTx/>
              <a:uFillTx/>
              <a:latin typeface="方正姚体" panose="02010601030101010101" pitchFamily="2" charset="-122"/>
              <a:ea typeface="方正姚体" panose="02010601030101010101" pitchFamily="2" charset="-122"/>
              <a:cs typeface="+mn-cs"/>
              <a:sym typeface="方正姚体" panose="02010601030101010101" pitchFamily="2" charset="-122"/>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1100" b="0" i="0" u="none" strike="noStrike" kern="1200" cap="none" spc="0" normalizeH="0" baseline="0" noProof="0" dirty="0">
              <a:ln>
                <a:noFill/>
              </a:ln>
              <a:solidFill>
                <a:srgbClr val="262626"/>
              </a:solidFill>
              <a:effectLst/>
              <a:uLnTx/>
              <a:uFillTx/>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1400" b="0" i="0" u="none" strike="noStrike" kern="1200" cap="none" spc="0" normalizeH="0" baseline="0" noProof="0" dirty="0">
              <a:ln>
                <a:noFill/>
              </a:ln>
              <a:solidFill>
                <a:srgbClr val="262626"/>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
        <p:nvSpPr>
          <p:cNvPr id="31" name="矩形: 圆角 30">
            <a:extLst>
              <a:ext uri="{FF2B5EF4-FFF2-40B4-BE49-F238E27FC236}">
                <a16:creationId xmlns="" xmlns:a16="http://schemas.microsoft.com/office/drawing/2014/main" id="{3782231E-4F16-4095-8D11-EDF50BE1FE1C}"/>
              </a:ext>
            </a:extLst>
          </p:cNvPr>
          <p:cNvSpPr/>
          <p:nvPr/>
        </p:nvSpPr>
        <p:spPr>
          <a:xfrm>
            <a:off x="4865019" y="2591357"/>
            <a:ext cx="2116666" cy="2116666"/>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文本框 33">
            <a:extLst>
              <a:ext uri="{FF2B5EF4-FFF2-40B4-BE49-F238E27FC236}">
                <a16:creationId xmlns="" xmlns:a16="http://schemas.microsoft.com/office/drawing/2014/main" id="{1112E32B-4998-4D3B-8203-7E73CF07E487}"/>
              </a:ext>
            </a:extLst>
          </p:cNvPr>
          <p:cNvSpPr>
            <a:spLocks noChangeArrowheads="1"/>
          </p:cNvSpPr>
          <p:nvPr/>
        </p:nvSpPr>
        <p:spPr bwMode="auto">
          <a:xfrm>
            <a:off x="4831945" y="2967567"/>
            <a:ext cx="2182813" cy="1877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en-US" altLang="zh-CN" sz="1400" b="1" i="0" u="none" strike="noStrike" kern="1200" cap="none" spc="0" normalizeH="0" baseline="0" noProof="0" dirty="0">
                <a:ln>
                  <a:noFill/>
                </a:ln>
                <a:solidFill>
                  <a:schemeClr val="bg1"/>
                </a:solidFill>
                <a:effectLst/>
                <a:uLnTx/>
                <a:uFillTx/>
                <a:latin typeface="方正姚体" panose="02010601030101010101" pitchFamily="2" charset="-122"/>
                <a:ea typeface="方正姚体" panose="02010601030101010101" pitchFamily="2" charset="-122"/>
                <a:cs typeface="+mn-cs"/>
                <a:sym typeface="方正姚体" panose="02010601030101010101" pitchFamily="2" charset="-122"/>
              </a:rPr>
              <a:t>    </a:t>
            </a:r>
            <a:r>
              <a:rPr kumimoji="0" lang="zh-CN" altLang="en-US" sz="2000" b="1" i="0" u="none" strike="noStrike" kern="1200" cap="none" spc="0" normalizeH="0" baseline="0" noProof="0" dirty="0">
                <a:ln>
                  <a:noFill/>
                </a:ln>
                <a:solidFill>
                  <a:schemeClr val="bg1"/>
                </a:solidFill>
                <a:effectLst/>
                <a:uLnTx/>
                <a:uFillTx/>
                <a:latin typeface="方正姚体" panose="02010601030101010101" pitchFamily="2" charset="-122"/>
                <a:ea typeface="方正姚体" panose="02010601030101010101" pitchFamily="2" charset="-122"/>
                <a:cs typeface="+mn-cs"/>
                <a:sym typeface="方正姚体" panose="02010601030101010101" pitchFamily="2" charset="-122"/>
              </a:rPr>
              <a:t>标题</a:t>
            </a:r>
            <a:endParaRPr kumimoji="0" lang="en-US" altLang="zh-CN" sz="1400" b="1" i="0" u="none" strike="noStrike" kern="1200" cap="none" spc="0" normalizeH="0" baseline="0" noProof="0" dirty="0">
              <a:ln>
                <a:noFill/>
              </a:ln>
              <a:solidFill>
                <a:schemeClr val="bg1"/>
              </a:solidFill>
              <a:effectLst/>
              <a:uLnTx/>
              <a:uFillTx/>
              <a:latin typeface="方正姚体" panose="02010601030101010101" pitchFamily="2" charset="-122"/>
              <a:ea typeface="方正姚体" panose="02010601030101010101" pitchFamily="2" charset="-122"/>
              <a:cs typeface="+mn-cs"/>
              <a:sym typeface="方正姚体" panose="02010601030101010101" pitchFamily="2" charset="-122"/>
            </a:endParaRPr>
          </a:p>
          <a:p>
            <a:pPr fontAlgn="base">
              <a:spcBef>
                <a:spcPct val="0"/>
              </a:spcBef>
              <a:spcAft>
                <a:spcPct val="0"/>
              </a:spcAft>
              <a:defRPr/>
            </a:pPr>
            <a:r>
              <a:rPr lang="zh-CN" altLang="en-US" sz="1200" dirty="0">
                <a:solidFill>
                  <a:schemeClr val="bg1"/>
                </a:solidFill>
                <a:latin typeface="方正姚体" panose="02010601030101010101" pitchFamily="2" charset="-122"/>
                <a:ea typeface="方正姚体" panose="02010601030101010101" pitchFamily="2" charset="-122"/>
                <a:sym typeface="方正姚体" panose="02010601030101010101" pitchFamily="2" charset="-122"/>
              </a:rPr>
              <a:t>点击输入文字千图网点击输入文字千图网点击输入文字千图网输入文字千图网点击输入文字千图网输入文字千图网点击输入文字千图网</a:t>
            </a: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1100" b="0" i="0" u="none" strike="noStrike" kern="1200" cap="none" spc="0" normalizeH="0" baseline="0" noProof="0" dirty="0">
              <a:ln>
                <a:noFill/>
              </a:ln>
              <a:solidFill>
                <a:srgbClr val="000000"/>
              </a:solidFill>
              <a:effectLst/>
              <a:uLnTx/>
              <a:uFillTx/>
              <a:latin typeface="方正姚体" panose="02010601030101010101" pitchFamily="2" charset="-122"/>
              <a:ea typeface="方正姚体" panose="02010601030101010101" pitchFamily="2" charset="-122"/>
              <a:cs typeface="+mn-cs"/>
              <a:sym typeface="方正姚体" panose="02010601030101010101" pitchFamily="2" charset="-122"/>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1100" b="0" i="0" u="none" strike="noStrike" kern="1200" cap="none" spc="0" normalizeH="0" baseline="0" noProof="0" dirty="0">
              <a:ln>
                <a:noFill/>
              </a:ln>
              <a:solidFill>
                <a:srgbClr val="262626"/>
              </a:solidFill>
              <a:effectLst/>
              <a:uLnTx/>
              <a:uFillTx/>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1400" b="0" i="0" u="none" strike="noStrike" kern="1200" cap="none" spc="0" normalizeH="0" baseline="0" noProof="0" dirty="0">
              <a:ln>
                <a:noFill/>
              </a:ln>
              <a:solidFill>
                <a:srgbClr val="262626"/>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
        <p:nvSpPr>
          <p:cNvPr id="33" name="矩形: 圆角 32">
            <a:extLst>
              <a:ext uri="{FF2B5EF4-FFF2-40B4-BE49-F238E27FC236}">
                <a16:creationId xmlns="" xmlns:a16="http://schemas.microsoft.com/office/drawing/2014/main" id="{F8EE357E-4D01-41FD-945D-1BB632B0DA5A}"/>
              </a:ext>
            </a:extLst>
          </p:cNvPr>
          <p:cNvSpPr/>
          <p:nvPr/>
        </p:nvSpPr>
        <p:spPr>
          <a:xfrm>
            <a:off x="8539552" y="2591357"/>
            <a:ext cx="2116666" cy="2116666"/>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文本框 33">
            <a:extLst>
              <a:ext uri="{FF2B5EF4-FFF2-40B4-BE49-F238E27FC236}">
                <a16:creationId xmlns="" xmlns:a16="http://schemas.microsoft.com/office/drawing/2014/main" id="{5FAA2849-CC05-4593-88A6-9A0E0D2DB746}"/>
              </a:ext>
            </a:extLst>
          </p:cNvPr>
          <p:cNvSpPr>
            <a:spLocks noChangeArrowheads="1"/>
          </p:cNvSpPr>
          <p:nvPr/>
        </p:nvSpPr>
        <p:spPr bwMode="auto">
          <a:xfrm>
            <a:off x="8506478" y="2967567"/>
            <a:ext cx="2182813" cy="1877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en-US" altLang="zh-CN" sz="1400" b="1" i="0" u="none" strike="noStrike" kern="1200" cap="none" spc="0" normalizeH="0" baseline="0" noProof="0" dirty="0">
                <a:ln>
                  <a:noFill/>
                </a:ln>
                <a:solidFill>
                  <a:schemeClr val="bg1"/>
                </a:solidFill>
                <a:effectLst/>
                <a:uLnTx/>
                <a:uFillTx/>
                <a:latin typeface="方正姚体" panose="02010601030101010101" pitchFamily="2" charset="-122"/>
                <a:ea typeface="方正姚体" panose="02010601030101010101" pitchFamily="2" charset="-122"/>
                <a:cs typeface="+mn-cs"/>
                <a:sym typeface="方正姚体" panose="02010601030101010101" pitchFamily="2" charset="-122"/>
              </a:rPr>
              <a:t>    </a:t>
            </a:r>
            <a:r>
              <a:rPr kumimoji="0" lang="zh-CN" altLang="en-US" sz="2000" b="1" i="0" u="none" strike="noStrike" kern="1200" cap="none" spc="0" normalizeH="0" baseline="0" noProof="0" dirty="0">
                <a:ln>
                  <a:noFill/>
                </a:ln>
                <a:solidFill>
                  <a:schemeClr val="bg1"/>
                </a:solidFill>
                <a:effectLst/>
                <a:uLnTx/>
                <a:uFillTx/>
                <a:latin typeface="方正姚体" panose="02010601030101010101" pitchFamily="2" charset="-122"/>
                <a:ea typeface="方正姚体" panose="02010601030101010101" pitchFamily="2" charset="-122"/>
                <a:cs typeface="+mn-cs"/>
                <a:sym typeface="方正姚体" panose="02010601030101010101" pitchFamily="2" charset="-122"/>
              </a:rPr>
              <a:t>标题</a:t>
            </a:r>
            <a:endParaRPr kumimoji="0" lang="en-US" altLang="zh-CN" sz="1400" b="1" i="0" u="none" strike="noStrike" kern="1200" cap="none" spc="0" normalizeH="0" baseline="0" noProof="0" dirty="0">
              <a:ln>
                <a:noFill/>
              </a:ln>
              <a:solidFill>
                <a:schemeClr val="bg1"/>
              </a:solidFill>
              <a:effectLst/>
              <a:uLnTx/>
              <a:uFillTx/>
              <a:latin typeface="方正姚体" panose="02010601030101010101" pitchFamily="2" charset="-122"/>
              <a:ea typeface="方正姚体" panose="02010601030101010101" pitchFamily="2" charset="-122"/>
              <a:cs typeface="+mn-cs"/>
              <a:sym typeface="方正姚体" panose="02010601030101010101" pitchFamily="2" charset="-122"/>
            </a:endParaRPr>
          </a:p>
          <a:p>
            <a:pPr fontAlgn="base">
              <a:spcBef>
                <a:spcPct val="0"/>
              </a:spcBef>
              <a:spcAft>
                <a:spcPct val="0"/>
              </a:spcAft>
              <a:defRPr/>
            </a:pPr>
            <a:r>
              <a:rPr lang="zh-CN" altLang="en-US" sz="1200" dirty="0">
                <a:solidFill>
                  <a:schemeClr val="bg1"/>
                </a:solidFill>
                <a:latin typeface="方正姚体" panose="02010601030101010101" pitchFamily="2" charset="-122"/>
                <a:ea typeface="方正姚体" panose="02010601030101010101" pitchFamily="2" charset="-122"/>
                <a:sym typeface="方正姚体" panose="02010601030101010101" pitchFamily="2" charset="-122"/>
              </a:rPr>
              <a:t>点击输入文字千图网点击输入文字千图网点击输入文字千图网输入文字千图网点击输入文字千图网输入文字千图网点击输入文字千图网</a:t>
            </a: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1100" b="0" i="0" u="none" strike="noStrike" kern="1200" cap="none" spc="0" normalizeH="0" baseline="0" noProof="0" dirty="0">
              <a:ln>
                <a:noFill/>
              </a:ln>
              <a:solidFill>
                <a:srgbClr val="000000"/>
              </a:solidFill>
              <a:effectLst/>
              <a:uLnTx/>
              <a:uFillTx/>
              <a:latin typeface="方正姚体" panose="02010601030101010101" pitchFamily="2" charset="-122"/>
              <a:ea typeface="方正姚体" panose="02010601030101010101" pitchFamily="2" charset="-122"/>
              <a:cs typeface="+mn-cs"/>
              <a:sym typeface="方正姚体" panose="02010601030101010101" pitchFamily="2" charset="-122"/>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1100" b="0" i="0" u="none" strike="noStrike" kern="1200" cap="none" spc="0" normalizeH="0" baseline="0" noProof="0" dirty="0">
              <a:ln>
                <a:noFill/>
              </a:ln>
              <a:solidFill>
                <a:srgbClr val="262626"/>
              </a:solidFill>
              <a:effectLst/>
              <a:uLnTx/>
              <a:uFillTx/>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1400" b="0" i="0" u="none" strike="noStrike" kern="1200" cap="none" spc="0" normalizeH="0" baseline="0" noProof="0" dirty="0">
              <a:ln>
                <a:noFill/>
              </a:ln>
              <a:solidFill>
                <a:srgbClr val="262626"/>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
        <p:nvSpPr>
          <p:cNvPr id="35" name="矩形 34">
            <a:extLst>
              <a:ext uri="{FF2B5EF4-FFF2-40B4-BE49-F238E27FC236}">
                <a16:creationId xmlns="" xmlns:a16="http://schemas.microsoft.com/office/drawing/2014/main" id="{DE5245BA-7AA2-4DE0-9131-004A15E26942}"/>
              </a:ext>
            </a:extLst>
          </p:cNvPr>
          <p:cNvSpPr/>
          <p:nvPr/>
        </p:nvSpPr>
        <p:spPr>
          <a:xfrm>
            <a:off x="-74019" y="-58583"/>
            <a:ext cx="1233714" cy="72571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800" b="1" dirty="0">
                <a:solidFill>
                  <a:schemeClr val="bg1"/>
                </a:solidFill>
                <a:latin typeface="微软雅黑" panose="020B0503020204020204" pitchFamily="34" charset="-122"/>
                <a:ea typeface="微软雅黑" panose="020B0503020204020204" pitchFamily="34" charset="-122"/>
              </a:rPr>
              <a:t>4</a:t>
            </a:r>
            <a:endParaRPr lang="zh-CN" altLang="en-US" sz="4800" b="1" dirty="0">
              <a:solidFill>
                <a:schemeClr val="bg1"/>
              </a:solidFill>
              <a:latin typeface="微软雅黑" panose="020B0503020204020204" pitchFamily="34" charset="-122"/>
              <a:ea typeface="微软雅黑" panose="020B0503020204020204" pitchFamily="34" charset="-122"/>
            </a:endParaRPr>
          </a:p>
        </p:txBody>
      </p:sp>
      <p:sp>
        <p:nvSpPr>
          <p:cNvPr id="36" name="矩形 35">
            <a:extLst>
              <a:ext uri="{FF2B5EF4-FFF2-40B4-BE49-F238E27FC236}">
                <a16:creationId xmlns="" xmlns:a16="http://schemas.microsoft.com/office/drawing/2014/main" id="{0CA86CF3-4848-408B-86E7-66215E1D15C1}"/>
              </a:ext>
            </a:extLst>
          </p:cNvPr>
          <p:cNvSpPr/>
          <p:nvPr/>
        </p:nvSpPr>
        <p:spPr>
          <a:xfrm>
            <a:off x="1159695" y="-58584"/>
            <a:ext cx="5181600" cy="725715"/>
          </a:xfrm>
          <a:prstGeom prst="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7" name="文本框 36">
            <a:extLst>
              <a:ext uri="{FF2B5EF4-FFF2-40B4-BE49-F238E27FC236}">
                <a16:creationId xmlns="" xmlns:a16="http://schemas.microsoft.com/office/drawing/2014/main" id="{9F9EA68F-9C18-4D22-A955-606F23351E3A}"/>
              </a:ext>
            </a:extLst>
          </p:cNvPr>
          <p:cNvSpPr txBox="1"/>
          <p:nvPr/>
        </p:nvSpPr>
        <p:spPr>
          <a:xfrm>
            <a:off x="1843982" y="21891"/>
            <a:ext cx="3557387" cy="646331"/>
          </a:xfrm>
          <a:prstGeom prst="rect">
            <a:avLst/>
          </a:prstGeom>
          <a:noFill/>
        </p:spPr>
        <p:txBody>
          <a:bodyPr wrap="square" rtlCol="0">
            <a:spAutoFit/>
          </a:bodyPr>
          <a:lstStyle/>
          <a:p>
            <a:r>
              <a:rPr lang="zh-CN" altLang="en-US" sz="3600" b="1" dirty="0">
                <a:solidFill>
                  <a:srgbClr val="C00000"/>
                </a:solidFill>
                <a:latin typeface="微软雅黑" panose="020B0503020204020204" pitchFamily="34" charset="-122"/>
                <a:ea typeface="微软雅黑" panose="020B0503020204020204" pitchFamily="34" charset="-122"/>
              </a:rPr>
              <a:t>走向胜利的统一</a:t>
            </a:r>
          </a:p>
        </p:txBody>
      </p:sp>
    </p:spTree>
    <p:extLst>
      <p:ext uri="{BB962C8B-B14F-4D97-AF65-F5344CB8AC3E}">
        <p14:creationId xmlns:p14="http://schemas.microsoft.com/office/powerpoint/2010/main" val="406774174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2000">
        <p15:prstTrans prst="peelOff"/>
      </p:transition>
    </mc:Choice>
    <mc:Fallback xmlns="">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fade">
                                      <p:cBhvr>
                                        <p:cTn id="7" dur="1000"/>
                                        <p:tgtEl>
                                          <p:spTgt spid="35"/>
                                        </p:tgtEl>
                                      </p:cBhvr>
                                    </p:animEffect>
                                    <p:anim calcmode="lin" valueType="num">
                                      <p:cBhvr>
                                        <p:cTn id="8" dur="1000" fill="hold"/>
                                        <p:tgtEl>
                                          <p:spTgt spid="35"/>
                                        </p:tgtEl>
                                        <p:attrNameLst>
                                          <p:attrName>ppt_x</p:attrName>
                                        </p:attrNameLst>
                                      </p:cBhvr>
                                      <p:tavLst>
                                        <p:tav tm="0">
                                          <p:val>
                                            <p:strVal val="#ppt_x"/>
                                          </p:val>
                                        </p:tav>
                                        <p:tav tm="100000">
                                          <p:val>
                                            <p:strVal val="#ppt_x"/>
                                          </p:val>
                                        </p:tav>
                                      </p:tavLst>
                                    </p:anim>
                                    <p:anim calcmode="lin" valueType="num">
                                      <p:cBhvr>
                                        <p:cTn id="9" dur="1000" fill="hold"/>
                                        <p:tgtEl>
                                          <p:spTgt spid="35"/>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36"/>
                                        </p:tgtEl>
                                        <p:attrNameLst>
                                          <p:attrName>style.visibility</p:attrName>
                                        </p:attrNameLst>
                                      </p:cBhvr>
                                      <p:to>
                                        <p:strVal val="visible"/>
                                      </p:to>
                                    </p:set>
                                    <p:animEffect transition="in" filter="fade">
                                      <p:cBhvr>
                                        <p:cTn id="12" dur="1000"/>
                                        <p:tgtEl>
                                          <p:spTgt spid="36"/>
                                        </p:tgtEl>
                                      </p:cBhvr>
                                    </p:animEffect>
                                    <p:anim calcmode="lin" valueType="num">
                                      <p:cBhvr>
                                        <p:cTn id="13" dur="1000" fill="hold"/>
                                        <p:tgtEl>
                                          <p:spTgt spid="36"/>
                                        </p:tgtEl>
                                        <p:attrNameLst>
                                          <p:attrName>ppt_x</p:attrName>
                                        </p:attrNameLst>
                                      </p:cBhvr>
                                      <p:tavLst>
                                        <p:tav tm="0">
                                          <p:val>
                                            <p:strVal val="#ppt_x"/>
                                          </p:val>
                                        </p:tav>
                                        <p:tav tm="100000">
                                          <p:val>
                                            <p:strVal val="#ppt_x"/>
                                          </p:val>
                                        </p:tav>
                                      </p:tavLst>
                                    </p:anim>
                                    <p:anim calcmode="lin" valueType="num">
                                      <p:cBhvr>
                                        <p:cTn id="14" dur="1000" fill="hold"/>
                                        <p:tgtEl>
                                          <p:spTgt spid="36"/>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37"/>
                                        </p:tgtEl>
                                        <p:attrNameLst>
                                          <p:attrName>style.visibility</p:attrName>
                                        </p:attrNameLst>
                                      </p:cBhvr>
                                      <p:to>
                                        <p:strVal val="visible"/>
                                      </p:to>
                                    </p:set>
                                    <p:animEffect transition="in" filter="fade">
                                      <p:cBhvr>
                                        <p:cTn id="17" dur="1000"/>
                                        <p:tgtEl>
                                          <p:spTgt spid="37"/>
                                        </p:tgtEl>
                                      </p:cBhvr>
                                    </p:animEffect>
                                    <p:anim calcmode="lin" valueType="num">
                                      <p:cBhvr>
                                        <p:cTn id="18" dur="1000" fill="hold"/>
                                        <p:tgtEl>
                                          <p:spTgt spid="37"/>
                                        </p:tgtEl>
                                        <p:attrNameLst>
                                          <p:attrName>ppt_x</p:attrName>
                                        </p:attrNameLst>
                                      </p:cBhvr>
                                      <p:tavLst>
                                        <p:tav tm="0">
                                          <p:val>
                                            <p:strVal val="#ppt_x"/>
                                          </p:val>
                                        </p:tav>
                                        <p:tav tm="100000">
                                          <p:val>
                                            <p:strVal val="#ppt_x"/>
                                          </p:val>
                                        </p:tav>
                                      </p:tavLst>
                                    </p:anim>
                                    <p:anim calcmode="lin" valueType="num">
                                      <p:cBhvr>
                                        <p:cTn id="19" dur="1000" fill="hold"/>
                                        <p:tgtEl>
                                          <p:spTgt spid="37"/>
                                        </p:tgtEl>
                                        <p:attrNameLst>
                                          <p:attrName>ppt_y</p:attrName>
                                        </p:attrNameLst>
                                      </p:cBhvr>
                                      <p:tavLst>
                                        <p:tav tm="0">
                                          <p:val>
                                            <p:strVal val="#ppt_y+.1"/>
                                          </p:val>
                                        </p:tav>
                                        <p:tav tm="100000">
                                          <p:val>
                                            <p:strVal val="#ppt_y"/>
                                          </p:val>
                                        </p:tav>
                                      </p:tavLst>
                                    </p:anim>
                                  </p:childTnLst>
                                </p:cTn>
                              </p:par>
                              <p:par>
                                <p:cTn id="20" presetID="2" presetClass="entr" presetSubtype="8" fill="hold" grpId="0" nodeType="withEffect">
                                  <p:stCondLst>
                                    <p:cond delay="0"/>
                                  </p:stCondLst>
                                  <p:childTnLst>
                                    <p:set>
                                      <p:cBhvr>
                                        <p:cTn id="21" dur="1" fill="hold">
                                          <p:stCondLst>
                                            <p:cond delay="0"/>
                                          </p:stCondLst>
                                        </p:cTn>
                                        <p:tgtEl>
                                          <p:spTgt spid="33"/>
                                        </p:tgtEl>
                                        <p:attrNameLst>
                                          <p:attrName>style.visibility</p:attrName>
                                        </p:attrNameLst>
                                      </p:cBhvr>
                                      <p:to>
                                        <p:strVal val="visible"/>
                                      </p:to>
                                    </p:set>
                                    <p:anim calcmode="lin" valueType="num">
                                      <p:cBhvr additive="base">
                                        <p:cTn id="22" dur="500" fill="hold"/>
                                        <p:tgtEl>
                                          <p:spTgt spid="33"/>
                                        </p:tgtEl>
                                        <p:attrNameLst>
                                          <p:attrName>ppt_x</p:attrName>
                                        </p:attrNameLst>
                                      </p:cBhvr>
                                      <p:tavLst>
                                        <p:tav tm="0">
                                          <p:val>
                                            <p:strVal val="0-#ppt_w/2"/>
                                          </p:val>
                                        </p:tav>
                                        <p:tav tm="100000">
                                          <p:val>
                                            <p:strVal val="#ppt_x"/>
                                          </p:val>
                                        </p:tav>
                                      </p:tavLst>
                                    </p:anim>
                                    <p:anim calcmode="lin" valueType="num">
                                      <p:cBhvr additive="base">
                                        <p:cTn id="23" dur="500" fill="hold"/>
                                        <p:tgtEl>
                                          <p:spTgt spid="33"/>
                                        </p:tgtEl>
                                        <p:attrNameLst>
                                          <p:attrName>ppt_y</p:attrName>
                                        </p:attrNameLst>
                                      </p:cBhvr>
                                      <p:tavLst>
                                        <p:tav tm="0">
                                          <p:val>
                                            <p:strVal val="#ppt_y"/>
                                          </p:val>
                                        </p:tav>
                                        <p:tav tm="100000">
                                          <p:val>
                                            <p:strVal val="#ppt_y"/>
                                          </p:val>
                                        </p:tav>
                                      </p:tavLst>
                                    </p:anim>
                                  </p:childTnLst>
                                </p:cTn>
                              </p:par>
                              <p:par>
                                <p:cTn id="24" presetID="2" presetClass="entr" presetSubtype="8" fill="hold" grpId="0" nodeType="withEffect">
                                  <p:stCondLst>
                                    <p:cond delay="0"/>
                                  </p:stCondLst>
                                  <p:childTnLst>
                                    <p:set>
                                      <p:cBhvr>
                                        <p:cTn id="25" dur="1" fill="hold">
                                          <p:stCondLst>
                                            <p:cond delay="0"/>
                                          </p:stCondLst>
                                        </p:cTn>
                                        <p:tgtEl>
                                          <p:spTgt spid="34"/>
                                        </p:tgtEl>
                                        <p:attrNameLst>
                                          <p:attrName>style.visibility</p:attrName>
                                        </p:attrNameLst>
                                      </p:cBhvr>
                                      <p:to>
                                        <p:strVal val="visible"/>
                                      </p:to>
                                    </p:set>
                                    <p:anim calcmode="lin" valueType="num">
                                      <p:cBhvr additive="base">
                                        <p:cTn id="26" dur="500" fill="hold"/>
                                        <p:tgtEl>
                                          <p:spTgt spid="34"/>
                                        </p:tgtEl>
                                        <p:attrNameLst>
                                          <p:attrName>ppt_x</p:attrName>
                                        </p:attrNameLst>
                                      </p:cBhvr>
                                      <p:tavLst>
                                        <p:tav tm="0">
                                          <p:val>
                                            <p:strVal val="0-#ppt_w/2"/>
                                          </p:val>
                                        </p:tav>
                                        <p:tav tm="100000">
                                          <p:val>
                                            <p:strVal val="#ppt_x"/>
                                          </p:val>
                                        </p:tav>
                                      </p:tavLst>
                                    </p:anim>
                                    <p:anim calcmode="lin" valueType="num">
                                      <p:cBhvr additive="base">
                                        <p:cTn id="27" dur="500" fill="hold"/>
                                        <p:tgtEl>
                                          <p:spTgt spid="34"/>
                                        </p:tgtEl>
                                        <p:attrNameLst>
                                          <p:attrName>ppt_y</p:attrName>
                                        </p:attrNameLst>
                                      </p:cBhvr>
                                      <p:tavLst>
                                        <p:tav tm="0">
                                          <p:val>
                                            <p:strVal val="#ppt_y"/>
                                          </p:val>
                                        </p:tav>
                                        <p:tav tm="100000">
                                          <p:val>
                                            <p:strVal val="#ppt_y"/>
                                          </p:val>
                                        </p:tav>
                                      </p:tavLst>
                                    </p:anim>
                                  </p:childTnLst>
                                </p:cTn>
                              </p:par>
                            </p:childTnLst>
                          </p:cTn>
                        </p:par>
                        <p:par>
                          <p:cTn id="28" fill="hold">
                            <p:stCondLst>
                              <p:cond delay="1000"/>
                            </p:stCondLst>
                            <p:childTnLst>
                              <p:par>
                                <p:cTn id="29" presetID="2" presetClass="entr" presetSubtype="8" fill="hold" grpId="0" nodeType="afterEffect">
                                  <p:stCondLst>
                                    <p:cond delay="0"/>
                                  </p:stCondLst>
                                  <p:childTnLst>
                                    <p:set>
                                      <p:cBhvr>
                                        <p:cTn id="30" dur="1" fill="hold">
                                          <p:stCondLst>
                                            <p:cond delay="0"/>
                                          </p:stCondLst>
                                        </p:cTn>
                                        <p:tgtEl>
                                          <p:spTgt spid="31"/>
                                        </p:tgtEl>
                                        <p:attrNameLst>
                                          <p:attrName>style.visibility</p:attrName>
                                        </p:attrNameLst>
                                      </p:cBhvr>
                                      <p:to>
                                        <p:strVal val="visible"/>
                                      </p:to>
                                    </p:set>
                                    <p:anim calcmode="lin" valueType="num">
                                      <p:cBhvr additive="base">
                                        <p:cTn id="31" dur="500" fill="hold"/>
                                        <p:tgtEl>
                                          <p:spTgt spid="31"/>
                                        </p:tgtEl>
                                        <p:attrNameLst>
                                          <p:attrName>ppt_x</p:attrName>
                                        </p:attrNameLst>
                                      </p:cBhvr>
                                      <p:tavLst>
                                        <p:tav tm="0">
                                          <p:val>
                                            <p:strVal val="0-#ppt_w/2"/>
                                          </p:val>
                                        </p:tav>
                                        <p:tav tm="100000">
                                          <p:val>
                                            <p:strVal val="#ppt_x"/>
                                          </p:val>
                                        </p:tav>
                                      </p:tavLst>
                                    </p:anim>
                                    <p:anim calcmode="lin" valueType="num">
                                      <p:cBhvr additive="base">
                                        <p:cTn id="32" dur="500" fill="hold"/>
                                        <p:tgtEl>
                                          <p:spTgt spid="31"/>
                                        </p:tgtEl>
                                        <p:attrNameLst>
                                          <p:attrName>ppt_y</p:attrName>
                                        </p:attrNameLst>
                                      </p:cBhvr>
                                      <p:tavLst>
                                        <p:tav tm="0">
                                          <p:val>
                                            <p:strVal val="#ppt_y"/>
                                          </p:val>
                                        </p:tav>
                                        <p:tav tm="100000">
                                          <p:val>
                                            <p:strVal val="#ppt_y"/>
                                          </p:val>
                                        </p:tav>
                                      </p:tavLst>
                                    </p:anim>
                                  </p:childTnLst>
                                </p:cTn>
                              </p:par>
                              <p:par>
                                <p:cTn id="33" presetID="2" presetClass="entr" presetSubtype="8" fill="hold" grpId="0" nodeType="withEffect">
                                  <p:stCondLst>
                                    <p:cond delay="0"/>
                                  </p:stCondLst>
                                  <p:childTnLst>
                                    <p:set>
                                      <p:cBhvr>
                                        <p:cTn id="34" dur="1" fill="hold">
                                          <p:stCondLst>
                                            <p:cond delay="0"/>
                                          </p:stCondLst>
                                        </p:cTn>
                                        <p:tgtEl>
                                          <p:spTgt spid="32"/>
                                        </p:tgtEl>
                                        <p:attrNameLst>
                                          <p:attrName>style.visibility</p:attrName>
                                        </p:attrNameLst>
                                      </p:cBhvr>
                                      <p:to>
                                        <p:strVal val="visible"/>
                                      </p:to>
                                    </p:set>
                                    <p:anim calcmode="lin" valueType="num">
                                      <p:cBhvr additive="base">
                                        <p:cTn id="35" dur="500" fill="hold"/>
                                        <p:tgtEl>
                                          <p:spTgt spid="32"/>
                                        </p:tgtEl>
                                        <p:attrNameLst>
                                          <p:attrName>ppt_x</p:attrName>
                                        </p:attrNameLst>
                                      </p:cBhvr>
                                      <p:tavLst>
                                        <p:tav tm="0">
                                          <p:val>
                                            <p:strVal val="0-#ppt_w/2"/>
                                          </p:val>
                                        </p:tav>
                                        <p:tav tm="100000">
                                          <p:val>
                                            <p:strVal val="#ppt_x"/>
                                          </p:val>
                                        </p:tav>
                                      </p:tavLst>
                                    </p:anim>
                                    <p:anim calcmode="lin" valueType="num">
                                      <p:cBhvr additive="base">
                                        <p:cTn id="36" dur="500" fill="hold"/>
                                        <p:tgtEl>
                                          <p:spTgt spid="32"/>
                                        </p:tgtEl>
                                        <p:attrNameLst>
                                          <p:attrName>ppt_y</p:attrName>
                                        </p:attrNameLst>
                                      </p:cBhvr>
                                      <p:tavLst>
                                        <p:tav tm="0">
                                          <p:val>
                                            <p:strVal val="#ppt_y"/>
                                          </p:val>
                                        </p:tav>
                                        <p:tav tm="100000">
                                          <p:val>
                                            <p:strVal val="#ppt_y"/>
                                          </p:val>
                                        </p:tav>
                                      </p:tavLst>
                                    </p:anim>
                                  </p:childTnLst>
                                </p:cTn>
                              </p:par>
                            </p:childTnLst>
                          </p:cTn>
                        </p:par>
                        <p:par>
                          <p:cTn id="37" fill="hold">
                            <p:stCondLst>
                              <p:cond delay="1500"/>
                            </p:stCondLst>
                            <p:childTnLst>
                              <p:par>
                                <p:cTn id="38" presetID="2" presetClass="entr" presetSubtype="8" fill="hold" grpId="0" nodeType="afterEffect">
                                  <p:stCondLst>
                                    <p:cond delay="0"/>
                                  </p:stCondLst>
                                  <p:childTnLst>
                                    <p:set>
                                      <p:cBhvr>
                                        <p:cTn id="39" dur="1" fill="hold">
                                          <p:stCondLst>
                                            <p:cond delay="0"/>
                                          </p:stCondLst>
                                        </p:cTn>
                                        <p:tgtEl>
                                          <p:spTgt spid="26"/>
                                        </p:tgtEl>
                                        <p:attrNameLst>
                                          <p:attrName>style.visibility</p:attrName>
                                        </p:attrNameLst>
                                      </p:cBhvr>
                                      <p:to>
                                        <p:strVal val="visible"/>
                                      </p:to>
                                    </p:set>
                                    <p:anim calcmode="lin" valueType="num">
                                      <p:cBhvr additive="base">
                                        <p:cTn id="40" dur="500" fill="hold"/>
                                        <p:tgtEl>
                                          <p:spTgt spid="26"/>
                                        </p:tgtEl>
                                        <p:attrNameLst>
                                          <p:attrName>ppt_x</p:attrName>
                                        </p:attrNameLst>
                                      </p:cBhvr>
                                      <p:tavLst>
                                        <p:tav tm="0">
                                          <p:val>
                                            <p:strVal val="0-#ppt_w/2"/>
                                          </p:val>
                                        </p:tav>
                                        <p:tav tm="100000">
                                          <p:val>
                                            <p:strVal val="#ppt_x"/>
                                          </p:val>
                                        </p:tav>
                                      </p:tavLst>
                                    </p:anim>
                                    <p:anim calcmode="lin" valueType="num">
                                      <p:cBhvr additive="base">
                                        <p:cTn id="41" dur="500" fill="hold"/>
                                        <p:tgtEl>
                                          <p:spTgt spid="26"/>
                                        </p:tgtEl>
                                        <p:attrNameLst>
                                          <p:attrName>ppt_y</p:attrName>
                                        </p:attrNameLst>
                                      </p:cBhvr>
                                      <p:tavLst>
                                        <p:tav tm="0">
                                          <p:val>
                                            <p:strVal val="#ppt_y"/>
                                          </p:val>
                                        </p:tav>
                                        <p:tav tm="100000">
                                          <p:val>
                                            <p:strVal val="#ppt_y"/>
                                          </p:val>
                                        </p:tav>
                                      </p:tavLst>
                                    </p:anim>
                                  </p:childTnLst>
                                </p:cTn>
                              </p:par>
                              <p:par>
                                <p:cTn id="42" presetID="2" presetClass="entr" presetSubtype="8" fill="hold" grpId="0" nodeType="withEffect">
                                  <p:stCondLst>
                                    <p:cond delay="0"/>
                                  </p:stCondLst>
                                  <p:childTnLst>
                                    <p:set>
                                      <p:cBhvr>
                                        <p:cTn id="43" dur="1" fill="hold">
                                          <p:stCondLst>
                                            <p:cond delay="0"/>
                                          </p:stCondLst>
                                        </p:cTn>
                                        <p:tgtEl>
                                          <p:spTgt spid="30"/>
                                        </p:tgtEl>
                                        <p:attrNameLst>
                                          <p:attrName>style.visibility</p:attrName>
                                        </p:attrNameLst>
                                      </p:cBhvr>
                                      <p:to>
                                        <p:strVal val="visible"/>
                                      </p:to>
                                    </p:set>
                                    <p:anim calcmode="lin" valueType="num">
                                      <p:cBhvr additive="base">
                                        <p:cTn id="44" dur="500" fill="hold"/>
                                        <p:tgtEl>
                                          <p:spTgt spid="30"/>
                                        </p:tgtEl>
                                        <p:attrNameLst>
                                          <p:attrName>ppt_x</p:attrName>
                                        </p:attrNameLst>
                                      </p:cBhvr>
                                      <p:tavLst>
                                        <p:tav tm="0">
                                          <p:val>
                                            <p:strVal val="0-#ppt_w/2"/>
                                          </p:val>
                                        </p:tav>
                                        <p:tav tm="100000">
                                          <p:val>
                                            <p:strVal val="#ppt_x"/>
                                          </p:val>
                                        </p:tav>
                                      </p:tavLst>
                                    </p:anim>
                                    <p:anim calcmode="lin" valueType="num">
                                      <p:cBhvr additive="base">
                                        <p:cTn id="45" dur="500" fill="hold"/>
                                        <p:tgtEl>
                                          <p:spTgt spid="3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30" grpId="0"/>
      <p:bldP spid="31" grpId="0" animBg="1"/>
      <p:bldP spid="32" grpId="0"/>
      <p:bldP spid="33" grpId="0" animBg="1"/>
      <p:bldP spid="34" grpId="0"/>
      <p:bldP spid="35" grpId="0" animBg="1"/>
      <p:bldP spid="36" grpId="0" animBg="1"/>
      <p:bldP spid="37"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Round Diagonal Corner Rectangle 53">
            <a:extLst>
              <a:ext uri="{FF2B5EF4-FFF2-40B4-BE49-F238E27FC236}">
                <a16:creationId xmlns="" xmlns:a16="http://schemas.microsoft.com/office/drawing/2014/main" id="{338D7BB3-8C84-4DA9-8EC6-D3270731ADBE}"/>
              </a:ext>
            </a:extLst>
          </p:cNvPr>
          <p:cNvSpPr/>
          <p:nvPr/>
        </p:nvSpPr>
        <p:spPr>
          <a:xfrm>
            <a:off x="1447300" y="2369082"/>
            <a:ext cx="1300879" cy="1301218"/>
          </a:xfrm>
          <a:prstGeom prst="round2DiagRect">
            <a:avLst>
              <a:gd name="adj1" fmla="val 18841"/>
              <a:gd name="adj2" fmla="val 0"/>
            </a:avLst>
          </a:prstGeom>
          <a:solidFill>
            <a:srgbClr val="C00000"/>
          </a:solidFill>
          <a:ln w="12700" cap="flat" cmpd="sng" algn="ctr">
            <a:noFill/>
            <a:prstDash val="solid"/>
            <a:miter lim="800000"/>
          </a:ln>
          <a:effectLst/>
        </p:spPr>
        <p:txBody>
          <a:bodyPr lIns="109710" tIns="54855" rIns="109710" bIns="54855" rtlCol="0" anchor="ctr"/>
          <a:lstStyle/>
          <a:p>
            <a:pPr marL="0" marR="0" lvl="0" indent="0" algn="ctr" defTabSz="914217" eaLnBrk="1" fontAlgn="auto" latinLnBrk="0" hangingPunct="1">
              <a:lnSpc>
                <a:spcPct val="100000"/>
              </a:lnSpc>
              <a:spcBef>
                <a:spcPts val="0"/>
              </a:spcBef>
              <a:spcAft>
                <a:spcPts val="0"/>
              </a:spcAft>
              <a:buClrTx/>
              <a:buSzTx/>
              <a:buFontTx/>
              <a:buNone/>
              <a:tabLst/>
              <a:defRPr/>
            </a:pPr>
            <a:endParaRPr kumimoji="0" lang="bg-BG" sz="1800" b="0" i="0" u="none" strike="noStrike" kern="0" cap="none" spc="0" normalizeH="0" baseline="0" noProof="0">
              <a:ln>
                <a:noFill/>
              </a:ln>
              <a:solidFill>
                <a:srgbClr val="000000"/>
              </a:solidFill>
              <a:effectLst/>
              <a:uLnTx/>
              <a:uFillTx/>
              <a:latin typeface="Lato Light"/>
              <a:ea typeface="+mn-ea"/>
              <a:cs typeface="+mn-cs"/>
            </a:endParaRPr>
          </a:p>
        </p:txBody>
      </p:sp>
      <p:sp>
        <p:nvSpPr>
          <p:cNvPr id="28" name="Round Diagonal Corner Rectangle 52">
            <a:extLst>
              <a:ext uri="{FF2B5EF4-FFF2-40B4-BE49-F238E27FC236}">
                <a16:creationId xmlns="" xmlns:a16="http://schemas.microsoft.com/office/drawing/2014/main" id="{B07C8EB1-51F3-4563-ADC2-A8B1D7A718E9}"/>
              </a:ext>
            </a:extLst>
          </p:cNvPr>
          <p:cNvSpPr/>
          <p:nvPr/>
        </p:nvSpPr>
        <p:spPr>
          <a:xfrm rot="5400000">
            <a:off x="4171622" y="2369252"/>
            <a:ext cx="1301218" cy="1300879"/>
          </a:xfrm>
          <a:prstGeom prst="round2DiagRect">
            <a:avLst>
              <a:gd name="adj1" fmla="val 18841"/>
              <a:gd name="adj2" fmla="val 0"/>
            </a:avLst>
          </a:prstGeom>
          <a:solidFill>
            <a:srgbClr val="CC0000"/>
          </a:solidFill>
          <a:ln w="12700" cap="flat" cmpd="sng" algn="ctr">
            <a:noFill/>
            <a:prstDash val="solid"/>
            <a:miter lim="800000"/>
          </a:ln>
          <a:effectLst/>
        </p:spPr>
        <p:txBody>
          <a:bodyPr lIns="109710" tIns="54855" rIns="109710" bIns="54855" rtlCol="0" anchor="ctr"/>
          <a:lstStyle/>
          <a:p>
            <a:pPr marL="0" marR="0" lvl="0" indent="0" algn="ctr" defTabSz="914217" eaLnBrk="1" fontAlgn="auto" latinLnBrk="0" hangingPunct="1">
              <a:lnSpc>
                <a:spcPct val="100000"/>
              </a:lnSpc>
              <a:spcBef>
                <a:spcPts val="0"/>
              </a:spcBef>
              <a:spcAft>
                <a:spcPts val="0"/>
              </a:spcAft>
              <a:buClrTx/>
              <a:buSzTx/>
              <a:buFontTx/>
              <a:buNone/>
              <a:tabLst/>
              <a:defRPr/>
            </a:pPr>
            <a:endParaRPr kumimoji="0" lang="bg-BG" sz="1800" b="0" i="0" u="none" strike="noStrike" kern="0" cap="none" spc="0" normalizeH="0" baseline="0" noProof="0">
              <a:ln>
                <a:noFill/>
              </a:ln>
              <a:solidFill>
                <a:srgbClr val="000000"/>
              </a:solidFill>
              <a:effectLst/>
              <a:uLnTx/>
              <a:uFillTx/>
              <a:latin typeface="Lato Light"/>
              <a:ea typeface="+mn-ea"/>
              <a:cs typeface="+mn-cs"/>
            </a:endParaRPr>
          </a:p>
        </p:txBody>
      </p:sp>
      <p:sp>
        <p:nvSpPr>
          <p:cNvPr id="29" name="Round Diagonal Corner Rectangle 54">
            <a:extLst>
              <a:ext uri="{FF2B5EF4-FFF2-40B4-BE49-F238E27FC236}">
                <a16:creationId xmlns="" xmlns:a16="http://schemas.microsoft.com/office/drawing/2014/main" id="{59E85038-FD4B-47C5-A5E1-E36D575DB92A}"/>
              </a:ext>
            </a:extLst>
          </p:cNvPr>
          <p:cNvSpPr/>
          <p:nvPr/>
        </p:nvSpPr>
        <p:spPr>
          <a:xfrm>
            <a:off x="6739373" y="2366365"/>
            <a:ext cx="1300879" cy="1301218"/>
          </a:xfrm>
          <a:prstGeom prst="round2DiagRect">
            <a:avLst>
              <a:gd name="adj1" fmla="val 18841"/>
              <a:gd name="adj2" fmla="val 0"/>
            </a:avLst>
          </a:prstGeom>
          <a:solidFill>
            <a:srgbClr val="CC0000"/>
          </a:solidFill>
          <a:ln w="12700" cap="flat" cmpd="sng" algn="ctr">
            <a:noFill/>
            <a:prstDash val="solid"/>
            <a:miter lim="800000"/>
          </a:ln>
          <a:effectLst/>
        </p:spPr>
        <p:txBody>
          <a:bodyPr lIns="109710" tIns="54855" rIns="109710" bIns="54855" rtlCol="0" anchor="ctr"/>
          <a:lstStyle/>
          <a:p>
            <a:pPr marL="0" marR="0" lvl="0" indent="0" algn="ctr" defTabSz="914217" eaLnBrk="1" fontAlgn="auto" latinLnBrk="0" hangingPunct="1">
              <a:lnSpc>
                <a:spcPct val="100000"/>
              </a:lnSpc>
              <a:spcBef>
                <a:spcPts val="0"/>
              </a:spcBef>
              <a:spcAft>
                <a:spcPts val="0"/>
              </a:spcAft>
              <a:buClrTx/>
              <a:buSzTx/>
              <a:buFontTx/>
              <a:buNone/>
              <a:tabLst/>
              <a:defRPr/>
            </a:pPr>
            <a:endParaRPr kumimoji="0" lang="bg-BG" sz="1800" b="0" i="0" u="none" strike="noStrike" kern="0" cap="none" spc="0" normalizeH="0" baseline="0" noProof="0">
              <a:ln>
                <a:noFill/>
              </a:ln>
              <a:solidFill>
                <a:srgbClr val="000000"/>
              </a:solidFill>
              <a:effectLst/>
              <a:uLnTx/>
              <a:uFillTx/>
              <a:latin typeface="Lato Light"/>
              <a:ea typeface="+mn-ea"/>
              <a:cs typeface="+mn-cs"/>
            </a:endParaRPr>
          </a:p>
        </p:txBody>
      </p:sp>
      <p:sp>
        <p:nvSpPr>
          <p:cNvPr id="30" name="Round Diagonal Corner Rectangle 45">
            <a:extLst>
              <a:ext uri="{FF2B5EF4-FFF2-40B4-BE49-F238E27FC236}">
                <a16:creationId xmlns="" xmlns:a16="http://schemas.microsoft.com/office/drawing/2014/main" id="{F424F772-47E1-4721-99BA-79A8372C728E}"/>
              </a:ext>
            </a:extLst>
          </p:cNvPr>
          <p:cNvSpPr/>
          <p:nvPr/>
        </p:nvSpPr>
        <p:spPr>
          <a:xfrm rot="16200000">
            <a:off x="9465768" y="2365025"/>
            <a:ext cx="1301218" cy="1300879"/>
          </a:xfrm>
          <a:prstGeom prst="round2DiagRect">
            <a:avLst>
              <a:gd name="adj1" fmla="val 18841"/>
              <a:gd name="adj2" fmla="val 0"/>
            </a:avLst>
          </a:prstGeom>
          <a:solidFill>
            <a:srgbClr val="C00000"/>
          </a:solidFill>
          <a:ln w="12700" cap="flat" cmpd="sng" algn="ctr">
            <a:noFill/>
            <a:prstDash val="solid"/>
            <a:miter lim="800000"/>
          </a:ln>
          <a:effectLst/>
        </p:spPr>
        <p:txBody>
          <a:bodyPr lIns="109710" tIns="54855" rIns="109710" bIns="54855" rtlCol="0" anchor="ctr"/>
          <a:lstStyle/>
          <a:p>
            <a:pPr marL="0" marR="0" lvl="0" indent="0" algn="ctr" defTabSz="914217" eaLnBrk="1" fontAlgn="auto" latinLnBrk="0" hangingPunct="1">
              <a:lnSpc>
                <a:spcPct val="100000"/>
              </a:lnSpc>
              <a:spcBef>
                <a:spcPts val="0"/>
              </a:spcBef>
              <a:spcAft>
                <a:spcPts val="0"/>
              </a:spcAft>
              <a:buClrTx/>
              <a:buSzTx/>
              <a:buFontTx/>
              <a:buNone/>
              <a:tabLst/>
              <a:defRPr/>
            </a:pPr>
            <a:endParaRPr kumimoji="0" lang="bg-BG" sz="1800" b="0" i="0" u="none" strike="noStrike" kern="0" cap="none" spc="0" normalizeH="0" baseline="0" noProof="0">
              <a:ln>
                <a:noFill/>
              </a:ln>
              <a:solidFill>
                <a:srgbClr val="000000"/>
              </a:solidFill>
              <a:effectLst/>
              <a:uLnTx/>
              <a:uFillTx/>
              <a:latin typeface="Lato Light"/>
              <a:ea typeface="+mn-ea"/>
              <a:cs typeface="+mn-cs"/>
            </a:endParaRPr>
          </a:p>
        </p:txBody>
      </p:sp>
      <p:grpSp>
        <p:nvGrpSpPr>
          <p:cNvPr id="31" name="Group 588">
            <a:extLst>
              <a:ext uri="{FF2B5EF4-FFF2-40B4-BE49-F238E27FC236}">
                <a16:creationId xmlns="" xmlns:a16="http://schemas.microsoft.com/office/drawing/2014/main" id="{52B344D5-20E3-4417-AFA8-8CCD2ADC7C48}"/>
              </a:ext>
            </a:extLst>
          </p:cNvPr>
          <p:cNvGrpSpPr>
            <a:grpSpLocks/>
          </p:cNvGrpSpPr>
          <p:nvPr/>
        </p:nvGrpSpPr>
        <p:grpSpPr bwMode="auto">
          <a:xfrm>
            <a:off x="1778840" y="2709598"/>
            <a:ext cx="630881" cy="564996"/>
            <a:chOff x="2061431" y="5656262"/>
            <a:chExt cx="583344" cy="522287"/>
          </a:xfrm>
          <a:solidFill>
            <a:srgbClr val="FFFFFF"/>
          </a:solidFill>
        </p:grpSpPr>
        <p:sp>
          <p:nvSpPr>
            <p:cNvPr id="32" name="Freeform 539">
              <a:extLst>
                <a:ext uri="{FF2B5EF4-FFF2-40B4-BE49-F238E27FC236}">
                  <a16:creationId xmlns="" xmlns:a16="http://schemas.microsoft.com/office/drawing/2014/main" id="{C93F2838-F679-4E78-943D-D31180E3F877}"/>
                </a:ext>
              </a:extLst>
            </p:cNvPr>
            <p:cNvSpPr>
              <a:spLocks noChangeArrowheads="1"/>
            </p:cNvSpPr>
            <p:nvPr/>
          </p:nvSpPr>
          <p:spPr bwMode="auto">
            <a:xfrm>
              <a:off x="2403475" y="5656262"/>
              <a:ext cx="241300" cy="238125"/>
            </a:xfrm>
            <a:custGeom>
              <a:avLst/>
              <a:gdLst>
                <a:gd name="T0" fmla="*/ 159 w 670"/>
                <a:gd name="T1" fmla="*/ 660 h 661"/>
                <a:gd name="T2" fmla="*/ 259 w 670"/>
                <a:gd name="T3" fmla="*/ 635 h 661"/>
                <a:gd name="T4" fmla="*/ 669 w 670"/>
                <a:gd name="T5" fmla="*/ 225 h 661"/>
                <a:gd name="T6" fmla="*/ 435 w 670"/>
                <a:gd name="T7" fmla="*/ 0 h 661"/>
                <a:gd name="T8" fmla="*/ 33 w 670"/>
                <a:gd name="T9" fmla="*/ 409 h 661"/>
                <a:gd name="T10" fmla="*/ 0 w 670"/>
                <a:gd name="T11" fmla="*/ 510 h 661"/>
                <a:gd name="T12" fmla="*/ 159 w 670"/>
                <a:gd name="T13" fmla="*/ 660 h 661"/>
                <a:gd name="T14" fmla="*/ 159 w 670"/>
                <a:gd name="T15" fmla="*/ 660 h 661"/>
                <a:gd name="T16" fmla="*/ 159 w 670"/>
                <a:gd name="T17" fmla="*/ 660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70" h="661">
                  <a:moveTo>
                    <a:pt x="159" y="660"/>
                  </a:moveTo>
                  <a:cubicBezTo>
                    <a:pt x="184" y="643"/>
                    <a:pt x="226" y="635"/>
                    <a:pt x="259" y="635"/>
                  </a:cubicBezTo>
                  <a:cubicBezTo>
                    <a:pt x="669" y="225"/>
                    <a:pt x="669" y="225"/>
                    <a:pt x="669" y="225"/>
                  </a:cubicBezTo>
                  <a:cubicBezTo>
                    <a:pt x="435" y="0"/>
                    <a:pt x="435" y="0"/>
                    <a:pt x="435" y="0"/>
                  </a:cubicBezTo>
                  <a:cubicBezTo>
                    <a:pt x="33" y="409"/>
                    <a:pt x="33" y="409"/>
                    <a:pt x="33" y="409"/>
                  </a:cubicBezTo>
                  <a:cubicBezTo>
                    <a:pt x="33" y="443"/>
                    <a:pt x="25" y="485"/>
                    <a:pt x="0" y="510"/>
                  </a:cubicBezTo>
                  <a:lnTo>
                    <a:pt x="159" y="660"/>
                  </a:lnTo>
                  <a:close/>
                  <a:moveTo>
                    <a:pt x="159" y="660"/>
                  </a:moveTo>
                  <a:lnTo>
                    <a:pt x="159" y="660"/>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marL="0" marR="0" lvl="0" indent="0" defTabSz="914217"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Lato Light"/>
                <a:ea typeface="SimSun" charset="0"/>
              </a:endParaRPr>
            </a:p>
          </p:txBody>
        </p:sp>
        <p:sp>
          <p:nvSpPr>
            <p:cNvPr id="33" name="Freeform 540">
              <a:extLst>
                <a:ext uri="{FF2B5EF4-FFF2-40B4-BE49-F238E27FC236}">
                  <a16:creationId xmlns="" xmlns:a16="http://schemas.microsoft.com/office/drawing/2014/main" id="{AA80D5B2-9DDF-47E2-8B72-BF85B869DB42}"/>
                </a:ext>
              </a:extLst>
            </p:cNvPr>
            <p:cNvSpPr>
              <a:spLocks noChangeArrowheads="1"/>
            </p:cNvSpPr>
            <p:nvPr/>
          </p:nvSpPr>
          <p:spPr bwMode="auto">
            <a:xfrm>
              <a:off x="2124075" y="5981699"/>
              <a:ext cx="196850" cy="195263"/>
            </a:xfrm>
            <a:custGeom>
              <a:avLst/>
              <a:gdLst>
                <a:gd name="T0" fmla="*/ 226 w 545"/>
                <a:gd name="T1" fmla="*/ 259 h 544"/>
                <a:gd name="T2" fmla="*/ 209 w 545"/>
                <a:gd name="T3" fmla="*/ 242 h 544"/>
                <a:gd name="T4" fmla="*/ 134 w 545"/>
                <a:gd name="T5" fmla="*/ 301 h 544"/>
                <a:gd name="T6" fmla="*/ 0 w 545"/>
                <a:gd name="T7" fmla="*/ 510 h 544"/>
                <a:gd name="T8" fmla="*/ 34 w 545"/>
                <a:gd name="T9" fmla="*/ 543 h 544"/>
                <a:gd name="T10" fmla="*/ 243 w 545"/>
                <a:gd name="T11" fmla="*/ 409 h 544"/>
                <a:gd name="T12" fmla="*/ 301 w 545"/>
                <a:gd name="T13" fmla="*/ 334 h 544"/>
                <a:gd name="T14" fmla="*/ 285 w 545"/>
                <a:gd name="T15" fmla="*/ 317 h 544"/>
                <a:gd name="T16" fmla="*/ 544 w 545"/>
                <a:gd name="T17" fmla="*/ 58 h 544"/>
                <a:gd name="T18" fmla="*/ 485 w 545"/>
                <a:gd name="T19" fmla="*/ 0 h 544"/>
                <a:gd name="T20" fmla="*/ 226 w 545"/>
                <a:gd name="T21" fmla="*/ 259 h 544"/>
                <a:gd name="T22" fmla="*/ 226 w 545"/>
                <a:gd name="T23" fmla="*/ 259 h 544"/>
                <a:gd name="T24" fmla="*/ 226 w 545"/>
                <a:gd name="T25" fmla="*/ 259 h 5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45" h="544">
                  <a:moveTo>
                    <a:pt x="226" y="259"/>
                  </a:moveTo>
                  <a:lnTo>
                    <a:pt x="209" y="242"/>
                  </a:lnTo>
                  <a:lnTo>
                    <a:pt x="134" y="301"/>
                  </a:lnTo>
                  <a:lnTo>
                    <a:pt x="0" y="510"/>
                  </a:lnTo>
                  <a:lnTo>
                    <a:pt x="34" y="543"/>
                  </a:lnTo>
                  <a:lnTo>
                    <a:pt x="243" y="409"/>
                  </a:lnTo>
                  <a:lnTo>
                    <a:pt x="301" y="334"/>
                  </a:lnTo>
                  <a:lnTo>
                    <a:pt x="285" y="317"/>
                  </a:lnTo>
                  <a:lnTo>
                    <a:pt x="544" y="58"/>
                  </a:lnTo>
                  <a:lnTo>
                    <a:pt x="485" y="0"/>
                  </a:lnTo>
                  <a:lnTo>
                    <a:pt x="226" y="259"/>
                  </a:lnTo>
                  <a:close/>
                  <a:moveTo>
                    <a:pt x="226" y="259"/>
                  </a:moveTo>
                  <a:lnTo>
                    <a:pt x="226" y="259"/>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marL="0" marR="0" lvl="0" indent="0" defTabSz="914217"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Lato Light"/>
                <a:ea typeface="SimSun" charset="0"/>
              </a:endParaRPr>
            </a:p>
          </p:txBody>
        </p:sp>
        <p:sp>
          <p:nvSpPr>
            <p:cNvPr id="34" name="Freeform 541">
              <a:extLst>
                <a:ext uri="{FF2B5EF4-FFF2-40B4-BE49-F238E27FC236}">
                  <a16:creationId xmlns="" xmlns:a16="http://schemas.microsoft.com/office/drawing/2014/main" id="{C5A809D0-DE1B-4BCE-BC71-D178125B70B3}"/>
                </a:ext>
              </a:extLst>
            </p:cNvPr>
            <p:cNvSpPr>
              <a:spLocks noChangeArrowheads="1"/>
            </p:cNvSpPr>
            <p:nvPr/>
          </p:nvSpPr>
          <p:spPr bwMode="auto">
            <a:xfrm>
              <a:off x="2124075" y="5981699"/>
              <a:ext cx="196850" cy="195263"/>
            </a:xfrm>
            <a:custGeom>
              <a:avLst/>
              <a:gdLst>
                <a:gd name="T0" fmla="*/ 226 w 545"/>
                <a:gd name="T1" fmla="*/ 259 h 544"/>
                <a:gd name="T2" fmla="*/ 209 w 545"/>
                <a:gd name="T3" fmla="*/ 242 h 544"/>
                <a:gd name="T4" fmla="*/ 134 w 545"/>
                <a:gd name="T5" fmla="*/ 301 h 544"/>
                <a:gd name="T6" fmla="*/ 0 w 545"/>
                <a:gd name="T7" fmla="*/ 510 h 544"/>
                <a:gd name="T8" fmla="*/ 34 w 545"/>
                <a:gd name="T9" fmla="*/ 543 h 544"/>
                <a:gd name="T10" fmla="*/ 243 w 545"/>
                <a:gd name="T11" fmla="*/ 409 h 544"/>
                <a:gd name="T12" fmla="*/ 301 w 545"/>
                <a:gd name="T13" fmla="*/ 334 h 544"/>
                <a:gd name="T14" fmla="*/ 285 w 545"/>
                <a:gd name="T15" fmla="*/ 317 h 544"/>
                <a:gd name="T16" fmla="*/ 544 w 545"/>
                <a:gd name="T17" fmla="*/ 58 h 544"/>
                <a:gd name="T18" fmla="*/ 485 w 545"/>
                <a:gd name="T19" fmla="*/ 0 h 544"/>
                <a:gd name="T20" fmla="*/ 226 w 545"/>
                <a:gd name="T21" fmla="*/ 259 h 5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45" h="544">
                  <a:moveTo>
                    <a:pt x="226" y="259"/>
                  </a:moveTo>
                  <a:lnTo>
                    <a:pt x="209" y="242"/>
                  </a:lnTo>
                  <a:lnTo>
                    <a:pt x="134" y="301"/>
                  </a:lnTo>
                  <a:lnTo>
                    <a:pt x="0" y="510"/>
                  </a:lnTo>
                  <a:lnTo>
                    <a:pt x="34" y="543"/>
                  </a:lnTo>
                  <a:lnTo>
                    <a:pt x="243" y="409"/>
                  </a:lnTo>
                  <a:lnTo>
                    <a:pt x="301" y="334"/>
                  </a:lnTo>
                  <a:lnTo>
                    <a:pt x="285" y="317"/>
                  </a:lnTo>
                  <a:lnTo>
                    <a:pt x="544" y="58"/>
                  </a:lnTo>
                  <a:lnTo>
                    <a:pt x="485" y="0"/>
                  </a:lnTo>
                  <a:lnTo>
                    <a:pt x="226" y="259"/>
                  </a:lnTo>
                </a:path>
              </a:pathLst>
            </a:custGeom>
            <a:grpFill/>
            <a:ln>
              <a:noFill/>
            </a:ln>
            <a:effectLst/>
            <a:extLs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marL="0" marR="0" lvl="0" indent="0" defTabSz="914217"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Lato Light"/>
                <a:ea typeface="SimSun" charset="0"/>
              </a:endParaRPr>
            </a:p>
          </p:txBody>
        </p:sp>
        <p:sp>
          <p:nvSpPr>
            <p:cNvPr id="35" name="Freeform 542">
              <a:extLst>
                <a:ext uri="{FF2B5EF4-FFF2-40B4-BE49-F238E27FC236}">
                  <a16:creationId xmlns="" xmlns:a16="http://schemas.microsoft.com/office/drawing/2014/main" id="{CD156A6D-1F53-4934-8EED-70B5EF25136D}"/>
                </a:ext>
              </a:extLst>
            </p:cNvPr>
            <p:cNvSpPr>
              <a:spLocks noChangeArrowheads="1"/>
            </p:cNvSpPr>
            <p:nvPr/>
          </p:nvSpPr>
          <p:spPr bwMode="auto">
            <a:xfrm>
              <a:off x="2205038" y="6075362"/>
              <a:ext cx="1587" cy="1587"/>
            </a:xfrm>
            <a:custGeom>
              <a:avLst/>
              <a:gdLst>
                <a:gd name="T0" fmla="*/ 0 w 1"/>
                <a:gd name="T1" fmla="*/ 0 h 1"/>
                <a:gd name="T2" fmla="*/ 0 w 1"/>
                <a:gd name="T3" fmla="*/ 0 h 1"/>
              </a:gdLst>
              <a:ahLst/>
              <a:cxnLst>
                <a:cxn ang="0">
                  <a:pos x="T0" y="T1"/>
                </a:cxn>
                <a:cxn ang="0">
                  <a:pos x="T2" y="T3"/>
                </a:cxn>
              </a:cxnLst>
              <a:rect l="0" t="0" r="r" b="b"/>
              <a:pathLst>
                <a:path w="1" h="1">
                  <a:moveTo>
                    <a:pt x="0" y="0"/>
                  </a:moveTo>
                  <a:lnTo>
                    <a:pt x="0" y="0"/>
                  </a:lnTo>
                </a:path>
              </a:pathLst>
            </a:custGeom>
            <a:grpFill/>
            <a:ln>
              <a:noFill/>
            </a:ln>
            <a:effectLst/>
            <a:extLs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marL="0" marR="0" lvl="0" indent="0" defTabSz="914217"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Lato Light"/>
                <a:ea typeface="SimSun" charset="0"/>
              </a:endParaRPr>
            </a:p>
          </p:txBody>
        </p:sp>
        <p:sp>
          <p:nvSpPr>
            <p:cNvPr id="36" name="Freeform 543">
              <a:extLst>
                <a:ext uri="{FF2B5EF4-FFF2-40B4-BE49-F238E27FC236}">
                  <a16:creationId xmlns="" xmlns:a16="http://schemas.microsoft.com/office/drawing/2014/main" id="{3FAF4289-C1EA-4CC6-B612-52376A043AF1}"/>
                </a:ext>
              </a:extLst>
            </p:cNvPr>
            <p:cNvSpPr>
              <a:spLocks noChangeArrowheads="1"/>
            </p:cNvSpPr>
            <p:nvPr/>
          </p:nvSpPr>
          <p:spPr bwMode="auto">
            <a:xfrm>
              <a:off x="2061431" y="5662612"/>
              <a:ext cx="520701" cy="515937"/>
            </a:xfrm>
            <a:custGeom>
              <a:avLst/>
              <a:gdLst>
                <a:gd name="T0" fmla="*/ 644 w 1448"/>
                <a:gd name="T1" fmla="*/ 427 h 1431"/>
                <a:gd name="T2" fmla="*/ 561 w 1448"/>
                <a:gd name="T3" fmla="*/ 117 h 1431"/>
                <a:gd name="T4" fmla="*/ 251 w 1448"/>
                <a:gd name="T5" fmla="*/ 34 h 1431"/>
                <a:gd name="T6" fmla="*/ 435 w 1448"/>
                <a:gd name="T7" fmla="*/ 209 h 1431"/>
                <a:gd name="T8" fmla="*/ 385 w 1448"/>
                <a:gd name="T9" fmla="*/ 385 h 1431"/>
                <a:gd name="T10" fmla="*/ 210 w 1448"/>
                <a:gd name="T11" fmla="*/ 435 h 1431"/>
                <a:gd name="T12" fmla="*/ 34 w 1448"/>
                <a:gd name="T13" fmla="*/ 251 h 1431"/>
                <a:gd name="T14" fmla="*/ 109 w 1448"/>
                <a:gd name="T15" fmla="*/ 561 h 1431"/>
                <a:gd name="T16" fmla="*/ 435 w 1448"/>
                <a:gd name="T17" fmla="*/ 644 h 1431"/>
                <a:gd name="T18" fmla="*/ 1179 w 1448"/>
                <a:gd name="T19" fmla="*/ 1380 h 1431"/>
                <a:gd name="T20" fmla="*/ 1288 w 1448"/>
                <a:gd name="T21" fmla="*/ 1430 h 1431"/>
                <a:gd name="T22" fmla="*/ 1388 w 1448"/>
                <a:gd name="T23" fmla="*/ 1380 h 1431"/>
                <a:gd name="T24" fmla="*/ 1388 w 1448"/>
                <a:gd name="T25" fmla="*/ 1171 h 1431"/>
                <a:gd name="T26" fmla="*/ 644 w 1448"/>
                <a:gd name="T27" fmla="*/ 427 h 1431"/>
                <a:gd name="T28" fmla="*/ 1296 w 1448"/>
                <a:gd name="T29" fmla="*/ 1355 h 1431"/>
                <a:gd name="T30" fmla="*/ 1238 w 1448"/>
                <a:gd name="T31" fmla="*/ 1305 h 1431"/>
                <a:gd name="T32" fmla="*/ 1296 w 1448"/>
                <a:gd name="T33" fmla="*/ 1246 h 1431"/>
                <a:gd name="T34" fmla="*/ 1355 w 1448"/>
                <a:gd name="T35" fmla="*/ 1305 h 1431"/>
                <a:gd name="T36" fmla="*/ 1296 w 1448"/>
                <a:gd name="T37" fmla="*/ 1355 h 1431"/>
                <a:gd name="T38" fmla="*/ 1296 w 1448"/>
                <a:gd name="T39" fmla="*/ 1355 h 1431"/>
                <a:gd name="T40" fmla="*/ 1296 w 1448"/>
                <a:gd name="T41" fmla="*/ 1355 h 1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448" h="1431">
                  <a:moveTo>
                    <a:pt x="644" y="427"/>
                  </a:moveTo>
                  <a:cubicBezTo>
                    <a:pt x="678" y="318"/>
                    <a:pt x="644" y="201"/>
                    <a:pt x="561" y="117"/>
                  </a:cubicBezTo>
                  <a:cubicBezTo>
                    <a:pt x="477" y="34"/>
                    <a:pt x="360" y="0"/>
                    <a:pt x="251" y="34"/>
                  </a:cubicBezTo>
                  <a:cubicBezTo>
                    <a:pt x="435" y="209"/>
                    <a:pt x="435" y="209"/>
                    <a:pt x="435" y="209"/>
                  </a:cubicBezTo>
                  <a:cubicBezTo>
                    <a:pt x="385" y="385"/>
                    <a:pt x="385" y="385"/>
                    <a:pt x="385" y="385"/>
                  </a:cubicBezTo>
                  <a:cubicBezTo>
                    <a:pt x="210" y="435"/>
                    <a:pt x="210" y="435"/>
                    <a:pt x="210" y="435"/>
                  </a:cubicBezTo>
                  <a:cubicBezTo>
                    <a:pt x="34" y="251"/>
                    <a:pt x="34" y="251"/>
                    <a:pt x="34" y="251"/>
                  </a:cubicBezTo>
                  <a:cubicBezTo>
                    <a:pt x="0" y="360"/>
                    <a:pt x="25" y="477"/>
                    <a:pt x="109" y="561"/>
                  </a:cubicBezTo>
                  <a:cubicBezTo>
                    <a:pt x="201" y="653"/>
                    <a:pt x="326" y="677"/>
                    <a:pt x="435" y="644"/>
                  </a:cubicBezTo>
                  <a:cubicBezTo>
                    <a:pt x="1179" y="1380"/>
                    <a:pt x="1179" y="1380"/>
                    <a:pt x="1179" y="1380"/>
                  </a:cubicBezTo>
                  <a:cubicBezTo>
                    <a:pt x="1204" y="1413"/>
                    <a:pt x="1246" y="1430"/>
                    <a:pt x="1288" y="1430"/>
                  </a:cubicBezTo>
                  <a:cubicBezTo>
                    <a:pt x="1321" y="1430"/>
                    <a:pt x="1363" y="1413"/>
                    <a:pt x="1388" y="1380"/>
                  </a:cubicBezTo>
                  <a:cubicBezTo>
                    <a:pt x="1447" y="1321"/>
                    <a:pt x="1447" y="1229"/>
                    <a:pt x="1388" y="1171"/>
                  </a:cubicBezTo>
                  <a:lnTo>
                    <a:pt x="644" y="427"/>
                  </a:lnTo>
                  <a:close/>
                  <a:moveTo>
                    <a:pt x="1296" y="1355"/>
                  </a:moveTo>
                  <a:cubicBezTo>
                    <a:pt x="1263" y="1355"/>
                    <a:pt x="1238" y="1330"/>
                    <a:pt x="1238" y="1305"/>
                  </a:cubicBezTo>
                  <a:cubicBezTo>
                    <a:pt x="1238" y="1271"/>
                    <a:pt x="1263" y="1246"/>
                    <a:pt x="1296" y="1246"/>
                  </a:cubicBezTo>
                  <a:cubicBezTo>
                    <a:pt x="1330" y="1246"/>
                    <a:pt x="1355" y="1271"/>
                    <a:pt x="1355" y="1305"/>
                  </a:cubicBezTo>
                  <a:cubicBezTo>
                    <a:pt x="1355" y="1330"/>
                    <a:pt x="1330" y="1355"/>
                    <a:pt x="1296" y="1355"/>
                  </a:cubicBezTo>
                  <a:close/>
                  <a:moveTo>
                    <a:pt x="1296" y="1355"/>
                  </a:moveTo>
                  <a:lnTo>
                    <a:pt x="1296" y="1355"/>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marL="0" marR="0" lvl="0" indent="0" defTabSz="914217"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Lato Light"/>
                <a:ea typeface="SimSun" charset="0"/>
              </a:endParaRPr>
            </a:p>
          </p:txBody>
        </p:sp>
      </p:grpSp>
      <p:sp>
        <p:nvSpPr>
          <p:cNvPr id="37" name="Freeform 290">
            <a:extLst>
              <a:ext uri="{FF2B5EF4-FFF2-40B4-BE49-F238E27FC236}">
                <a16:creationId xmlns="" xmlns:a16="http://schemas.microsoft.com/office/drawing/2014/main" id="{C2751D93-960E-4D79-8D22-4C9590F00F3D}"/>
              </a:ext>
            </a:extLst>
          </p:cNvPr>
          <p:cNvSpPr>
            <a:spLocks noChangeArrowheads="1"/>
          </p:cNvSpPr>
          <p:nvPr/>
        </p:nvSpPr>
        <p:spPr bwMode="auto">
          <a:xfrm>
            <a:off x="4483061" y="2747672"/>
            <a:ext cx="713160" cy="552371"/>
          </a:xfrm>
          <a:custGeom>
            <a:avLst/>
            <a:gdLst>
              <a:gd name="T0" fmla="*/ 995 w 996"/>
              <a:gd name="T1" fmla="*/ 409 h 770"/>
              <a:gd name="T2" fmla="*/ 836 w 996"/>
              <a:gd name="T3" fmla="*/ 409 h 770"/>
              <a:gd name="T4" fmla="*/ 543 w 996"/>
              <a:gd name="T5" fmla="*/ 192 h 770"/>
              <a:gd name="T6" fmla="*/ 384 w 996"/>
              <a:gd name="T7" fmla="*/ 275 h 770"/>
              <a:gd name="T8" fmla="*/ 360 w 996"/>
              <a:gd name="T9" fmla="*/ 158 h 770"/>
              <a:gd name="T10" fmla="*/ 702 w 996"/>
              <a:gd name="T11" fmla="*/ 33 h 770"/>
              <a:gd name="T12" fmla="*/ 836 w 996"/>
              <a:gd name="T13" fmla="*/ 133 h 770"/>
              <a:gd name="T14" fmla="*/ 334 w 996"/>
              <a:gd name="T15" fmla="*/ 626 h 770"/>
              <a:gd name="T16" fmla="*/ 276 w 996"/>
              <a:gd name="T17" fmla="*/ 551 h 770"/>
              <a:gd name="T18" fmla="*/ 209 w 996"/>
              <a:gd name="T19" fmla="*/ 484 h 770"/>
              <a:gd name="T20" fmla="*/ 109 w 996"/>
              <a:gd name="T21" fmla="*/ 434 h 770"/>
              <a:gd name="T22" fmla="*/ 159 w 996"/>
              <a:gd name="T23" fmla="*/ 535 h 770"/>
              <a:gd name="T24" fmla="*/ 226 w 996"/>
              <a:gd name="T25" fmla="*/ 602 h 770"/>
              <a:gd name="T26" fmla="*/ 293 w 996"/>
              <a:gd name="T27" fmla="*/ 668 h 770"/>
              <a:gd name="T28" fmla="*/ 393 w 996"/>
              <a:gd name="T29" fmla="*/ 727 h 770"/>
              <a:gd name="T30" fmla="*/ 334 w 996"/>
              <a:gd name="T31" fmla="*/ 626 h 770"/>
              <a:gd name="T32" fmla="*/ 594 w 996"/>
              <a:gd name="T33" fmla="*/ 267 h 770"/>
              <a:gd name="T34" fmla="*/ 443 w 996"/>
              <a:gd name="T35" fmla="*/ 301 h 770"/>
              <a:gd name="T36" fmla="*/ 284 w 996"/>
              <a:gd name="T37" fmla="*/ 217 h 770"/>
              <a:gd name="T38" fmla="*/ 460 w 996"/>
              <a:gd name="T39" fmla="*/ 50 h 770"/>
              <a:gd name="T40" fmla="*/ 184 w 996"/>
              <a:gd name="T41" fmla="*/ 100 h 770"/>
              <a:gd name="T42" fmla="*/ 0 w 996"/>
              <a:gd name="T43" fmla="*/ 66 h 770"/>
              <a:gd name="T44" fmla="*/ 50 w 996"/>
              <a:gd name="T45" fmla="*/ 443 h 770"/>
              <a:gd name="T46" fmla="*/ 234 w 996"/>
              <a:gd name="T47" fmla="*/ 392 h 770"/>
              <a:gd name="T48" fmla="*/ 293 w 996"/>
              <a:gd name="T49" fmla="*/ 468 h 770"/>
              <a:gd name="T50" fmla="*/ 360 w 996"/>
              <a:gd name="T51" fmla="*/ 535 h 770"/>
              <a:gd name="T52" fmla="*/ 426 w 996"/>
              <a:gd name="T53" fmla="*/ 610 h 770"/>
              <a:gd name="T54" fmla="*/ 477 w 996"/>
              <a:gd name="T55" fmla="*/ 727 h 770"/>
              <a:gd name="T56" fmla="*/ 543 w 996"/>
              <a:gd name="T57" fmla="*/ 660 h 770"/>
              <a:gd name="T58" fmla="*/ 485 w 996"/>
              <a:gd name="T59" fmla="*/ 585 h 770"/>
              <a:gd name="T60" fmla="*/ 569 w 996"/>
              <a:gd name="T61" fmla="*/ 668 h 770"/>
              <a:gd name="T62" fmla="*/ 627 w 996"/>
              <a:gd name="T63" fmla="*/ 602 h 770"/>
              <a:gd name="T64" fmla="*/ 652 w 996"/>
              <a:gd name="T65" fmla="*/ 610 h 770"/>
              <a:gd name="T66" fmla="*/ 719 w 996"/>
              <a:gd name="T67" fmla="*/ 543 h 770"/>
              <a:gd name="T68" fmla="*/ 727 w 996"/>
              <a:gd name="T69" fmla="*/ 526 h 770"/>
              <a:gd name="T70" fmla="*/ 786 w 996"/>
              <a:gd name="T71" fmla="*/ 535 h 770"/>
              <a:gd name="T72" fmla="*/ 786 w 996"/>
              <a:gd name="T73" fmla="*/ 468 h 7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996" h="770">
                <a:moveTo>
                  <a:pt x="995" y="100"/>
                </a:moveTo>
                <a:cubicBezTo>
                  <a:pt x="995" y="409"/>
                  <a:pt x="995" y="409"/>
                  <a:pt x="995" y="409"/>
                </a:cubicBezTo>
                <a:cubicBezTo>
                  <a:pt x="995" y="409"/>
                  <a:pt x="928" y="426"/>
                  <a:pt x="920" y="426"/>
                </a:cubicBezTo>
                <a:cubicBezTo>
                  <a:pt x="903" y="426"/>
                  <a:pt x="861" y="443"/>
                  <a:pt x="836" y="409"/>
                </a:cubicBezTo>
                <a:cubicBezTo>
                  <a:pt x="786" y="367"/>
                  <a:pt x="619" y="192"/>
                  <a:pt x="619" y="192"/>
                </a:cubicBezTo>
                <a:cubicBezTo>
                  <a:pt x="619" y="192"/>
                  <a:pt x="594" y="167"/>
                  <a:pt x="543" y="192"/>
                </a:cubicBezTo>
                <a:cubicBezTo>
                  <a:pt x="502" y="217"/>
                  <a:pt x="443" y="250"/>
                  <a:pt x="418" y="259"/>
                </a:cubicBezTo>
                <a:cubicBezTo>
                  <a:pt x="410" y="267"/>
                  <a:pt x="393" y="275"/>
                  <a:pt x="384" y="275"/>
                </a:cubicBezTo>
                <a:cubicBezTo>
                  <a:pt x="351" y="275"/>
                  <a:pt x="326" y="242"/>
                  <a:pt x="326" y="209"/>
                </a:cubicBezTo>
                <a:cubicBezTo>
                  <a:pt x="326" y="183"/>
                  <a:pt x="343" y="167"/>
                  <a:pt x="360" y="158"/>
                </a:cubicBezTo>
                <a:cubicBezTo>
                  <a:pt x="426" y="116"/>
                  <a:pt x="552" y="50"/>
                  <a:pt x="602" y="16"/>
                </a:cubicBezTo>
                <a:cubicBezTo>
                  <a:pt x="635" y="0"/>
                  <a:pt x="652" y="0"/>
                  <a:pt x="702" y="33"/>
                </a:cubicBezTo>
                <a:cubicBezTo>
                  <a:pt x="752" y="83"/>
                  <a:pt x="803" y="125"/>
                  <a:pt x="803" y="125"/>
                </a:cubicBezTo>
                <a:cubicBezTo>
                  <a:pt x="803" y="125"/>
                  <a:pt x="819" y="133"/>
                  <a:pt x="836" y="133"/>
                </a:cubicBezTo>
                <a:cubicBezTo>
                  <a:pt x="878" y="125"/>
                  <a:pt x="995" y="100"/>
                  <a:pt x="995" y="100"/>
                </a:cubicBezTo>
                <a:close/>
                <a:moveTo>
                  <a:pt x="334" y="626"/>
                </a:moveTo>
                <a:cubicBezTo>
                  <a:pt x="343" y="610"/>
                  <a:pt x="343" y="585"/>
                  <a:pt x="326" y="568"/>
                </a:cubicBezTo>
                <a:cubicBezTo>
                  <a:pt x="309" y="551"/>
                  <a:pt x="293" y="551"/>
                  <a:pt x="276" y="551"/>
                </a:cubicBezTo>
                <a:cubicBezTo>
                  <a:pt x="276" y="535"/>
                  <a:pt x="276" y="510"/>
                  <a:pt x="259" y="501"/>
                </a:cubicBezTo>
                <a:cubicBezTo>
                  <a:pt x="251" y="484"/>
                  <a:pt x="226" y="476"/>
                  <a:pt x="209" y="484"/>
                </a:cubicBezTo>
                <a:cubicBezTo>
                  <a:pt x="217" y="468"/>
                  <a:pt x="209" y="443"/>
                  <a:pt x="201" y="426"/>
                </a:cubicBezTo>
                <a:cubicBezTo>
                  <a:pt x="176" y="401"/>
                  <a:pt x="134" y="409"/>
                  <a:pt x="109" y="434"/>
                </a:cubicBezTo>
                <a:cubicBezTo>
                  <a:pt x="92" y="451"/>
                  <a:pt x="75" y="501"/>
                  <a:pt x="92" y="526"/>
                </a:cubicBezTo>
                <a:cubicBezTo>
                  <a:pt x="117" y="551"/>
                  <a:pt x="142" y="535"/>
                  <a:pt x="159" y="535"/>
                </a:cubicBezTo>
                <a:cubicBezTo>
                  <a:pt x="159" y="551"/>
                  <a:pt x="142" y="568"/>
                  <a:pt x="159" y="593"/>
                </a:cubicBezTo>
                <a:cubicBezTo>
                  <a:pt x="176" y="618"/>
                  <a:pt x="209" y="602"/>
                  <a:pt x="226" y="602"/>
                </a:cubicBezTo>
                <a:cubicBezTo>
                  <a:pt x="217" y="618"/>
                  <a:pt x="201" y="643"/>
                  <a:pt x="226" y="668"/>
                </a:cubicBezTo>
                <a:cubicBezTo>
                  <a:pt x="242" y="685"/>
                  <a:pt x="276" y="677"/>
                  <a:pt x="293" y="668"/>
                </a:cubicBezTo>
                <a:cubicBezTo>
                  <a:pt x="284" y="693"/>
                  <a:pt x="268" y="710"/>
                  <a:pt x="293" y="744"/>
                </a:cubicBezTo>
                <a:cubicBezTo>
                  <a:pt x="318" y="769"/>
                  <a:pt x="368" y="752"/>
                  <a:pt x="393" y="727"/>
                </a:cubicBezTo>
                <a:cubicBezTo>
                  <a:pt x="418" y="702"/>
                  <a:pt x="418" y="668"/>
                  <a:pt x="393" y="643"/>
                </a:cubicBezTo>
                <a:cubicBezTo>
                  <a:pt x="376" y="626"/>
                  <a:pt x="360" y="626"/>
                  <a:pt x="334" y="626"/>
                </a:cubicBezTo>
                <a:close/>
                <a:moveTo>
                  <a:pt x="786" y="468"/>
                </a:moveTo>
                <a:cubicBezTo>
                  <a:pt x="610" y="284"/>
                  <a:pt x="694" y="367"/>
                  <a:pt x="594" y="267"/>
                </a:cubicBezTo>
                <a:cubicBezTo>
                  <a:pt x="594" y="267"/>
                  <a:pt x="569" y="234"/>
                  <a:pt x="527" y="259"/>
                </a:cubicBezTo>
                <a:cubicBezTo>
                  <a:pt x="502" y="267"/>
                  <a:pt x="468" y="284"/>
                  <a:pt x="443" y="301"/>
                </a:cubicBezTo>
                <a:cubicBezTo>
                  <a:pt x="418" y="309"/>
                  <a:pt x="393" y="317"/>
                  <a:pt x="384" y="317"/>
                </a:cubicBezTo>
                <a:cubicBezTo>
                  <a:pt x="326" y="317"/>
                  <a:pt x="284" y="267"/>
                  <a:pt x="284" y="217"/>
                </a:cubicBezTo>
                <a:cubicBezTo>
                  <a:pt x="284" y="175"/>
                  <a:pt x="301" y="142"/>
                  <a:pt x="334" y="125"/>
                </a:cubicBezTo>
                <a:cubicBezTo>
                  <a:pt x="368" y="100"/>
                  <a:pt x="460" y="50"/>
                  <a:pt x="460" y="50"/>
                </a:cubicBezTo>
                <a:cubicBezTo>
                  <a:pt x="460" y="50"/>
                  <a:pt x="435" y="8"/>
                  <a:pt x="376" y="8"/>
                </a:cubicBezTo>
                <a:cubicBezTo>
                  <a:pt x="309" y="8"/>
                  <a:pt x="184" y="100"/>
                  <a:pt x="184" y="100"/>
                </a:cubicBezTo>
                <a:cubicBezTo>
                  <a:pt x="184" y="100"/>
                  <a:pt x="150" y="116"/>
                  <a:pt x="100" y="100"/>
                </a:cubicBezTo>
                <a:cubicBezTo>
                  <a:pt x="0" y="66"/>
                  <a:pt x="0" y="66"/>
                  <a:pt x="0" y="66"/>
                </a:cubicBezTo>
                <a:cubicBezTo>
                  <a:pt x="0" y="426"/>
                  <a:pt x="0" y="426"/>
                  <a:pt x="0" y="426"/>
                </a:cubicBezTo>
                <a:cubicBezTo>
                  <a:pt x="0" y="426"/>
                  <a:pt x="25" y="434"/>
                  <a:pt x="50" y="443"/>
                </a:cubicBezTo>
                <a:cubicBezTo>
                  <a:pt x="59" y="426"/>
                  <a:pt x="67" y="409"/>
                  <a:pt x="83" y="392"/>
                </a:cubicBezTo>
                <a:cubicBezTo>
                  <a:pt x="125" y="351"/>
                  <a:pt x="192" y="351"/>
                  <a:pt x="234" y="392"/>
                </a:cubicBezTo>
                <a:cubicBezTo>
                  <a:pt x="242" y="409"/>
                  <a:pt x="251" y="417"/>
                  <a:pt x="251" y="434"/>
                </a:cubicBezTo>
                <a:cubicBezTo>
                  <a:pt x="268" y="443"/>
                  <a:pt x="284" y="451"/>
                  <a:pt x="293" y="468"/>
                </a:cubicBezTo>
                <a:cubicBezTo>
                  <a:pt x="309" y="476"/>
                  <a:pt x="318" y="493"/>
                  <a:pt x="318" y="510"/>
                </a:cubicBezTo>
                <a:cubicBezTo>
                  <a:pt x="334" y="510"/>
                  <a:pt x="351" y="518"/>
                  <a:pt x="360" y="535"/>
                </a:cubicBezTo>
                <a:cubicBezTo>
                  <a:pt x="376" y="551"/>
                  <a:pt x="384" y="568"/>
                  <a:pt x="384" y="585"/>
                </a:cubicBezTo>
                <a:cubicBezTo>
                  <a:pt x="401" y="585"/>
                  <a:pt x="418" y="593"/>
                  <a:pt x="426" y="610"/>
                </a:cubicBezTo>
                <a:cubicBezTo>
                  <a:pt x="451" y="635"/>
                  <a:pt x="460" y="668"/>
                  <a:pt x="451" y="702"/>
                </a:cubicBezTo>
                <a:cubicBezTo>
                  <a:pt x="460" y="702"/>
                  <a:pt x="468" y="718"/>
                  <a:pt x="477" y="727"/>
                </a:cubicBezTo>
                <a:cubicBezTo>
                  <a:pt x="493" y="744"/>
                  <a:pt x="527" y="744"/>
                  <a:pt x="543" y="727"/>
                </a:cubicBezTo>
                <a:cubicBezTo>
                  <a:pt x="560" y="710"/>
                  <a:pt x="560" y="677"/>
                  <a:pt x="543" y="660"/>
                </a:cubicBezTo>
                <a:lnTo>
                  <a:pt x="535" y="660"/>
                </a:lnTo>
                <a:cubicBezTo>
                  <a:pt x="485" y="602"/>
                  <a:pt x="477" y="593"/>
                  <a:pt x="485" y="585"/>
                </a:cubicBezTo>
                <a:cubicBezTo>
                  <a:pt x="493" y="585"/>
                  <a:pt x="502" y="593"/>
                  <a:pt x="560" y="660"/>
                </a:cubicBezTo>
                <a:cubicBezTo>
                  <a:pt x="569" y="668"/>
                  <a:pt x="569" y="668"/>
                  <a:pt x="569" y="668"/>
                </a:cubicBezTo>
                <a:cubicBezTo>
                  <a:pt x="585" y="685"/>
                  <a:pt x="610" y="685"/>
                  <a:pt x="627" y="668"/>
                </a:cubicBezTo>
                <a:cubicBezTo>
                  <a:pt x="644" y="652"/>
                  <a:pt x="644" y="618"/>
                  <a:pt x="627" y="602"/>
                </a:cubicBezTo>
                <a:cubicBezTo>
                  <a:pt x="569" y="535"/>
                  <a:pt x="560" y="526"/>
                  <a:pt x="560" y="518"/>
                </a:cubicBezTo>
                <a:cubicBezTo>
                  <a:pt x="569" y="518"/>
                  <a:pt x="594" y="551"/>
                  <a:pt x="652" y="610"/>
                </a:cubicBezTo>
                <a:cubicBezTo>
                  <a:pt x="669" y="626"/>
                  <a:pt x="702" y="626"/>
                  <a:pt x="719" y="610"/>
                </a:cubicBezTo>
                <a:cubicBezTo>
                  <a:pt x="727" y="593"/>
                  <a:pt x="736" y="568"/>
                  <a:pt x="719" y="543"/>
                </a:cubicBezTo>
                <a:cubicBezTo>
                  <a:pt x="644" y="468"/>
                  <a:pt x="644" y="468"/>
                  <a:pt x="652" y="459"/>
                </a:cubicBezTo>
                <a:lnTo>
                  <a:pt x="727" y="526"/>
                </a:lnTo>
                <a:cubicBezTo>
                  <a:pt x="727" y="535"/>
                  <a:pt x="727" y="535"/>
                  <a:pt x="727" y="535"/>
                </a:cubicBezTo>
                <a:cubicBezTo>
                  <a:pt x="744" y="551"/>
                  <a:pt x="769" y="551"/>
                  <a:pt x="786" y="535"/>
                </a:cubicBezTo>
                <a:cubicBezTo>
                  <a:pt x="803" y="510"/>
                  <a:pt x="803" y="484"/>
                  <a:pt x="786" y="468"/>
                </a:cubicBezTo>
                <a:close/>
                <a:moveTo>
                  <a:pt x="786" y="468"/>
                </a:moveTo>
                <a:lnTo>
                  <a:pt x="786" y="468"/>
                </a:lnTo>
                <a:close/>
              </a:path>
            </a:pathLst>
          </a:custGeom>
          <a:solidFill>
            <a:srgbClr val="FFFFFF"/>
          </a:solidFill>
          <a:ln>
            <a:noFill/>
          </a:ln>
          <a:effectLst/>
          <a:extLst/>
        </p:spPr>
        <p:txBody>
          <a:bodyPr wrap="none" lIns="121893" tIns="60946" rIns="121893" bIns="60946" anchor="ctr"/>
          <a:lstStyle/>
          <a:p>
            <a:pPr marL="0" marR="0" lvl="0" indent="0" defTabSz="914217"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Lato Light"/>
              <a:ea typeface="SimSun" charset="0"/>
            </a:endParaRPr>
          </a:p>
        </p:txBody>
      </p:sp>
      <p:sp>
        <p:nvSpPr>
          <p:cNvPr id="38" name="Freeform 237">
            <a:extLst>
              <a:ext uri="{FF2B5EF4-FFF2-40B4-BE49-F238E27FC236}">
                <a16:creationId xmlns="" xmlns:a16="http://schemas.microsoft.com/office/drawing/2014/main" id="{FED4E49A-70C4-4688-A5DA-C0EC120FE79D}"/>
              </a:ext>
            </a:extLst>
          </p:cNvPr>
          <p:cNvSpPr>
            <a:spLocks noChangeArrowheads="1"/>
          </p:cNvSpPr>
          <p:nvPr/>
        </p:nvSpPr>
        <p:spPr bwMode="auto">
          <a:xfrm>
            <a:off x="7095594" y="2777898"/>
            <a:ext cx="584330" cy="429260"/>
          </a:xfrm>
          <a:custGeom>
            <a:avLst/>
            <a:gdLst>
              <a:gd name="T0" fmla="*/ 586 w 1347"/>
              <a:gd name="T1" fmla="*/ 602 h 987"/>
              <a:gd name="T2" fmla="*/ 502 w 1347"/>
              <a:gd name="T3" fmla="*/ 535 h 987"/>
              <a:gd name="T4" fmla="*/ 42 w 1347"/>
              <a:gd name="T5" fmla="*/ 117 h 987"/>
              <a:gd name="T6" fmla="*/ 17 w 1347"/>
              <a:gd name="T7" fmla="*/ 33 h 987"/>
              <a:gd name="T8" fmla="*/ 92 w 1347"/>
              <a:gd name="T9" fmla="*/ 0 h 987"/>
              <a:gd name="T10" fmla="*/ 1255 w 1347"/>
              <a:gd name="T11" fmla="*/ 0 h 987"/>
              <a:gd name="T12" fmla="*/ 1330 w 1347"/>
              <a:gd name="T13" fmla="*/ 41 h 987"/>
              <a:gd name="T14" fmla="*/ 1305 w 1347"/>
              <a:gd name="T15" fmla="*/ 125 h 987"/>
              <a:gd name="T16" fmla="*/ 803 w 1347"/>
              <a:gd name="T17" fmla="*/ 576 h 987"/>
              <a:gd name="T18" fmla="*/ 586 w 1347"/>
              <a:gd name="T19" fmla="*/ 602 h 987"/>
              <a:gd name="T20" fmla="*/ 92 w 1347"/>
              <a:gd name="T21" fmla="*/ 986 h 987"/>
              <a:gd name="T22" fmla="*/ 0 w 1347"/>
              <a:gd name="T23" fmla="*/ 894 h 987"/>
              <a:gd name="T24" fmla="*/ 0 w 1347"/>
              <a:gd name="T25" fmla="*/ 225 h 987"/>
              <a:gd name="T26" fmla="*/ 42 w 1347"/>
              <a:gd name="T27" fmla="*/ 217 h 987"/>
              <a:gd name="T28" fmla="*/ 234 w 1347"/>
              <a:gd name="T29" fmla="*/ 409 h 987"/>
              <a:gd name="T30" fmla="*/ 251 w 1347"/>
              <a:gd name="T31" fmla="*/ 493 h 987"/>
              <a:gd name="T32" fmla="*/ 109 w 1347"/>
              <a:gd name="T33" fmla="*/ 827 h 987"/>
              <a:gd name="T34" fmla="*/ 126 w 1347"/>
              <a:gd name="T35" fmla="*/ 827 h 987"/>
              <a:gd name="T36" fmla="*/ 318 w 1347"/>
              <a:gd name="T37" fmla="*/ 576 h 987"/>
              <a:gd name="T38" fmla="*/ 393 w 1347"/>
              <a:gd name="T39" fmla="*/ 568 h 987"/>
              <a:gd name="T40" fmla="*/ 477 w 1347"/>
              <a:gd name="T41" fmla="*/ 643 h 987"/>
              <a:gd name="T42" fmla="*/ 569 w 1347"/>
              <a:gd name="T43" fmla="*/ 694 h 987"/>
              <a:gd name="T44" fmla="*/ 820 w 1347"/>
              <a:gd name="T45" fmla="*/ 677 h 987"/>
              <a:gd name="T46" fmla="*/ 945 w 1347"/>
              <a:gd name="T47" fmla="*/ 568 h 987"/>
              <a:gd name="T48" fmla="*/ 1020 w 1347"/>
              <a:gd name="T49" fmla="*/ 576 h 987"/>
              <a:gd name="T50" fmla="*/ 1229 w 1347"/>
              <a:gd name="T51" fmla="*/ 853 h 987"/>
              <a:gd name="T52" fmla="*/ 1238 w 1347"/>
              <a:gd name="T53" fmla="*/ 844 h 987"/>
              <a:gd name="T54" fmla="*/ 1096 w 1347"/>
              <a:gd name="T55" fmla="*/ 493 h 987"/>
              <a:gd name="T56" fmla="*/ 1112 w 1347"/>
              <a:gd name="T57" fmla="*/ 409 h 987"/>
              <a:gd name="T58" fmla="*/ 1313 w 1347"/>
              <a:gd name="T59" fmla="*/ 217 h 987"/>
              <a:gd name="T60" fmla="*/ 1346 w 1347"/>
              <a:gd name="T61" fmla="*/ 225 h 987"/>
              <a:gd name="T62" fmla="*/ 1346 w 1347"/>
              <a:gd name="T63" fmla="*/ 903 h 987"/>
              <a:gd name="T64" fmla="*/ 1246 w 1347"/>
              <a:gd name="T65" fmla="*/ 986 h 987"/>
              <a:gd name="T66" fmla="*/ 92 w 1347"/>
              <a:gd name="T67" fmla="*/ 986 h 987"/>
              <a:gd name="T68" fmla="*/ 92 w 1347"/>
              <a:gd name="T69" fmla="*/ 986 h 987"/>
              <a:gd name="T70" fmla="*/ 92 w 1347"/>
              <a:gd name="T71" fmla="*/ 986 h 9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347" h="987">
                <a:moveTo>
                  <a:pt x="586" y="602"/>
                </a:moveTo>
                <a:cubicBezTo>
                  <a:pt x="561" y="585"/>
                  <a:pt x="519" y="560"/>
                  <a:pt x="502" y="535"/>
                </a:cubicBezTo>
                <a:cubicBezTo>
                  <a:pt x="42" y="117"/>
                  <a:pt x="42" y="117"/>
                  <a:pt x="42" y="117"/>
                </a:cubicBezTo>
                <a:cubicBezTo>
                  <a:pt x="26" y="100"/>
                  <a:pt x="9" y="58"/>
                  <a:pt x="17" y="33"/>
                </a:cubicBezTo>
                <a:cubicBezTo>
                  <a:pt x="34" y="17"/>
                  <a:pt x="51" y="0"/>
                  <a:pt x="92" y="0"/>
                </a:cubicBezTo>
                <a:cubicBezTo>
                  <a:pt x="1255" y="0"/>
                  <a:pt x="1255" y="0"/>
                  <a:pt x="1255" y="0"/>
                </a:cubicBezTo>
                <a:cubicBezTo>
                  <a:pt x="1255" y="0"/>
                  <a:pt x="1305" y="0"/>
                  <a:pt x="1330" y="41"/>
                </a:cubicBezTo>
                <a:cubicBezTo>
                  <a:pt x="1346" y="67"/>
                  <a:pt x="1330" y="108"/>
                  <a:pt x="1305" y="125"/>
                </a:cubicBezTo>
                <a:cubicBezTo>
                  <a:pt x="803" y="576"/>
                  <a:pt x="803" y="576"/>
                  <a:pt x="803" y="576"/>
                </a:cubicBezTo>
                <a:cubicBezTo>
                  <a:pt x="803" y="576"/>
                  <a:pt x="711" y="652"/>
                  <a:pt x="586" y="602"/>
                </a:cubicBezTo>
                <a:close/>
                <a:moveTo>
                  <a:pt x="92" y="986"/>
                </a:moveTo>
                <a:cubicBezTo>
                  <a:pt x="92" y="986"/>
                  <a:pt x="0" y="978"/>
                  <a:pt x="0" y="894"/>
                </a:cubicBezTo>
                <a:cubicBezTo>
                  <a:pt x="0" y="225"/>
                  <a:pt x="0" y="225"/>
                  <a:pt x="0" y="225"/>
                </a:cubicBezTo>
                <a:cubicBezTo>
                  <a:pt x="0" y="200"/>
                  <a:pt x="17" y="192"/>
                  <a:pt x="42" y="217"/>
                </a:cubicBezTo>
                <a:cubicBezTo>
                  <a:pt x="234" y="409"/>
                  <a:pt x="234" y="409"/>
                  <a:pt x="234" y="409"/>
                </a:cubicBezTo>
                <a:cubicBezTo>
                  <a:pt x="260" y="426"/>
                  <a:pt x="268" y="468"/>
                  <a:pt x="251" y="493"/>
                </a:cubicBezTo>
                <a:cubicBezTo>
                  <a:pt x="109" y="827"/>
                  <a:pt x="109" y="827"/>
                  <a:pt x="109" y="827"/>
                </a:cubicBezTo>
                <a:cubicBezTo>
                  <a:pt x="101" y="853"/>
                  <a:pt x="109" y="853"/>
                  <a:pt x="126" y="827"/>
                </a:cubicBezTo>
                <a:cubicBezTo>
                  <a:pt x="318" y="576"/>
                  <a:pt x="318" y="576"/>
                  <a:pt x="318" y="576"/>
                </a:cubicBezTo>
                <a:cubicBezTo>
                  <a:pt x="343" y="552"/>
                  <a:pt x="368" y="552"/>
                  <a:pt x="393" y="568"/>
                </a:cubicBezTo>
                <a:cubicBezTo>
                  <a:pt x="477" y="643"/>
                  <a:pt x="477" y="643"/>
                  <a:pt x="477" y="643"/>
                </a:cubicBezTo>
                <a:cubicBezTo>
                  <a:pt x="502" y="660"/>
                  <a:pt x="544" y="685"/>
                  <a:pt x="569" y="694"/>
                </a:cubicBezTo>
                <a:cubicBezTo>
                  <a:pt x="636" y="710"/>
                  <a:pt x="744" y="735"/>
                  <a:pt x="820" y="677"/>
                </a:cubicBezTo>
                <a:cubicBezTo>
                  <a:pt x="945" y="568"/>
                  <a:pt x="945" y="568"/>
                  <a:pt x="945" y="568"/>
                </a:cubicBezTo>
                <a:cubicBezTo>
                  <a:pt x="970" y="552"/>
                  <a:pt x="1004" y="552"/>
                  <a:pt x="1020" y="576"/>
                </a:cubicBezTo>
                <a:cubicBezTo>
                  <a:pt x="1229" y="853"/>
                  <a:pt x="1229" y="853"/>
                  <a:pt x="1229" y="853"/>
                </a:cubicBezTo>
                <a:cubicBezTo>
                  <a:pt x="1246" y="877"/>
                  <a:pt x="1246" y="869"/>
                  <a:pt x="1238" y="844"/>
                </a:cubicBezTo>
                <a:cubicBezTo>
                  <a:pt x="1096" y="493"/>
                  <a:pt x="1096" y="493"/>
                  <a:pt x="1096" y="493"/>
                </a:cubicBezTo>
                <a:cubicBezTo>
                  <a:pt x="1079" y="468"/>
                  <a:pt x="1087" y="434"/>
                  <a:pt x="1112" y="409"/>
                </a:cubicBezTo>
                <a:cubicBezTo>
                  <a:pt x="1313" y="217"/>
                  <a:pt x="1313" y="217"/>
                  <a:pt x="1313" y="217"/>
                </a:cubicBezTo>
                <a:cubicBezTo>
                  <a:pt x="1330" y="192"/>
                  <a:pt x="1346" y="200"/>
                  <a:pt x="1346" y="225"/>
                </a:cubicBezTo>
                <a:cubicBezTo>
                  <a:pt x="1346" y="903"/>
                  <a:pt x="1346" y="903"/>
                  <a:pt x="1346" y="903"/>
                </a:cubicBezTo>
                <a:cubicBezTo>
                  <a:pt x="1346" y="903"/>
                  <a:pt x="1338" y="986"/>
                  <a:pt x="1246" y="986"/>
                </a:cubicBezTo>
                <a:cubicBezTo>
                  <a:pt x="92" y="986"/>
                  <a:pt x="92" y="986"/>
                  <a:pt x="92" y="986"/>
                </a:cubicBezTo>
                <a:close/>
                <a:moveTo>
                  <a:pt x="92" y="986"/>
                </a:moveTo>
                <a:lnTo>
                  <a:pt x="92" y="986"/>
                </a:lnTo>
                <a:close/>
              </a:path>
            </a:pathLst>
          </a:custGeom>
          <a:solidFill>
            <a:srgbClr val="FFFFFF"/>
          </a:solidFill>
          <a:ln>
            <a:solidFill>
              <a:srgbClr val="FFFFFF"/>
            </a:solidFill>
          </a:ln>
          <a:effectLst/>
          <a:extLst/>
        </p:spPr>
        <p:txBody>
          <a:bodyPr wrap="none" lIns="121893" tIns="60946" rIns="121893" bIns="60946" anchor="ctr"/>
          <a:lstStyle/>
          <a:p>
            <a:pPr marL="0" marR="0" lvl="0" indent="0" defTabSz="914217"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Lato Light"/>
              <a:ea typeface="SimSun" charset="0"/>
            </a:endParaRPr>
          </a:p>
        </p:txBody>
      </p:sp>
      <p:sp>
        <p:nvSpPr>
          <p:cNvPr id="39" name="AutoShape 19">
            <a:extLst>
              <a:ext uri="{FF2B5EF4-FFF2-40B4-BE49-F238E27FC236}">
                <a16:creationId xmlns="" xmlns:a16="http://schemas.microsoft.com/office/drawing/2014/main" id="{B3225D50-3BB3-4C31-8F3D-D37BA0E80B58}"/>
              </a:ext>
            </a:extLst>
          </p:cNvPr>
          <p:cNvSpPr>
            <a:spLocks/>
          </p:cNvSpPr>
          <p:nvPr/>
        </p:nvSpPr>
        <p:spPr bwMode="auto">
          <a:xfrm>
            <a:off x="9896981" y="2744279"/>
            <a:ext cx="476143" cy="476267"/>
          </a:xfrm>
          <a:custGeom>
            <a:avLst/>
            <a:gdLst>
              <a:gd name="T0" fmla="*/ 10800 w 21600"/>
              <a:gd name="T1" fmla="*/ 10789 h 21579"/>
              <a:gd name="T2" fmla="*/ 10800 w 21600"/>
              <a:gd name="T3" fmla="*/ 10789 h 21579"/>
              <a:gd name="T4" fmla="*/ 10800 w 21600"/>
              <a:gd name="T5" fmla="*/ 10789 h 21579"/>
              <a:gd name="T6" fmla="*/ 10800 w 21600"/>
              <a:gd name="T7" fmla="*/ 10789 h 21579"/>
            </a:gdLst>
            <a:ahLst/>
            <a:cxnLst>
              <a:cxn ang="0">
                <a:pos x="T0" y="T1"/>
              </a:cxn>
              <a:cxn ang="0">
                <a:pos x="T2" y="T3"/>
              </a:cxn>
              <a:cxn ang="0">
                <a:pos x="T4" y="T5"/>
              </a:cxn>
              <a:cxn ang="0">
                <a:pos x="T6" y="T7"/>
              </a:cxn>
            </a:cxnLst>
            <a:rect l="0" t="0" r="r" b="b"/>
            <a:pathLst>
              <a:path w="21600" h="21579">
                <a:moveTo>
                  <a:pt x="21599" y="9391"/>
                </a:moveTo>
                <a:cubicBezTo>
                  <a:pt x="21599" y="9887"/>
                  <a:pt x="21472" y="10321"/>
                  <a:pt x="21218" y="10697"/>
                </a:cubicBezTo>
                <a:cubicBezTo>
                  <a:pt x="20963" y="11072"/>
                  <a:pt x="20647" y="11313"/>
                  <a:pt x="20263" y="11427"/>
                </a:cubicBezTo>
                <a:lnTo>
                  <a:pt x="20263" y="16610"/>
                </a:lnTo>
                <a:cubicBezTo>
                  <a:pt x="20263" y="17200"/>
                  <a:pt x="20087" y="17708"/>
                  <a:pt x="19729" y="18128"/>
                </a:cubicBezTo>
                <a:cubicBezTo>
                  <a:pt x="19374" y="18550"/>
                  <a:pt x="18951" y="18758"/>
                  <a:pt x="18459" y="18758"/>
                </a:cubicBezTo>
                <a:cubicBezTo>
                  <a:pt x="17927" y="18122"/>
                  <a:pt x="17286" y="17505"/>
                  <a:pt x="16537" y="16904"/>
                </a:cubicBezTo>
                <a:cubicBezTo>
                  <a:pt x="15785" y="16305"/>
                  <a:pt x="14980" y="15756"/>
                  <a:pt x="14116" y="15254"/>
                </a:cubicBezTo>
                <a:cubicBezTo>
                  <a:pt x="13254" y="14755"/>
                  <a:pt x="12363" y="14324"/>
                  <a:pt x="11449" y="13969"/>
                </a:cubicBezTo>
                <a:cubicBezTo>
                  <a:pt x="10536" y="13614"/>
                  <a:pt x="9648" y="13379"/>
                  <a:pt x="8788" y="13267"/>
                </a:cubicBezTo>
                <a:cubicBezTo>
                  <a:pt x="8453" y="13379"/>
                  <a:pt x="8179" y="13564"/>
                  <a:pt x="7968" y="13828"/>
                </a:cubicBezTo>
                <a:cubicBezTo>
                  <a:pt x="7758" y="14092"/>
                  <a:pt x="7613" y="14386"/>
                  <a:pt x="7535" y="14706"/>
                </a:cubicBezTo>
                <a:cubicBezTo>
                  <a:pt x="7457" y="15028"/>
                  <a:pt x="7449" y="15360"/>
                  <a:pt x="7510" y="15698"/>
                </a:cubicBezTo>
                <a:cubicBezTo>
                  <a:pt x="7574" y="16035"/>
                  <a:pt x="7719" y="16340"/>
                  <a:pt x="7946" y="16610"/>
                </a:cubicBezTo>
                <a:cubicBezTo>
                  <a:pt x="7750" y="16992"/>
                  <a:pt x="7660" y="17347"/>
                  <a:pt x="7677" y="17673"/>
                </a:cubicBezTo>
                <a:cubicBezTo>
                  <a:pt x="7692" y="17993"/>
                  <a:pt x="7772" y="18307"/>
                  <a:pt x="7917" y="18606"/>
                </a:cubicBezTo>
                <a:cubicBezTo>
                  <a:pt x="8059" y="18908"/>
                  <a:pt x="8255" y="19193"/>
                  <a:pt x="8497" y="19469"/>
                </a:cubicBezTo>
                <a:cubicBezTo>
                  <a:pt x="8737" y="19745"/>
                  <a:pt x="8996" y="20021"/>
                  <a:pt x="9271" y="20291"/>
                </a:cubicBezTo>
                <a:cubicBezTo>
                  <a:pt x="9114" y="20696"/>
                  <a:pt x="8842" y="21001"/>
                  <a:pt x="8455" y="21212"/>
                </a:cubicBezTo>
                <a:cubicBezTo>
                  <a:pt x="8069" y="21423"/>
                  <a:pt x="7655" y="21541"/>
                  <a:pt x="7212" y="21570"/>
                </a:cubicBezTo>
                <a:cubicBezTo>
                  <a:pt x="6771" y="21599"/>
                  <a:pt x="6340" y="21550"/>
                  <a:pt x="5917" y="21423"/>
                </a:cubicBezTo>
                <a:cubicBezTo>
                  <a:pt x="5496" y="21294"/>
                  <a:pt x="5163" y="21092"/>
                  <a:pt x="4923" y="20810"/>
                </a:cubicBezTo>
                <a:cubicBezTo>
                  <a:pt x="4781" y="20241"/>
                  <a:pt x="4624" y="19657"/>
                  <a:pt x="4453" y="19055"/>
                </a:cubicBezTo>
                <a:cubicBezTo>
                  <a:pt x="4281" y="18453"/>
                  <a:pt x="4139" y="17843"/>
                  <a:pt x="4032" y="17224"/>
                </a:cubicBezTo>
                <a:cubicBezTo>
                  <a:pt x="3921" y="16599"/>
                  <a:pt x="3868" y="15953"/>
                  <a:pt x="3868" y="15281"/>
                </a:cubicBezTo>
                <a:cubicBezTo>
                  <a:pt x="3868" y="14615"/>
                  <a:pt x="3961" y="13905"/>
                  <a:pt x="4149" y="13153"/>
                </a:cubicBezTo>
                <a:lnTo>
                  <a:pt x="1804" y="13153"/>
                </a:lnTo>
                <a:cubicBezTo>
                  <a:pt x="1312" y="13153"/>
                  <a:pt x="888" y="12945"/>
                  <a:pt x="533" y="12522"/>
                </a:cubicBezTo>
                <a:cubicBezTo>
                  <a:pt x="176" y="12100"/>
                  <a:pt x="0" y="11592"/>
                  <a:pt x="0" y="10990"/>
                </a:cubicBezTo>
                <a:lnTo>
                  <a:pt x="0" y="7774"/>
                </a:lnTo>
                <a:cubicBezTo>
                  <a:pt x="0" y="7184"/>
                  <a:pt x="176" y="6676"/>
                  <a:pt x="526" y="6245"/>
                </a:cubicBezTo>
                <a:cubicBezTo>
                  <a:pt x="878" y="5819"/>
                  <a:pt x="1304" y="5605"/>
                  <a:pt x="1804" y="5605"/>
                </a:cubicBezTo>
                <a:lnTo>
                  <a:pt x="7652" y="5605"/>
                </a:lnTo>
                <a:cubicBezTo>
                  <a:pt x="8551" y="5605"/>
                  <a:pt x="9508" y="5449"/>
                  <a:pt x="10524" y="5135"/>
                </a:cubicBezTo>
                <a:cubicBezTo>
                  <a:pt x="11540" y="4821"/>
                  <a:pt x="12536" y="4399"/>
                  <a:pt x="13511" y="3873"/>
                </a:cubicBezTo>
                <a:cubicBezTo>
                  <a:pt x="14488" y="3342"/>
                  <a:pt x="15408" y="2744"/>
                  <a:pt x="16272" y="2071"/>
                </a:cubicBezTo>
                <a:cubicBezTo>
                  <a:pt x="17134" y="1405"/>
                  <a:pt x="17864" y="713"/>
                  <a:pt x="18459" y="0"/>
                </a:cubicBezTo>
                <a:cubicBezTo>
                  <a:pt x="18951" y="0"/>
                  <a:pt x="19374" y="214"/>
                  <a:pt x="19729" y="633"/>
                </a:cubicBezTo>
                <a:cubicBezTo>
                  <a:pt x="20087" y="1056"/>
                  <a:pt x="20263" y="1567"/>
                  <a:pt x="20263" y="2165"/>
                </a:cubicBezTo>
                <a:lnTo>
                  <a:pt x="20263" y="7334"/>
                </a:lnTo>
                <a:cubicBezTo>
                  <a:pt x="20647" y="7445"/>
                  <a:pt x="20963" y="7692"/>
                  <a:pt x="21218" y="8070"/>
                </a:cubicBezTo>
                <a:cubicBezTo>
                  <a:pt x="21472" y="8454"/>
                  <a:pt x="21599" y="8895"/>
                  <a:pt x="21599" y="9391"/>
                </a:cubicBezTo>
                <a:moveTo>
                  <a:pt x="18459" y="2855"/>
                </a:moveTo>
                <a:cubicBezTo>
                  <a:pt x="17864" y="3407"/>
                  <a:pt x="17215" y="3941"/>
                  <a:pt x="16512" y="4451"/>
                </a:cubicBezTo>
                <a:cubicBezTo>
                  <a:pt x="15810" y="4962"/>
                  <a:pt x="15065" y="5423"/>
                  <a:pt x="14280" y="5834"/>
                </a:cubicBezTo>
                <a:cubicBezTo>
                  <a:pt x="13494" y="6245"/>
                  <a:pt x="12693" y="6609"/>
                  <a:pt x="11878" y="6923"/>
                </a:cubicBezTo>
                <a:cubicBezTo>
                  <a:pt x="11060" y="7237"/>
                  <a:pt x="10255" y="7462"/>
                  <a:pt x="9457" y="7603"/>
                </a:cubicBezTo>
                <a:lnTo>
                  <a:pt x="9457" y="11172"/>
                </a:lnTo>
                <a:cubicBezTo>
                  <a:pt x="10255" y="11325"/>
                  <a:pt x="11060" y="11554"/>
                  <a:pt x="11878" y="11862"/>
                </a:cubicBezTo>
                <a:cubicBezTo>
                  <a:pt x="12693" y="12170"/>
                  <a:pt x="13494" y="12537"/>
                  <a:pt x="14280" y="12956"/>
                </a:cubicBezTo>
                <a:cubicBezTo>
                  <a:pt x="15065" y="13379"/>
                  <a:pt x="15812" y="13843"/>
                  <a:pt x="16524" y="14347"/>
                </a:cubicBezTo>
                <a:cubicBezTo>
                  <a:pt x="17234" y="14855"/>
                  <a:pt x="17881" y="15380"/>
                  <a:pt x="18459" y="15920"/>
                </a:cubicBezTo>
                <a:lnTo>
                  <a:pt x="18459" y="2855"/>
                </a:lnTo>
                <a:close/>
              </a:path>
            </a:pathLst>
          </a:custGeom>
          <a:solidFill>
            <a:srgbClr val="FFFFFF"/>
          </a:solidFill>
          <a:ln>
            <a:noFill/>
          </a:ln>
          <a:effectLst/>
          <a:extLst/>
        </p:spPr>
        <p:txBody>
          <a:bodyPr lIns="50789" tIns="50789" rIns="50789" bIns="50789" anchor="ctr"/>
          <a:lstStyle/>
          <a:p>
            <a:pPr marL="0" marR="0" lvl="0" indent="0" defTabSz="457098" eaLnBrk="1" fontAlgn="auto" latinLnBrk="0" hangingPunct="1">
              <a:lnSpc>
                <a:spcPct val="100000"/>
              </a:lnSpc>
              <a:spcBef>
                <a:spcPts val="0"/>
              </a:spcBef>
              <a:spcAft>
                <a:spcPts val="0"/>
              </a:spcAft>
              <a:buClrTx/>
              <a:buSzTx/>
              <a:buFontTx/>
              <a:buNone/>
              <a:tabLst/>
              <a:defRPr/>
            </a:pPr>
            <a:endParaRPr kumimoji="0" lang="es-ES" sz="2900" b="0" i="0" u="none" strike="noStrike" kern="0" cap="none" spc="0" normalizeH="0" baseline="0" noProof="0" dirty="0">
              <a:ln>
                <a:noFill/>
              </a:ln>
              <a:solidFill>
                <a:srgbClr val="000000"/>
              </a:solidFill>
              <a:effectLst>
                <a:outerShdw blurRad="38100" dist="38100" dir="2700000" algn="tl">
                  <a:srgbClr val="000000"/>
                </a:outerShdw>
              </a:effectLst>
              <a:uLnTx/>
              <a:uFillTx/>
              <a:latin typeface="Gill Sans" charset="0"/>
              <a:cs typeface="Gill Sans" charset="0"/>
              <a:sym typeface="Gill Sans" charset="0"/>
            </a:endParaRPr>
          </a:p>
        </p:txBody>
      </p:sp>
      <p:grpSp>
        <p:nvGrpSpPr>
          <p:cNvPr id="40" name="Group 1">
            <a:extLst>
              <a:ext uri="{FF2B5EF4-FFF2-40B4-BE49-F238E27FC236}">
                <a16:creationId xmlns="" xmlns:a16="http://schemas.microsoft.com/office/drawing/2014/main" id="{1F13BA07-13FC-4792-9D35-43B53DC95675}"/>
              </a:ext>
            </a:extLst>
          </p:cNvPr>
          <p:cNvGrpSpPr/>
          <p:nvPr/>
        </p:nvGrpSpPr>
        <p:grpSpPr>
          <a:xfrm>
            <a:off x="1199540" y="4301327"/>
            <a:ext cx="1898433" cy="1426429"/>
            <a:chOff x="1342758" y="3835000"/>
            <a:chExt cx="1898928" cy="1426429"/>
          </a:xfrm>
        </p:grpSpPr>
        <p:sp>
          <p:nvSpPr>
            <p:cNvPr id="41" name="Text Placeholder 32">
              <a:extLst>
                <a:ext uri="{FF2B5EF4-FFF2-40B4-BE49-F238E27FC236}">
                  <a16:creationId xmlns="" xmlns:a16="http://schemas.microsoft.com/office/drawing/2014/main" id="{7673E969-1742-431A-AACF-FBC7B77BCD40}"/>
                </a:ext>
              </a:extLst>
            </p:cNvPr>
            <p:cNvSpPr txBox="1">
              <a:spLocks/>
            </p:cNvSpPr>
            <p:nvPr/>
          </p:nvSpPr>
          <p:spPr>
            <a:xfrm>
              <a:off x="1342758" y="4455669"/>
              <a:ext cx="1898928" cy="805760"/>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defTabSz="1450940">
                <a:lnSpc>
                  <a:spcPct val="100000"/>
                </a:lnSpc>
                <a:spcBef>
                  <a:spcPts val="0"/>
                </a:spcBef>
                <a:buFont typeface="Arial" panose="020B0604020202020204" pitchFamily="34" charset="0"/>
                <a:buNone/>
              </a:pPr>
              <a:r>
                <a:rPr lang="zh-CN" altLang="en-US" sz="1600" dirty="0">
                  <a:solidFill>
                    <a:srgbClr val="000000"/>
                  </a:solidFill>
                  <a:latin typeface="微软雅黑" panose="020B0503020204020204" pitchFamily="34" charset="-122"/>
                  <a:ea typeface="微软雅黑" panose="020B0503020204020204" pitchFamily="34" charset="-122"/>
                  <a:cs typeface="Open Sans" pitchFamily="34" charset="0"/>
                </a:rPr>
                <a:t>点击输入文本千图网</a:t>
              </a:r>
              <a:endParaRPr lang="en-US" altLang="zh-CN" sz="1600" dirty="0">
                <a:solidFill>
                  <a:srgbClr val="000000"/>
                </a:solidFill>
                <a:latin typeface="微软雅黑" panose="020B0503020204020204" pitchFamily="34" charset="-122"/>
                <a:ea typeface="微软雅黑" panose="020B0503020204020204" pitchFamily="34" charset="-122"/>
                <a:cs typeface="Open Sans" pitchFamily="34" charset="0"/>
              </a:endParaRPr>
            </a:p>
            <a:p>
              <a:pPr marL="0" indent="0" algn="ctr" defTabSz="1450940">
                <a:lnSpc>
                  <a:spcPct val="100000"/>
                </a:lnSpc>
                <a:spcBef>
                  <a:spcPts val="0"/>
                </a:spcBef>
                <a:buFont typeface="Arial" panose="020B0604020202020204" pitchFamily="34" charset="0"/>
                <a:buNone/>
              </a:pPr>
              <a:r>
                <a:rPr lang="zh-CN" altLang="en-US" sz="1600" dirty="0">
                  <a:solidFill>
                    <a:srgbClr val="000000"/>
                  </a:solidFill>
                  <a:latin typeface="微软雅黑" panose="020B0503020204020204" pitchFamily="34" charset="-122"/>
                  <a:ea typeface="微软雅黑" panose="020B0503020204020204" pitchFamily="34" charset="-122"/>
                  <a:cs typeface="Open Sans" pitchFamily="34" charset="0"/>
                </a:rPr>
                <a:t>点击输入文本千图网</a:t>
              </a:r>
              <a:endParaRPr lang="en-US" altLang="zh-CN" sz="1600" dirty="0">
                <a:solidFill>
                  <a:srgbClr val="000000"/>
                </a:solidFill>
                <a:latin typeface="微软雅黑" panose="020B0503020204020204" pitchFamily="34" charset="-122"/>
                <a:ea typeface="微软雅黑" panose="020B0503020204020204" pitchFamily="34" charset="-122"/>
                <a:cs typeface="Open Sans" pitchFamily="34" charset="0"/>
              </a:endParaRPr>
            </a:p>
            <a:p>
              <a:pPr marL="0" indent="0" algn="ctr" defTabSz="1450940">
                <a:lnSpc>
                  <a:spcPct val="100000"/>
                </a:lnSpc>
                <a:spcBef>
                  <a:spcPts val="0"/>
                </a:spcBef>
                <a:buFont typeface="Arial" panose="020B0604020202020204" pitchFamily="34" charset="0"/>
                <a:buNone/>
              </a:pPr>
              <a:r>
                <a:rPr lang="zh-CN" altLang="en-US" sz="1600" dirty="0">
                  <a:solidFill>
                    <a:srgbClr val="000000"/>
                  </a:solidFill>
                  <a:latin typeface="微软雅黑" panose="020B0503020204020204" pitchFamily="34" charset="-122"/>
                  <a:ea typeface="微软雅黑" panose="020B0503020204020204" pitchFamily="34" charset="-122"/>
                  <a:cs typeface="Open Sans" pitchFamily="34" charset="0"/>
                </a:rPr>
                <a:t>点击输入文本千图网</a:t>
              </a:r>
              <a:endParaRPr lang="en-US" altLang="zh-CN" sz="1600" dirty="0">
                <a:solidFill>
                  <a:srgbClr val="000000"/>
                </a:solidFill>
                <a:latin typeface="微软雅黑" panose="020B0503020204020204" pitchFamily="34" charset="-122"/>
                <a:ea typeface="微软雅黑" panose="020B0503020204020204" pitchFamily="34" charset="-122"/>
                <a:cs typeface="Open Sans" pitchFamily="34" charset="0"/>
              </a:endParaRPr>
            </a:p>
          </p:txBody>
        </p:sp>
        <p:sp>
          <p:nvSpPr>
            <p:cNvPr id="42" name="Text Placeholder 33">
              <a:extLst>
                <a:ext uri="{FF2B5EF4-FFF2-40B4-BE49-F238E27FC236}">
                  <a16:creationId xmlns="" xmlns:a16="http://schemas.microsoft.com/office/drawing/2014/main" id="{17339FC1-925D-4B4F-A4FB-DEDED309E492}"/>
                </a:ext>
              </a:extLst>
            </p:cNvPr>
            <p:cNvSpPr txBox="1">
              <a:spLocks/>
            </p:cNvSpPr>
            <p:nvPr/>
          </p:nvSpPr>
          <p:spPr>
            <a:xfrm>
              <a:off x="1413151" y="3835000"/>
              <a:ext cx="1650338" cy="318864"/>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defTabSz="342900">
                <a:spcBef>
                  <a:spcPts val="375"/>
                </a:spcBef>
                <a:buFont typeface="Arial" panose="020B0604020202020204" pitchFamily="34" charset="0"/>
                <a:buNone/>
              </a:pPr>
              <a:r>
                <a:rPr lang="zh-CN" altLang="en-US" sz="2400" b="1" dirty="0">
                  <a:solidFill>
                    <a:srgbClr val="000000"/>
                  </a:solidFill>
                  <a:latin typeface="微软雅黑" panose="020B0503020204020204" pitchFamily="34" charset="-122"/>
                  <a:ea typeface="微软雅黑" panose="020B0503020204020204" pitchFamily="34" charset="-122"/>
                  <a:cs typeface="Lato Regular"/>
                </a:rPr>
                <a:t>标题</a:t>
              </a:r>
              <a:endParaRPr lang="en-AU" altLang="zh-CN" sz="2400" b="1" dirty="0">
                <a:solidFill>
                  <a:srgbClr val="000000"/>
                </a:solidFill>
                <a:latin typeface="微软雅黑" panose="020B0503020204020204" pitchFamily="34" charset="-122"/>
                <a:ea typeface="微软雅黑" panose="020B0503020204020204" pitchFamily="34" charset="-122"/>
                <a:cs typeface="Lato Regular"/>
              </a:endParaRPr>
            </a:p>
          </p:txBody>
        </p:sp>
      </p:grpSp>
      <p:grpSp>
        <p:nvGrpSpPr>
          <p:cNvPr id="43" name="Group 1">
            <a:extLst>
              <a:ext uri="{FF2B5EF4-FFF2-40B4-BE49-F238E27FC236}">
                <a16:creationId xmlns="" xmlns:a16="http://schemas.microsoft.com/office/drawing/2014/main" id="{59FE095C-6B4E-41C5-BAF0-D54A2BC05D46}"/>
              </a:ext>
            </a:extLst>
          </p:cNvPr>
          <p:cNvGrpSpPr/>
          <p:nvPr/>
        </p:nvGrpSpPr>
        <p:grpSpPr>
          <a:xfrm>
            <a:off x="3859733" y="4301327"/>
            <a:ext cx="1898433" cy="1426429"/>
            <a:chOff x="1342758" y="3835000"/>
            <a:chExt cx="1898928" cy="1426429"/>
          </a:xfrm>
        </p:grpSpPr>
        <p:sp>
          <p:nvSpPr>
            <p:cNvPr id="44" name="Text Placeholder 32">
              <a:extLst>
                <a:ext uri="{FF2B5EF4-FFF2-40B4-BE49-F238E27FC236}">
                  <a16:creationId xmlns="" xmlns:a16="http://schemas.microsoft.com/office/drawing/2014/main" id="{DD0C8F73-5820-41C0-82F4-7C26B5613D29}"/>
                </a:ext>
              </a:extLst>
            </p:cNvPr>
            <p:cNvSpPr txBox="1">
              <a:spLocks/>
            </p:cNvSpPr>
            <p:nvPr/>
          </p:nvSpPr>
          <p:spPr>
            <a:xfrm>
              <a:off x="1342758" y="4455669"/>
              <a:ext cx="1898928" cy="805760"/>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defTabSz="1450940">
                <a:lnSpc>
                  <a:spcPct val="100000"/>
                </a:lnSpc>
                <a:spcBef>
                  <a:spcPts val="0"/>
                </a:spcBef>
                <a:buFont typeface="Arial" panose="020B0604020202020204" pitchFamily="34" charset="0"/>
                <a:buNone/>
              </a:pPr>
              <a:r>
                <a:rPr lang="zh-CN" altLang="en-US" sz="1600" dirty="0">
                  <a:solidFill>
                    <a:srgbClr val="000000"/>
                  </a:solidFill>
                  <a:latin typeface="微软雅黑" panose="020B0503020204020204" pitchFamily="34" charset="-122"/>
                  <a:ea typeface="微软雅黑" panose="020B0503020204020204" pitchFamily="34" charset="-122"/>
                  <a:cs typeface="Open Sans" pitchFamily="34" charset="0"/>
                </a:rPr>
                <a:t>点击输入文本千图网</a:t>
              </a:r>
              <a:endParaRPr lang="en-US" altLang="zh-CN" sz="1600" dirty="0">
                <a:solidFill>
                  <a:srgbClr val="000000"/>
                </a:solidFill>
                <a:latin typeface="微软雅黑" panose="020B0503020204020204" pitchFamily="34" charset="-122"/>
                <a:ea typeface="微软雅黑" panose="020B0503020204020204" pitchFamily="34" charset="-122"/>
                <a:cs typeface="Open Sans" pitchFamily="34" charset="0"/>
              </a:endParaRPr>
            </a:p>
            <a:p>
              <a:pPr marL="0" indent="0" algn="ctr" defTabSz="1450940">
                <a:lnSpc>
                  <a:spcPct val="100000"/>
                </a:lnSpc>
                <a:spcBef>
                  <a:spcPts val="0"/>
                </a:spcBef>
                <a:buFont typeface="Arial" panose="020B0604020202020204" pitchFamily="34" charset="0"/>
                <a:buNone/>
              </a:pPr>
              <a:r>
                <a:rPr lang="zh-CN" altLang="en-US" sz="1600" dirty="0">
                  <a:solidFill>
                    <a:srgbClr val="000000"/>
                  </a:solidFill>
                  <a:latin typeface="微软雅黑" panose="020B0503020204020204" pitchFamily="34" charset="-122"/>
                  <a:ea typeface="微软雅黑" panose="020B0503020204020204" pitchFamily="34" charset="-122"/>
                  <a:cs typeface="Open Sans" pitchFamily="34" charset="0"/>
                </a:rPr>
                <a:t>点击输入文本千图网</a:t>
              </a:r>
              <a:endParaRPr lang="en-US" altLang="zh-CN" sz="1600" dirty="0">
                <a:solidFill>
                  <a:srgbClr val="000000"/>
                </a:solidFill>
                <a:latin typeface="微软雅黑" panose="020B0503020204020204" pitchFamily="34" charset="-122"/>
                <a:ea typeface="微软雅黑" panose="020B0503020204020204" pitchFamily="34" charset="-122"/>
                <a:cs typeface="Open Sans" pitchFamily="34" charset="0"/>
              </a:endParaRPr>
            </a:p>
            <a:p>
              <a:pPr marL="0" indent="0" algn="ctr" defTabSz="1450940">
                <a:lnSpc>
                  <a:spcPct val="100000"/>
                </a:lnSpc>
                <a:spcBef>
                  <a:spcPts val="0"/>
                </a:spcBef>
                <a:buFont typeface="Arial" panose="020B0604020202020204" pitchFamily="34" charset="0"/>
                <a:buNone/>
              </a:pPr>
              <a:r>
                <a:rPr lang="zh-CN" altLang="en-US" sz="1600" dirty="0">
                  <a:solidFill>
                    <a:srgbClr val="000000"/>
                  </a:solidFill>
                  <a:latin typeface="微软雅黑" panose="020B0503020204020204" pitchFamily="34" charset="-122"/>
                  <a:ea typeface="微软雅黑" panose="020B0503020204020204" pitchFamily="34" charset="-122"/>
                  <a:cs typeface="Open Sans" pitchFamily="34" charset="0"/>
                </a:rPr>
                <a:t>点击输入文本千图网</a:t>
              </a:r>
              <a:endParaRPr lang="en-US" altLang="zh-CN" sz="1600" dirty="0">
                <a:solidFill>
                  <a:srgbClr val="000000"/>
                </a:solidFill>
                <a:latin typeface="微软雅黑" panose="020B0503020204020204" pitchFamily="34" charset="-122"/>
                <a:ea typeface="微软雅黑" panose="020B0503020204020204" pitchFamily="34" charset="-122"/>
                <a:cs typeface="Open Sans" pitchFamily="34" charset="0"/>
              </a:endParaRPr>
            </a:p>
          </p:txBody>
        </p:sp>
        <p:sp>
          <p:nvSpPr>
            <p:cNvPr id="45" name="Text Placeholder 33">
              <a:extLst>
                <a:ext uri="{FF2B5EF4-FFF2-40B4-BE49-F238E27FC236}">
                  <a16:creationId xmlns="" xmlns:a16="http://schemas.microsoft.com/office/drawing/2014/main" id="{FA69A97E-8963-4D81-8DD0-E08521A4CD5B}"/>
                </a:ext>
              </a:extLst>
            </p:cNvPr>
            <p:cNvSpPr txBox="1">
              <a:spLocks/>
            </p:cNvSpPr>
            <p:nvPr/>
          </p:nvSpPr>
          <p:spPr>
            <a:xfrm>
              <a:off x="1413151" y="3835000"/>
              <a:ext cx="1650338" cy="318864"/>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defTabSz="342900">
                <a:spcBef>
                  <a:spcPts val="375"/>
                </a:spcBef>
                <a:buFont typeface="Arial" panose="020B0604020202020204" pitchFamily="34" charset="0"/>
                <a:buNone/>
              </a:pPr>
              <a:r>
                <a:rPr lang="zh-CN" altLang="en-US" sz="2400" b="1" dirty="0">
                  <a:solidFill>
                    <a:srgbClr val="000000"/>
                  </a:solidFill>
                  <a:latin typeface="微软雅黑" panose="020B0503020204020204" pitchFamily="34" charset="-122"/>
                  <a:ea typeface="微软雅黑" panose="020B0503020204020204" pitchFamily="34" charset="-122"/>
                  <a:cs typeface="Lato Regular"/>
                </a:rPr>
                <a:t>标题</a:t>
              </a:r>
              <a:endParaRPr lang="en-AU" altLang="zh-CN" sz="2400" b="1" dirty="0">
                <a:solidFill>
                  <a:srgbClr val="000000"/>
                </a:solidFill>
                <a:latin typeface="微软雅黑" panose="020B0503020204020204" pitchFamily="34" charset="-122"/>
                <a:ea typeface="微软雅黑" panose="020B0503020204020204" pitchFamily="34" charset="-122"/>
                <a:cs typeface="Lato Regular"/>
              </a:endParaRPr>
            </a:p>
          </p:txBody>
        </p:sp>
      </p:grpSp>
      <p:grpSp>
        <p:nvGrpSpPr>
          <p:cNvPr id="46" name="Group 1">
            <a:extLst>
              <a:ext uri="{FF2B5EF4-FFF2-40B4-BE49-F238E27FC236}">
                <a16:creationId xmlns="" xmlns:a16="http://schemas.microsoft.com/office/drawing/2014/main" id="{7A257509-9C82-4F42-A3B7-54A33CFEF318}"/>
              </a:ext>
            </a:extLst>
          </p:cNvPr>
          <p:cNvGrpSpPr/>
          <p:nvPr/>
        </p:nvGrpSpPr>
        <p:grpSpPr>
          <a:xfrm>
            <a:off x="6519926" y="4301327"/>
            <a:ext cx="1898433" cy="1426429"/>
            <a:chOff x="1342758" y="3835000"/>
            <a:chExt cx="1898928" cy="1426429"/>
          </a:xfrm>
        </p:grpSpPr>
        <p:sp>
          <p:nvSpPr>
            <p:cNvPr id="47" name="Text Placeholder 32">
              <a:extLst>
                <a:ext uri="{FF2B5EF4-FFF2-40B4-BE49-F238E27FC236}">
                  <a16:creationId xmlns="" xmlns:a16="http://schemas.microsoft.com/office/drawing/2014/main" id="{9CF0B775-EE05-4E6E-B15A-F21D225B3E6A}"/>
                </a:ext>
              </a:extLst>
            </p:cNvPr>
            <p:cNvSpPr txBox="1">
              <a:spLocks/>
            </p:cNvSpPr>
            <p:nvPr/>
          </p:nvSpPr>
          <p:spPr>
            <a:xfrm>
              <a:off x="1342758" y="4455669"/>
              <a:ext cx="1898928" cy="805760"/>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defTabSz="1450940">
                <a:lnSpc>
                  <a:spcPct val="100000"/>
                </a:lnSpc>
                <a:spcBef>
                  <a:spcPts val="0"/>
                </a:spcBef>
                <a:buFont typeface="Arial" panose="020B0604020202020204" pitchFamily="34" charset="0"/>
                <a:buNone/>
              </a:pPr>
              <a:r>
                <a:rPr lang="zh-CN" altLang="en-US" sz="1600" dirty="0">
                  <a:solidFill>
                    <a:srgbClr val="000000"/>
                  </a:solidFill>
                  <a:latin typeface="微软雅黑" panose="020B0503020204020204" pitchFamily="34" charset="-122"/>
                  <a:ea typeface="微软雅黑" panose="020B0503020204020204" pitchFamily="34" charset="-122"/>
                  <a:cs typeface="Open Sans" pitchFamily="34" charset="0"/>
                </a:rPr>
                <a:t>点击输入文本千图网</a:t>
              </a:r>
              <a:endParaRPr lang="en-US" altLang="zh-CN" sz="1600" dirty="0">
                <a:solidFill>
                  <a:srgbClr val="000000"/>
                </a:solidFill>
                <a:latin typeface="微软雅黑" panose="020B0503020204020204" pitchFamily="34" charset="-122"/>
                <a:ea typeface="微软雅黑" panose="020B0503020204020204" pitchFamily="34" charset="-122"/>
                <a:cs typeface="Open Sans" pitchFamily="34" charset="0"/>
              </a:endParaRPr>
            </a:p>
            <a:p>
              <a:pPr marL="0" indent="0" algn="ctr" defTabSz="1450940">
                <a:lnSpc>
                  <a:spcPct val="100000"/>
                </a:lnSpc>
                <a:spcBef>
                  <a:spcPts val="0"/>
                </a:spcBef>
                <a:buFont typeface="Arial" panose="020B0604020202020204" pitchFamily="34" charset="0"/>
                <a:buNone/>
              </a:pPr>
              <a:r>
                <a:rPr lang="zh-CN" altLang="en-US" sz="1600" dirty="0">
                  <a:solidFill>
                    <a:srgbClr val="000000"/>
                  </a:solidFill>
                  <a:latin typeface="微软雅黑" panose="020B0503020204020204" pitchFamily="34" charset="-122"/>
                  <a:ea typeface="微软雅黑" panose="020B0503020204020204" pitchFamily="34" charset="-122"/>
                  <a:cs typeface="Open Sans" pitchFamily="34" charset="0"/>
                </a:rPr>
                <a:t>点击输入文本千图网</a:t>
              </a:r>
              <a:endParaRPr lang="en-US" altLang="zh-CN" sz="1600" dirty="0">
                <a:solidFill>
                  <a:srgbClr val="000000"/>
                </a:solidFill>
                <a:latin typeface="微软雅黑" panose="020B0503020204020204" pitchFamily="34" charset="-122"/>
                <a:ea typeface="微软雅黑" panose="020B0503020204020204" pitchFamily="34" charset="-122"/>
                <a:cs typeface="Open Sans" pitchFamily="34" charset="0"/>
              </a:endParaRPr>
            </a:p>
            <a:p>
              <a:pPr marL="0" indent="0" algn="ctr" defTabSz="1450940">
                <a:lnSpc>
                  <a:spcPct val="100000"/>
                </a:lnSpc>
                <a:spcBef>
                  <a:spcPts val="0"/>
                </a:spcBef>
                <a:buFont typeface="Arial" panose="020B0604020202020204" pitchFamily="34" charset="0"/>
                <a:buNone/>
              </a:pPr>
              <a:r>
                <a:rPr lang="zh-CN" altLang="en-US" sz="1600" dirty="0">
                  <a:solidFill>
                    <a:srgbClr val="000000"/>
                  </a:solidFill>
                  <a:latin typeface="微软雅黑" panose="020B0503020204020204" pitchFamily="34" charset="-122"/>
                  <a:ea typeface="微软雅黑" panose="020B0503020204020204" pitchFamily="34" charset="-122"/>
                  <a:cs typeface="Open Sans" pitchFamily="34" charset="0"/>
                </a:rPr>
                <a:t>点击输入文本千图网</a:t>
              </a:r>
              <a:endParaRPr lang="en-US" altLang="zh-CN" sz="1600" dirty="0">
                <a:solidFill>
                  <a:srgbClr val="000000"/>
                </a:solidFill>
                <a:latin typeface="微软雅黑" panose="020B0503020204020204" pitchFamily="34" charset="-122"/>
                <a:ea typeface="微软雅黑" panose="020B0503020204020204" pitchFamily="34" charset="-122"/>
                <a:cs typeface="Open Sans" pitchFamily="34" charset="0"/>
              </a:endParaRPr>
            </a:p>
          </p:txBody>
        </p:sp>
        <p:sp>
          <p:nvSpPr>
            <p:cNvPr id="48" name="Text Placeholder 33">
              <a:extLst>
                <a:ext uri="{FF2B5EF4-FFF2-40B4-BE49-F238E27FC236}">
                  <a16:creationId xmlns="" xmlns:a16="http://schemas.microsoft.com/office/drawing/2014/main" id="{F1DB039B-5956-4362-9A2A-C412BEAAA920}"/>
                </a:ext>
              </a:extLst>
            </p:cNvPr>
            <p:cNvSpPr txBox="1">
              <a:spLocks/>
            </p:cNvSpPr>
            <p:nvPr/>
          </p:nvSpPr>
          <p:spPr>
            <a:xfrm>
              <a:off x="1413151" y="3835000"/>
              <a:ext cx="1650338" cy="318864"/>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defTabSz="342900">
                <a:spcBef>
                  <a:spcPts val="375"/>
                </a:spcBef>
                <a:buFont typeface="Arial" panose="020B0604020202020204" pitchFamily="34" charset="0"/>
                <a:buNone/>
              </a:pPr>
              <a:r>
                <a:rPr lang="zh-CN" altLang="en-US" sz="2400" b="1" dirty="0">
                  <a:solidFill>
                    <a:srgbClr val="000000"/>
                  </a:solidFill>
                  <a:latin typeface="微软雅黑" panose="020B0503020204020204" pitchFamily="34" charset="-122"/>
                  <a:ea typeface="微软雅黑" panose="020B0503020204020204" pitchFamily="34" charset="-122"/>
                  <a:cs typeface="Lato Regular"/>
                </a:rPr>
                <a:t>标题</a:t>
              </a:r>
              <a:endParaRPr lang="en-AU" altLang="zh-CN" sz="2400" b="1" dirty="0">
                <a:solidFill>
                  <a:srgbClr val="000000"/>
                </a:solidFill>
                <a:latin typeface="微软雅黑" panose="020B0503020204020204" pitchFamily="34" charset="-122"/>
                <a:ea typeface="微软雅黑" panose="020B0503020204020204" pitchFamily="34" charset="-122"/>
                <a:cs typeface="Lato Regular"/>
              </a:endParaRPr>
            </a:p>
          </p:txBody>
        </p:sp>
      </p:grpSp>
      <p:grpSp>
        <p:nvGrpSpPr>
          <p:cNvPr id="49" name="Group 1">
            <a:extLst>
              <a:ext uri="{FF2B5EF4-FFF2-40B4-BE49-F238E27FC236}">
                <a16:creationId xmlns="" xmlns:a16="http://schemas.microsoft.com/office/drawing/2014/main" id="{53BF62DF-8895-476A-8BF9-A55E668B523B}"/>
              </a:ext>
            </a:extLst>
          </p:cNvPr>
          <p:cNvGrpSpPr/>
          <p:nvPr/>
        </p:nvGrpSpPr>
        <p:grpSpPr>
          <a:xfrm>
            <a:off x="9180120" y="4301327"/>
            <a:ext cx="1898433" cy="1426429"/>
            <a:chOff x="1342758" y="3835000"/>
            <a:chExt cx="1898928" cy="1426429"/>
          </a:xfrm>
        </p:grpSpPr>
        <p:sp>
          <p:nvSpPr>
            <p:cNvPr id="50" name="Text Placeholder 32">
              <a:extLst>
                <a:ext uri="{FF2B5EF4-FFF2-40B4-BE49-F238E27FC236}">
                  <a16:creationId xmlns="" xmlns:a16="http://schemas.microsoft.com/office/drawing/2014/main" id="{BBFF7A91-2FD7-4016-BC73-8CA29B60FA1F}"/>
                </a:ext>
              </a:extLst>
            </p:cNvPr>
            <p:cNvSpPr txBox="1">
              <a:spLocks/>
            </p:cNvSpPr>
            <p:nvPr/>
          </p:nvSpPr>
          <p:spPr>
            <a:xfrm>
              <a:off x="1342758" y="4455669"/>
              <a:ext cx="1898928" cy="805760"/>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defTabSz="1450940">
                <a:lnSpc>
                  <a:spcPct val="100000"/>
                </a:lnSpc>
                <a:spcBef>
                  <a:spcPts val="0"/>
                </a:spcBef>
                <a:buFont typeface="Arial" panose="020B0604020202020204" pitchFamily="34" charset="0"/>
                <a:buNone/>
              </a:pPr>
              <a:r>
                <a:rPr lang="zh-CN" altLang="en-US" sz="1600" dirty="0">
                  <a:solidFill>
                    <a:srgbClr val="000000"/>
                  </a:solidFill>
                  <a:latin typeface="微软雅黑" panose="020B0503020204020204" pitchFamily="34" charset="-122"/>
                  <a:ea typeface="微软雅黑" panose="020B0503020204020204" pitchFamily="34" charset="-122"/>
                  <a:cs typeface="Open Sans" pitchFamily="34" charset="0"/>
                </a:rPr>
                <a:t>点击输入文本千图网</a:t>
              </a:r>
              <a:endParaRPr lang="en-US" altLang="zh-CN" sz="1600" dirty="0">
                <a:solidFill>
                  <a:srgbClr val="000000"/>
                </a:solidFill>
                <a:latin typeface="微软雅黑" panose="020B0503020204020204" pitchFamily="34" charset="-122"/>
                <a:ea typeface="微软雅黑" panose="020B0503020204020204" pitchFamily="34" charset="-122"/>
                <a:cs typeface="Open Sans" pitchFamily="34" charset="0"/>
              </a:endParaRPr>
            </a:p>
            <a:p>
              <a:pPr marL="0" indent="0" algn="ctr" defTabSz="1450940">
                <a:lnSpc>
                  <a:spcPct val="100000"/>
                </a:lnSpc>
                <a:spcBef>
                  <a:spcPts val="0"/>
                </a:spcBef>
                <a:buFont typeface="Arial" panose="020B0604020202020204" pitchFamily="34" charset="0"/>
                <a:buNone/>
              </a:pPr>
              <a:r>
                <a:rPr lang="zh-CN" altLang="en-US" sz="1600" dirty="0">
                  <a:solidFill>
                    <a:srgbClr val="000000"/>
                  </a:solidFill>
                  <a:latin typeface="微软雅黑" panose="020B0503020204020204" pitchFamily="34" charset="-122"/>
                  <a:ea typeface="微软雅黑" panose="020B0503020204020204" pitchFamily="34" charset="-122"/>
                  <a:cs typeface="Open Sans" pitchFamily="34" charset="0"/>
                </a:rPr>
                <a:t>点击输入文本千图网</a:t>
              </a:r>
              <a:endParaRPr lang="en-US" altLang="zh-CN" sz="1600" dirty="0">
                <a:solidFill>
                  <a:srgbClr val="000000"/>
                </a:solidFill>
                <a:latin typeface="微软雅黑" panose="020B0503020204020204" pitchFamily="34" charset="-122"/>
                <a:ea typeface="微软雅黑" panose="020B0503020204020204" pitchFamily="34" charset="-122"/>
                <a:cs typeface="Open Sans" pitchFamily="34" charset="0"/>
              </a:endParaRPr>
            </a:p>
            <a:p>
              <a:pPr marL="0" indent="0" algn="ctr" defTabSz="1450940">
                <a:lnSpc>
                  <a:spcPct val="100000"/>
                </a:lnSpc>
                <a:spcBef>
                  <a:spcPts val="0"/>
                </a:spcBef>
                <a:buFont typeface="Arial" panose="020B0604020202020204" pitchFamily="34" charset="0"/>
                <a:buNone/>
              </a:pPr>
              <a:r>
                <a:rPr lang="zh-CN" altLang="en-US" sz="1600" dirty="0">
                  <a:solidFill>
                    <a:srgbClr val="000000"/>
                  </a:solidFill>
                  <a:latin typeface="微软雅黑" panose="020B0503020204020204" pitchFamily="34" charset="-122"/>
                  <a:ea typeface="微软雅黑" panose="020B0503020204020204" pitchFamily="34" charset="-122"/>
                  <a:cs typeface="Open Sans" pitchFamily="34" charset="0"/>
                </a:rPr>
                <a:t>点击输入文本千图网</a:t>
              </a:r>
              <a:endParaRPr lang="en-US" altLang="zh-CN" sz="1600" dirty="0">
                <a:solidFill>
                  <a:srgbClr val="000000"/>
                </a:solidFill>
                <a:latin typeface="微软雅黑" panose="020B0503020204020204" pitchFamily="34" charset="-122"/>
                <a:ea typeface="微软雅黑" panose="020B0503020204020204" pitchFamily="34" charset="-122"/>
                <a:cs typeface="Open Sans" pitchFamily="34" charset="0"/>
              </a:endParaRPr>
            </a:p>
          </p:txBody>
        </p:sp>
        <p:sp>
          <p:nvSpPr>
            <p:cNvPr id="51" name="Text Placeholder 33">
              <a:extLst>
                <a:ext uri="{FF2B5EF4-FFF2-40B4-BE49-F238E27FC236}">
                  <a16:creationId xmlns="" xmlns:a16="http://schemas.microsoft.com/office/drawing/2014/main" id="{731C49D2-0435-4433-80AB-F811C9556CCA}"/>
                </a:ext>
              </a:extLst>
            </p:cNvPr>
            <p:cNvSpPr txBox="1">
              <a:spLocks/>
            </p:cNvSpPr>
            <p:nvPr/>
          </p:nvSpPr>
          <p:spPr>
            <a:xfrm>
              <a:off x="1413151" y="3835000"/>
              <a:ext cx="1650338" cy="318864"/>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defTabSz="342900">
                <a:spcBef>
                  <a:spcPts val="375"/>
                </a:spcBef>
                <a:buFont typeface="Arial" panose="020B0604020202020204" pitchFamily="34" charset="0"/>
                <a:buNone/>
              </a:pPr>
              <a:r>
                <a:rPr lang="zh-CN" altLang="en-US" sz="2400" b="1" dirty="0">
                  <a:solidFill>
                    <a:srgbClr val="000000"/>
                  </a:solidFill>
                  <a:latin typeface="微软雅黑" panose="020B0503020204020204" pitchFamily="34" charset="-122"/>
                  <a:ea typeface="微软雅黑" panose="020B0503020204020204" pitchFamily="34" charset="-122"/>
                  <a:cs typeface="Lato Regular"/>
                </a:rPr>
                <a:t>标题</a:t>
              </a:r>
              <a:endParaRPr lang="en-AU" altLang="zh-CN" sz="2400" b="1" dirty="0">
                <a:solidFill>
                  <a:srgbClr val="000000"/>
                </a:solidFill>
                <a:latin typeface="微软雅黑" panose="020B0503020204020204" pitchFamily="34" charset="-122"/>
                <a:ea typeface="微软雅黑" panose="020B0503020204020204" pitchFamily="34" charset="-122"/>
                <a:cs typeface="Lato Regular"/>
              </a:endParaRPr>
            </a:p>
          </p:txBody>
        </p:sp>
      </p:grpSp>
      <p:sp>
        <p:nvSpPr>
          <p:cNvPr id="52" name="矩形 51">
            <a:extLst>
              <a:ext uri="{FF2B5EF4-FFF2-40B4-BE49-F238E27FC236}">
                <a16:creationId xmlns="" xmlns:a16="http://schemas.microsoft.com/office/drawing/2014/main" id="{B7F29049-597E-416B-9E4E-C9AC92B5442E}"/>
              </a:ext>
            </a:extLst>
          </p:cNvPr>
          <p:cNvSpPr/>
          <p:nvPr/>
        </p:nvSpPr>
        <p:spPr>
          <a:xfrm>
            <a:off x="-74019" y="-58583"/>
            <a:ext cx="1233714" cy="72571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800" b="1" dirty="0">
                <a:solidFill>
                  <a:schemeClr val="bg1"/>
                </a:solidFill>
                <a:latin typeface="微软雅黑" panose="020B0503020204020204" pitchFamily="34" charset="-122"/>
                <a:ea typeface="微软雅黑" panose="020B0503020204020204" pitchFamily="34" charset="-122"/>
              </a:rPr>
              <a:t>4</a:t>
            </a:r>
            <a:endParaRPr lang="zh-CN" altLang="en-US" sz="4800" b="1" dirty="0">
              <a:solidFill>
                <a:schemeClr val="bg1"/>
              </a:solidFill>
              <a:latin typeface="微软雅黑" panose="020B0503020204020204" pitchFamily="34" charset="-122"/>
              <a:ea typeface="微软雅黑" panose="020B0503020204020204" pitchFamily="34" charset="-122"/>
            </a:endParaRPr>
          </a:p>
        </p:txBody>
      </p:sp>
      <p:sp>
        <p:nvSpPr>
          <p:cNvPr id="53" name="矩形 52">
            <a:extLst>
              <a:ext uri="{FF2B5EF4-FFF2-40B4-BE49-F238E27FC236}">
                <a16:creationId xmlns="" xmlns:a16="http://schemas.microsoft.com/office/drawing/2014/main" id="{F46561CB-F1F4-465D-A609-F9E9FFBD1F26}"/>
              </a:ext>
            </a:extLst>
          </p:cNvPr>
          <p:cNvSpPr/>
          <p:nvPr/>
        </p:nvSpPr>
        <p:spPr>
          <a:xfrm>
            <a:off x="1159695" y="-58584"/>
            <a:ext cx="5181600" cy="725715"/>
          </a:xfrm>
          <a:prstGeom prst="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54" name="文本框 53">
            <a:extLst>
              <a:ext uri="{FF2B5EF4-FFF2-40B4-BE49-F238E27FC236}">
                <a16:creationId xmlns="" xmlns:a16="http://schemas.microsoft.com/office/drawing/2014/main" id="{5B55E537-071C-4C3F-97E6-6C6E89F8A8B8}"/>
              </a:ext>
            </a:extLst>
          </p:cNvPr>
          <p:cNvSpPr txBox="1"/>
          <p:nvPr/>
        </p:nvSpPr>
        <p:spPr>
          <a:xfrm>
            <a:off x="1843982" y="21891"/>
            <a:ext cx="3557387" cy="646331"/>
          </a:xfrm>
          <a:prstGeom prst="rect">
            <a:avLst/>
          </a:prstGeom>
          <a:noFill/>
        </p:spPr>
        <p:txBody>
          <a:bodyPr wrap="square" rtlCol="0">
            <a:spAutoFit/>
          </a:bodyPr>
          <a:lstStyle/>
          <a:p>
            <a:r>
              <a:rPr lang="zh-CN" altLang="en-US" sz="3600" b="1" dirty="0">
                <a:solidFill>
                  <a:srgbClr val="C00000"/>
                </a:solidFill>
                <a:latin typeface="微软雅黑" panose="020B0503020204020204" pitchFamily="34" charset="-122"/>
                <a:ea typeface="微软雅黑" panose="020B0503020204020204" pitchFamily="34" charset="-122"/>
              </a:rPr>
              <a:t>走向胜利的统一</a:t>
            </a:r>
          </a:p>
        </p:txBody>
      </p:sp>
    </p:spTree>
    <p:extLst>
      <p:ext uri="{BB962C8B-B14F-4D97-AF65-F5344CB8AC3E}">
        <p14:creationId xmlns:p14="http://schemas.microsoft.com/office/powerpoint/2010/main" val="197222243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2000">
        <p15:prstTrans prst="peelOff"/>
      </p:transition>
    </mc:Choice>
    <mc:Fallback xmlns="">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52"/>
                                        </p:tgtEl>
                                        <p:attrNameLst>
                                          <p:attrName>style.visibility</p:attrName>
                                        </p:attrNameLst>
                                      </p:cBhvr>
                                      <p:to>
                                        <p:strVal val="visible"/>
                                      </p:to>
                                    </p:set>
                                    <p:animEffect transition="in" filter="fade">
                                      <p:cBhvr>
                                        <p:cTn id="7" dur="1000"/>
                                        <p:tgtEl>
                                          <p:spTgt spid="52"/>
                                        </p:tgtEl>
                                      </p:cBhvr>
                                    </p:animEffect>
                                    <p:anim calcmode="lin" valueType="num">
                                      <p:cBhvr>
                                        <p:cTn id="8" dur="1000" fill="hold"/>
                                        <p:tgtEl>
                                          <p:spTgt spid="52"/>
                                        </p:tgtEl>
                                        <p:attrNameLst>
                                          <p:attrName>ppt_x</p:attrName>
                                        </p:attrNameLst>
                                      </p:cBhvr>
                                      <p:tavLst>
                                        <p:tav tm="0">
                                          <p:val>
                                            <p:strVal val="#ppt_x"/>
                                          </p:val>
                                        </p:tav>
                                        <p:tav tm="100000">
                                          <p:val>
                                            <p:strVal val="#ppt_x"/>
                                          </p:val>
                                        </p:tav>
                                      </p:tavLst>
                                    </p:anim>
                                    <p:anim calcmode="lin" valueType="num">
                                      <p:cBhvr>
                                        <p:cTn id="9" dur="1000" fill="hold"/>
                                        <p:tgtEl>
                                          <p:spTgt spid="52"/>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53"/>
                                        </p:tgtEl>
                                        <p:attrNameLst>
                                          <p:attrName>style.visibility</p:attrName>
                                        </p:attrNameLst>
                                      </p:cBhvr>
                                      <p:to>
                                        <p:strVal val="visible"/>
                                      </p:to>
                                    </p:set>
                                    <p:animEffect transition="in" filter="fade">
                                      <p:cBhvr>
                                        <p:cTn id="12" dur="1000"/>
                                        <p:tgtEl>
                                          <p:spTgt spid="53"/>
                                        </p:tgtEl>
                                      </p:cBhvr>
                                    </p:animEffect>
                                    <p:anim calcmode="lin" valueType="num">
                                      <p:cBhvr>
                                        <p:cTn id="13" dur="1000" fill="hold"/>
                                        <p:tgtEl>
                                          <p:spTgt spid="53"/>
                                        </p:tgtEl>
                                        <p:attrNameLst>
                                          <p:attrName>ppt_x</p:attrName>
                                        </p:attrNameLst>
                                      </p:cBhvr>
                                      <p:tavLst>
                                        <p:tav tm="0">
                                          <p:val>
                                            <p:strVal val="#ppt_x"/>
                                          </p:val>
                                        </p:tav>
                                        <p:tav tm="100000">
                                          <p:val>
                                            <p:strVal val="#ppt_x"/>
                                          </p:val>
                                        </p:tav>
                                      </p:tavLst>
                                    </p:anim>
                                    <p:anim calcmode="lin" valueType="num">
                                      <p:cBhvr>
                                        <p:cTn id="14" dur="1000" fill="hold"/>
                                        <p:tgtEl>
                                          <p:spTgt spid="53"/>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54"/>
                                        </p:tgtEl>
                                        <p:attrNameLst>
                                          <p:attrName>style.visibility</p:attrName>
                                        </p:attrNameLst>
                                      </p:cBhvr>
                                      <p:to>
                                        <p:strVal val="visible"/>
                                      </p:to>
                                    </p:set>
                                    <p:animEffect transition="in" filter="fade">
                                      <p:cBhvr>
                                        <p:cTn id="17" dur="1000"/>
                                        <p:tgtEl>
                                          <p:spTgt spid="54"/>
                                        </p:tgtEl>
                                      </p:cBhvr>
                                    </p:animEffect>
                                    <p:anim calcmode="lin" valueType="num">
                                      <p:cBhvr>
                                        <p:cTn id="18" dur="1000" fill="hold"/>
                                        <p:tgtEl>
                                          <p:spTgt spid="54"/>
                                        </p:tgtEl>
                                        <p:attrNameLst>
                                          <p:attrName>ppt_x</p:attrName>
                                        </p:attrNameLst>
                                      </p:cBhvr>
                                      <p:tavLst>
                                        <p:tav tm="0">
                                          <p:val>
                                            <p:strVal val="#ppt_x"/>
                                          </p:val>
                                        </p:tav>
                                        <p:tav tm="100000">
                                          <p:val>
                                            <p:strVal val="#ppt_x"/>
                                          </p:val>
                                        </p:tav>
                                      </p:tavLst>
                                    </p:anim>
                                    <p:anim calcmode="lin" valueType="num">
                                      <p:cBhvr>
                                        <p:cTn id="19" dur="1000" fill="hold"/>
                                        <p:tgtEl>
                                          <p:spTgt spid="54"/>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10" presetClass="entr" presetSubtype="0" fill="hold" grpId="0" nodeType="afterEffect">
                                  <p:stCondLst>
                                    <p:cond delay="0"/>
                                  </p:stCondLst>
                                  <p:childTnLst>
                                    <p:set>
                                      <p:cBhvr>
                                        <p:cTn id="22" dur="1" fill="hold">
                                          <p:stCondLst>
                                            <p:cond delay="0"/>
                                          </p:stCondLst>
                                        </p:cTn>
                                        <p:tgtEl>
                                          <p:spTgt spid="27"/>
                                        </p:tgtEl>
                                        <p:attrNameLst>
                                          <p:attrName>style.visibility</p:attrName>
                                        </p:attrNameLst>
                                      </p:cBhvr>
                                      <p:to>
                                        <p:strVal val="visible"/>
                                      </p:to>
                                    </p:set>
                                    <p:animEffect transition="in" filter="fade">
                                      <p:cBhvr>
                                        <p:cTn id="23" dur="500"/>
                                        <p:tgtEl>
                                          <p:spTgt spid="27"/>
                                        </p:tgtEl>
                                      </p:cBhvr>
                                    </p:animEffect>
                                  </p:childTnLst>
                                </p:cTn>
                              </p:par>
                              <p:par>
                                <p:cTn id="24" presetID="10" presetClass="entr" presetSubtype="0" fill="hold" nodeType="withEffect">
                                  <p:stCondLst>
                                    <p:cond delay="0"/>
                                  </p:stCondLst>
                                  <p:childTnLst>
                                    <p:set>
                                      <p:cBhvr>
                                        <p:cTn id="25" dur="1" fill="hold">
                                          <p:stCondLst>
                                            <p:cond delay="0"/>
                                          </p:stCondLst>
                                        </p:cTn>
                                        <p:tgtEl>
                                          <p:spTgt spid="31"/>
                                        </p:tgtEl>
                                        <p:attrNameLst>
                                          <p:attrName>style.visibility</p:attrName>
                                        </p:attrNameLst>
                                      </p:cBhvr>
                                      <p:to>
                                        <p:strVal val="visible"/>
                                      </p:to>
                                    </p:set>
                                    <p:animEffect transition="in" filter="fade">
                                      <p:cBhvr>
                                        <p:cTn id="26" dur="500"/>
                                        <p:tgtEl>
                                          <p:spTgt spid="31"/>
                                        </p:tgtEl>
                                      </p:cBhvr>
                                    </p:animEffect>
                                  </p:childTnLst>
                                </p:cTn>
                              </p:par>
                            </p:childTnLst>
                          </p:cTn>
                        </p:par>
                        <p:par>
                          <p:cTn id="27" fill="hold">
                            <p:stCondLst>
                              <p:cond delay="1500"/>
                            </p:stCondLst>
                            <p:childTnLst>
                              <p:par>
                                <p:cTn id="28" presetID="10" presetClass="entr" presetSubtype="0" fill="hold" grpId="0" nodeType="afterEffect">
                                  <p:stCondLst>
                                    <p:cond delay="0"/>
                                  </p:stCondLst>
                                  <p:childTnLst>
                                    <p:set>
                                      <p:cBhvr>
                                        <p:cTn id="29" dur="1" fill="hold">
                                          <p:stCondLst>
                                            <p:cond delay="0"/>
                                          </p:stCondLst>
                                        </p:cTn>
                                        <p:tgtEl>
                                          <p:spTgt spid="28"/>
                                        </p:tgtEl>
                                        <p:attrNameLst>
                                          <p:attrName>style.visibility</p:attrName>
                                        </p:attrNameLst>
                                      </p:cBhvr>
                                      <p:to>
                                        <p:strVal val="visible"/>
                                      </p:to>
                                    </p:set>
                                    <p:animEffect transition="in" filter="fade">
                                      <p:cBhvr>
                                        <p:cTn id="30" dur="500"/>
                                        <p:tgtEl>
                                          <p:spTgt spid="28"/>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37"/>
                                        </p:tgtEl>
                                        <p:attrNameLst>
                                          <p:attrName>style.visibility</p:attrName>
                                        </p:attrNameLst>
                                      </p:cBhvr>
                                      <p:to>
                                        <p:strVal val="visible"/>
                                      </p:to>
                                    </p:set>
                                    <p:animEffect transition="in" filter="fade">
                                      <p:cBhvr>
                                        <p:cTn id="33" dur="500"/>
                                        <p:tgtEl>
                                          <p:spTgt spid="37"/>
                                        </p:tgtEl>
                                      </p:cBhvr>
                                    </p:animEffect>
                                  </p:childTnLst>
                                </p:cTn>
                              </p:par>
                            </p:childTnLst>
                          </p:cTn>
                        </p:par>
                        <p:par>
                          <p:cTn id="34" fill="hold">
                            <p:stCondLst>
                              <p:cond delay="2000"/>
                            </p:stCondLst>
                            <p:childTnLst>
                              <p:par>
                                <p:cTn id="35" presetID="10" presetClass="entr" presetSubtype="0" fill="hold" grpId="0" nodeType="afterEffect">
                                  <p:stCondLst>
                                    <p:cond delay="0"/>
                                  </p:stCondLst>
                                  <p:childTnLst>
                                    <p:set>
                                      <p:cBhvr>
                                        <p:cTn id="36" dur="1" fill="hold">
                                          <p:stCondLst>
                                            <p:cond delay="0"/>
                                          </p:stCondLst>
                                        </p:cTn>
                                        <p:tgtEl>
                                          <p:spTgt spid="29"/>
                                        </p:tgtEl>
                                        <p:attrNameLst>
                                          <p:attrName>style.visibility</p:attrName>
                                        </p:attrNameLst>
                                      </p:cBhvr>
                                      <p:to>
                                        <p:strVal val="visible"/>
                                      </p:to>
                                    </p:set>
                                    <p:animEffect transition="in" filter="fade">
                                      <p:cBhvr>
                                        <p:cTn id="37" dur="500"/>
                                        <p:tgtEl>
                                          <p:spTgt spid="29"/>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38"/>
                                        </p:tgtEl>
                                        <p:attrNameLst>
                                          <p:attrName>style.visibility</p:attrName>
                                        </p:attrNameLst>
                                      </p:cBhvr>
                                      <p:to>
                                        <p:strVal val="visible"/>
                                      </p:to>
                                    </p:set>
                                    <p:animEffect transition="in" filter="fade">
                                      <p:cBhvr>
                                        <p:cTn id="40" dur="500"/>
                                        <p:tgtEl>
                                          <p:spTgt spid="38"/>
                                        </p:tgtEl>
                                      </p:cBhvr>
                                    </p:animEffect>
                                  </p:childTnLst>
                                </p:cTn>
                              </p:par>
                            </p:childTnLst>
                          </p:cTn>
                        </p:par>
                        <p:par>
                          <p:cTn id="41" fill="hold">
                            <p:stCondLst>
                              <p:cond delay="2500"/>
                            </p:stCondLst>
                            <p:childTnLst>
                              <p:par>
                                <p:cTn id="42" presetID="10" presetClass="entr" presetSubtype="0" fill="hold" grpId="0" nodeType="afterEffect">
                                  <p:stCondLst>
                                    <p:cond delay="0"/>
                                  </p:stCondLst>
                                  <p:childTnLst>
                                    <p:set>
                                      <p:cBhvr>
                                        <p:cTn id="43" dur="1" fill="hold">
                                          <p:stCondLst>
                                            <p:cond delay="0"/>
                                          </p:stCondLst>
                                        </p:cTn>
                                        <p:tgtEl>
                                          <p:spTgt spid="30"/>
                                        </p:tgtEl>
                                        <p:attrNameLst>
                                          <p:attrName>style.visibility</p:attrName>
                                        </p:attrNameLst>
                                      </p:cBhvr>
                                      <p:to>
                                        <p:strVal val="visible"/>
                                      </p:to>
                                    </p:set>
                                    <p:animEffect transition="in" filter="fade">
                                      <p:cBhvr>
                                        <p:cTn id="44" dur="500"/>
                                        <p:tgtEl>
                                          <p:spTgt spid="30"/>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39"/>
                                        </p:tgtEl>
                                        <p:attrNameLst>
                                          <p:attrName>style.visibility</p:attrName>
                                        </p:attrNameLst>
                                      </p:cBhvr>
                                      <p:to>
                                        <p:strVal val="visible"/>
                                      </p:to>
                                    </p:set>
                                    <p:animEffect transition="in" filter="fade">
                                      <p:cBhvr>
                                        <p:cTn id="47" dur="500"/>
                                        <p:tgtEl>
                                          <p:spTgt spid="39"/>
                                        </p:tgtEl>
                                      </p:cBhvr>
                                    </p:animEffect>
                                  </p:childTnLst>
                                </p:cTn>
                              </p:par>
                            </p:childTnLst>
                          </p:cTn>
                        </p:par>
                        <p:par>
                          <p:cTn id="48" fill="hold">
                            <p:stCondLst>
                              <p:cond delay="3000"/>
                            </p:stCondLst>
                            <p:childTnLst>
                              <p:par>
                                <p:cTn id="49" presetID="53" presetClass="entr" presetSubtype="16" fill="hold" nodeType="afterEffect">
                                  <p:stCondLst>
                                    <p:cond delay="0"/>
                                  </p:stCondLst>
                                  <p:childTnLst>
                                    <p:set>
                                      <p:cBhvr>
                                        <p:cTn id="50" dur="1" fill="hold">
                                          <p:stCondLst>
                                            <p:cond delay="0"/>
                                          </p:stCondLst>
                                        </p:cTn>
                                        <p:tgtEl>
                                          <p:spTgt spid="40"/>
                                        </p:tgtEl>
                                        <p:attrNameLst>
                                          <p:attrName>style.visibility</p:attrName>
                                        </p:attrNameLst>
                                      </p:cBhvr>
                                      <p:to>
                                        <p:strVal val="visible"/>
                                      </p:to>
                                    </p:set>
                                    <p:anim calcmode="lin" valueType="num">
                                      <p:cBhvr>
                                        <p:cTn id="51" dur="500" fill="hold"/>
                                        <p:tgtEl>
                                          <p:spTgt spid="40"/>
                                        </p:tgtEl>
                                        <p:attrNameLst>
                                          <p:attrName>ppt_w</p:attrName>
                                        </p:attrNameLst>
                                      </p:cBhvr>
                                      <p:tavLst>
                                        <p:tav tm="0">
                                          <p:val>
                                            <p:fltVal val="0"/>
                                          </p:val>
                                        </p:tav>
                                        <p:tav tm="100000">
                                          <p:val>
                                            <p:strVal val="#ppt_w"/>
                                          </p:val>
                                        </p:tav>
                                      </p:tavLst>
                                    </p:anim>
                                    <p:anim calcmode="lin" valueType="num">
                                      <p:cBhvr>
                                        <p:cTn id="52" dur="500" fill="hold"/>
                                        <p:tgtEl>
                                          <p:spTgt spid="40"/>
                                        </p:tgtEl>
                                        <p:attrNameLst>
                                          <p:attrName>ppt_h</p:attrName>
                                        </p:attrNameLst>
                                      </p:cBhvr>
                                      <p:tavLst>
                                        <p:tav tm="0">
                                          <p:val>
                                            <p:fltVal val="0"/>
                                          </p:val>
                                        </p:tav>
                                        <p:tav tm="100000">
                                          <p:val>
                                            <p:strVal val="#ppt_h"/>
                                          </p:val>
                                        </p:tav>
                                      </p:tavLst>
                                    </p:anim>
                                    <p:animEffect transition="in" filter="fade">
                                      <p:cBhvr>
                                        <p:cTn id="53" dur="500"/>
                                        <p:tgtEl>
                                          <p:spTgt spid="40"/>
                                        </p:tgtEl>
                                      </p:cBhvr>
                                    </p:animEffect>
                                  </p:childTnLst>
                                </p:cTn>
                              </p:par>
                            </p:childTnLst>
                          </p:cTn>
                        </p:par>
                        <p:par>
                          <p:cTn id="54" fill="hold">
                            <p:stCondLst>
                              <p:cond delay="3500"/>
                            </p:stCondLst>
                            <p:childTnLst>
                              <p:par>
                                <p:cTn id="55" presetID="53" presetClass="entr" presetSubtype="16" fill="hold" nodeType="afterEffect">
                                  <p:stCondLst>
                                    <p:cond delay="0"/>
                                  </p:stCondLst>
                                  <p:childTnLst>
                                    <p:set>
                                      <p:cBhvr>
                                        <p:cTn id="56" dur="1" fill="hold">
                                          <p:stCondLst>
                                            <p:cond delay="0"/>
                                          </p:stCondLst>
                                        </p:cTn>
                                        <p:tgtEl>
                                          <p:spTgt spid="43"/>
                                        </p:tgtEl>
                                        <p:attrNameLst>
                                          <p:attrName>style.visibility</p:attrName>
                                        </p:attrNameLst>
                                      </p:cBhvr>
                                      <p:to>
                                        <p:strVal val="visible"/>
                                      </p:to>
                                    </p:set>
                                    <p:anim calcmode="lin" valueType="num">
                                      <p:cBhvr>
                                        <p:cTn id="57" dur="500" fill="hold"/>
                                        <p:tgtEl>
                                          <p:spTgt spid="43"/>
                                        </p:tgtEl>
                                        <p:attrNameLst>
                                          <p:attrName>ppt_w</p:attrName>
                                        </p:attrNameLst>
                                      </p:cBhvr>
                                      <p:tavLst>
                                        <p:tav tm="0">
                                          <p:val>
                                            <p:fltVal val="0"/>
                                          </p:val>
                                        </p:tav>
                                        <p:tav tm="100000">
                                          <p:val>
                                            <p:strVal val="#ppt_w"/>
                                          </p:val>
                                        </p:tav>
                                      </p:tavLst>
                                    </p:anim>
                                    <p:anim calcmode="lin" valueType="num">
                                      <p:cBhvr>
                                        <p:cTn id="58" dur="500" fill="hold"/>
                                        <p:tgtEl>
                                          <p:spTgt spid="43"/>
                                        </p:tgtEl>
                                        <p:attrNameLst>
                                          <p:attrName>ppt_h</p:attrName>
                                        </p:attrNameLst>
                                      </p:cBhvr>
                                      <p:tavLst>
                                        <p:tav tm="0">
                                          <p:val>
                                            <p:fltVal val="0"/>
                                          </p:val>
                                        </p:tav>
                                        <p:tav tm="100000">
                                          <p:val>
                                            <p:strVal val="#ppt_h"/>
                                          </p:val>
                                        </p:tav>
                                      </p:tavLst>
                                    </p:anim>
                                    <p:animEffect transition="in" filter="fade">
                                      <p:cBhvr>
                                        <p:cTn id="59" dur="500"/>
                                        <p:tgtEl>
                                          <p:spTgt spid="43"/>
                                        </p:tgtEl>
                                      </p:cBhvr>
                                    </p:animEffect>
                                  </p:childTnLst>
                                </p:cTn>
                              </p:par>
                            </p:childTnLst>
                          </p:cTn>
                        </p:par>
                        <p:par>
                          <p:cTn id="60" fill="hold">
                            <p:stCondLst>
                              <p:cond delay="4000"/>
                            </p:stCondLst>
                            <p:childTnLst>
                              <p:par>
                                <p:cTn id="61" presetID="53" presetClass="entr" presetSubtype="16" fill="hold" nodeType="afterEffect">
                                  <p:stCondLst>
                                    <p:cond delay="0"/>
                                  </p:stCondLst>
                                  <p:childTnLst>
                                    <p:set>
                                      <p:cBhvr>
                                        <p:cTn id="62" dur="1" fill="hold">
                                          <p:stCondLst>
                                            <p:cond delay="0"/>
                                          </p:stCondLst>
                                        </p:cTn>
                                        <p:tgtEl>
                                          <p:spTgt spid="46"/>
                                        </p:tgtEl>
                                        <p:attrNameLst>
                                          <p:attrName>style.visibility</p:attrName>
                                        </p:attrNameLst>
                                      </p:cBhvr>
                                      <p:to>
                                        <p:strVal val="visible"/>
                                      </p:to>
                                    </p:set>
                                    <p:anim calcmode="lin" valueType="num">
                                      <p:cBhvr>
                                        <p:cTn id="63" dur="500" fill="hold"/>
                                        <p:tgtEl>
                                          <p:spTgt spid="46"/>
                                        </p:tgtEl>
                                        <p:attrNameLst>
                                          <p:attrName>ppt_w</p:attrName>
                                        </p:attrNameLst>
                                      </p:cBhvr>
                                      <p:tavLst>
                                        <p:tav tm="0">
                                          <p:val>
                                            <p:fltVal val="0"/>
                                          </p:val>
                                        </p:tav>
                                        <p:tav tm="100000">
                                          <p:val>
                                            <p:strVal val="#ppt_w"/>
                                          </p:val>
                                        </p:tav>
                                      </p:tavLst>
                                    </p:anim>
                                    <p:anim calcmode="lin" valueType="num">
                                      <p:cBhvr>
                                        <p:cTn id="64" dur="500" fill="hold"/>
                                        <p:tgtEl>
                                          <p:spTgt spid="46"/>
                                        </p:tgtEl>
                                        <p:attrNameLst>
                                          <p:attrName>ppt_h</p:attrName>
                                        </p:attrNameLst>
                                      </p:cBhvr>
                                      <p:tavLst>
                                        <p:tav tm="0">
                                          <p:val>
                                            <p:fltVal val="0"/>
                                          </p:val>
                                        </p:tav>
                                        <p:tav tm="100000">
                                          <p:val>
                                            <p:strVal val="#ppt_h"/>
                                          </p:val>
                                        </p:tav>
                                      </p:tavLst>
                                    </p:anim>
                                    <p:animEffect transition="in" filter="fade">
                                      <p:cBhvr>
                                        <p:cTn id="65" dur="500"/>
                                        <p:tgtEl>
                                          <p:spTgt spid="46"/>
                                        </p:tgtEl>
                                      </p:cBhvr>
                                    </p:animEffect>
                                  </p:childTnLst>
                                </p:cTn>
                              </p:par>
                            </p:childTnLst>
                          </p:cTn>
                        </p:par>
                        <p:par>
                          <p:cTn id="66" fill="hold">
                            <p:stCondLst>
                              <p:cond delay="4500"/>
                            </p:stCondLst>
                            <p:childTnLst>
                              <p:par>
                                <p:cTn id="67" presetID="53" presetClass="entr" presetSubtype="16" fill="hold" nodeType="afterEffect">
                                  <p:stCondLst>
                                    <p:cond delay="0"/>
                                  </p:stCondLst>
                                  <p:childTnLst>
                                    <p:set>
                                      <p:cBhvr>
                                        <p:cTn id="68" dur="1" fill="hold">
                                          <p:stCondLst>
                                            <p:cond delay="0"/>
                                          </p:stCondLst>
                                        </p:cTn>
                                        <p:tgtEl>
                                          <p:spTgt spid="49"/>
                                        </p:tgtEl>
                                        <p:attrNameLst>
                                          <p:attrName>style.visibility</p:attrName>
                                        </p:attrNameLst>
                                      </p:cBhvr>
                                      <p:to>
                                        <p:strVal val="visible"/>
                                      </p:to>
                                    </p:set>
                                    <p:anim calcmode="lin" valueType="num">
                                      <p:cBhvr>
                                        <p:cTn id="69" dur="500" fill="hold"/>
                                        <p:tgtEl>
                                          <p:spTgt spid="49"/>
                                        </p:tgtEl>
                                        <p:attrNameLst>
                                          <p:attrName>ppt_w</p:attrName>
                                        </p:attrNameLst>
                                      </p:cBhvr>
                                      <p:tavLst>
                                        <p:tav tm="0">
                                          <p:val>
                                            <p:fltVal val="0"/>
                                          </p:val>
                                        </p:tav>
                                        <p:tav tm="100000">
                                          <p:val>
                                            <p:strVal val="#ppt_w"/>
                                          </p:val>
                                        </p:tav>
                                      </p:tavLst>
                                    </p:anim>
                                    <p:anim calcmode="lin" valueType="num">
                                      <p:cBhvr>
                                        <p:cTn id="70" dur="500" fill="hold"/>
                                        <p:tgtEl>
                                          <p:spTgt spid="49"/>
                                        </p:tgtEl>
                                        <p:attrNameLst>
                                          <p:attrName>ppt_h</p:attrName>
                                        </p:attrNameLst>
                                      </p:cBhvr>
                                      <p:tavLst>
                                        <p:tav tm="0">
                                          <p:val>
                                            <p:fltVal val="0"/>
                                          </p:val>
                                        </p:tav>
                                        <p:tav tm="100000">
                                          <p:val>
                                            <p:strVal val="#ppt_h"/>
                                          </p:val>
                                        </p:tav>
                                      </p:tavLst>
                                    </p:anim>
                                    <p:animEffect transition="in" filter="fade">
                                      <p:cBhvr>
                                        <p:cTn id="71"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28" grpId="0" animBg="1"/>
      <p:bldP spid="29" grpId="0" animBg="1"/>
      <p:bldP spid="30" grpId="0" animBg="1"/>
      <p:bldP spid="37" grpId="0" animBg="1"/>
      <p:bldP spid="38" grpId="0" animBg="1"/>
      <p:bldP spid="39" grpId="0" animBg="1"/>
      <p:bldP spid="52" grpId="0" animBg="1"/>
      <p:bldP spid="53" grpId="0" animBg="1"/>
      <p:bldP spid="5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图片包含 事情&#10;&#10;已生成高可信度的说明">
            <a:extLst>
              <a:ext uri="{FF2B5EF4-FFF2-40B4-BE49-F238E27FC236}">
                <a16:creationId xmlns="" xmlns:a16="http://schemas.microsoft.com/office/drawing/2014/main" id="{009F9596-873C-489D-B21B-CE050604863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文本框 1">
            <a:extLst>
              <a:ext uri="{FF2B5EF4-FFF2-40B4-BE49-F238E27FC236}">
                <a16:creationId xmlns="" xmlns:a16="http://schemas.microsoft.com/office/drawing/2014/main" id="{44386ED4-4972-4D5A-A994-E0DFF9A588B4}"/>
              </a:ext>
            </a:extLst>
          </p:cNvPr>
          <p:cNvSpPr txBox="1"/>
          <p:nvPr/>
        </p:nvSpPr>
        <p:spPr>
          <a:xfrm>
            <a:off x="5372100" y="381000"/>
            <a:ext cx="2209800" cy="830997"/>
          </a:xfrm>
          <a:prstGeom prst="rect">
            <a:avLst/>
          </a:prstGeom>
          <a:noFill/>
        </p:spPr>
        <p:txBody>
          <a:bodyPr wrap="square" rtlCol="0">
            <a:spAutoFit/>
          </a:bodyPr>
          <a:lstStyle/>
          <a:p>
            <a:r>
              <a:rPr lang="zh-CN" altLang="en-US" sz="4800" b="1" dirty="0">
                <a:solidFill>
                  <a:srgbClr val="C00000"/>
                </a:solidFill>
                <a:latin typeface="微软雅黑" panose="020B0503020204020204" pitchFamily="34" charset="-122"/>
                <a:ea typeface="微软雅黑" panose="020B0503020204020204" pitchFamily="34" charset="-122"/>
              </a:rPr>
              <a:t>目录</a:t>
            </a:r>
          </a:p>
        </p:txBody>
      </p:sp>
      <p:sp>
        <p:nvSpPr>
          <p:cNvPr id="3" name="矩形 2">
            <a:extLst>
              <a:ext uri="{FF2B5EF4-FFF2-40B4-BE49-F238E27FC236}">
                <a16:creationId xmlns="" xmlns:a16="http://schemas.microsoft.com/office/drawing/2014/main" id="{A318CF2E-0A03-4020-AE70-CC2892F38EE2}"/>
              </a:ext>
            </a:extLst>
          </p:cNvPr>
          <p:cNvSpPr/>
          <p:nvPr/>
        </p:nvSpPr>
        <p:spPr>
          <a:xfrm>
            <a:off x="2861187" y="1592998"/>
            <a:ext cx="1233714" cy="72571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000" b="1" dirty="0">
                <a:solidFill>
                  <a:schemeClr val="bg1"/>
                </a:solidFill>
                <a:latin typeface="微软雅黑" panose="020B0503020204020204" pitchFamily="34" charset="-122"/>
                <a:ea typeface="微软雅黑" panose="020B0503020204020204" pitchFamily="34" charset="-122"/>
              </a:rPr>
              <a:t>1</a:t>
            </a:r>
            <a:endParaRPr lang="zh-CN" altLang="en-US" sz="4000" b="1" dirty="0">
              <a:solidFill>
                <a:schemeClr val="bg1"/>
              </a:solidFill>
              <a:latin typeface="微软雅黑" panose="020B0503020204020204" pitchFamily="34" charset="-122"/>
              <a:ea typeface="微软雅黑" panose="020B0503020204020204" pitchFamily="34" charset="-122"/>
            </a:endParaRPr>
          </a:p>
        </p:txBody>
      </p:sp>
      <p:sp>
        <p:nvSpPr>
          <p:cNvPr id="5" name="矩形 4">
            <a:extLst>
              <a:ext uri="{FF2B5EF4-FFF2-40B4-BE49-F238E27FC236}">
                <a16:creationId xmlns="" xmlns:a16="http://schemas.microsoft.com/office/drawing/2014/main" id="{AAC0B2D6-721C-4C5B-AEF1-5078DFCC4170}"/>
              </a:ext>
            </a:extLst>
          </p:cNvPr>
          <p:cNvSpPr/>
          <p:nvPr/>
        </p:nvSpPr>
        <p:spPr>
          <a:xfrm>
            <a:off x="4094901" y="1592997"/>
            <a:ext cx="5181600" cy="725715"/>
          </a:xfrm>
          <a:prstGeom prst="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a:extLst>
              <a:ext uri="{FF2B5EF4-FFF2-40B4-BE49-F238E27FC236}">
                <a16:creationId xmlns="" xmlns:a16="http://schemas.microsoft.com/office/drawing/2014/main" id="{E57BD0DC-2EF9-4F47-96A7-1CBCF3E816E9}"/>
              </a:ext>
            </a:extLst>
          </p:cNvPr>
          <p:cNvSpPr/>
          <p:nvPr/>
        </p:nvSpPr>
        <p:spPr>
          <a:xfrm>
            <a:off x="2861187" y="2442027"/>
            <a:ext cx="1233714" cy="72571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000" b="1" dirty="0">
                <a:solidFill>
                  <a:schemeClr val="bg1"/>
                </a:solidFill>
                <a:latin typeface="微软雅黑" panose="020B0503020204020204" pitchFamily="34" charset="-122"/>
                <a:ea typeface="微软雅黑" panose="020B0503020204020204" pitchFamily="34" charset="-122"/>
              </a:rPr>
              <a:t>2</a:t>
            </a:r>
            <a:endParaRPr lang="zh-CN" altLang="en-US" sz="4000" b="1" dirty="0">
              <a:solidFill>
                <a:schemeClr val="bg1"/>
              </a:solidFill>
              <a:latin typeface="微软雅黑" panose="020B0503020204020204" pitchFamily="34" charset="-122"/>
              <a:ea typeface="微软雅黑" panose="020B0503020204020204" pitchFamily="34" charset="-122"/>
            </a:endParaRPr>
          </a:p>
        </p:txBody>
      </p:sp>
      <p:sp>
        <p:nvSpPr>
          <p:cNvPr id="7" name="矩形 6">
            <a:extLst>
              <a:ext uri="{FF2B5EF4-FFF2-40B4-BE49-F238E27FC236}">
                <a16:creationId xmlns="" xmlns:a16="http://schemas.microsoft.com/office/drawing/2014/main" id="{81D9D635-E6E3-41EA-99E1-04983231E7E3}"/>
              </a:ext>
            </a:extLst>
          </p:cNvPr>
          <p:cNvSpPr/>
          <p:nvPr/>
        </p:nvSpPr>
        <p:spPr>
          <a:xfrm>
            <a:off x="4094901" y="2442026"/>
            <a:ext cx="5181600" cy="725715"/>
          </a:xfrm>
          <a:prstGeom prst="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a:extLst>
              <a:ext uri="{FF2B5EF4-FFF2-40B4-BE49-F238E27FC236}">
                <a16:creationId xmlns="" xmlns:a16="http://schemas.microsoft.com/office/drawing/2014/main" id="{AE5EE339-184F-46AC-A6AB-406F1856F219}"/>
              </a:ext>
            </a:extLst>
          </p:cNvPr>
          <p:cNvSpPr/>
          <p:nvPr/>
        </p:nvSpPr>
        <p:spPr>
          <a:xfrm>
            <a:off x="2861187" y="3291054"/>
            <a:ext cx="1233714" cy="72571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000" b="1" dirty="0">
                <a:solidFill>
                  <a:schemeClr val="bg1"/>
                </a:solidFill>
                <a:latin typeface="微软雅黑" panose="020B0503020204020204" pitchFamily="34" charset="-122"/>
                <a:ea typeface="微软雅黑" panose="020B0503020204020204" pitchFamily="34" charset="-122"/>
              </a:rPr>
              <a:t>3</a:t>
            </a:r>
            <a:endParaRPr lang="zh-CN" altLang="en-US" sz="4000" b="1" dirty="0">
              <a:solidFill>
                <a:schemeClr val="bg1"/>
              </a:solidFill>
              <a:latin typeface="微软雅黑" panose="020B0503020204020204" pitchFamily="34" charset="-122"/>
              <a:ea typeface="微软雅黑" panose="020B0503020204020204" pitchFamily="34" charset="-122"/>
            </a:endParaRPr>
          </a:p>
        </p:txBody>
      </p:sp>
      <p:sp>
        <p:nvSpPr>
          <p:cNvPr id="9" name="矩形 8">
            <a:extLst>
              <a:ext uri="{FF2B5EF4-FFF2-40B4-BE49-F238E27FC236}">
                <a16:creationId xmlns="" xmlns:a16="http://schemas.microsoft.com/office/drawing/2014/main" id="{63081436-3702-41A6-ABBA-0FD3F772266B}"/>
              </a:ext>
            </a:extLst>
          </p:cNvPr>
          <p:cNvSpPr/>
          <p:nvPr/>
        </p:nvSpPr>
        <p:spPr>
          <a:xfrm>
            <a:off x="4094901" y="3291053"/>
            <a:ext cx="5181600" cy="725715"/>
          </a:xfrm>
          <a:prstGeom prst="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a:extLst>
              <a:ext uri="{FF2B5EF4-FFF2-40B4-BE49-F238E27FC236}">
                <a16:creationId xmlns="" xmlns:a16="http://schemas.microsoft.com/office/drawing/2014/main" id="{98A4349E-AED0-42E8-8966-38C254153990}"/>
              </a:ext>
            </a:extLst>
          </p:cNvPr>
          <p:cNvSpPr/>
          <p:nvPr/>
        </p:nvSpPr>
        <p:spPr>
          <a:xfrm>
            <a:off x="2861187" y="4140080"/>
            <a:ext cx="1233714" cy="72571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000" b="1" dirty="0">
                <a:solidFill>
                  <a:schemeClr val="bg1"/>
                </a:solidFill>
                <a:latin typeface="微软雅黑" panose="020B0503020204020204" pitchFamily="34" charset="-122"/>
                <a:ea typeface="微软雅黑" panose="020B0503020204020204" pitchFamily="34" charset="-122"/>
              </a:rPr>
              <a:t>4</a:t>
            </a:r>
            <a:endParaRPr lang="zh-CN" altLang="en-US" sz="4000" b="1" dirty="0">
              <a:solidFill>
                <a:schemeClr val="bg1"/>
              </a:solidFill>
              <a:latin typeface="微软雅黑" panose="020B0503020204020204" pitchFamily="34" charset="-122"/>
              <a:ea typeface="微软雅黑" panose="020B0503020204020204" pitchFamily="34" charset="-122"/>
            </a:endParaRPr>
          </a:p>
        </p:txBody>
      </p:sp>
      <p:sp>
        <p:nvSpPr>
          <p:cNvPr id="11" name="矩形 10">
            <a:extLst>
              <a:ext uri="{FF2B5EF4-FFF2-40B4-BE49-F238E27FC236}">
                <a16:creationId xmlns="" xmlns:a16="http://schemas.microsoft.com/office/drawing/2014/main" id="{D5ACB9C8-845D-45A6-BB25-10862EF6B445}"/>
              </a:ext>
            </a:extLst>
          </p:cNvPr>
          <p:cNvSpPr/>
          <p:nvPr/>
        </p:nvSpPr>
        <p:spPr>
          <a:xfrm>
            <a:off x="4094901" y="4140079"/>
            <a:ext cx="5181600" cy="725715"/>
          </a:xfrm>
          <a:prstGeom prst="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extLst>
              <a:ext uri="{FF2B5EF4-FFF2-40B4-BE49-F238E27FC236}">
                <a16:creationId xmlns="" xmlns:a16="http://schemas.microsoft.com/office/drawing/2014/main" id="{50235C8D-CF68-4C85-97DE-A8348A40A4B7}"/>
              </a:ext>
            </a:extLst>
          </p:cNvPr>
          <p:cNvSpPr/>
          <p:nvPr/>
        </p:nvSpPr>
        <p:spPr>
          <a:xfrm>
            <a:off x="2861187" y="4989105"/>
            <a:ext cx="1233714" cy="72571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000" b="1" dirty="0">
                <a:solidFill>
                  <a:schemeClr val="bg1"/>
                </a:solidFill>
                <a:latin typeface="微软雅黑" panose="020B0503020204020204" pitchFamily="34" charset="-122"/>
                <a:ea typeface="微软雅黑" panose="020B0503020204020204" pitchFamily="34" charset="-122"/>
              </a:rPr>
              <a:t>5</a:t>
            </a:r>
            <a:endParaRPr lang="zh-CN" altLang="en-US" sz="4000" b="1" dirty="0">
              <a:solidFill>
                <a:schemeClr val="bg1"/>
              </a:solidFill>
              <a:latin typeface="微软雅黑" panose="020B0503020204020204" pitchFamily="34" charset="-122"/>
              <a:ea typeface="微软雅黑" panose="020B0503020204020204" pitchFamily="34" charset="-122"/>
            </a:endParaRPr>
          </a:p>
        </p:txBody>
      </p:sp>
      <p:sp>
        <p:nvSpPr>
          <p:cNvPr id="13" name="矩形 12">
            <a:extLst>
              <a:ext uri="{FF2B5EF4-FFF2-40B4-BE49-F238E27FC236}">
                <a16:creationId xmlns="" xmlns:a16="http://schemas.microsoft.com/office/drawing/2014/main" id="{2079E5BF-DDCA-47FA-A717-B3775E9D8FA5}"/>
              </a:ext>
            </a:extLst>
          </p:cNvPr>
          <p:cNvSpPr/>
          <p:nvPr/>
        </p:nvSpPr>
        <p:spPr>
          <a:xfrm>
            <a:off x="4094901" y="4989104"/>
            <a:ext cx="5181600" cy="725715"/>
          </a:xfrm>
          <a:prstGeom prst="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a:extLst>
              <a:ext uri="{FF2B5EF4-FFF2-40B4-BE49-F238E27FC236}">
                <a16:creationId xmlns="" xmlns:a16="http://schemas.microsoft.com/office/drawing/2014/main" id="{F670A0DD-DB9F-4229-8C23-18D05774CC08}"/>
              </a:ext>
            </a:extLst>
          </p:cNvPr>
          <p:cNvSpPr txBox="1"/>
          <p:nvPr/>
        </p:nvSpPr>
        <p:spPr>
          <a:xfrm>
            <a:off x="4951539" y="1747392"/>
            <a:ext cx="3770110" cy="584775"/>
          </a:xfrm>
          <a:prstGeom prst="rect">
            <a:avLst/>
          </a:prstGeom>
          <a:noFill/>
        </p:spPr>
        <p:txBody>
          <a:bodyPr wrap="square" rtlCol="0">
            <a:spAutoFit/>
          </a:bodyPr>
          <a:lstStyle/>
          <a:p>
            <a:r>
              <a:rPr lang="zh-CN" altLang="en-US" sz="3200" b="1" dirty="0">
                <a:solidFill>
                  <a:srgbClr val="C00000"/>
                </a:solidFill>
                <a:latin typeface="微软雅黑" panose="020B0503020204020204" pitchFamily="34" charset="-122"/>
                <a:ea typeface="微软雅黑" panose="020B0503020204020204" pitchFamily="34" charset="-122"/>
              </a:rPr>
              <a:t>染红了的东方黎明</a:t>
            </a:r>
          </a:p>
        </p:txBody>
      </p:sp>
      <p:sp>
        <p:nvSpPr>
          <p:cNvPr id="15" name="文本框 14">
            <a:extLst>
              <a:ext uri="{FF2B5EF4-FFF2-40B4-BE49-F238E27FC236}">
                <a16:creationId xmlns="" xmlns:a16="http://schemas.microsoft.com/office/drawing/2014/main" id="{D73FB3B1-10A2-4A11-8208-E079680B604C}"/>
              </a:ext>
            </a:extLst>
          </p:cNvPr>
          <p:cNvSpPr txBox="1"/>
          <p:nvPr/>
        </p:nvSpPr>
        <p:spPr>
          <a:xfrm>
            <a:off x="4967181" y="2554890"/>
            <a:ext cx="3770110" cy="584775"/>
          </a:xfrm>
          <a:prstGeom prst="rect">
            <a:avLst/>
          </a:prstGeom>
          <a:noFill/>
        </p:spPr>
        <p:txBody>
          <a:bodyPr wrap="square" rtlCol="0">
            <a:spAutoFit/>
          </a:bodyPr>
          <a:lstStyle/>
          <a:p>
            <a:r>
              <a:rPr lang="zh-CN" altLang="en-US" sz="3200" b="1" dirty="0">
                <a:solidFill>
                  <a:srgbClr val="C00000"/>
                </a:solidFill>
                <a:latin typeface="微软雅黑" panose="020B0503020204020204" pitchFamily="34" charset="-122"/>
                <a:ea typeface="微软雅黑" panose="020B0503020204020204" pitchFamily="34" charset="-122"/>
              </a:rPr>
              <a:t>遵义会议上的转折</a:t>
            </a:r>
          </a:p>
        </p:txBody>
      </p:sp>
      <p:sp>
        <p:nvSpPr>
          <p:cNvPr id="16" name="文本框 15">
            <a:extLst>
              <a:ext uri="{FF2B5EF4-FFF2-40B4-BE49-F238E27FC236}">
                <a16:creationId xmlns="" xmlns:a16="http://schemas.microsoft.com/office/drawing/2014/main" id="{D1C91B5E-5DC6-4BCD-854A-7D6DD423ED8A}"/>
              </a:ext>
            </a:extLst>
          </p:cNvPr>
          <p:cNvSpPr txBox="1"/>
          <p:nvPr/>
        </p:nvSpPr>
        <p:spPr>
          <a:xfrm>
            <a:off x="4967833" y="3416207"/>
            <a:ext cx="3770110" cy="584774"/>
          </a:xfrm>
          <a:prstGeom prst="rect">
            <a:avLst/>
          </a:prstGeom>
          <a:noFill/>
        </p:spPr>
        <p:txBody>
          <a:bodyPr wrap="square" rtlCol="0">
            <a:spAutoFit/>
          </a:bodyPr>
          <a:lstStyle/>
          <a:p>
            <a:r>
              <a:rPr lang="zh-CN" altLang="en-US" sz="3200" b="1" dirty="0">
                <a:solidFill>
                  <a:srgbClr val="C00000"/>
                </a:solidFill>
                <a:latin typeface="微软雅黑" panose="020B0503020204020204" pitchFamily="34" charset="-122"/>
                <a:ea typeface="微软雅黑" panose="020B0503020204020204" pitchFamily="34" charset="-122"/>
              </a:rPr>
              <a:t>抗日的中流砥柱</a:t>
            </a:r>
          </a:p>
        </p:txBody>
      </p:sp>
      <p:sp>
        <p:nvSpPr>
          <p:cNvPr id="17" name="文本框 16">
            <a:extLst>
              <a:ext uri="{FF2B5EF4-FFF2-40B4-BE49-F238E27FC236}">
                <a16:creationId xmlns="" xmlns:a16="http://schemas.microsoft.com/office/drawing/2014/main" id="{E55F952C-041B-4453-81C9-B644FE32F8E4}"/>
              </a:ext>
            </a:extLst>
          </p:cNvPr>
          <p:cNvSpPr txBox="1"/>
          <p:nvPr/>
        </p:nvSpPr>
        <p:spPr>
          <a:xfrm>
            <a:off x="4967181" y="4249407"/>
            <a:ext cx="3770110" cy="584774"/>
          </a:xfrm>
          <a:prstGeom prst="rect">
            <a:avLst/>
          </a:prstGeom>
          <a:noFill/>
        </p:spPr>
        <p:txBody>
          <a:bodyPr wrap="square" rtlCol="0">
            <a:spAutoFit/>
          </a:bodyPr>
          <a:lstStyle/>
          <a:p>
            <a:r>
              <a:rPr lang="zh-CN" altLang="en-US" sz="3200" b="1" dirty="0">
                <a:solidFill>
                  <a:srgbClr val="C00000"/>
                </a:solidFill>
                <a:latin typeface="微软雅黑" panose="020B0503020204020204" pitchFamily="34" charset="-122"/>
                <a:ea typeface="微软雅黑" panose="020B0503020204020204" pitchFamily="34" charset="-122"/>
              </a:rPr>
              <a:t>走向胜利的统一</a:t>
            </a:r>
          </a:p>
        </p:txBody>
      </p:sp>
      <p:sp>
        <p:nvSpPr>
          <p:cNvPr id="18" name="文本框 17">
            <a:extLst>
              <a:ext uri="{FF2B5EF4-FFF2-40B4-BE49-F238E27FC236}">
                <a16:creationId xmlns="" xmlns:a16="http://schemas.microsoft.com/office/drawing/2014/main" id="{8D67DAD5-1BAE-4388-9745-5CFFD4C6757F}"/>
              </a:ext>
            </a:extLst>
          </p:cNvPr>
          <p:cNvSpPr txBox="1"/>
          <p:nvPr/>
        </p:nvSpPr>
        <p:spPr>
          <a:xfrm>
            <a:off x="4967181" y="5143499"/>
            <a:ext cx="4309320" cy="584775"/>
          </a:xfrm>
          <a:prstGeom prst="rect">
            <a:avLst/>
          </a:prstGeom>
          <a:noFill/>
        </p:spPr>
        <p:txBody>
          <a:bodyPr wrap="square" rtlCol="0">
            <a:spAutoFit/>
          </a:bodyPr>
          <a:lstStyle/>
          <a:p>
            <a:r>
              <a:rPr lang="zh-CN" altLang="en-US" sz="3200" b="1" dirty="0">
                <a:solidFill>
                  <a:srgbClr val="C00000"/>
                </a:solidFill>
                <a:latin typeface="微软雅黑" panose="020B0503020204020204" pitchFamily="34" charset="-122"/>
                <a:ea typeface="微软雅黑" panose="020B0503020204020204" pitchFamily="34" charset="-122"/>
              </a:rPr>
              <a:t>新时期下的人民军队</a:t>
            </a:r>
          </a:p>
        </p:txBody>
      </p:sp>
    </p:spTree>
    <p:extLst>
      <p:ext uri="{BB962C8B-B14F-4D97-AF65-F5344CB8AC3E}">
        <p14:creationId xmlns:p14="http://schemas.microsoft.com/office/powerpoint/2010/main" val="22176225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2000">
        <p15:prstTrans prst="peelOff"/>
      </p:transition>
    </mc:Choice>
    <mc:Fallback xmlns="">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fade">
                                      <p:cBhvr>
                                        <p:cTn id="17" dur="1000"/>
                                        <p:tgtEl>
                                          <p:spTgt spid="3"/>
                                        </p:tgtEl>
                                      </p:cBhvr>
                                    </p:animEffect>
                                    <p:anim calcmode="lin" valueType="num">
                                      <p:cBhvr>
                                        <p:cTn id="18" dur="1000" fill="hold"/>
                                        <p:tgtEl>
                                          <p:spTgt spid="3"/>
                                        </p:tgtEl>
                                        <p:attrNameLst>
                                          <p:attrName>ppt_x</p:attrName>
                                        </p:attrNameLst>
                                      </p:cBhvr>
                                      <p:tavLst>
                                        <p:tav tm="0">
                                          <p:val>
                                            <p:strVal val="#ppt_x"/>
                                          </p:val>
                                        </p:tav>
                                        <p:tav tm="100000">
                                          <p:val>
                                            <p:strVal val="#ppt_x"/>
                                          </p:val>
                                        </p:tav>
                                      </p:tavLst>
                                    </p:anim>
                                    <p:anim calcmode="lin" valueType="num">
                                      <p:cBhvr>
                                        <p:cTn id="19" dur="1000" fill="hold"/>
                                        <p:tgtEl>
                                          <p:spTgt spid="3"/>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fade">
                                      <p:cBhvr>
                                        <p:cTn id="22" dur="1000"/>
                                        <p:tgtEl>
                                          <p:spTgt spid="5"/>
                                        </p:tgtEl>
                                      </p:cBhvr>
                                    </p:animEffect>
                                    <p:anim calcmode="lin" valueType="num">
                                      <p:cBhvr>
                                        <p:cTn id="23" dur="1000" fill="hold"/>
                                        <p:tgtEl>
                                          <p:spTgt spid="5"/>
                                        </p:tgtEl>
                                        <p:attrNameLst>
                                          <p:attrName>ppt_x</p:attrName>
                                        </p:attrNameLst>
                                      </p:cBhvr>
                                      <p:tavLst>
                                        <p:tav tm="0">
                                          <p:val>
                                            <p:strVal val="#ppt_x"/>
                                          </p:val>
                                        </p:tav>
                                        <p:tav tm="100000">
                                          <p:val>
                                            <p:strVal val="#ppt_x"/>
                                          </p:val>
                                        </p:tav>
                                      </p:tavLst>
                                    </p:anim>
                                    <p:anim calcmode="lin" valueType="num">
                                      <p:cBhvr>
                                        <p:cTn id="24" dur="1000" fill="hold"/>
                                        <p:tgtEl>
                                          <p:spTgt spid="5"/>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fade">
                                      <p:cBhvr>
                                        <p:cTn id="27" dur="1000"/>
                                        <p:tgtEl>
                                          <p:spTgt spid="6"/>
                                        </p:tgtEl>
                                      </p:cBhvr>
                                    </p:animEffect>
                                    <p:anim calcmode="lin" valueType="num">
                                      <p:cBhvr>
                                        <p:cTn id="28" dur="1000" fill="hold"/>
                                        <p:tgtEl>
                                          <p:spTgt spid="6"/>
                                        </p:tgtEl>
                                        <p:attrNameLst>
                                          <p:attrName>ppt_x</p:attrName>
                                        </p:attrNameLst>
                                      </p:cBhvr>
                                      <p:tavLst>
                                        <p:tav tm="0">
                                          <p:val>
                                            <p:strVal val="#ppt_x"/>
                                          </p:val>
                                        </p:tav>
                                        <p:tav tm="100000">
                                          <p:val>
                                            <p:strVal val="#ppt_x"/>
                                          </p:val>
                                        </p:tav>
                                      </p:tavLst>
                                    </p:anim>
                                    <p:anim calcmode="lin" valueType="num">
                                      <p:cBhvr>
                                        <p:cTn id="29" dur="1000" fill="hold"/>
                                        <p:tgtEl>
                                          <p:spTgt spid="6"/>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fade">
                                      <p:cBhvr>
                                        <p:cTn id="32" dur="1000"/>
                                        <p:tgtEl>
                                          <p:spTgt spid="7"/>
                                        </p:tgtEl>
                                      </p:cBhvr>
                                    </p:animEffect>
                                    <p:anim calcmode="lin" valueType="num">
                                      <p:cBhvr>
                                        <p:cTn id="33" dur="1000" fill="hold"/>
                                        <p:tgtEl>
                                          <p:spTgt spid="7"/>
                                        </p:tgtEl>
                                        <p:attrNameLst>
                                          <p:attrName>ppt_x</p:attrName>
                                        </p:attrNameLst>
                                      </p:cBhvr>
                                      <p:tavLst>
                                        <p:tav tm="0">
                                          <p:val>
                                            <p:strVal val="#ppt_x"/>
                                          </p:val>
                                        </p:tav>
                                        <p:tav tm="100000">
                                          <p:val>
                                            <p:strVal val="#ppt_x"/>
                                          </p:val>
                                        </p:tav>
                                      </p:tavLst>
                                    </p:anim>
                                    <p:anim calcmode="lin" valueType="num">
                                      <p:cBhvr>
                                        <p:cTn id="34" dur="1000" fill="hold"/>
                                        <p:tgtEl>
                                          <p:spTgt spid="7"/>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8"/>
                                        </p:tgtEl>
                                        <p:attrNameLst>
                                          <p:attrName>style.visibility</p:attrName>
                                        </p:attrNameLst>
                                      </p:cBhvr>
                                      <p:to>
                                        <p:strVal val="visible"/>
                                      </p:to>
                                    </p:set>
                                    <p:animEffect transition="in" filter="fade">
                                      <p:cBhvr>
                                        <p:cTn id="37" dur="1000"/>
                                        <p:tgtEl>
                                          <p:spTgt spid="8"/>
                                        </p:tgtEl>
                                      </p:cBhvr>
                                    </p:animEffect>
                                    <p:anim calcmode="lin" valueType="num">
                                      <p:cBhvr>
                                        <p:cTn id="38" dur="1000" fill="hold"/>
                                        <p:tgtEl>
                                          <p:spTgt spid="8"/>
                                        </p:tgtEl>
                                        <p:attrNameLst>
                                          <p:attrName>ppt_x</p:attrName>
                                        </p:attrNameLst>
                                      </p:cBhvr>
                                      <p:tavLst>
                                        <p:tav tm="0">
                                          <p:val>
                                            <p:strVal val="#ppt_x"/>
                                          </p:val>
                                        </p:tav>
                                        <p:tav tm="100000">
                                          <p:val>
                                            <p:strVal val="#ppt_x"/>
                                          </p:val>
                                        </p:tav>
                                      </p:tavLst>
                                    </p:anim>
                                    <p:anim calcmode="lin" valueType="num">
                                      <p:cBhvr>
                                        <p:cTn id="39" dur="1000" fill="hold"/>
                                        <p:tgtEl>
                                          <p:spTgt spid="8"/>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9"/>
                                        </p:tgtEl>
                                        <p:attrNameLst>
                                          <p:attrName>style.visibility</p:attrName>
                                        </p:attrNameLst>
                                      </p:cBhvr>
                                      <p:to>
                                        <p:strVal val="visible"/>
                                      </p:to>
                                    </p:set>
                                    <p:animEffect transition="in" filter="fade">
                                      <p:cBhvr>
                                        <p:cTn id="42" dur="1000"/>
                                        <p:tgtEl>
                                          <p:spTgt spid="9"/>
                                        </p:tgtEl>
                                      </p:cBhvr>
                                    </p:animEffect>
                                    <p:anim calcmode="lin" valueType="num">
                                      <p:cBhvr>
                                        <p:cTn id="43" dur="1000" fill="hold"/>
                                        <p:tgtEl>
                                          <p:spTgt spid="9"/>
                                        </p:tgtEl>
                                        <p:attrNameLst>
                                          <p:attrName>ppt_x</p:attrName>
                                        </p:attrNameLst>
                                      </p:cBhvr>
                                      <p:tavLst>
                                        <p:tav tm="0">
                                          <p:val>
                                            <p:strVal val="#ppt_x"/>
                                          </p:val>
                                        </p:tav>
                                        <p:tav tm="100000">
                                          <p:val>
                                            <p:strVal val="#ppt_x"/>
                                          </p:val>
                                        </p:tav>
                                      </p:tavLst>
                                    </p:anim>
                                    <p:anim calcmode="lin" valueType="num">
                                      <p:cBhvr>
                                        <p:cTn id="44" dur="1000" fill="hold"/>
                                        <p:tgtEl>
                                          <p:spTgt spid="9"/>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0"/>
                                  </p:stCondLst>
                                  <p:childTnLst>
                                    <p:set>
                                      <p:cBhvr>
                                        <p:cTn id="46" dur="1" fill="hold">
                                          <p:stCondLst>
                                            <p:cond delay="0"/>
                                          </p:stCondLst>
                                        </p:cTn>
                                        <p:tgtEl>
                                          <p:spTgt spid="10"/>
                                        </p:tgtEl>
                                        <p:attrNameLst>
                                          <p:attrName>style.visibility</p:attrName>
                                        </p:attrNameLst>
                                      </p:cBhvr>
                                      <p:to>
                                        <p:strVal val="visible"/>
                                      </p:to>
                                    </p:set>
                                    <p:animEffect transition="in" filter="fade">
                                      <p:cBhvr>
                                        <p:cTn id="47" dur="1000"/>
                                        <p:tgtEl>
                                          <p:spTgt spid="10"/>
                                        </p:tgtEl>
                                      </p:cBhvr>
                                    </p:animEffect>
                                    <p:anim calcmode="lin" valueType="num">
                                      <p:cBhvr>
                                        <p:cTn id="48" dur="1000" fill="hold"/>
                                        <p:tgtEl>
                                          <p:spTgt spid="10"/>
                                        </p:tgtEl>
                                        <p:attrNameLst>
                                          <p:attrName>ppt_x</p:attrName>
                                        </p:attrNameLst>
                                      </p:cBhvr>
                                      <p:tavLst>
                                        <p:tav tm="0">
                                          <p:val>
                                            <p:strVal val="#ppt_x"/>
                                          </p:val>
                                        </p:tav>
                                        <p:tav tm="100000">
                                          <p:val>
                                            <p:strVal val="#ppt_x"/>
                                          </p:val>
                                        </p:tav>
                                      </p:tavLst>
                                    </p:anim>
                                    <p:anim calcmode="lin" valueType="num">
                                      <p:cBhvr>
                                        <p:cTn id="49" dur="1000" fill="hold"/>
                                        <p:tgtEl>
                                          <p:spTgt spid="10"/>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0"/>
                                  </p:stCondLst>
                                  <p:childTnLst>
                                    <p:set>
                                      <p:cBhvr>
                                        <p:cTn id="51" dur="1" fill="hold">
                                          <p:stCondLst>
                                            <p:cond delay="0"/>
                                          </p:stCondLst>
                                        </p:cTn>
                                        <p:tgtEl>
                                          <p:spTgt spid="11"/>
                                        </p:tgtEl>
                                        <p:attrNameLst>
                                          <p:attrName>style.visibility</p:attrName>
                                        </p:attrNameLst>
                                      </p:cBhvr>
                                      <p:to>
                                        <p:strVal val="visible"/>
                                      </p:to>
                                    </p:set>
                                    <p:animEffect transition="in" filter="fade">
                                      <p:cBhvr>
                                        <p:cTn id="52" dur="1000"/>
                                        <p:tgtEl>
                                          <p:spTgt spid="11"/>
                                        </p:tgtEl>
                                      </p:cBhvr>
                                    </p:animEffect>
                                    <p:anim calcmode="lin" valueType="num">
                                      <p:cBhvr>
                                        <p:cTn id="53" dur="1000" fill="hold"/>
                                        <p:tgtEl>
                                          <p:spTgt spid="11"/>
                                        </p:tgtEl>
                                        <p:attrNameLst>
                                          <p:attrName>ppt_x</p:attrName>
                                        </p:attrNameLst>
                                      </p:cBhvr>
                                      <p:tavLst>
                                        <p:tav tm="0">
                                          <p:val>
                                            <p:strVal val="#ppt_x"/>
                                          </p:val>
                                        </p:tav>
                                        <p:tav tm="100000">
                                          <p:val>
                                            <p:strVal val="#ppt_x"/>
                                          </p:val>
                                        </p:tav>
                                      </p:tavLst>
                                    </p:anim>
                                    <p:anim calcmode="lin" valueType="num">
                                      <p:cBhvr>
                                        <p:cTn id="54" dur="1000" fill="hold"/>
                                        <p:tgtEl>
                                          <p:spTgt spid="11"/>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0"/>
                                  </p:stCondLst>
                                  <p:childTnLst>
                                    <p:set>
                                      <p:cBhvr>
                                        <p:cTn id="56" dur="1" fill="hold">
                                          <p:stCondLst>
                                            <p:cond delay="0"/>
                                          </p:stCondLst>
                                        </p:cTn>
                                        <p:tgtEl>
                                          <p:spTgt spid="12"/>
                                        </p:tgtEl>
                                        <p:attrNameLst>
                                          <p:attrName>style.visibility</p:attrName>
                                        </p:attrNameLst>
                                      </p:cBhvr>
                                      <p:to>
                                        <p:strVal val="visible"/>
                                      </p:to>
                                    </p:set>
                                    <p:animEffect transition="in" filter="fade">
                                      <p:cBhvr>
                                        <p:cTn id="57" dur="1000"/>
                                        <p:tgtEl>
                                          <p:spTgt spid="12"/>
                                        </p:tgtEl>
                                      </p:cBhvr>
                                    </p:animEffect>
                                    <p:anim calcmode="lin" valueType="num">
                                      <p:cBhvr>
                                        <p:cTn id="58" dur="1000" fill="hold"/>
                                        <p:tgtEl>
                                          <p:spTgt spid="12"/>
                                        </p:tgtEl>
                                        <p:attrNameLst>
                                          <p:attrName>ppt_x</p:attrName>
                                        </p:attrNameLst>
                                      </p:cBhvr>
                                      <p:tavLst>
                                        <p:tav tm="0">
                                          <p:val>
                                            <p:strVal val="#ppt_x"/>
                                          </p:val>
                                        </p:tav>
                                        <p:tav tm="100000">
                                          <p:val>
                                            <p:strVal val="#ppt_x"/>
                                          </p:val>
                                        </p:tav>
                                      </p:tavLst>
                                    </p:anim>
                                    <p:anim calcmode="lin" valueType="num">
                                      <p:cBhvr>
                                        <p:cTn id="59" dur="1000" fill="hold"/>
                                        <p:tgtEl>
                                          <p:spTgt spid="12"/>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0"/>
                                  </p:stCondLst>
                                  <p:childTnLst>
                                    <p:set>
                                      <p:cBhvr>
                                        <p:cTn id="61" dur="1" fill="hold">
                                          <p:stCondLst>
                                            <p:cond delay="0"/>
                                          </p:stCondLst>
                                        </p:cTn>
                                        <p:tgtEl>
                                          <p:spTgt spid="13"/>
                                        </p:tgtEl>
                                        <p:attrNameLst>
                                          <p:attrName>style.visibility</p:attrName>
                                        </p:attrNameLst>
                                      </p:cBhvr>
                                      <p:to>
                                        <p:strVal val="visible"/>
                                      </p:to>
                                    </p:set>
                                    <p:animEffect transition="in" filter="fade">
                                      <p:cBhvr>
                                        <p:cTn id="62" dur="1000"/>
                                        <p:tgtEl>
                                          <p:spTgt spid="13"/>
                                        </p:tgtEl>
                                      </p:cBhvr>
                                    </p:animEffect>
                                    <p:anim calcmode="lin" valueType="num">
                                      <p:cBhvr>
                                        <p:cTn id="63" dur="1000" fill="hold"/>
                                        <p:tgtEl>
                                          <p:spTgt spid="13"/>
                                        </p:tgtEl>
                                        <p:attrNameLst>
                                          <p:attrName>ppt_x</p:attrName>
                                        </p:attrNameLst>
                                      </p:cBhvr>
                                      <p:tavLst>
                                        <p:tav tm="0">
                                          <p:val>
                                            <p:strVal val="#ppt_x"/>
                                          </p:val>
                                        </p:tav>
                                        <p:tav tm="100000">
                                          <p:val>
                                            <p:strVal val="#ppt_x"/>
                                          </p:val>
                                        </p:tav>
                                      </p:tavLst>
                                    </p:anim>
                                    <p:anim calcmode="lin" valueType="num">
                                      <p:cBhvr>
                                        <p:cTn id="64" dur="1000" fill="hold"/>
                                        <p:tgtEl>
                                          <p:spTgt spid="13"/>
                                        </p:tgtEl>
                                        <p:attrNameLst>
                                          <p:attrName>ppt_y</p:attrName>
                                        </p:attrNameLst>
                                      </p:cBhvr>
                                      <p:tavLst>
                                        <p:tav tm="0">
                                          <p:val>
                                            <p:strVal val="#ppt_y+.1"/>
                                          </p:val>
                                        </p:tav>
                                        <p:tav tm="100000">
                                          <p:val>
                                            <p:strVal val="#ppt_y"/>
                                          </p:val>
                                        </p:tav>
                                      </p:tavLst>
                                    </p:anim>
                                  </p:childTnLst>
                                </p:cTn>
                              </p:par>
                              <p:par>
                                <p:cTn id="65" presetID="42" presetClass="entr" presetSubtype="0" fill="hold" grpId="0" nodeType="withEffect">
                                  <p:stCondLst>
                                    <p:cond delay="0"/>
                                  </p:stCondLst>
                                  <p:childTnLst>
                                    <p:set>
                                      <p:cBhvr>
                                        <p:cTn id="66" dur="1" fill="hold">
                                          <p:stCondLst>
                                            <p:cond delay="0"/>
                                          </p:stCondLst>
                                        </p:cTn>
                                        <p:tgtEl>
                                          <p:spTgt spid="14"/>
                                        </p:tgtEl>
                                        <p:attrNameLst>
                                          <p:attrName>style.visibility</p:attrName>
                                        </p:attrNameLst>
                                      </p:cBhvr>
                                      <p:to>
                                        <p:strVal val="visible"/>
                                      </p:to>
                                    </p:set>
                                    <p:animEffect transition="in" filter="fade">
                                      <p:cBhvr>
                                        <p:cTn id="67" dur="1000"/>
                                        <p:tgtEl>
                                          <p:spTgt spid="14"/>
                                        </p:tgtEl>
                                      </p:cBhvr>
                                    </p:animEffect>
                                    <p:anim calcmode="lin" valueType="num">
                                      <p:cBhvr>
                                        <p:cTn id="68" dur="1000" fill="hold"/>
                                        <p:tgtEl>
                                          <p:spTgt spid="14"/>
                                        </p:tgtEl>
                                        <p:attrNameLst>
                                          <p:attrName>ppt_x</p:attrName>
                                        </p:attrNameLst>
                                      </p:cBhvr>
                                      <p:tavLst>
                                        <p:tav tm="0">
                                          <p:val>
                                            <p:strVal val="#ppt_x"/>
                                          </p:val>
                                        </p:tav>
                                        <p:tav tm="100000">
                                          <p:val>
                                            <p:strVal val="#ppt_x"/>
                                          </p:val>
                                        </p:tav>
                                      </p:tavLst>
                                    </p:anim>
                                    <p:anim calcmode="lin" valueType="num">
                                      <p:cBhvr>
                                        <p:cTn id="69" dur="1000" fill="hold"/>
                                        <p:tgtEl>
                                          <p:spTgt spid="14"/>
                                        </p:tgtEl>
                                        <p:attrNameLst>
                                          <p:attrName>ppt_y</p:attrName>
                                        </p:attrNameLst>
                                      </p:cBhvr>
                                      <p:tavLst>
                                        <p:tav tm="0">
                                          <p:val>
                                            <p:strVal val="#ppt_y+.1"/>
                                          </p:val>
                                        </p:tav>
                                        <p:tav tm="100000">
                                          <p:val>
                                            <p:strVal val="#ppt_y"/>
                                          </p:val>
                                        </p:tav>
                                      </p:tavLst>
                                    </p:anim>
                                  </p:childTnLst>
                                </p:cTn>
                              </p:par>
                              <p:par>
                                <p:cTn id="70" presetID="42" presetClass="entr" presetSubtype="0" fill="hold" grpId="0" nodeType="withEffect">
                                  <p:stCondLst>
                                    <p:cond delay="0"/>
                                  </p:stCondLst>
                                  <p:childTnLst>
                                    <p:set>
                                      <p:cBhvr>
                                        <p:cTn id="71" dur="1" fill="hold">
                                          <p:stCondLst>
                                            <p:cond delay="0"/>
                                          </p:stCondLst>
                                        </p:cTn>
                                        <p:tgtEl>
                                          <p:spTgt spid="15"/>
                                        </p:tgtEl>
                                        <p:attrNameLst>
                                          <p:attrName>style.visibility</p:attrName>
                                        </p:attrNameLst>
                                      </p:cBhvr>
                                      <p:to>
                                        <p:strVal val="visible"/>
                                      </p:to>
                                    </p:set>
                                    <p:animEffect transition="in" filter="fade">
                                      <p:cBhvr>
                                        <p:cTn id="72" dur="1000"/>
                                        <p:tgtEl>
                                          <p:spTgt spid="15"/>
                                        </p:tgtEl>
                                      </p:cBhvr>
                                    </p:animEffect>
                                    <p:anim calcmode="lin" valueType="num">
                                      <p:cBhvr>
                                        <p:cTn id="73" dur="1000" fill="hold"/>
                                        <p:tgtEl>
                                          <p:spTgt spid="15"/>
                                        </p:tgtEl>
                                        <p:attrNameLst>
                                          <p:attrName>ppt_x</p:attrName>
                                        </p:attrNameLst>
                                      </p:cBhvr>
                                      <p:tavLst>
                                        <p:tav tm="0">
                                          <p:val>
                                            <p:strVal val="#ppt_x"/>
                                          </p:val>
                                        </p:tav>
                                        <p:tav tm="100000">
                                          <p:val>
                                            <p:strVal val="#ppt_x"/>
                                          </p:val>
                                        </p:tav>
                                      </p:tavLst>
                                    </p:anim>
                                    <p:anim calcmode="lin" valueType="num">
                                      <p:cBhvr>
                                        <p:cTn id="74" dur="1000" fill="hold"/>
                                        <p:tgtEl>
                                          <p:spTgt spid="15"/>
                                        </p:tgtEl>
                                        <p:attrNameLst>
                                          <p:attrName>ppt_y</p:attrName>
                                        </p:attrNameLst>
                                      </p:cBhvr>
                                      <p:tavLst>
                                        <p:tav tm="0">
                                          <p:val>
                                            <p:strVal val="#ppt_y+.1"/>
                                          </p:val>
                                        </p:tav>
                                        <p:tav tm="100000">
                                          <p:val>
                                            <p:strVal val="#ppt_y"/>
                                          </p:val>
                                        </p:tav>
                                      </p:tavLst>
                                    </p:anim>
                                  </p:childTnLst>
                                </p:cTn>
                              </p:par>
                              <p:par>
                                <p:cTn id="75" presetID="42" presetClass="entr" presetSubtype="0" fill="hold" grpId="0" nodeType="withEffect">
                                  <p:stCondLst>
                                    <p:cond delay="0"/>
                                  </p:stCondLst>
                                  <p:childTnLst>
                                    <p:set>
                                      <p:cBhvr>
                                        <p:cTn id="76" dur="1" fill="hold">
                                          <p:stCondLst>
                                            <p:cond delay="0"/>
                                          </p:stCondLst>
                                        </p:cTn>
                                        <p:tgtEl>
                                          <p:spTgt spid="16"/>
                                        </p:tgtEl>
                                        <p:attrNameLst>
                                          <p:attrName>style.visibility</p:attrName>
                                        </p:attrNameLst>
                                      </p:cBhvr>
                                      <p:to>
                                        <p:strVal val="visible"/>
                                      </p:to>
                                    </p:set>
                                    <p:animEffect transition="in" filter="fade">
                                      <p:cBhvr>
                                        <p:cTn id="77" dur="1000"/>
                                        <p:tgtEl>
                                          <p:spTgt spid="16"/>
                                        </p:tgtEl>
                                      </p:cBhvr>
                                    </p:animEffect>
                                    <p:anim calcmode="lin" valueType="num">
                                      <p:cBhvr>
                                        <p:cTn id="78" dur="1000" fill="hold"/>
                                        <p:tgtEl>
                                          <p:spTgt spid="16"/>
                                        </p:tgtEl>
                                        <p:attrNameLst>
                                          <p:attrName>ppt_x</p:attrName>
                                        </p:attrNameLst>
                                      </p:cBhvr>
                                      <p:tavLst>
                                        <p:tav tm="0">
                                          <p:val>
                                            <p:strVal val="#ppt_x"/>
                                          </p:val>
                                        </p:tav>
                                        <p:tav tm="100000">
                                          <p:val>
                                            <p:strVal val="#ppt_x"/>
                                          </p:val>
                                        </p:tav>
                                      </p:tavLst>
                                    </p:anim>
                                    <p:anim calcmode="lin" valueType="num">
                                      <p:cBhvr>
                                        <p:cTn id="79" dur="1000" fill="hold"/>
                                        <p:tgtEl>
                                          <p:spTgt spid="16"/>
                                        </p:tgtEl>
                                        <p:attrNameLst>
                                          <p:attrName>ppt_y</p:attrName>
                                        </p:attrNameLst>
                                      </p:cBhvr>
                                      <p:tavLst>
                                        <p:tav tm="0">
                                          <p:val>
                                            <p:strVal val="#ppt_y+.1"/>
                                          </p:val>
                                        </p:tav>
                                        <p:tav tm="100000">
                                          <p:val>
                                            <p:strVal val="#ppt_y"/>
                                          </p:val>
                                        </p:tav>
                                      </p:tavLst>
                                    </p:anim>
                                  </p:childTnLst>
                                </p:cTn>
                              </p:par>
                              <p:par>
                                <p:cTn id="80" presetID="42" presetClass="entr" presetSubtype="0" fill="hold" grpId="0" nodeType="withEffect">
                                  <p:stCondLst>
                                    <p:cond delay="0"/>
                                  </p:stCondLst>
                                  <p:childTnLst>
                                    <p:set>
                                      <p:cBhvr>
                                        <p:cTn id="81" dur="1" fill="hold">
                                          <p:stCondLst>
                                            <p:cond delay="0"/>
                                          </p:stCondLst>
                                        </p:cTn>
                                        <p:tgtEl>
                                          <p:spTgt spid="17"/>
                                        </p:tgtEl>
                                        <p:attrNameLst>
                                          <p:attrName>style.visibility</p:attrName>
                                        </p:attrNameLst>
                                      </p:cBhvr>
                                      <p:to>
                                        <p:strVal val="visible"/>
                                      </p:to>
                                    </p:set>
                                    <p:animEffect transition="in" filter="fade">
                                      <p:cBhvr>
                                        <p:cTn id="82" dur="1000"/>
                                        <p:tgtEl>
                                          <p:spTgt spid="17"/>
                                        </p:tgtEl>
                                      </p:cBhvr>
                                    </p:animEffect>
                                    <p:anim calcmode="lin" valueType="num">
                                      <p:cBhvr>
                                        <p:cTn id="83" dur="1000" fill="hold"/>
                                        <p:tgtEl>
                                          <p:spTgt spid="17"/>
                                        </p:tgtEl>
                                        <p:attrNameLst>
                                          <p:attrName>ppt_x</p:attrName>
                                        </p:attrNameLst>
                                      </p:cBhvr>
                                      <p:tavLst>
                                        <p:tav tm="0">
                                          <p:val>
                                            <p:strVal val="#ppt_x"/>
                                          </p:val>
                                        </p:tav>
                                        <p:tav tm="100000">
                                          <p:val>
                                            <p:strVal val="#ppt_x"/>
                                          </p:val>
                                        </p:tav>
                                      </p:tavLst>
                                    </p:anim>
                                    <p:anim calcmode="lin" valueType="num">
                                      <p:cBhvr>
                                        <p:cTn id="84" dur="1000" fill="hold"/>
                                        <p:tgtEl>
                                          <p:spTgt spid="17"/>
                                        </p:tgtEl>
                                        <p:attrNameLst>
                                          <p:attrName>ppt_y</p:attrName>
                                        </p:attrNameLst>
                                      </p:cBhvr>
                                      <p:tavLst>
                                        <p:tav tm="0">
                                          <p:val>
                                            <p:strVal val="#ppt_y+.1"/>
                                          </p:val>
                                        </p:tav>
                                        <p:tav tm="100000">
                                          <p:val>
                                            <p:strVal val="#ppt_y"/>
                                          </p:val>
                                        </p:tav>
                                      </p:tavLst>
                                    </p:anim>
                                  </p:childTnLst>
                                </p:cTn>
                              </p:par>
                              <p:par>
                                <p:cTn id="85" presetID="42" presetClass="entr" presetSubtype="0" fill="hold" grpId="0" nodeType="withEffect">
                                  <p:stCondLst>
                                    <p:cond delay="0"/>
                                  </p:stCondLst>
                                  <p:childTnLst>
                                    <p:set>
                                      <p:cBhvr>
                                        <p:cTn id="86" dur="1" fill="hold">
                                          <p:stCondLst>
                                            <p:cond delay="0"/>
                                          </p:stCondLst>
                                        </p:cTn>
                                        <p:tgtEl>
                                          <p:spTgt spid="18"/>
                                        </p:tgtEl>
                                        <p:attrNameLst>
                                          <p:attrName>style.visibility</p:attrName>
                                        </p:attrNameLst>
                                      </p:cBhvr>
                                      <p:to>
                                        <p:strVal val="visible"/>
                                      </p:to>
                                    </p:set>
                                    <p:animEffect transition="in" filter="fade">
                                      <p:cBhvr>
                                        <p:cTn id="87" dur="1000"/>
                                        <p:tgtEl>
                                          <p:spTgt spid="18"/>
                                        </p:tgtEl>
                                      </p:cBhvr>
                                    </p:animEffect>
                                    <p:anim calcmode="lin" valueType="num">
                                      <p:cBhvr>
                                        <p:cTn id="88" dur="1000" fill="hold"/>
                                        <p:tgtEl>
                                          <p:spTgt spid="18"/>
                                        </p:tgtEl>
                                        <p:attrNameLst>
                                          <p:attrName>ppt_x</p:attrName>
                                        </p:attrNameLst>
                                      </p:cBhvr>
                                      <p:tavLst>
                                        <p:tav tm="0">
                                          <p:val>
                                            <p:strVal val="#ppt_x"/>
                                          </p:val>
                                        </p:tav>
                                        <p:tav tm="100000">
                                          <p:val>
                                            <p:strVal val="#ppt_x"/>
                                          </p:val>
                                        </p:tav>
                                      </p:tavLst>
                                    </p:anim>
                                    <p:anim calcmode="lin" valueType="num">
                                      <p:cBhvr>
                                        <p:cTn id="89"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p:bldP spid="15" grpId="0"/>
      <p:bldP spid="16" grpId="0"/>
      <p:bldP spid="17" grpId="0"/>
      <p:bldP spid="18"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图片包含 事情&#10;&#10;已生成高可信度的说明">
            <a:extLst>
              <a:ext uri="{FF2B5EF4-FFF2-40B4-BE49-F238E27FC236}">
                <a16:creationId xmlns="" xmlns:a16="http://schemas.microsoft.com/office/drawing/2014/main" id="{009F9596-873C-489D-B21B-CE050604863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 name="矩形 2">
            <a:extLst>
              <a:ext uri="{FF2B5EF4-FFF2-40B4-BE49-F238E27FC236}">
                <a16:creationId xmlns="" xmlns:a16="http://schemas.microsoft.com/office/drawing/2014/main" id="{E2602A43-3DDE-4BE4-964D-680E22B97DB0}"/>
              </a:ext>
            </a:extLst>
          </p:cNvPr>
          <p:cNvSpPr/>
          <p:nvPr/>
        </p:nvSpPr>
        <p:spPr>
          <a:xfrm>
            <a:off x="2831691" y="3026451"/>
            <a:ext cx="1233714" cy="72571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800" b="1" dirty="0">
                <a:solidFill>
                  <a:schemeClr val="bg1"/>
                </a:solidFill>
                <a:latin typeface="微软雅黑" panose="020B0503020204020204" pitchFamily="34" charset="-122"/>
                <a:ea typeface="微软雅黑" panose="020B0503020204020204" pitchFamily="34" charset="-122"/>
              </a:rPr>
              <a:t>5</a:t>
            </a:r>
            <a:endParaRPr lang="zh-CN" altLang="en-US" sz="4800" b="1" dirty="0">
              <a:solidFill>
                <a:schemeClr val="bg1"/>
              </a:solidFill>
              <a:latin typeface="微软雅黑" panose="020B0503020204020204" pitchFamily="34" charset="-122"/>
              <a:ea typeface="微软雅黑" panose="020B0503020204020204" pitchFamily="34" charset="-122"/>
            </a:endParaRPr>
          </a:p>
        </p:txBody>
      </p:sp>
      <p:sp>
        <p:nvSpPr>
          <p:cNvPr id="5" name="矩形 4">
            <a:extLst>
              <a:ext uri="{FF2B5EF4-FFF2-40B4-BE49-F238E27FC236}">
                <a16:creationId xmlns="" xmlns:a16="http://schemas.microsoft.com/office/drawing/2014/main" id="{FF214B36-36A5-492F-A3B1-DA09AE3D1B2C}"/>
              </a:ext>
            </a:extLst>
          </p:cNvPr>
          <p:cNvSpPr/>
          <p:nvPr/>
        </p:nvSpPr>
        <p:spPr>
          <a:xfrm>
            <a:off x="4065405" y="3026450"/>
            <a:ext cx="5181600" cy="725715"/>
          </a:xfrm>
          <a:prstGeom prst="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6" name="文本框 5">
            <a:extLst>
              <a:ext uri="{FF2B5EF4-FFF2-40B4-BE49-F238E27FC236}">
                <a16:creationId xmlns="" xmlns:a16="http://schemas.microsoft.com/office/drawing/2014/main" id="{1FE5FA2A-74A4-4FFA-9D8C-B1447541F9FF}"/>
              </a:ext>
            </a:extLst>
          </p:cNvPr>
          <p:cNvSpPr txBox="1"/>
          <p:nvPr/>
        </p:nvSpPr>
        <p:spPr>
          <a:xfrm>
            <a:off x="4501545" y="3105834"/>
            <a:ext cx="4309320" cy="646331"/>
          </a:xfrm>
          <a:prstGeom prst="rect">
            <a:avLst/>
          </a:prstGeom>
          <a:noFill/>
        </p:spPr>
        <p:txBody>
          <a:bodyPr wrap="square" rtlCol="0">
            <a:spAutoFit/>
          </a:bodyPr>
          <a:lstStyle/>
          <a:p>
            <a:r>
              <a:rPr lang="zh-CN" altLang="en-US" sz="3600" b="1" dirty="0">
                <a:solidFill>
                  <a:srgbClr val="C00000"/>
                </a:solidFill>
                <a:latin typeface="微软雅黑" panose="020B0503020204020204" pitchFamily="34" charset="-122"/>
                <a:ea typeface="微软雅黑" panose="020B0503020204020204" pitchFamily="34" charset="-122"/>
              </a:rPr>
              <a:t>新时期下的人民军队</a:t>
            </a:r>
          </a:p>
        </p:txBody>
      </p:sp>
    </p:spTree>
    <p:extLst>
      <p:ext uri="{BB962C8B-B14F-4D97-AF65-F5344CB8AC3E}">
        <p14:creationId xmlns:p14="http://schemas.microsoft.com/office/powerpoint/2010/main" val="353999663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2000">
        <p15:prstTrans prst="peelOff"/>
      </p:transition>
    </mc:Choice>
    <mc:Fallback xmlns="">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1000"/>
                                        <p:tgtEl>
                                          <p:spTgt spid="6"/>
                                        </p:tgtEl>
                                      </p:cBhvr>
                                    </p:animEffect>
                                    <p:anim calcmode="lin" valueType="num">
                                      <p:cBhvr>
                                        <p:cTn id="18" dur="1000" fill="hold"/>
                                        <p:tgtEl>
                                          <p:spTgt spid="6"/>
                                        </p:tgtEl>
                                        <p:attrNameLst>
                                          <p:attrName>ppt_x</p:attrName>
                                        </p:attrNameLst>
                                      </p:cBhvr>
                                      <p:tavLst>
                                        <p:tav tm="0">
                                          <p:val>
                                            <p:strVal val="#ppt_x"/>
                                          </p:val>
                                        </p:tav>
                                        <p:tav tm="100000">
                                          <p:val>
                                            <p:strVal val="#ppt_x"/>
                                          </p:val>
                                        </p:tav>
                                      </p:tavLst>
                                    </p:anim>
                                    <p:anim calcmode="lin" valueType="num">
                                      <p:cBhvr>
                                        <p:cTn id="1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P spid="6"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descr="图片包含 人员, 大型&#10;&#10;已生成高可信度的说明">
            <a:extLst>
              <a:ext uri="{FF2B5EF4-FFF2-40B4-BE49-F238E27FC236}">
                <a16:creationId xmlns="" xmlns:a16="http://schemas.microsoft.com/office/drawing/2014/main" id="{D3A8A04E-E173-4383-A48B-1A5D6FB2CA2B}"/>
              </a:ext>
            </a:extLst>
          </p:cNvPr>
          <p:cNvPicPr>
            <a:picLocks noChangeAspect="1"/>
          </p:cNvPicPr>
          <p:nvPr/>
        </p:nvPicPr>
        <p:blipFill rotWithShape="1">
          <a:blip r:embed="rId3">
            <a:extLst>
              <a:ext uri="{28A0092B-C50C-407E-A947-70E740481C1C}">
                <a14:useLocalDpi xmlns:a14="http://schemas.microsoft.com/office/drawing/2010/main" val="0"/>
              </a:ext>
            </a:extLst>
          </a:blip>
          <a:srcRect t="12673" r="1170" b="502"/>
          <a:stretch/>
        </p:blipFill>
        <p:spPr>
          <a:xfrm>
            <a:off x="2116667" y="1704736"/>
            <a:ext cx="3979333" cy="4024261"/>
          </a:xfrm>
          <a:prstGeom prst="rect">
            <a:avLst/>
          </a:prstGeom>
        </p:spPr>
      </p:pic>
      <p:sp>
        <p:nvSpPr>
          <p:cNvPr id="10" name="矩形 9">
            <a:extLst>
              <a:ext uri="{FF2B5EF4-FFF2-40B4-BE49-F238E27FC236}">
                <a16:creationId xmlns="" xmlns:a16="http://schemas.microsoft.com/office/drawing/2014/main" id="{75253F13-E0B6-47CB-A58B-84C1769AD222}"/>
              </a:ext>
            </a:extLst>
          </p:cNvPr>
          <p:cNvSpPr/>
          <p:nvPr/>
        </p:nvSpPr>
        <p:spPr>
          <a:xfrm>
            <a:off x="6587068" y="2763474"/>
            <a:ext cx="3979333" cy="2954655"/>
          </a:xfrm>
          <a:prstGeom prst="rect">
            <a:avLst/>
          </a:prstGeom>
          <a:ln>
            <a:solidFill>
              <a:srgbClr val="C00000"/>
            </a:solidFill>
          </a:ln>
        </p:spPr>
        <p:txBody>
          <a:bodyPr wrap="square">
            <a:spAutoFit/>
          </a:bodyPr>
          <a:lstStyle/>
          <a:p>
            <a:pPr lvl="0" fontAlgn="base">
              <a:spcBef>
                <a:spcPct val="0"/>
              </a:spcBef>
              <a:spcAft>
                <a:spcPct val="0"/>
              </a:spcAft>
              <a:defRPr/>
            </a:pPr>
            <a:r>
              <a:rPr lang="en-US" altLang="zh-CN" sz="2400" b="1" dirty="0">
                <a:solidFill>
                  <a:srgbClr val="C00000"/>
                </a:solidFill>
                <a:latin typeface="方正姚体" panose="02010601030101010101" pitchFamily="2" charset="-122"/>
                <a:ea typeface="方正姚体" panose="02010601030101010101" pitchFamily="2" charset="-122"/>
                <a:sym typeface="方正姚体" panose="02010601030101010101" pitchFamily="2" charset="-122"/>
              </a:rPr>
              <a:t> </a:t>
            </a:r>
            <a:r>
              <a:rPr lang="zh-CN" altLang="en-US" dirty="0">
                <a:solidFill>
                  <a:srgbClr val="C00000"/>
                </a:solidFill>
                <a:latin typeface="微软雅黑" panose="020B0503020204020204" pitchFamily="34" charset="-122"/>
                <a:ea typeface="微软雅黑" panose="020B0503020204020204" pitchFamily="34" charset="-122"/>
                <a:sym typeface="微软雅黑" panose="020B0503020204020204" pitchFamily="34" charset="-122"/>
              </a:rPr>
              <a:t>点击输入文字千图网点击输入文字千图网点击输入文字千图网点击输入文字千图网点击输入文字千图网点击输入文字千图网点击输入文字千图网击输入文字千图网点击输入文字千图网点击输入文字千图网点击输入文字千图网点击输入文字千图网点击输入文字千图网点击输入文字千图网点击输入文字千图网击输入文字千图网输入文字千图网击输入文字千图网</a:t>
            </a:r>
            <a:endParaRPr lang="zh-CN" altLang="en-US" dirty="0">
              <a:solidFill>
                <a:srgbClr val="C00000"/>
              </a:solidFill>
            </a:endParaRPr>
          </a:p>
        </p:txBody>
      </p:sp>
      <p:sp>
        <p:nvSpPr>
          <p:cNvPr id="11" name="文本框 10">
            <a:extLst>
              <a:ext uri="{FF2B5EF4-FFF2-40B4-BE49-F238E27FC236}">
                <a16:creationId xmlns="" xmlns:a16="http://schemas.microsoft.com/office/drawing/2014/main" id="{8C4F3E40-F152-48BA-9224-03870B872A66}"/>
              </a:ext>
            </a:extLst>
          </p:cNvPr>
          <p:cNvSpPr txBox="1"/>
          <p:nvPr/>
        </p:nvSpPr>
        <p:spPr>
          <a:xfrm>
            <a:off x="8043334" y="1913466"/>
            <a:ext cx="1066800" cy="584775"/>
          </a:xfrm>
          <a:prstGeom prst="rect">
            <a:avLst/>
          </a:prstGeom>
          <a:noFill/>
          <a:ln>
            <a:solidFill>
              <a:srgbClr val="C00000"/>
            </a:solidFill>
          </a:ln>
        </p:spPr>
        <p:txBody>
          <a:bodyPr wrap="square" rtlCol="0">
            <a:spAutoFit/>
          </a:bodyPr>
          <a:lstStyle/>
          <a:p>
            <a:r>
              <a:rPr lang="zh-CN" altLang="en-US" sz="3200" b="1" dirty="0">
                <a:solidFill>
                  <a:srgbClr val="C00000"/>
                </a:solidFill>
                <a:latin typeface="方正姚体" panose="02010601030101010101" pitchFamily="2" charset="-122"/>
                <a:ea typeface="方正姚体" panose="02010601030101010101" pitchFamily="2" charset="-122"/>
                <a:sym typeface="方正姚体" panose="02010601030101010101" pitchFamily="2" charset="-122"/>
              </a:rPr>
              <a:t>标题</a:t>
            </a:r>
            <a:endParaRPr lang="zh-CN" altLang="en-US" sz="3200" dirty="0"/>
          </a:p>
        </p:txBody>
      </p:sp>
      <p:sp>
        <p:nvSpPr>
          <p:cNvPr id="12" name="矩形 11">
            <a:extLst>
              <a:ext uri="{FF2B5EF4-FFF2-40B4-BE49-F238E27FC236}">
                <a16:creationId xmlns="" xmlns:a16="http://schemas.microsoft.com/office/drawing/2014/main" id="{7A2C5264-B3FE-419B-8B71-E51E2E19B035}"/>
              </a:ext>
            </a:extLst>
          </p:cNvPr>
          <p:cNvSpPr/>
          <p:nvPr/>
        </p:nvSpPr>
        <p:spPr>
          <a:xfrm>
            <a:off x="-68826" y="1"/>
            <a:ext cx="1233714" cy="72571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800" b="1" dirty="0">
                <a:solidFill>
                  <a:schemeClr val="bg1"/>
                </a:solidFill>
                <a:latin typeface="微软雅黑" panose="020B0503020204020204" pitchFamily="34" charset="-122"/>
                <a:ea typeface="微软雅黑" panose="020B0503020204020204" pitchFamily="34" charset="-122"/>
              </a:rPr>
              <a:t>5</a:t>
            </a:r>
            <a:endParaRPr lang="zh-CN" altLang="en-US" sz="4800" b="1" dirty="0">
              <a:solidFill>
                <a:schemeClr val="bg1"/>
              </a:solidFill>
              <a:latin typeface="微软雅黑" panose="020B0503020204020204" pitchFamily="34" charset="-122"/>
              <a:ea typeface="微软雅黑" panose="020B0503020204020204" pitchFamily="34" charset="-122"/>
            </a:endParaRPr>
          </a:p>
        </p:txBody>
      </p:sp>
      <p:sp>
        <p:nvSpPr>
          <p:cNvPr id="13" name="矩形 12">
            <a:extLst>
              <a:ext uri="{FF2B5EF4-FFF2-40B4-BE49-F238E27FC236}">
                <a16:creationId xmlns="" xmlns:a16="http://schemas.microsoft.com/office/drawing/2014/main" id="{A3254E44-EB65-4946-9A67-EC1E623C2C96}"/>
              </a:ext>
            </a:extLst>
          </p:cNvPr>
          <p:cNvSpPr/>
          <p:nvPr/>
        </p:nvSpPr>
        <p:spPr>
          <a:xfrm>
            <a:off x="1164888" y="0"/>
            <a:ext cx="5181600" cy="725715"/>
          </a:xfrm>
          <a:prstGeom prst="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4" name="文本框 13">
            <a:extLst>
              <a:ext uri="{FF2B5EF4-FFF2-40B4-BE49-F238E27FC236}">
                <a16:creationId xmlns="" xmlns:a16="http://schemas.microsoft.com/office/drawing/2014/main" id="{59CE5DFB-1923-404D-9892-B1DED404A8B3}"/>
              </a:ext>
            </a:extLst>
          </p:cNvPr>
          <p:cNvSpPr txBox="1"/>
          <p:nvPr/>
        </p:nvSpPr>
        <p:spPr>
          <a:xfrm>
            <a:off x="1601028" y="79384"/>
            <a:ext cx="4309320" cy="646331"/>
          </a:xfrm>
          <a:prstGeom prst="rect">
            <a:avLst/>
          </a:prstGeom>
          <a:noFill/>
        </p:spPr>
        <p:txBody>
          <a:bodyPr wrap="square" rtlCol="0">
            <a:spAutoFit/>
          </a:bodyPr>
          <a:lstStyle/>
          <a:p>
            <a:r>
              <a:rPr lang="zh-CN" altLang="en-US" sz="3600" b="1" dirty="0">
                <a:solidFill>
                  <a:srgbClr val="C00000"/>
                </a:solidFill>
                <a:latin typeface="微软雅黑" panose="020B0503020204020204" pitchFamily="34" charset="-122"/>
                <a:ea typeface="微软雅黑" panose="020B0503020204020204" pitchFamily="34" charset="-122"/>
              </a:rPr>
              <a:t>新时期下的人民军队</a:t>
            </a:r>
          </a:p>
        </p:txBody>
      </p:sp>
    </p:spTree>
    <p:extLst>
      <p:ext uri="{BB962C8B-B14F-4D97-AF65-F5344CB8AC3E}">
        <p14:creationId xmlns:p14="http://schemas.microsoft.com/office/powerpoint/2010/main" val="322087251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2000">
        <p15:prstTrans prst="peelOff"/>
      </p:transition>
    </mc:Choice>
    <mc:Fallback xmlns="">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fade">
                                      <p:cBhvr>
                                        <p:cTn id="12" dur="1000"/>
                                        <p:tgtEl>
                                          <p:spTgt spid="13"/>
                                        </p:tgtEl>
                                      </p:cBhvr>
                                    </p:animEffect>
                                    <p:anim calcmode="lin" valueType="num">
                                      <p:cBhvr>
                                        <p:cTn id="13" dur="1000" fill="hold"/>
                                        <p:tgtEl>
                                          <p:spTgt spid="13"/>
                                        </p:tgtEl>
                                        <p:attrNameLst>
                                          <p:attrName>ppt_x</p:attrName>
                                        </p:attrNameLst>
                                      </p:cBhvr>
                                      <p:tavLst>
                                        <p:tav tm="0">
                                          <p:val>
                                            <p:strVal val="#ppt_x"/>
                                          </p:val>
                                        </p:tav>
                                        <p:tav tm="100000">
                                          <p:val>
                                            <p:strVal val="#ppt_x"/>
                                          </p:val>
                                        </p:tav>
                                      </p:tavLst>
                                    </p:anim>
                                    <p:anim calcmode="lin" valueType="num">
                                      <p:cBhvr>
                                        <p:cTn id="14" dur="1000" fill="hold"/>
                                        <p:tgtEl>
                                          <p:spTgt spid="13"/>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fade">
                                      <p:cBhvr>
                                        <p:cTn id="17" dur="1000"/>
                                        <p:tgtEl>
                                          <p:spTgt spid="14"/>
                                        </p:tgtEl>
                                      </p:cBhvr>
                                    </p:animEffect>
                                    <p:anim calcmode="lin" valueType="num">
                                      <p:cBhvr>
                                        <p:cTn id="18" dur="1000" fill="hold"/>
                                        <p:tgtEl>
                                          <p:spTgt spid="14"/>
                                        </p:tgtEl>
                                        <p:attrNameLst>
                                          <p:attrName>ppt_x</p:attrName>
                                        </p:attrNameLst>
                                      </p:cBhvr>
                                      <p:tavLst>
                                        <p:tav tm="0">
                                          <p:val>
                                            <p:strVal val="#ppt_x"/>
                                          </p:val>
                                        </p:tav>
                                        <p:tav tm="100000">
                                          <p:val>
                                            <p:strVal val="#ppt_x"/>
                                          </p:val>
                                        </p:tav>
                                      </p:tavLst>
                                    </p:anim>
                                    <p:anim calcmode="lin" valueType="num">
                                      <p:cBhvr>
                                        <p:cTn id="19" dur="1000" fill="hold"/>
                                        <p:tgtEl>
                                          <p:spTgt spid="14"/>
                                        </p:tgtEl>
                                        <p:attrNameLst>
                                          <p:attrName>ppt_y</p:attrName>
                                        </p:attrNameLst>
                                      </p:cBhvr>
                                      <p:tavLst>
                                        <p:tav tm="0">
                                          <p:val>
                                            <p:strVal val="#ppt_y+.1"/>
                                          </p:val>
                                        </p:tav>
                                        <p:tav tm="100000">
                                          <p:val>
                                            <p:strVal val="#ppt_y"/>
                                          </p:val>
                                        </p:tav>
                                      </p:tavLst>
                                    </p:anim>
                                  </p:childTnLst>
                                </p:cTn>
                              </p:par>
                              <p:par>
                                <p:cTn id="20" presetID="16" presetClass="entr" presetSubtype="42" fill="hold" nodeType="with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barn(outHorizontal)">
                                      <p:cBhvr>
                                        <p:cTn id="22" dur="500"/>
                                        <p:tgtEl>
                                          <p:spTgt spid="9"/>
                                        </p:tgtEl>
                                      </p:cBhvr>
                                    </p:animEffect>
                                  </p:childTnLst>
                                </p:cTn>
                              </p:par>
                              <p:par>
                                <p:cTn id="23" presetID="16" presetClass="entr" presetSubtype="42" fill="hold" grpId="0" nodeType="with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barn(outHorizontal)">
                                      <p:cBhvr>
                                        <p:cTn id="25" dur="500"/>
                                        <p:tgtEl>
                                          <p:spTgt spid="10"/>
                                        </p:tgtEl>
                                      </p:cBhvr>
                                    </p:animEffect>
                                  </p:childTnLst>
                                </p:cTn>
                              </p:par>
                              <p:par>
                                <p:cTn id="26" presetID="16" presetClass="entr" presetSubtype="42" fill="hold" grpId="0" nodeType="with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barn(outHorizontal)">
                                      <p:cBhvr>
                                        <p:cTn id="28"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2" grpId="0" animBg="1"/>
      <p:bldP spid="13" grpId="0" animBg="1"/>
      <p:bldP spid="14"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六边形 34">
            <a:extLst>
              <a:ext uri="{FF2B5EF4-FFF2-40B4-BE49-F238E27FC236}">
                <a16:creationId xmlns="" xmlns:a16="http://schemas.microsoft.com/office/drawing/2014/main" id="{D53A0D3C-84F1-4190-AA74-A6EA98763CDF}"/>
              </a:ext>
            </a:extLst>
          </p:cNvPr>
          <p:cNvSpPr>
            <a:spLocks noChangeArrowheads="1"/>
          </p:cNvSpPr>
          <p:nvPr/>
        </p:nvSpPr>
        <p:spPr bwMode="auto">
          <a:xfrm rot="5400000">
            <a:off x="4143375" y="2500313"/>
            <a:ext cx="1465263" cy="1265237"/>
          </a:xfrm>
          <a:prstGeom prst="hexagon">
            <a:avLst>
              <a:gd name="adj" fmla="val 24963"/>
              <a:gd name="vf" fmla="val 115470"/>
            </a:avLst>
          </a:prstGeom>
          <a:solidFill>
            <a:srgbClr val="C00000"/>
          </a:solidFill>
          <a:ln w="22225" cap="flat" cmpd="sng">
            <a:solidFill>
              <a:srgbClr val="F2F2F2"/>
            </a:solidFill>
            <a:bevel/>
            <a:headEnd/>
            <a:tailEnd/>
          </a:ln>
        </p:spPr>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zh-CN" sz="1800" b="0" i="0" u="none" strike="noStrike" kern="1200" cap="none" spc="0" normalizeH="0" baseline="0" noProof="0">
              <a:ln>
                <a:noFill/>
              </a:ln>
              <a:solidFill>
                <a:srgbClr val="FFFFFF"/>
              </a:solidFill>
              <a:effectLst/>
              <a:uLnTx/>
              <a:uFillTx/>
              <a:latin typeface="宋体" panose="02010600030101010101" pitchFamily="2" charset="-122"/>
              <a:ea typeface="宋体" panose="02010600030101010101" pitchFamily="2" charset="-122"/>
              <a:cs typeface="+mn-cs"/>
              <a:sym typeface="宋体" panose="02010600030101010101" pitchFamily="2" charset="-122"/>
            </a:endParaRPr>
          </a:p>
        </p:txBody>
      </p:sp>
      <p:sp>
        <p:nvSpPr>
          <p:cNvPr id="3" name="六边形 35">
            <a:extLst>
              <a:ext uri="{FF2B5EF4-FFF2-40B4-BE49-F238E27FC236}">
                <a16:creationId xmlns="" xmlns:a16="http://schemas.microsoft.com/office/drawing/2014/main" id="{3429AF18-4B8E-4E74-9352-87AF57D07D4A}"/>
              </a:ext>
            </a:extLst>
          </p:cNvPr>
          <p:cNvSpPr>
            <a:spLocks noChangeArrowheads="1"/>
          </p:cNvSpPr>
          <p:nvPr/>
        </p:nvSpPr>
        <p:spPr bwMode="auto">
          <a:xfrm rot="5400000">
            <a:off x="5407818" y="2501107"/>
            <a:ext cx="1465263" cy="1263650"/>
          </a:xfrm>
          <a:prstGeom prst="hexagon">
            <a:avLst>
              <a:gd name="adj" fmla="val 24995"/>
              <a:gd name="vf" fmla="val 115470"/>
            </a:avLst>
          </a:prstGeom>
          <a:solidFill>
            <a:srgbClr val="C00000"/>
          </a:solidFill>
          <a:ln w="22225" cap="flat" cmpd="sng">
            <a:solidFill>
              <a:srgbClr val="F2F2F2"/>
            </a:solidFill>
            <a:bevel/>
            <a:headEnd/>
            <a:tailEnd/>
          </a:ln>
        </p:spPr>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zh-CN" sz="1800" b="0" i="0" u="none" strike="noStrike" kern="1200" cap="none" spc="0" normalizeH="0" baseline="0" noProof="0">
              <a:ln>
                <a:noFill/>
              </a:ln>
              <a:solidFill>
                <a:srgbClr val="FFFFFF"/>
              </a:solidFill>
              <a:effectLst/>
              <a:uLnTx/>
              <a:uFillTx/>
              <a:latin typeface="宋体" panose="02010600030101010101" pitchFamily="2" charset="-122"/>
              <a:ea typeface="宋体" panose="02010600030101010101" pitchFamily="2" charset="-122"/>
              <a:cs typeface="+mn-cs"/>
              <a:sym typeface="宋体" panose="02010600030101010101" pitchFamily="2" charset="-122"/>
            </a:endParaRPr>
          </a:p>
        </p:txBody>
      </p:sp>
      <p:sp>
        <p:nvSpPr>
          <p:cNvPr id="4" name="六边形 36">
            <a:extLst>
              <a:ext uri="{FF2B5EF4-FFF2-40B4-BE49-F238E27FC236}">
                <a16:creationId xmlns="" xmlns:a16="http://schemas.microsoft.com/office/drawing/2014/main" id="{CBF3117C-AB31-46B8-BE8E-C09596DBEDBA}"/>
              </a:ext>
            </a:extLst>
          </p:cNvPr>
          <p:cNvSpPr>
            <a:spLocks noChangeArrowheads="1"/>
          </p:cNvSpPr>
          <p:nvPr/>
        </p:nvSpPr>
        <p:spPr bwMode="auto">
          <a:xfrm rot="5400000">
            <a:off x="4775200" y="3648075"/>
            <a:ext cx="1466850" cy="1263650"/>
          </a:xfrm>
          <a:prstGeom prst="hexagon">
            <a:avLst>
              <a:gd name="adj" fmla="val 25022"/>
              <a:gd name="vf" fmla="val 115470"/>
            </a:avLst>
          </a:prstGeom>
          <a:solidFill>
            <a:srgbClr val="C00000"/>
          </a:solidFill>
          <a:ln w="22225" cap="flat" cmpd="sng">
            <a:solidFill>
              <a:srgbClr val="F2F2F2"/>
            </a:solidFill>
            <a:bevel/>
            <a:headEnd/>
            <a:tailEnd/>
          </a:ln>
        </p:spPr>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zh-CN" sz="1800" b="0" i="0" u="none" strike="noStrike" kern="1200" cap="none" spc="0" normalizeH="0" baseline="0" noProof="0">
              <a:ln>
                <a:noFill/>
              </a:ln>
              <a:solidFill>
                <a:srgbClr val="FFFFFF"/>
              </a:solidFill>
              <a:effectLst/>
              <a:uLnTx/>
              <a:uFillTx/>
              <a:latin typeface="宋体" panose="02010600030101010101" pitchFamily="2" charset="-122"/>
              <a:ea typeface="宋体" panose="02010600030101010101" pitchFamily="2" charset="-122"/>
              <a:cs typeface="+mn-cs"/>
              <a:sym typeface="宋体" panose="02010600030101010101" pitchFamily="2" charset="-122"/>
            </a:endParaRPr>
          </a:p>
        </p:txBody>
      </p:sp>
      <p:sp>
        <p:nvSpPr>
          <p:cNvPr id="5" name="六边形 37">
            <a:extLst>
              <a:ext uri="{FF2B5EF4-FFF2-40B4-BE49-F238E27FC236}">
                <a16:creationId xmlns="" xmlns:a16="http://schemas.microsoft.com/office/drawing/2014/main" id="{3317E0F9-963A-4347-982A-C13AC25F2BC2}"/>
              </a:ext>
            </a:extLst>
          </p:cNvPr>
          <p:cNvSpPr>
            <a:spLocks noChangeArrowheads="1"/>
          </p:cNvSpPr>
          <p:nvPr/>
        </p:nvSpPr>
        <p:spPr bwMode="auto">
          <a:xfrm rot="5400000">
            <a:off x="6042025" y="3648075"/>
            <a:ext cx="1466850" cy="1263650"/>
          </a:xfrm>
          <a:prstGeom prst="hexagon">
            <a:avLst>
              <a:gd name="adj" fmla="val 25022"/>
              <a:gd name="vf" fmla="val 115470"/>
            </a:avLst>
          </a:prstGeom>
          <a:solidFill>
            <a:srgbClr val="C00000"/>
          </a:solidFill>
          <a:ln w="22225" cap="flat" cmpd="sng">
            <a:solidFill>
              <a:srgbClr val="F2F2F2"/>
            </a:solidFill>
            <a:bevel/>
            <a:headEnd/>
            <a:tailEnd/>
          </a:ln>
        </p:spPr>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zh-CN" sz="1800" b="0" i="0" u="none" strike="noStrike" kern="1200" cap="none" spc="0" normalizeH="0" baseline="0" noProof="0">
              <a:ln>
                <a:noFill/>
              </a:ln>
              <a:solidFill>
                <a:srgbClr val="FFFFFF"/>
              </a:solidFill>
              <a:effectLst/>
              <a:uLnTx/>
              <a:uFillTx/>
              <a:latin typeface="宋体" panose="02010600030101010101" pitchFamily="2" charset="-122"/>
              <a:ea typeface="宋体" panose="02010600030101010101" pitchFamily="2" charset="-122"/>
              <a:cs typeface="+mn-cs"/>
              <a:sym typeface="宋体" panose="02010600030101010101" pitchFamily="2" charset="-122"/>
            </a:endParaRPr>
          </a:p>
        </p:txBody>
      </p:sp>
      <p:sp>
        <p:nvSpPr>
          <p:cNvPr id="6" name="六边形 38">
            <a:extLst>
              <a:ext uri="{FF2B5EF4-FFF2-40B4-BE49-F238E27FC236}">
                <a16:creationId xmlns="" xmlns:a16="http://schemas.microsoft.com/office/drawing/2014/main" id="{C064A106-1D24-438E-907F-E6F3D1295703}"/>
              </a:ext>
            </a:extLst>
          </p:cNvPr>
          <p:cNvSpPr>
            <a:spLocks noChangeArrowheads="1"/>
          </p:cNvSpPr>
          <p:nvPr/>
        </p:nvSpPr>
        <p:spPr bwMode="auto">
          <a:xfrm rot="5400000">
            <a:off x="7296150" y="3648075"/>
            <a:ext cx="1466850" cy="1263650"/>
          </a:xfrm>
          <a:prstGeom prst="hexagon">
            <a:avLst>
              <a:gd name="adj" fmla="val 25022"/>
              <a:gd name="vf" fmla="val 115470"/>
            </a:avLst>
          </a:prstGeom>
          <a:solidFill>
            <a:srgbClr val="C00000"/>
          </a:solidFill>
          <a:ln w="22225" cap="flat" cmpd="sng">
            <a:solidFill>
              <a:srgbClr val="F2F2F2"/>
            </a:solidFill>
            <a:bevel/>
            <a:headEnd/>
            <a:tailEnd/>
          </a:ln>
        </p:spPr>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zh-CN" sz="1800" b="0" i="0" u="none" strike="noStrike" kern="1200" cap="none" spc="0" normalizeH="0" baseline="0" noProof="0">
              <a:ln>
                <a:noFill/>
              </a:ln>
              <a:solidFill>
                <a:srgbClr val="FFFFFF"/>
              </a:solidFill>
              <a:effectLst/>
              <a:uLnTx/>
              <a:uFillTx/>
              <a:latin typeface="宋体" panose="02010600030101010101" pitchFamily="2" charset="-122"/>
              <a:ea typeface="宋体" panose="02010600030101010101" pitchFamily="2" charset="-122"/>
              <a:cs typeface="+mn-cs"/>
              <a:sym typeface="宋体" panose="02010600030101010101" pitchFamily="2" charset="-122"/>
            </a:endParaRPr>
          </a:p>
        </p:txBody>
      </p:sp>
      <p:sp>
        <p:nvSpPr>
          <p:cNvPr id="7" name="六边形 39">
            <a:extLst>
              <a:ext uri="{FF2B5EF4-FFF2-40B4-BE49-F238E27FC236}">
                <a16:creationId xmlns="" xmlns:a16="http://schemas.microsoft.com/office/drawing/2014/main" id="{9A25996D-034E-4D58-8555-D3ADB4ADC31F}"/>
              </a:ext>
            </a:extLst>
          </p:cNvPr>
          <p:cNvSpPr>
            <a:spLocks noChangeArrowheads="1"/>
          </p:cNvSpPr>
          <p:nvPr/>
        </p:nvSpPr>
        <p:spPr bwMode="auto">
          <a:xfrm rot="5400000">
            <a:off x="6669088" y="4795838"/>
            <a:ext cx="1466850" cy="1263650"/>
          </a:xfrm>
          <a:prstGeom prst="hexagon">
            <a:avLst>
              <a:gd name="adj" fmla="val 25022"/>
              <a:gd name="vf" fmla="val 115470"/>
            </a:avLst>
          </a:prstGeom>
          <a:solidFill>
            <a:srgbClr val="C00000"/>
          </a:solidFill>
          <a:ln w="22225" cap="flat" cmpd="sng">
            <a:solidFill>
              <a:srgbClr val="F2F2F2"/>
            </a:solidFill>
            <a:bevel/>
            <a:headEnd/>
            <a:tailEnd/>
          </a:ln>
        </p:spPr>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zh-CN" sz="1800" b="0" i="0" u="none" strike="noStrike" kern="1200" cap="none" spc="0" normalizeH="0" baseline="0" noProof="0">
              <a:ln>
                <a:noFill/>
              </a:ln>
              <a:solidFill>
                <a:srgbClr val="FFFFFF"/>
              </a:solidFill>
              <a:effectLst/>
              <a:uLnTx/>
              <a:uFillTx/>
              <a:latin typeface="宋体" panose="02010600030101010101" pitchFamily="2" charset="-122"/>
              <a:ea typeface="宋体" panose="02010600030101010101" pitchFamily="2" charset="-122"/>
              <a:cs typeface="+mn-cs"/>
              <a:sym typeface="宋体" panose="02010600030101010101" pitchFamily="2" charset="-122"/>
            </a:endParaRPr>
          </a:p>
        </p:txBody>
      </p:sp>
      <p:grpSp>
        <p:nvGrpSpPr>
          <p:cNvPr id="8" name="组合 40">
            <a:extLst>
              <a:ext uri="{FF2B5EF4-FFF2-40B4-BE49-F238E27FC236}">
                <a16:creationId xmlns="" xmlns:a16="http://schemas.microsoft.com/office/drawing/2014/main" id="{59CD4BDE-5471-4E2F-9471-20328CB0F4F5}"/>
              </a:ext>
            </a:extLst>
          </p:cNvPr>
          <p:cNvGrpSpPr>
            <a:grpSpLocks/>
          </p:cNvGrpSpPr>
          <p:nvPr/>
        </p:nvGrpSpPr>
        <p:grpSpPr bwMode="auto">
          <a:xfrm>
            <a:off x="4659313" y="2982913"/>
            <a:ext cx="434975" cy="417512"/>
            <a:chOff x="0" y="0"/>
            <a:chExt cx="2438400" cy="2332038"/>
          </a:xfrm>
        </p:grpSpPr>
        <p:sp>
          <p:nvSpPr>
            <p:cNvPr id="9" name="Freeform 25">
              <a:extLst>
                <a:ext uri="{FF2B5EF4-FFF2-40B4-BE49-F238E27FC236}">
                  <a16:creationId xmlns="" xmlns:a16="http://schemas.microsoft.com/office/drawing/2014/main" id="{1AC6611C-7D52-4CF8-B06C-70CED8358DAD}"/>
                </a:ext>
              </a:extLst>
            </p:cNvPr>
            <p:cNvSpPr>
              <a:spLocks noChangeArrowheads="1"/>
            </p:cNvSpPr>
            <p:nvPr/>
          </p:nvSpPr>
          <p:spPr bwMode="auto">
            <a:xfrm>
              <a:off x="893763" y="1676400"/>
              <a:ext cx="655638" cy="655638"/>
            </a:xfrm>
            <a:custGeom>
              <a:avLst/>
              <a:gdLst>
                <a:gd name="T0" fmla="*/ 206 w 413"/>
                <a:gd name="T1" fmla="*/ 413 h 413"/>
                <a:gd name="T2" fmla="*/ 0 w 413"/>
                <a:gd name="T3" fmla="*/ 0 h 413"/>
                <a:gd name="T4" fmla="*/ 413 w 413"/>
                <a:gd name="T5" fmla="*/ 0 h 413"/>
                <a:gd name="T6" fmla="*/ 206 w 413"/>
                <a:gd name="T7" fmla="*/ 413 h 413"/>
                <a:gd name="T8" fmla="*/ 0 60000 65536"/>
                <a:gd name="T9" fmla="*/ 0 60000 65536"/>
                <a:gd name="T10" fmla="*/ 0 60000 65536"/>
                <a:gd name="T11" fmla="*/ 0 60000 65536"/>
                <a:gd name="T12" fmla="*/ 0 w 413"/>
                <a:gd name="T13" fmla="*/ 0 h 413"/>
                <a:gd name="T14" fmla="*/ 413 w 413"/>
                <a:gd name="T15" fmla="*/ 413 h 413"/>
              </a:gdLst>
              <a:ahLst/>
              <a:cxnLst>
                <a:cxn ang="T8">
                  <a:pos x="T0" y="T1"/>
                </a:cxn>
                <a:cxn ang="T9">
                  <a:pos x="T2" y="T3"/>
                </a:cxn>
                <a:cxn ang="T10">
                  <a:pos x="T4" y="T5"/>
                </a:cxn>
                <a:cxn ang="T11">
                  <a:pos x="T6" y="T7"/>
                </a:cxn>
              </a:cxnLst>
              <a:rect l="T12" t="T13" r="T14" b="T15"/>
              <a:pathLst>
                <a:path w="413" h="413">
                  <a:moveTo>
                    <a:pt x="206" y="413"/>
                  </a:moveTo>
                  <a:lnTo>
                    <a:pt x="0" y="0"/>
                  </a:lnTo>
                  <a:lnTo>
                    <a:pt x="413" y="0"/>
                  </a:lnTo>
                  <a:lnTo>
                    <a:pt x="206" y="413"/>
                  </a:lnTo>
                  <a:close/>
                </a:path>
              </a:pathLst>
            </a:custGeom>
            <a:solidFill>
              <a:srgbClr val="FFFFF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zh-CN" sz="2000" b="0" i="0" u="none" strike="noStrike" kern="1200" cap="none" spc="0" normalizeH="0" baseline="0" noProof="0">
                <a:ln>
                  <a:noFill/>
                </a:ln>
                <a:solidFill>
                  <a:srgbClr val="000000"/>
                </a:solidFill>
                <a:effectLst/>
                <a:uLnTx/>
                <a:uFillTx/>
                <a:latin typeface="Calibri" panose="020F0502020204030204" pitchFamily="34" charset="0"/>
                <a:ea typeface="宋体" panose="02010600030101010101" pitchFamily="2" charset="-122"/>
                <a:cs typeface="+mn-cs"/>
                <a:sym typeface="宋体" panose="02010600030101010101" pitchFamily="2" charset="-122"/>
              </a:endParaRPr>
            </a:p>
          </p:txBody>
        </p:sp>
        <p:sp>
          <p:nvSpPr>
            <p:cNvPr id="10" name="任意多边形 42">
              <a:extLst>
                <a:ext uri="{FF2B5EF4-FFF2-40B4-BE49-F238E27FC236}">
                  <a16:creationId xmlns="" xmlns:a16="http://schemas.microsoft.com/office/drawing/2014/main" id="{09F1D374-3A34-4927-B535-A85DA64EC1AB}"/>
                </a:ext>
              </a:extLst>
            </p:cNvPr>
            <p:cNvSpPr>
              <a:spLocks noChangeArrowheads="1"/>
            </p:cNvSpPr>
            <p:nvPr/>
          </p:nvSpPr>
          <p:spPr bwMode="auto">
            <a:xfrm>
              <a:off x="0" y="0"/>
              <a:ext cx="2438400" cy="1774825"/>
            </a:xfrm>
            <a:custGeom>
              <a:avLst/>
              <a:gdLst>
                <a:gd name="T0" fmla="*/ 290196 w 2438400"/>
                <a:gd name="T1" fmla="*/ 0 h 1774825"/>
                <a:gd name="T2" fmla="*/ 2151973 w 2438400"/>
                <a:gd name="T3" fmla="*/ 0 h 1774825"/>
                <a:gd name="T4" fmla="*/ 2438400 w 2438400"/>
                <a:gd name="T5" fmla="*/ 286384 h 1774825"/>
                <a:gd name="T6" fmla="*/ 2438400 w 2438400"/>
                <a:gd name="T7" fmla="*/ 1484673 h 1774825"/>
                <a:gd name="T8" fmla="*/ 2151973 w 2438400"/>
                <a:gd name="T9" fmla="*/ 1774825 h 1774825"/>
                <a:gd name="T10" fmla="*/ 290196 w 2438400"/>
                <a:gd name="T11" fmla="*/ 1774825 h 1774825"/>
                <a:gd name="T12" fmla="*/ 0 w 2438400"/>
                <a:gd name="T13" fmla="*/ 1484673 h 1774825"/>
                <a:gd name="T14" fmla="*/ 0 w 2438400"/>
                <a:gd name="T15" fmla="*/ 286384 h 1774825"/>
                <a:gd name="T16" fmla="*/ 290196 w 2438400"/>
                <a:gd name="T17" fmla="*/ 0 h 1774825"/>
                <a:gd name="T18" fmla="*/ 471488 w 2438400"/>
                <a:gd name="T19" fmla="*/ 425450 h 1774825"/>
                <a:gd name="T20" fmla="*/ 471488 w 2438400"/>
                <a:gd name="T21" fmla="*/ 598488 h 1774825"/>
                <a:gd name="T22" fmla="*/ 1971676 w 2438400"/>
                <a:gd name="T23" fmla="*/ 598488 h 1774825"/>
                <a:gd name="T24" fmla="*/ 1971676 w 2438400"/>
                <a:gd name="T25" fmla="*/ 425450 h 1774825"/>
                <a:gd name="T26" fmla="*/ 471488 w 2438400"/>
                <a:gd name="T27" fmla="*/ 425450 h 1774825"/>
                <a:gd name="T28" fmla="*/ 471488 w 2438400"/>
                <a:gd name="T29" fmla="*/ 801688 h 1774825"/>
                <a:gd name="T30" fmla="*/ 471488 w 2438400"/>
                <a:gd name="T31" fmla="*/ 971551 h 1774825"/>
                <a:gd name="T32" fmla="*/ 1971676 w 2438400"/>
                <a:gd name="T33" fmla="*/ 971551 h 1774825"/>
                <a:gd name="T34" fmla="*/ 1971676 w 2438400"/>
                <a:gd name="T35" fmla="*/ 801688 h 1774825"/>
                <a:gd name="T36" fmla="*/ 471488 w 2438400"/>
                <a:gd name="T37" fmla="*/ 801688 h 1774825"/>
                <a:gd name="T38" fmla="*/ 471488 w 2438400"/>
                <a:gd name="T39" fmla="*/ 1174750 h 1774825"/>
                <a:gd name="T40" fmla="*/ 471488 w 2438400"/>
                <a:gd name="T41" fmla="*/ 1347788 h 1774825"/>
                <a:gd name="T42" fmla="*/ 1971676 w 2438400"/>
                <a:gd name="T43" fmla="*/ 1347788 h 1774825"/>
                <a:gd name="T44" fmla="*/ 1971676 w 2438400"/>
                <a:gd name="T45" fmla="*/ 1174750 h 1774825"/>
                <a:gd name="T46" fmla="*/ 471488 w 2438400"/>
                <a:gd name="T47" fmla="*/ 1174750 h 1774825"/>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2438400"/>
                <a:gd name="T73" fmla="*/ 0 h 1774825"/>
                <a:gd name="T74" fmla="*/ 2438400 w 2438400"/>
                <a:gd name="T75" fmla="*/ 1774825 h 1774825"/>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2438400" h="1774825">
                  <a:moveTo>
                    <a:pt x="290196" y="0"/>
                  </a:moveTo>
                  <a:cubicBezTo>
                    <a:pt x="2151973" y="0"/>
                    <a:pt x="2151973" y="0"/>
                    <a:pt x="2151973" y="0"/>
                  </a:cubicBezTo>
                  <a:cubicBezTo>
                    <a:pt x="2310262" y="0"/>
                    <a:pt x="2438400" y="128119"/>
                    <a:pt x="2438400" y="286384"/>
                  </a:cubicBezTo>
                  <a:lnTo>
                    <a:pt x="2438400" y="1484673"/>
                  </a:lnTo>
                  <a:cubicBezTo>
                    <a:pt x="2438400" y="1646706"/>
                    <a:pt x="2310262" y="1774825"/>
                    <a:pt x="2151973" y="1774825"/>
                  </a:cubicBezTo>
                  <a:cubicBezTo>
                    <a:pt x="290196" y="1774825"/>
                    <a:pt x="290196" y="1774825"/>
                    <a:pt x="290196" y="1774825"/>
                  </a:cubicBezTo>
                  <a:cubicBezTo>
                    <a:pt x="131907" y="1774825"/>
                    <a:pt x="0" y="1646706"/>
                    <a:pt x="0" y="1484673"/>
                  </a:cubicBezTo>
                  <a:cubicBezTo>
                    <a:pt x="0" y="286384"/>
                    <a:pt x="0" y="286384"/>
                    <a:pt x="0" y="286384"/>
                  </a:cubicBezTo>
                  <a:cubicBezTo>
                    <a:pt x="0" y="128119"/>
                    <a:pt x="131907" y="0"/>
                    <a:pt x="290196" y="0"/>
                  </a:cubicBezTo>
                  <a:close/>
                  <a:moveTo>
                    <a:pt x="471488" y="425450"/>
                  </a:moveTo>
                  <a:lnTo>
                    <a:pt x="471488" y="598488"/>
                  </a:lnTo>
                  <a:lnTo>
                    <a:pt x="1971676" y="598488"/>
                  </a:lnTo>
                  <a:lnTo>
                    <a:pt x="1971676" y="425450"/>
                  </a:lnTo>
                  <a:lnTo>
                    <a:pt x="471488" y="425450"/>
                  </a:lnTo>
                  <a:close/>
                  <a:moveTo>
                    <a:pt x="471488" y="801688"/>
                  </a:moveTo>
                  <a:lnTo>
                    <a:pt x="471488" y="971551"/>
                  </a:lnTo>
                  <a:lnTo>
                    <a:pt x="1971676" y="971551"/>
                  </a:lnTo>
                  <a:lnTo>
                    <a:pt x="1971676" y="801688"/>
                  </a:lnTo>
                  <a:lnTo>
                    <a:pt x="471488" y="801688"/>
                  </a:lnTo>
                  <a:close/>
                  <a:moveTo>
                    <a:pt x="471488" y="1174750"/>
                  </a:moveTo>
                  <a:lnTo>
                    <a:pt x="471488" y="1347788"/>
                  </a:lnTo>
                  <a:lnTo>
                    <a:pt x="1971676" y="1347788"/>
                  </a:lnTo>
                  <a:lnTo>
                    <a:pt x="1971676" y="1174750"/>
                  </a:lnTo>
                  <a:lnTo>
                    <a:pt x="471488" y="1174750"/>
                  </a:lnTo>
                  <a:close/>
                </a:path>
              </a:pathLst>
            </a:custGeom>
            <a:solidFill>
              <a:srgbClr val="FFFFF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zh-CN" sz="2000" b="0" i="0" u="none" strike="noStrike" kern="1200" cap="none" spc="0" normalizeH="0" baseline="0" noProof="0">
                <a:ln>
                  <a:noFill/>
                </a:ln>
                <a:solidFill>
                  <a:srgbClr val="000000"/>
                </a:solidFill>
                <a:effectLst/>
                <a:uLnTx/>
                <a:uFillTx/>
                <a:latin typeface="Calibri" panose="020F0502020204030204" pitchFamily="34" charset="0"/>
                <a:ea typeface="宋体" panose="02010600030101010101" pitchFamily="2" charset="-122"/>
                <a:cs typeface="+mn-cs"/>
                <a:sym typeface="宋体" panose="02010600030101010101" pitchFamily="2" charset="-122"/>
              </a:endParaRPr>
            </a:p>
          </p:txBody>
        </p:sp>
      </p:grpSp>
      <p:grpSp>
        <p:nvGrpSpPr>
          <p:cNvPr id="11" name="组合 43">
            <a:extLst>
              <a:ext uri="{FF2B5EF4-FFF2-40B4-BE49-F238E27FC236}">
                <a16:creationId xmlns="" xmlns:a16="http://schemas.microsoft.com/office/drawing/2014/main" id="{70519210-427D-4E94-853D-E5334B1CE29B}"/>
              </a:ext>
            </a:extLst>
          </p:cNvPr>
          <p:cNvGrpSpPr>
            <a:grpSpLocks/>
          </p:cNvGrpSpPr>
          <p:nvPr/>
        </p:nvGrpSpPr>
        <p:grpSpPr bwMode="auto">
          <a:xfrm>
            <a:off x="7739063" y="4070350"/>
            <a:ext cx="582612" cy="441325"/>
            <a:chOff x="0" y="0"/>
            <a:chExt cx="509646" cy="387231"/>
          </a:xfrm>
          <a:solidFill>
            <a:schemeClr val="bg1"/>
          </a:solidFill>
        </p:grpSpPr>
        <p:sp>
          <p:nvSpPr>
            <p:cNvPr id="12" name="Freeform 20">
              <a:extLst>
                <a:ext uri="{FF2B5EF4-FFF2-40B4-BE49-F238E27FC236}">
                  <a16:creationId xmlns="" xmlns:a16="http://schemas.microsoft.com/office/drawing/2014/main" id="{BC1C5AD3-DF3D-49F6-8A47-330671E9BA90}"/>
                </a:ext>
              </a:extLst>
            </p:cNvPr>
            <p:cNvSpPr>
              <a:spLocks noEditPoints="1" noChangeArrowheads="1"/>
            </p:cNvSpPr>
            <p:nvPr/>
          </p:nvSpPr>
          <p:spPr bwMode="auto">
            <a:xfrm>
              <a:off x="0" y="51839"/>
              <a:ext cx="337890" cy="335392"/>
            </a:xfrm>
            <a:custGeom>
              <a:avLst/>
              <a:gdLst>
                <a:gd name="T0" fmla="*/ 229 w 229"/>
                <a:gd name="T1" fmla="*/ 128 h 227"/>
                <a:gd name="T2" fmla="*/ 229 w 229"/>
                <a:gd name="T3" fmla="*/ 98 h 227"/>
                <a:gd name="T4" fmla="*/ 206 w 229"/>
                <a:gd name="T5" fmla="*/ 93 h 227"/>
                <a:gd name="T6" fmla="*/ 200 w 229"/>
                <a:gd name="T7" fmla="*/ 76 h 227"/>
                <a:gd name="T8" fmla="*/ 216 w 229"/>
                <a:gd name="T9" fmla="*/ 58 h 227"/>
                <a:gd name="T10" fmla="*/ 198 w 229"/>
                <a:gd name="T11" fmla="*/ 34 h 227"/>
                <a:gd name="T12" fmla="*/ 176 w 229"/>
                <a:gd name="T13" fmla="*/ 44 h 227"/>
                <a:gd name="T14" fmla="*/ 161 w 229"/>
                <a:gd name="T15" fmla="*/ 33 h 227"/>
                <a:gd name="T16" fmla="*/ 164 w 229"/>
                <a:gd name="T17" fmla="*/ 9 h 227"/>
                <a:gd name="T18" fmla="*/ 135 w 229"/>
                <a:gd name="T19" fmla="*/ 0 h 227"/>
                <a:gd name="T20" fmla="*/ 123 w 229"/>
                <a:gd name="T21" fmla="*/ 20 h 227"/>
                <a:gd name="T22" fmla="*/ 114 w 229"/>
                <a:gd name="T23" fmla="*/ 20 h 227"/>
                <a:gd name="T24" fmla="*/ 105 w 229"/>
                <a:gd name="T25" fmla="*/ 20 h 227"/>
                <a:gd name="T26" fmla="*/ 93 w 229"/>
                <a:gd name="T27" fmla="*/ 0 h 227"/>
                <a:gd name="T28" fmla="*/ 65 w 229"/>
                <a:gd name="T29" fmla="*/ 9 h 227"/>
                <a:gd name="T30" fmla="*/ 67 w 229"/>
                <a:gd name="T31" fmla="*/ 33 h 227"/>
                <a:gd name="T32" fmla="*/ 52 w 229"/>
                <a:gd name="T33" fmla="*/ 44 h 227"/>
                <a:gd name="T34" fmla="*/ 30 w 229"/>
                <a:gd name="T35" fmla="*/ 34 h 227"/>
                <a:gd name="T36" fmla="*/ 13 w 229"/>
                <a:gd name="T37" fmla="*/ 58 h 227"/>
                <a:gd name="T38" fmla="*/ 29 w 229"/>
                <a:gd name="T39" fmla="*/ 76 h 227"/>
                <a:gd name="T40" fmla="*/ 23 w 229"/>
                <a:gd name="T41" fmla="*/ 94 h 227"/>
                <a:gd name="T42" fmla="*/ 0 w 229"/>
                <a:gd name="T43" fmla="*/ 98 h 227"/>
                <a:gd name="T44" fmla="*/ 0 w 229"/>
                <a:gd name="T45" fmla="*/ 128 h 227"/>
                <a:gd name="T46" fmla="*/ 23 w 229"/>
                <a:gd name="T47" fmla="*/ 133 h 227"/>
                <a:gd name="T48" fmla="*/ 29 w 229"/>
                <a:gd name="T49" fmla="*/ 151 h 227"/>
                <a:gd name="T50" fmla="*/ 13 w 229"/>
                <a:gd name="T51" fmla="*/ 169 h 227"/>
                <a:gd name="T52" fmla="*/ 31 w 229"/>
                <a:gd name="T53" fmla="*/ 193 h 227"/>
                <a:gd name="T54" fmla="*/ 52 w 229"/>
                <a:gd name="T55" fmla="*/ 183 h 227"/>
                <a:gd name="T56" fmla="*/ 67 w 229"/>
                <a:gd name="T57" fmla="*/ 194 h 227"/>
                <a:gd name="T58" fmla="*/ 65 w 229"/>
                <a:gd name="T59" fmla="*/ 218 h 227"/>
                <a:gd name="T60" fmla="*/ 93 w 229"/>
                <a:gd name="T61" fmla="*/ 227 h 227"/>
                <a:gd name="T62" fmla="*/ 105 w 229"/>
                <a:gd name="T63" fmla="*/ 206 h 227"/>
                <a:gd name="T64" fmla="*/ 114 w 229"/>
                <a:gd name="T65" fmla="*/ 207 h 227"/>
                <a:gd name="T66" fmla="*/ 124 w 229"/>
                <a:gd name="T67" fmla="*/ 206 h 227"/>
                <a:gd name="T68" fmla="*/ 135 w 229"/>
                <a:gd name="T69" fmla="*/ 227 h 227"/>
                <a:gd name="T70" fmla="*/ 164 w 229"/>
                <a:gd name="T71" fmla="*/ 217 h 227"/>
                <a:gd name="T72" fmla="*/ 161 w 229"/>
                <a:gd name="T73" fmla="*/ 194 h 227"/>
                <a:gd name="T74" fmla="*/ 176 w 229"/>
                <a:gd name="T75" fmla="*/ 183 h 227"/>
                <a:gd name="T76" fmla="*/ 198 w 229"/>
                <a:gd name="T77" fmla="*/ 193 h 227"/>
                <a:gd name="T78" fmla="*/ 216 w 229"/>
                <a:gd name="T79" fmla="*/ 168 h 227"/>
                <a:gd name="T80" fmla="*/ 200 w 229"/>
                <a:gd name="T81" fmla="*/ 151 h 227"/>
                <a:gd name="T82" fmla="*/ 206 w 229"/>
                <a:gd name="T83" fmla="*/ 133 h 227"/>
                <a:gd name="T84" fmla="*/ 229 w 229"/>
                <a:gd name="T85" fmla="*/ 128 h 227"/>
                <a:gd name="T86" fmla="*/ 114 w 229"/>
                <a:gd name="T87" fmla="*/ 180 h 227"/>
                <a:gd name="T88" fmla="*/ 47 w 229"/>
                <a:gd name="T89" fmla="*/ 113 h 227"/>
                <a:gd name="T90" fmla="*/ 114 w 229"/>
                <a:gd name="T91" fmla="*/ 46 h 227"/>
                <a:gd name="T92" fmla="*/ 181 w 229"/>
                <a:gd name="T93" fmla="*/ 113 h 227"/>
                <a:gd name="T94" fmla="*/ 114 w 229"/>
                <a:gd name="T95" fmla="*/ 180 h 227"/>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229"/>
                <a:gd name="T145" fmla="*/ 0 h 227"/>
                <a:gd name="T146" fmla="*/ 229 w 229"/>
                <a:gd name="T147" fmla="*/ 227 h 227"/>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229" h="227">
                  <a:moveTo>
                    <a:pt x="229" y="128"/>
                  </a:moveTo>
                  <a:cubicBezTo>
                    <a:pt x="229" y="98"/>
                    <a:pt x="229" y="98"/>
                    <a:pt x="229" y="98"/>
                  </a:cubicBezTo>
                  <a:cubicBezTo>
                    <a:pt x="206" y="93"/>
                    <a:pt x="206" y="93"/>
                    <a:pt x="206" y="93"/>
                  </a:cubicBezTo>
                  <a:cubicBezTo>
                    <a:pt x="204" y="87"/>
                    <a:pt x="202" y="81"/>
                    <a:pt x="200" y="76"/>
                  </a:cubicBezTo>
                  <a:cubicBezTo>
                    <a:pt x="216" y="58"/>
                    <a:pt x="216" y="58"/>
                    <a:pt x="216" y="58"/>
                  </a:cubicBezTo>
                  <a:cubicBezTo>
                    <a:pt x="198" y="34"/>
                    <a:pt x="198" y="34"/>
                    <a:pt x="198" y="34"/>
                  </a:cubicBezTo>
                  <a:cubicBezTo>
                    <a:pt x="176" y="44"/>
                    <a:pt x="176" y="44"/>
                    <a:pt x="176" y="44"/>
                  </a:cubicBezTo>
                  <a:cubicBezTo>
                    <a:pt x="172" y="39"/>
                    <a:pt x="167" y="36"/>
                    <a:pt x="161" y="33"/>
                  </a:cubicBezTo>
                  <a:cubicBezTo>
                    <a:pt x="164" y="9"/>
                    <a:pt x="164" y="9"/>
                    <a:pt x="164" y="9"/>
                  </a:cubicBezTo>
                  <a:cubicBezTo>
                    <a:pt x="135" y="0"/>
                    <a:pt x="135" y="0"/>
                    <a:pt x="135" y="0"/>
                  </a:cubicBezTo>
                  <a:cubicBezTo>
                    <a:pt x="123" y="20"/>
                    <a:pt x="123" y="20"/>
                    <a:pt x="123" y="20"/>
                  </a:cubicBezTo>
                  <a:cubicBezTo>
                    <a:pt x="120" y="20"/>
                    <a:pt x="117" y="20"/>
                    <a:pt x="114" y="20"/>
                  </a:cubicBezTo>
                  <a:cubicBezTo>
                    <a:pt x="111" y="20"/>
                    <a:pt x="108" y="20"/>
                    <a:pt x="105" y="20"/>
                  </a:cubicBezTo>
                  <a:cubicBezTo>
                    <a:pt x="93" y="0"/>
                    <a:pt x="93" y="0"/>
                    <a:pt x="93" y="0"/>
                  </a:cubicBezTo>
                  <a:cubicBezTo>
                    <a:pt x="65" y="9"/>
                    <a:pt x="65" y="9"/>
                    <a:pt x="65" y="9"/>
                  </a:cubicBezTo>
                  <a:cubicBezTo>
                    <a:pt x="67" y="33"/>
                    <a:pt x="67" y="33"/>
                    <a:pt x="67" y="33"/>
                  </a:cubicBezTo>
                  <a:cubicBezTo>
                    <a:pt x="62" y="36"/>
                    <a:pt x="57" y="39"/>
                    <a:pt x="52" y="44"/>
                  </a:cubicBezTo>
                  <a:cubicBezTo>
                    <a:pt x="30" y="34"/>
                    <a:pt x="30" y="34"/>
                    <a:pt x="30" y="34"/>
                  </a:cubicBezTo>
                  <a:cubicBezTo>
                    <a:pt x="13" y="58"/>
                    <a:pt x="13" y="58"/>
                    <a:pt x="13" y="58"/>
                  </a:cubicBezTo>
                  <a:cubicBezTo>
                    <a:pt x="29" y="76"/>
                    <a:pt x="29" y="76"/>
                    <a:pt x="29" y="76"/>
                  </a:cubicBezTo>
                  <a:cubicBezTo>
                    <a:pt x="26" y="81"/>
                    <a:pt x="24" y="87"/>
                    <a:pt x="23" y="94"/>
                  </a:cubicBezTo>
                  <a:cubicBezTo>
                    <a:pt x="0" y="98"/>
                    <a:pt x="0" y="98"/>
                    <a:pt x="0" y="98"/>
                  </a:cubicBezTo>
                  <a:cubicBezTo>
                    <a:pt x="0" y="128"/>
                    <a:pt x="0" y="128"/>
                    <a:pt x="0" y="128"/>
                  </a:cubicBezTo>
                  <a:cubicBezTo>
                    <a:pt x="23" y="133"/>
                    <a:pt x="23" y="133"/>
                    <a:pt x="23" y="133"/>
                  </a:cubicBezTo>
                  <a:cubicBezTo>
                    <a:pt x="24" y="139"/>
                    <a:pt x="26" y="145"/>
                    <a:pt x="29" y="151"/>
                  </a:cubicBezTo>
                  <a:cubicBezTo>
                    <a:pt x="13" y="169"/>
                    <a:pt x="13" y="169"/>
                    <a:pt x="13" y="169"/>
                  </a:cubicBezTo>
                  <a:cubicBezTo>
                    <a:pt x="31" y="193"/>
                    <a:pt x="31" y="193"/>
                    <a:pt x="31" y="193"/>
                  </a:cubicBezTo>
                  <a:cubicBezTo>
                    <a:pt x="52" y="183"/>
                    <a:pt x="52" y="183"/>
                    <a:pt x="52" y="183"/>
                  </a:cubicBezTo>
                  <a:cubicBezTo>
                    <a:pt x="57" y="187"/>
                    <a:pt x="62" y="191"/>
                    <a:pt x="67" y="194"/>
                  </a:cubicBezTo>
                  <a:cubicBezTo>
                    <a:pt x="65" y="218"/>
                    <a:pt x="65" y="218"/>
                    <a:pt x="65" y="218"/>
                  </a:cubicBezTo>
                  <a:cubicBezTo>
                    <a:pt x="93" y="227"/>
                    <a:pt x="93" y="227"/>
                    <a:pt x="93" y="227"/>
                  </a:cubicBezTo>
                  <a:cubicBezTo>
                    <a:pt x="105" y="206"/>
                    <a:pt x="105" y="206"/>
                    <a:pt x="105" y="206"/>
                  </a:cubicBezTo>
                  <a:cubicBezTo>
                    <a:pt x="108" y="207"/>
                    <a:pt x="111" y="207"/>
                    <a:pt x="114" y="207"/>
                  </a:cubicBezTo>
                  <a:cubicBezTo>
                    <a:pt x="117" y="207"/>
                    <a:pt x="121" y="207"/>
                    <a:pt x="124" y="206"/>
                  </a:cubicBezTo>
                  <a:cubicBezTo>
                    <a:pt x="135" y="227"/>
                    <a:pt x="135" y="227"/>
                    <a:pt x="135" y="227"/>
                  </a:cubicBezTo>
                  <a:cubicBezTo>
                    <a:pt x="164" y="217"/>
                    <a:pt x="164" y="217"/>
                    <a:pt x="164" y="217"/>
                  </a:cubicBezTo>
                  <a:cubicBezTo>
                    <a:pt x="161" y="194"/>
                    <a:pt x="161" y="194"/>
                    <a:pt x="161" y="194"/>
                  </a:cubicBezTo>
                  <a:cubicBezTo>
                    <a:pt x="167" y="191"/>
                    <a:pt x="172" y="187"/>
                    <a:pt x="176" y="183"/>
                  </a:cubicBezTo>
                  <a:cubicBezTo>
                    <a:pt x="198" y="193"/>
                    <a:pt x="198" y="193"/>
                    <a:pt x="198" y="193"/>
                  </a:cubicBezTo>
                  <a:cubicBezTo>
                    <a:pt x="216" y="168"/>
                    <a:pt x="216" y="168"/>
                    <a:pt x="216" y="168"/>
                  </a:cubicBezTo>
                  <a:cubicBezTo>
                    <a:pt x="200" y="151"/>
                    <a:pt x="200" y="151"/>
                    <a:pt x="200" y="151"/>
                  </a:cubicBezTo>
                  <a:cubicBezTo>
                    <a:pt x="202" y="145"/>
                    <a:pt x="204" y="139"/>
                    <a:pt x="206" y="133"/>
                  </a:cubicBezTo>
                  <a:lnTo>
                    <a:pt x="229" y="128"/>
                  </a:lnTo>
                  <a:close/>
                  <a:moveTo>
                    <a:pt x="114" y="180"/>
                  </a:moveTo>
                  <a:cubicBezTo>
                    <a:pt x="77" y="180"/>
                    <a:pt x="47" y="150"/>
                    <a:pt x="47" y="113"/>
                  </a:cubicBezTo>
                  <a:cubicBezTo>
                    <a:pt x="47" y="76"/>
                    <a:pt x="77" y="46"/>
                    <a:pt x="114" y="46"/>
                  </a:cubicBezTo>
                  <a:cubicBezTo>
                    <a:pt x="151" y="46"/>
                    <a:pt x="181" y="76"/>
                    <a:pt x="181" y="113"/>
                  </a:cubicBezTo>
                  <a:cubicBezTo>
                    <a:pt x="181" y="150"/>
                    <a:pt x="151" y="180"/>
                    <a:pt x="114" y="180"/>
                  </a:cubicBezTo>
                  <a:close/>
                </a:path>
              </a:pathLst>
            </a:custGeom>
            <a:grpFill/>
            <a:ln w="9525" cmpd="sng">
              <a:noFill/>
              <a:bevel/>
              <a:headEnd/>
              <a:tailEnd/>
            </a:ln>
            <a:extLst/>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zh-CN" sz="2000" b="0" i="0" u="none" strike="noStrike" kern="1200" cap="none" spc="0" normalizeH="0" baseline="0" noProof="0">
                <a:ln>
                  <a:noFill/>
                </a:ln>
                <a:solidFill>
                  <a:srgbClr val="000000"/>
                </a:solidFill>
                <a:effectLst/>
                <a:uLnTx/>
                <a:uFillTx/>
                <a:latin typeface="Calibri" panose="020F0502020204030204" pitchFamily="34" charset="0"/>
                <a:ea typeface="宋体" panose="02010600030101010101" pitchFamily="2" charset="-122"/>
                <a:cs typeface="+mn-cs"/>
                <a:sym typeface="宋体" panose="02010600030101010101" pitchFamily="2" charset="-122"/>
              </a:endParaRPr>
            </a:p>
          </p:txBody>
        </p:sp>
        <p:sp>
          <p:nvSpPr>
            <p:cNvPr id="13" name="Freeform 21">
              <a:extLst>
                <a:ext uri="{FF2B5EF4-FFF2-40B4-BE49-F238E27FC236}">
                  <a16:creationId xmlns="" xmlns:a16="http://schemas.microsoft.com/office/drawing/2014/main" id="{5C294ED9-AE7B-44AB-BDCE-C0C4F9E2B17F}"/>
                </a:ext>
              </a:extLst>
            </p:cNvPr>
            <p:cNvSpPr>
              <a:spLocks noEditPoints="1" noChangeArrowheads="1"/>
            </p:cNvSpPr>
            <p:nvPr/>
          </p:nvSpPr>
          <p:spPr bwMode="auto">
            <a:xfrm>
              <a:off x="309785" y="0"/>
              <a:ext cx="199861" cy="199861"/>
            </a:xfrm>
            <a:custGeom>
              <a:avLst/>
              <a:gdLst>
                <a:gd name="T0" fmla="*/ 135 w 135"/>
                <a:gd name="T1" fmla="*/ 76 h 135"/>
                <a:gd name="T2" fmla="*/ 135 w 135"/>
                <a:gd name="T3" fmla="*/ 58 h 135"/>
                <a:gd name="T4" fmla="*/ 122 w 135"/>
                <a:gd name="T5" fmla="*/ 55 h 135"/>
                <a:gd name="T6" fmla="*/ 118 w 135"/>
                <a:gd name="T7" fmla="*/ 45 h 135"/>
                <a:gd name="T8" fmla="*/ 128 w 135"/>
                <a:gd name="T9" fmla="*/ 34 h 135"/>
                <a:gd name="T10" fmla="*/ 117 w 135"/>
                <a:gd name="T11" fmla="*/ 20 h 135"/>
                <a:gd name="T12" fmla="*/ 104 w 135"/>
                <a:gd name="T13" fmla="*/ 26 h 135"/>
                <a:gd name="T14" fmla="*/ 96 w 135"/>
                <a:gd name="T15" fmla="*/ 19 h 135"/>
                <a:gd name="T16" fmla="*/ 97 w 135"/>
                <a:gd name="T17" fmla="*/ 5 h 135"/>
                <a:gd name="T18" fmla="*/ 80 w 135"/>
                <a:gd name="T19" fmla="*/ 0 h 135"/>
                <a:gd name="T20" fmla="*/ 73 w 135"/>
                <a:gd name="T21" fmla="*/ 12 h 135"/>
                <a:gd name="T22" fmla="*/ 67 w 135"/>
                <a:gd name="T23" fmla="*/ 12 h 135"/>
                <a:gd name="T24" fmla="*/ 62 w 135"/>
                <a:gd name="T25" fmla="*/ 12 h 135"/>
                <a:gd name="T26" fmla="*/ 55 w 135"/>
                <a:gd name="T27" fmla="*/ 0 h 135"/>
                <a:gd name="T28" fmla="*/ 38 w 135"/>
                <a:gd name="T29" fmla="*/ 5 h 135"/>
                <a:gd name="T30" fmla="*/ 39 w 135"/>
                <a:gd name="T31" fmla="*/ 19 h 135"/>
                <a:gd name="T32" fmla="*/ 30 w 135"/>
                <a:gd name="T33" fmla="*/ 26 h 135"/>
                <a:gd name="T34" fmla="*/ 18 w 135"/>
                <a:gd name="T35" fmla="*/ 20 h 135"/>
                <a:gd name="T36" fmla="*/ 7 w 135"/>
                <a:gd name="T37" fmla="*/ 34 h 135"/>
                <a:gd name="T38" fmla="*/ 17 w 135"/>
                <a:gd name="T39" fmla="*/ 45 h 135"/>
                <a:gd name="T40" fmla="*/ 13 w 135"/>
                <a:gd name="T41" fmla="*/ 55 h 135"/>
                <a:gd name="T42" fmla="*/ 0 w 135"/>
                <a:gd name="T43" fmla="*/ 58 h 135"/>
                <a:gd name="T44" fmla="*/ 0 w 135"/>
                <a:gd name="T45" fmla="*/ 76 h 135"/>
                <a:gd name="T46" fmla="*/ 13 w 135"/>
                <a:gd name="T47" fmla="*/ 79 h 135"/>
                <a:gd name="T48" fmla="*/ 17 w 135"/>
                <a:gd name="T49" fmla="*/ 90 h 135"/>
                <a:gd name="T50" fmla="*/ 7 w 135"/>
                <a:gd name="T51" fmla="*/ 100 h 135"/>
                <a:gd name="T52" fmla="*/ 18 w 135"/>
                <a:gd name="T53" fmla="*/ 114 h 135"/>
                <a:gd name="T54" fmla="*/ 31 w 135"/>
                <a:gd name="T55" fmla="*/ 109 h 135"/>
                <a:gd name="T56" fmla="*/ 39 w 135"/>
                <a:gd name="T57" fmla="*/ 115 h 135"/>
                <a:gd name="T58" fmla="*/ 38 w 135"/>
                <a:gd name="T59" fmla="*/ 129 h 135"/>
                <a:gd name="T60" fmla="*/ 55 w 135"/>
                <a:gd name="T61" fmla="*/ 135 h 135"/>
                <a:gd name="T62" fmla="*/ 62 w 135"/>
                <a:gd name="T63" fmla="*/ 122 h 135"/>
                <a:gd name="T64" fmla="*/ 68 w 135"/>
                <a:gd name="T65" fmla="*/ 123 h 135"/>
                <a:gd name="T66" fmla="*/ 73 w 135"/>
                <a:gd name="T67" fmla="*/ 122 h 135"/>
                <a:gd name="T68" fmla="*/ 80 w 135"/>
                <a:gd name="T69" fmla="*/ 135 h 135"/>
                <a:gd name="T70" fmla="*/ 97 w 135"/>
                <a:gd name="T71" fmla="*/ 129 h 135"/>
                <a:gd name="T72" fmla="*/ 96 w 135"/>
                <a:gd name="T73" fmla="*/ 115 h 135"/>
                <a:gd name="T74" fmla="*/ 104 w 135"/>
                <a:gd name="T75" fmla="*/ 109 h 135"/>
                <a:gd name="T76" fmla="*/ 117 w 135"/>
                <a:gd name="T77" fmla="*/ 114 h 135"/>
                <a:gd name="T78" fmla="*/ 128 w 135"/>
                <a:gd name="T79" fmla="*/ 100 h 135"/>
                <a:gd name="T80" fmla="*/ 118 w 135"/>
                <a:gd name="T81" fmla="*/ 89 h 135"/>
                <a:gd name="T82" fmla="*/ 122 w 135"/>
                <a:gd name="T83" fmla="*/ 79 h 135"/>
                <a:gd name="T84" fmla="*/ 135 w 135"/>
                <a:gd name="T85" fmla="*/ 76 h 135"/>
                <a:gd name="T86" fmla="*/ 67 w 135"/>
                <a:gd name="T87" fmla="*/ 107 h 135"/>
                <a:gd name="T88" fmla="*/ 28 w 135"/>
                <a:gd name="T89" fmla="*/ 67 h 135"/>
                <a:gd name="T90" fmla="*/ 67 w 135"/>
                <a:gd name="T91" fmla="*/ 27 h 135"/>
                <a:gd name="T92" fmla="*/ 107 w 135"/>
                <a:gd name="T93" fmla="*/ 67 h 135"/>
                <a:gd name="T94" fmla="*/ 67 w 135"/>
                <a:gd name="T95" fmla="*/ 107 h 135"/>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135"/>
                <a:gd name="T145" fmla="*/ 0 h 135"/>
                <a:gd name="T146" fmla="*/ 135 w 135"/>
                <a:gd name="T147" fmla="*/ 135 h 135"/>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135" h="135">
                  <a:moveTo>
                    <a:pt x="135" y="76"/>
                  </a:moveTo>
                  <a:cubicBezTo>
                    <a:pt x="135" y="58"/>
                    <a:pt x="135" y="58"/>
                    <a:pt x="135" y="58"/>
                  </a:cubicBezTo>
                  <a:cubicBezTo>
                    <a:pt x="122" y="55"/>
                    <a:pt x="122" y="55"/>
                    <a:pt x="122" y="55"/>
                  </a:cubicBezTo>
                  <a:cubicBezTo>
                    <a:pt x="121" y="52"/>
                    <a:pt x="120" y="48"/>
                    <a:pt x="118" y="45"/>
                  </a:cubicBezTo>
                  <a:cubicBezTo>
                    <a:pt x="128" y="34"/>
                    <a:pt x="128" y="34"/>
                    <a:pt x="128" y="34"/>
                  </a:cubicBezTo>
                  <a:cubicBezTo>
                    <a:pt x="117" y="20"/>
                    <a:pt x="117" y="20"/>
                    <a:pt x="117" y="20"/>
                  </a:cubicBezTo>
                  <a:cubicBezTo>
                    <a:pt x="104" y="26"/>
                    <a:pt x="104" y="26"/>
                    <a:pt x="104" y="26"/>
                  </a:cubicBezTo>
                  <a:cubicBezTo>
                    <a:pt x="102" y="23"/>
                    <a:pt x="99" y="21"/>
                    <a:pt x="96" y="19"/>
                  </a:cubicBezTo>
                  <a:cubicBezTo>
                    <a:pt x="97" y="5"/>
                    <a:pt x="97" y="5"/>
                    <a:pt x="97" y="5"/>
                  </a:cubicBezTo>
                  <a:cubicBezTo>
                    <a:pt x="80" y="0"/>
                    <a:pt x="80" y="0"/>
                    <a:pt x="80" y="0"/>
                  </a:cubicBezTo>
                  <a:cubicBezTo>
                    <a:pt x="73" y="12"/>
                    <a:pt x="73" y="12"/>
                    <a:pt x="73" y="12"/>
                  </a:cubicBezTo>
                  <a:cubicBezTo>
                    <a:pt x="71" y="12"/>
                    <a:pt x="69" y="12"/>
                    <a:pt x="67" y="12"/>
                  </a:cubicBezTo>
                  <a:cubicBezTo>
                    <a:pt x="66" y="12"/>
                    <a:pt x="64" y="12"/>
                    <a:pt x="62" y="12"/>
                  </a:cubicBezTo>
                  <a:cubicBezTo>
                    <a:pt x="55" y="0"/>
                    <a:pt x="55" y="0"/>
                    <a:pt x="55" y="0"/>
                  </a:cubicBezTo>
                  <a:cubicBezTo>
                    <a:pt x="38" y="5"/>
                    <a:pt x="38" y="5"/>
                    <a:pt x="38" y="5"/>
                  </a:cubicBezTo>
                  <a:cubicBezTo>
                    <a:pt x="39" y="19"/>
                    <a:pt x="39" y="19"/>
                    <a:pt x="39" y="19"/>
                  </a:cubicBezTo>
                  <a:cubicBezTo>
                    <a:pt x="36" y="21"/>
                    <a:pt x="33" y="23"/>
                    <a:pt x="30" y="26"/>
                  </a:cubicBezTo>
                  <a:cubicBezTo>
                    <a:pt x="18" y="20"/>
                    <a:pt x="18" y="20"/>
                    <a:pt x="18" y="20"/>
                  </a:cubicBezTo>
                  <a:cubicBezTo>
                    <a:pt x="7" y="34"/>
                    <a:pt x="7" y="34"/>
                    <a:pt x="7" y="34"/>
                  </a:cubicBezTo>
                  <a:cubicBezTo>
                    <a:pt x="17" y="45"/>
                    <a:pt x="17" y="45"/>
                    <a:pt x="17" y="45"/>
                  </a:cubicBezTo>
                  <a:cubicBezTo>
                    <a:pt x="15" y="48"/>
                    <a:pt x="14" y="52"/>
                    <a:pt x="13" y="55"/>
                  </a:cubicBezTo>
                  <a:cubicBezTo>
                    <a:pt x="0" y="58"/>
                    <a:pt x="0" y="58"/>
                    <a:pt x="0" y="58"/>
                  </a:cubicBezTo>
                  <a:cubicBezTo>
                    <a:pt x="0" y="76"/>
                    <a:pt x="0" y="76"/>
                    <a:pt x="0" y="76"/>
                  </a:cubicBezTo>
                  <a:cubicBezTo>
                    <a:pt x="13" y="79"/>
                    <a:pt x="13" y="79"/>
                    <a:pt x="13" y="79"/>
                  </a:cubicBezTo>
                  <a:cubicBezTo>
                    <a:pt x="14" y="83"/>
                    <a:pt x="15" y="86"/>
                    <a:pt x="17" y="90"/>
                  </a:cubicBezTo>
                  <a:cubicBezTo>
                    <a:pt x="7" y="100"/>
                    <a:pt x="7" y="100"/>
                    <a:pt x="7" y="100"/>
                  </a:cubicBezTo>
                  <a:cubicBezTo>
                    <a:pt x="18" y="114"/>
                    <a:pt x="18" y="114"/>
                    <a:pt x="18" y="114"/>
                  </a:cubicBezTo>
                  <a:cubicBezTo>
                    <a:pt x="31" y="109"/>
                    <a:pt x="31" y="109"/>
                    <a:pt x="31" y="109"/>
                  </a:cubicBezTo>
                  <a:cubicBezTo>
                    <a:pt x="33" y="111"/>
                    <a:pt x="36" y="113"/>
                    <a:pt x="39" y="115"/>
                  </a:cubicBezTo>
                  <a:cubicBezTo>
                    <a:pt x="38" y="129"/>
                    <a:pt x="38" y="129"/>
                    <a:pt x="38" y="129"/>
                  </a:cubicBezTo>
                  <a:cubicBezTo>
                    <a:pt x="55" y="135"/>
                    <a:pt x="55" y="135"/>
                    <a:pt x="55" y="135"/>
                  </a:cubicBezTo>
                  <a:cubicBezTo>
                    <a:pt x="62" y="122"/>
                    <a:pt x="62" y="122"/>
                    <a:pt x="62" y="122"/>
                  </a:cubicBezTo>
                  <a:cubicBezTo>
                    <a:pt x="64" y="123"/>
                    <a:pt x="66" y="123"/>
                    <a:pt x="68" y="123"/>
                  </a:cubicBezTo>
                  <a:cubicBezTo>
                    <a:pt x="69" y="123"/>
                    <a:pt x="71" y="123"/>
                    <a:pt x="73" y="122"/>
                  </a:cubicBezTo>
                  <a:cubicBezTo>
                    <a:pt x="80" y="135"/>
                    <a:pt x="80" y="135"/>
                    <a:pt x="80" y="135"/>
                  </a:cubicBezTo>
                  <a:cubicBezTo>
                    <a:pt x="97" y="129"/>
                    <a:pt x="97" y="129"/>
                    <a:pt x="97" y="129"/>
                  </a:cubicBezTo>
                  <a:cubicBezTo>
                    <a:pt x="96" y="115"/>
                    <a:pt x="96" y="115"/>
                    <a:pt x="96" y="115"/>
                  </a:cubicBezTo>
                  <a:cubicBezTo>
                    <a:pt x="99" y="113"/>
                    <a:pt x="102" y="111"/>
                    <a:pt x="104" y="109"/>
                  </a:cubicBezTo>
                  <a:cubicBezTo>
                    <a:pt x="117" y="114"/>
                    <a:pt x="117" y="114"/>
                    <a:pt x="117" y="114"/>
                  </a:cubicBezTo>
                  <a:cubicBezTo>
                    <a:pt x="128" y="100"/>
                    <a:pt x="128" y="100"/>
                    <a:pt x="128" y="100"/>
                  </a:cubicBezTo>
                  <a:cubicBezTo>
                    <a:pt x="118" y="89"/>
                    <a:pt x="118" y="89"/>
                    <a:pt x="118" y="89"/>
                  </a:cubicBezTo>
                  <a:cubicBezTo>
                    <a:pt x="120" y="86"/>
                    <a:pt x="121" y="83"/>
                    <a:pt x="122" y="79"/>
                  </a:cubicBezTo>
                  <a:lnTo>
                    <a:pt x="135" y="76"/>
                  </a:lnTo>
                  <a:close/>
                  <a:moveTo>
                    <a:pt x="67" y="107"/>
                  </a:moveTo>
                  <a:cubicBezTo>
                    <a:pt x="46" y="107"/>
                    <a:pt x="28" y="89"/>
                    <a:pt x="28" y="67"/>
                  </a:cubicBezTo>
                  <a:cubicBezTo>
                    <a:pt x="28" y="45"/>
                    <a:pt x="46" y="27"/>
                    <a:pt x="67" y="27"/>
                  </a:cubicBezTo>
                  <a:cubicBezTo>
                    <a:pt x="89" y="27"/>
                    <a:pt x="107" y="45"/>
                    <a:pt x="107" y="67"/>
                  </a:cubicBezTo>
                  <a:cubicBezTo>
                    <a:pt x="107" y="89"/>
                    <a:pt x="89" y="107"/>
                    <a:pt x="67" y="107"/>
                  </a:cubicBezTo>
                  <a:close/>
                </a:path>
              </a:pathLst>
            </a:custGeom>
            <a:grpFill/>
            <a:ln w="9525" cmpd="sng">
              <a:noFill/>
              <a:bevel/>
              <a:headEnd/>
              <a:tailEnd/>
            </a:ln>
            <a:extLst/>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zh-CN" sz="2000" b="0" i="0" u="none" strike="noStrike" kern="1200" cap="none" spc="0" normalizeH="0" baseline="0" noProof="0">
                <a:ln>
                  <a:noFill/>
                </a:ln>
                <a:solidFill>
                  <a:srgbClr val="000000"/>
                </a:solidFill>
                <a:effectLst/>
                <a:uLnTx/>
                <a:uFillTx/>
                <a:latin typeface="Calibri" panose="020F0502020204030204" pitchFamily="34" charset="0"/>
                <a:ea typeface="宋体" panose="02010600030101010101" pitchFamily="2" charset="-122"/>
                <a:cs typeface="+mn-cs"/>
                <a:sym typeface="宋体" panose="02010600030101010101" pitchFamily="2" charset="-122"/>
              </a:endParaRPr>
            </a:p>
          </p:txBody>
        </p:sp>
      </p:grpSp>
      <p:grpSp>
        <p:nvGrpSpPr>
          <p:cNvPr id="14" name="组合 46">
            <a:extLst>
              <a:ext uri="{FF2B5EF4-FFF2-40B4-BE49-F238E27FC236}">
                <a16:creationId xmlns="" xmlns:a16="http://schemas.microsoft.com/office/drawing/2014/main" id="{A2152888-2CB9-4E30-B0E8-CFD87AD688EE}"/>
              </a:ext>
            </a:extLst>
          </p:cNvPr>
          <p:cNvGrpSpPr>
            <a:grpSpLocks/>
          </p:cNvGrpSpPr>
          <p:nvPr/>
        </p:nvGrpSpPr>
        <p:grpSpPr bwMode="auto">
          <a:xfrm>
            <a:off x="5307013" y="4048125"/>
            <a:ext cx="379412" cy="484188"/>
            <a:chOff x="0" y="0"/>
            <a:chExt cx="563562" cy="720725"/>
          </a:xfrm>
        </p:grpSpPr>
        <p:sp>
          <p:nvSpPr>
            <p:cNvPr id="15" name="Freeform 32">
              <a:extLst>
                <a:ext uri="{FF2B5EF4-FFF2-40B4-BE49-F238E27FC236}">
                  <a16:creationId xmlns="" xmlns:a16="http://schemas.microsoft.com/office/drawing/2014/main" id="{03331479-FCA6-4B53-91D8-A7AE99AE3D03}"/>
                </a:ext>
              </a:extLst>
            </p:cNvPr>
            <p:cNvSpPr>
              <a:spLocks noChangeArrowheads="1"/>
            </p:cNvSpPr>
            <p:nvPr/>
          </p:nvSpPr>
          <p:spPr bwMode="auto">
            <a:xfrm>
              <a:off x="209550" y="0"/>
              <a:ext cx="142875" cy="720725"/>
            </a:xfrm>
            <a:custGeom>
              <a:avLst/>
              <a:gdLst>
                <a:gd name="T0" fmla="*/ 64 w 64"/>
                <a:gd name="T1" fmla="*/ 289 h 321"/>
                <a:gd name="T2" fmla="*/ 32 w 64"/>
                <a:gd name="T3" fmla="*/ 321 h 321"/>
                <a:gd name="T4" fmla="*/ 0 w 64"/>
                <a:gd name="T5" fmla="*/ 289 h 321"/>
                <a:gd name="T6" fmla="*/ 0 w 64"/>
                <a:gd name="T7" fmla="*/ 32 h 321"/>
                <a:gd name="T8" fmla="*/ 32 w 64"/>
                <a:gd name="T9" fmla="*/ 0 h 321"/>
                <a:gd name="T10" fmla="*/ 64 w 64"/>
                <a:gd name="T11" fmla="*/ 32 h 321"/>
                <a:gd name="T12" fmla="*/ 64 w 64"/>
                <a:gd name="T13" fmla="*/ 289 h 321"/>
                <a:gd name="T14" fmla="*/ 0 60000 65536"/>
                <a:gd name="T15" fmla="*/ 0 60000 65536"/>
                <a:gd name="T16" fmla="*/ 0 60000 65536"/>
                <a:gd name="T17" fmla="*/ 0 60000 65536"/>
                <a:gd name="T18" fmla="*/ 0 60000 65536"/>
                <a:gd name="T19" fmla="*/ 0 60000 65536"/>
                <a:gd name="T20" fmla="*/ 0 60000 65536"/>
                <a:gd name="T21" fmla="*/ 0 w 64"/>
                <a:gd name="T22" fmla="*/ 0 h 321"/>
                <a:gd name="T23" fmla="*/ 64 w 64"/>
                <a:gd name="T24" fmla="*/ 321 h 32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4" h="321">
                  <a:moveTo>
                    <a:pt x="64" y="289"/>
                  </a:moveTo>
                  <a:cubicBezTo>
                    <a:pt x="64" y="307"/>
                    <a:pt x="49" y="321"/>
                    <a:pt x="32" y="321"/>
                  </a:cubicBezTo>
                  <a:cubicBezTo>
                    <a:pt x="14" y="321"/>
                    <a:pt x="0" y="307"/>
                    <a:pt x="0" y="289"/>
                  </a:cubicBezTo>
                  <a:cubicBezTo>
                    <a:pt x="0" y="32"/>
                    <a:pt x="0" y="32"/>
                    <a:pt x="0" y="32"/>
                  </a:cubicBezTo>
                  <a:cubicBezTo>
                    <a:pt x="0" y="14"/>
                    <a:pt x="14" y="0"/>
                    <a:pt x="32" y="0"/>
                  </a:cubicBezTo>
                  <a:cubicBezTo>
                    <a:pt x="49" y="0"/>
                    <a:pt x="64" y="14"/>
                    <a:pt x="64" y="32"/>
                  </a:cubicBezTo>
                  <a:lnTo>
                    <a:pt x="64" y="289"/>
                  </a:lnTo>
                  <a:close/>
                </a:path>
              </a:pathLst>
            </a:custGeom>
            <a:solidFill>
              <a:srgbClr val="FFFFF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zh-CN" sz="1800" b="0" i="0" u="none" strike="noStrike" kern="1200" cap="none" spc="0" normalizeH="0" baseline="0" noProof="0">
                <a:ln>
                  <a:noFill/>
                </a:ln>
                <a:solidFill>
                  <a:srgbClr val="000000"/>
                </a:solidFill>
                <a:effectLst/>
                <a:uLnTx/>
                <a:uFillTx/>
                <a:latin typeface="Calibri" panose="020F0502020204030204" pitchFamily="34" charset="0"/>
                <a:ea typeface="宋体" panose="02010600030101010101" pitchFamily="2" charset="-122"/>
                <a:cs typeface="+mn-cs"/>
                <a:sym typeface="宋体" panose="02010600030101010101" pitchFamily="2" charset="-122"/>
              </a:endParaRPr>
            </a:p>
          </p:txBody>
        </p:sp>
        <p:sp>
          <p:nvSpPr>
            <p:cNvPr id="16" name="Freeform 33">
              <a:extLst>
                <a:ext uri="{FF2B5EF4-FFF2-40B4-BE49-F238E27FC236}">
                  <a16:creationId xmlns="" xmlns:a16="http://schemas.microsoft.com/office/drawing/2014/main" id="{E10FAB7C-BC4A-4676-BCBB-C49DBEA49D86}"/>
                </a:ext>
              </a:extLst>
            </p:cNvPr>
            <p:cNvSpPr>
              <a:spLocks noChangeArrowheads="1"/>
            </p:cNvSpPr>
            <p:nvPr/>
          </p:nvSpPr>
          <p:spPr bwMode="auto">
            <a:xfrm>
              <a:off x="0" y="439737"/>
              <a:ext cx="141288" cy="280988"/>
            </a:xfrm>
            <a:custGeom>
              <a:avLst/>
              <a:gdLst>
                <a:gd name="T0" fmla="*/ 63 w 63"/>
                <a:gd name="T1" fmla="*/ 93 h 125"/>
                <a:gd name="T2" fmla="*/ 32 w 63"/>
                <a:gd name="T3" fmla="*/ 125 h 125"/>
                <a:gd name="T4" fmla="*/ 0 w 63"/>
                <a:gd name="T5" fmla="*/ 93 h 125"/>
                <a:gd name="T6" fmla="*/ 0 w 63"/>
                <a:gd name="T7" fmla="*/ 32 h 125"/>
                <a:gd name="T8" fmla="*/ 32 w 63"/>
                <a:gd name="T9" fmla="*/ 0 h 125"/>
                <a:gd name="T10" fmla="*/ 63 w 63"/>
                <a:gd name="T11" fmla="*/ 32 h 125"/>
                <a:gd name="T12" fmla="*/ 63 w 63"/>
                <a:gd name="T13" fmla="*/ 93 h 125"/>
                <a:gd name="T14" fmla="*/ 0 60000 65536"/>
                <a:gd name="T15" fmla="*/ 0 60000 65536"/>
                <a:gd name="T16" fmla="*/ 0 60000 65536"/>
                <a:gd name="T17" fmla="*/ 0 60000 65536"/>
                <a:gd name="T18" fmla="*/ 0 60000 65536"/>
                <a:gd name="T19" fmla="*/ 0 60000 65536"/>
                <a:gd name="T20" fmla="*/ 0 60000 65536"/>
                <a:gd name="T21" fmla="*/ 0 w 63"/>
                <a:gd name="T22" fmla="*/ 0 h 125"/>
                <a:gd name="T23" fmla="*/ 63 w 63"/>
                <a:gd name="T24" fmla="*/ 125 h 12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3" h="125">
                  <a:moveTo>
                    <a:pt x="63" y="93"/>
                  </a:moveTo>
                  <a:cubicBezTo>
                    <a:pt x="63" y="111"/>
                    <a:pt x="49" y="125"/>
                    <a:pt x="32" y="125"/>
                  </a:cubicBezTo>
                  <a:cubicBezTo>
                    <a:pt x="14" y="125"/>
                    <a:pt x="0" y="111"/>
                    <a:pt x="0" y="93"/>
                  </a:cubicBezTo>
                  <a:cubicBezTo>
                    <a:pt x="0" y="32"/>
                    <a:pt x="0" y="32"/>
                    <a:pt x="0" y="32"/>
                  </a:cubicBezTo>
                  <a:cubicBezTo>
                    <a:pt x="0" y="14"/>
                    <a:pt x="14" y="0"/>
                    <a:pt x="32" y="0"/>
                  </a:cubicBezTo>
                  <a:cubicBezTo>
                    <a:pt x="49" y="0"/>
                    <a:pt x="63" y="14"/>
                    <a:pt x="63" y="32"/>
                  </a:cubicBezTo>
                  <a:lnTo>
                    <a:pt x="63" y="93"/>
                  </a:lnTo>
                  <a:close/>
                </a:path>
              </a:pathLst>
            </a:custGeom>
            <a:solidFill>
              <a:srgbClr val="FFFFF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zh-CN" sz="1800" b="0" i="0" u="none" strike="noStrike" kern="1200" cap="none" spc="0" normalizeH="0" baseline="0" noProof="0">
                <a:ln>
                  <a:noFill/>
                </a:ln>
                <a:solidFill>
                  <a:srgbClr val="000000"/>
                </a:solidFill>
                <a:effectLst/>
                <a:uLnTx/>
                <a:uFillTx/>
                <a:latin typeface="Calibri" panose="020F0502020204030204" pitchFamily="34" charset="0"/>
                <a:ea typeface="宋体" panose="02010600030101010101" pitchFamily="2" charset="-122"/>
                <a:cs typeface="+mn-cs"/>
                <a:sym typeface="宋体" panose="02010600030101010101" pitchFamily="2" charset="-122"/>
              </a:endParaRPr>
            </a:p>
          </p:txBody>
        </p:sp>
        <p:sp>
          <p:nvSpPr>
            <p:cNvPr id="17" name="Freeform 34">
              <a:extLst>
                <a:ext uri="{FF2B5EF4-FFF2-40B4-BE49-F238E27FC236}">
                  <a16:creationId xmlns="" xmlns:a16="http://schemas.microsoft.com/office/drawing/2014/main" id="{6AA49953-A1B1-465C-9BDC-F5F90C7499A3}"/>
                </a:ext>
              </a:extLst>
            </p:cNvPr>
            <p:cNvSpPr>
              <a:spLocks noChangeArrowheads="1"/>
            </p:cNvSpPr>
            <p:nvPr/>
          </p:nvSpPr>
          <p:spPr bwMode="auto">
            <a:xfrm>
              <a:off x="420687" y="231775"/>
              <a:ext cx="142875" cy="488950"/>
            </a:xfrm>
            <a:custGeom>
              <a:avLst/>
              <a:gdLst>
                <a:gd name="T0" fmla="*/ 64 w 64"/>
                <a:gd name="T1" fmla="*/ 186 h 218"/>
                <a:gd name="T2" fmla="*/ 32 w 64"/>
                <a:gd name="T3" fmla="*/ 218 h 218"/>
                <a:gd name="T4" fmla="*/ 0 w 64"/>
                <a:gd name="T5" fmla="*/ 186 h 218"/>
                <a:gd name="T6" fmla="*/ 0 w 64"/>
                <a:gd name="T7" fmla="*/ 32 h 218"/>
                <a:gd name="T8" fmla="*/ 32 w 64"/>
                <a:gd name="T9" fmla="*/ 0 h 218"/>
                <a:gd name="T10" fmla="*/ 64 w 64"/>
                <a:gd name="T11" fmla="*/ 32 h 218"/>
                <a:gd name="T12" fmla="*/ 64 w 64"/>
                <a:gd name="T13" fmla="*/ 186 h 218"/>
                <a:gd name="T14" fmla="*/ 0 60000 65536"/>
                <a:gd name="T15" fmla="*/ 0 60000 65536"/>
                <a:gd name="T16" fmla="*/ 0 60000 65536"/>
                <a:gd name="T17" fmla="*/ 0 60000 65536"/>
                <a:gd name="T18" fmla="*/ 0 60000 65536"/>
                <a:gd name="T19" fmla="*/ 0 60000 65536"/>
                <a:gd name="T20" fmla="*/ 0 60000 65536"/>
                <a:gd name="T21" fmla="*/ 0 w 64"/>
                <a:gd name="T22" fmla="*/ 0 h 218"/>
                <a:gd name="T23" fmla="*/ 64 w 64"/>
                <a:gd name="T24" fmla="*/ 218 h 21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4" h="218">
                  <a:moveTo>
                    <a:pt x="64" y="186"/>
                  </a:moveTo>
                  <a:cubicBezTo>
                    <a:pt x="64" y="204"/>
                    <a:pt x="49" y="218"/>
                    <a:pt x="32" y="218"/>
                  </a:cubicBezTo>
                  <a:cubicBezTo>
                    <a:pt x="14" y="218"/>
                    <a:pt x="0" y="204"/>
                    <a:pt x="0" y="186"/>
                  </a:cubicBezTo>
                  <a:cubicBezTo>
                    <a:pt x="0" y="32"/>
                    <a:pt x="0" y="32"/>
                    <a:pt x="0" y="32"/>
                  </a:cubicBezTo>
                  <a:cubicBezTo>
                    <a:pt x="0" y="14"/>
                    <a:pt x="14" y="0"/>
                    <a:pt x="32" y="0"/>
                  </a:cubicBezTo>
                  <a:cubicBezTo>
                    <a:pt x="49" y="0"/>
                    <a:pt x="64" y="14"/>
                    <a:pt x="64" y="32"/>
                  </a:cubicBezTo>
                  <a:lnTo>
                    <a:pt x="64" y="186"/>
                  </a:lnTo>
                  <a:close/>
                </a:path>
              </a:pathLst>
            </a:custGeom>
            <a:solidFill>
              <a:srgbClr val="FFFFF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zh-CN" sz="1800" b="0" i="0" u="none" strike="noStrike" kern="1200" cap="none" spc="0" normalizeH="0" baseline="0" noProof="0">
                <a:ln>
                  <a:noFill/>
                </a:ln>
                <a:solidFill>
                  <a:srgbClr val="000000"/>
                </a:solidFill>
                <a:effectLst/>
                <a:uLnTx/>
                <a:uFillTx/>
                <a:latin typeface="Calibri" panose="020F0502020204030204" pitchFamily="34" charset="0"/>
                <a:ea typeface="宋体" panose="02010600030101010101" pitchFamily="2" charset="-122"/>
                <a:cs typeface="+mn-cs"/>
                <a:sym typeface="宋体" panose="02010600030101010101" pitchFamily="2" charset="-122"/>
              </a:endParaRPr>
            </a:p>
          </p:txBody>
        </p:sp>
      </p:grpSp>
      <p:grpSp>
        <p:nvGrpSpPr>
          <p:cNvPr id="18" name="组合 50">
            <a:extLst>
              <a:ext uri="{FF2B5EF4-FFF2-40B4-BE49-F238E27FC236}">
                <a16:creationId xmlns="" xmlns:a16="http://schemas.microsoft.com/office/drawing/2014/main" id="{27EF835C-F42F-471A-9E84-E6EA6C39C78D}"/>
              </a:ext>
            </a:extLst>
          </p:cNvPr>
          <p:cNvGrpSpPr>
            <a:grpSpLocks/>
          </p:cNvGrpSpPr>
          <p:nvPr/>
        </p:nvGrpSpPr>
        <p:grpSpPr bwMode="auto">
          <a:xfrm>
            <a:off x="6584950" y="4046538"/>
            <a:ext cx="414338" cy="468312"/>
            <a:chOff x="0" y="0"/>
            <a:chExt cx="406393" cy="459645"/>
          </a:xfrm>
          <a:solidFill>
            <a:schemeClr val="bg1"/>
          </a:solidFill>
        </p:grpSpPr>
        <p:sp>
          <p:nvSpPr>
            <p:cNvPr id="19" name="Freeform 148">
              <a:extLst>
                <a:ext uri="{FF2B5EF4-FFF2-40B4-BE49-F238E27FC236}">
                  <a16:creationId xmlns="" xmlns:a16="http://schemas.microsoft.com/office/drawing/2014/main" id="{44973977-1E98-4B56-BBB3-EB2E9CF64E3C}"/>
                </a:ext>
              </a:extLst>
            </p:cNvPr>
            <p:cNvSpPr>
              <a:spLocks noEditPoints="1" noChangeArrowheads="1"/>
            </p:cNvSpPr>
            <p:nvPr/>
          </p:nvSpPr>
          <p:spPr bwMode="auto">
            <a:xfrm>
              <a:off x="55120" y="0"/>
              <a:ext cx="351273" cy="456842"/>
            </a:xfrm>
            <a:custGeom>
              <a:avLst/>
              <a:gdLst>
                <a:gd name="T0" fmla="*/ 157 w 159"/>
                <a:gd name="T1" fmla="*/ 185 h 207"/>
                <a:gd name="T2" fmla="*/ 89 w 159"/>
                <a:gd name="T3" fmla="*/ 79 h 207"/>
                <a:gd name="T4" fmla="*/ 92 w 159"/>
                <a:gd name="T5" fmla="*/ 24 h 207"/>
                <a:gd name="T6" fmla="*/ 42 w 159"/>
                <a:gd name="T7" fmla="*/ 4 h 207"/>
                <a:gd name="T8" fmla="*/ 70 w 159"/>
                <a:gd name="T9" fmla="*/ 48 h 207"/>
                <a:gd name="T10" fmla="*/ 37 w 159"/>
                <a:gd name="T11" fmla="*/ 69 h 207"/>
                <a:gd name="T12" fmla="*/ 10 w 159"/>
                <a:gd name="T13" fmla="*/ 27 h 207"/>
                <a:gd name="T14" fmla="*/ 10 w 159"/>
                <a:gd name="T15" fmla="*/ 77 h 207"/>
                <a:gd name="T16" fmla="*/ 62 w 159"/>
                <a:gd name="T17" fmla="*/ 96 h 207"/>
                <a:gd name="T18" fmla="*/ 130 w 159"/>
                <a:gd name="T19" fmla="*/ 202 h 207"/>
                <a:gd name="T20" fmla="*/ 143 w 159"/>
                <a:gd name="T21" fmla="*/ 205 h 207"/>
                <a:gd name="T22" fmla="*/ 154 w 159"/>
                <a:gd name="T23" fmla="*/ 197 h 207"/>
                <a:gd name="T24" fmla="*/ 157 w 159"/>
                <a:gd name="T25" fmla="*/ 185 h 207"/>
                <a:gd name="T26" fmla="*/ 144 w 159"/>
                <a:gd name="T27" fmla="*/ 193 h 207"/>
                <a:gd name="T28" fmla="*/ 134 w 159"/>
                <a:gd name="T29" fmla="*/ 191 h 207"/>
                <a:gd name="T30" fmla="*/ 137 w 159"/>
                <a:gd name="T31" fmla="*/ 182 h 207"/>
                <a:gd name="T32" fmla="*/ 146 w 159"/>
                <a:gd name="T33" fmla="*/ 184 h 207"/>
                <a:gd name="T34" fmla="*/ 144 w 159"/>
                <a:gd name="T35" fmla="*/ 193 h 20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59"/>
                <a:gd name="T55" fmla="*/ 0 h 207"/>
                <a:gd name="T56" fmla="*/ 159 w 159"/>
                <a:gd name="T57" fmla="*/ 207 h 207"/>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59" h="207">
                  <a:moveTo>
                    <a:pt x="157" y="185"/>
                  </a:moveTo>
                  <a:cubicBezTo>
                    <a:pt x="89" y="79"/>
                    <a:pt x="89" y="79"/>
                    <a:pt x="89" y="79"/>
                  </a:cubicBezTo>
                  <a:cubicBezTo>
                    <a:pt x="101" y="63"/>
                    <a:pt x="103" y="42"/>
                    <a:pt x="92" y="24"/>
                  </a:cubicBezTo>
                  <a:cubicBezTo>
                    <a:pt x="81" y="8"/>
                    <a:pt x="61" y="0"/>
                    <a:pt x="42" y="4"/>
                  </a:cubicBezTo>
                  <a:cubicBezTo>
                    <a:pt x="70" y="48"/>
                    <a:pt x="70" y="48"/>
                    <a:pt x="70" y="48"/>
                  </a:cubicBezTo>
                  <a:cubicBezTo>
                    <a:pt x="37" y="69"/>
                    <a:pt x="37" y="69"/>
                    <a:pt x="37" y="69"/>
                  </a:cubicBezTo>
                  <a:cubicBezTo>
                    <a:pt x="10" y="27"/>
                    <a:pt x="10" y="27"/>
                    <a:pt x="10" y="27"/>
                  </a:cubicBezTo>
                  <a:cubicBezTo>
                    <a:pt x="1" y="42"/>
                    <a:pt x="0" y="61"/>
                    <a:pt x="10" y="77"/>
                  </a:cubicBezTo>
                  <a:cubicBezTo>
                    <a:pt x="21" y="95"/>
                    <a:pt x="43" y="102"/>
                    <a:pt x="62" y="96"/>
                  </a:cubicBezTo>
                  <a:cubicBezTo>
                    <a:pt x="130" y="202"/>
                    <a:pt x="130" y="202"/>
                    <a:pt x="130" y="202"/>
                  </a:cubicBezTo>
                  <a:cubicBezTo>
                    <a:pt x="133" y="206"/>
                    <a:pt x="138" y="207"/>
                    <a:pt x="143" y="205"/>
                  </a:cubicBezTo>
                  <a:cubicBezTo>
                    <a:pt x="154" y="197"/>
                    <a:pt x="154" y="197"/>
                    <a:pt x="154" y="197"/>
                  </a:cubicBezTo>
                  <a:cubicBezTo>
                    <a:pt x="158" y="195"/>
                    <a:pt x="159" y="189"/>
                    <a:pt x="157" y="185"/>
                  </a:cubicBezTo>
                  <a:close/>
                  <a:moveTo>
                    <a:pt x="144" y="193"/>
                  </a:moveTo>
                  <a:cubicBezTo>
                    <a:pt x="141" y="195"/>
                    <a:pt x="136" y="195"/>
                    <a:pt x="134" y="191"/>
                  </a:cubicBezTo>
                  <a:cubicBezTo>
                    <a:pt x="132" y="188"/>
                    <a:pt x="133" y="184"/>
                    <a:pt x="137" y="182"/>
                  </a:cubicBezTo>
                  <a:cubicBezTo>
                    <a:pt x="140" y="180"/>
                    <a:pt x="144" y="181"/>
                    <a:pt x="146" y="184"/>
                  </a:cubicBezTo>
                  <a:cubicBezTo>
                    <a:pt x="148" y="187"/>
                    <a:pt x="147" y="191"/>
                    <a:pt x="144" y="193"/>
                  </a:cubicBezTo>
                  <a:close/>
                </a:path>
              </a:pathLst>
            </a:custGeom>
            <a:grpFill/>
            <a:ln w="9525" cmpd="sng">
              <a:noFill/>
              <a:bevel/>
              <a:headEnd/>
              <a:tailEnd/>
            </a:ln>
            <a:extLst/>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zh-CN" sz="1800" b="0" i="0" u="none" strike="noStrike" kern="1200" cap="none" spc="0" normalizeH="0" baseline="0" noProof="0">
                <a:ln>
                  <a:noFill/>
                </a:ln>
                <a:solidFill>
                  <a:srgbClr val="000000"/>
                </a:solidFill>
                <a:effectLst/>
                <a:uLnTx/>
                <a:uFillTx/>
                <a:latin typeface="Calibri" panose="020F0502020204030204" pitchFamily="34" charset="0"/>
                <a:ea typeface="宋体" panose="02010600030101010101" pitchFamily="2" charset="-122"/>
                <a:cs typeface="+mn-cs"/>
                <a:sym typeface="宋体" panose="02010600030101010101" pitchFamily="2" charset="-122"/>
              </a:endParaRPr>
            </a:p>
          </p:txBody>
        </p:sp>
        <p:sp>
          <p:nvSpPr>
            <p:cNvPr id="20" name="Freeform 149">
              <a:extLst>
                <a:ext uri="{FF2B5EF4-FFF2-40B4-BE49-F238E27FC236}">
                  <a16:creationId xmlns="" xmlns:a16="http://schemas.microsoft.com/office/drawing/2014/main" id="{02D43E81-4A8F-41C6-86D9-0AED45F92907}"/>
                </a:ext>
              </a:extLst>
            </p:cNvPr>
            <p:cNvSpPr>
              <a:spLocks noEditPoints="1" noChangeArrowheads="1"/>
            </p:cNvSpPr>
            <p:nvPr/>
          </p:nvSpPr>
          <p:spPr bwMode="auto">
            <a:xfrm>
              <a:off x="0" y="231691"/>
              <a:ext cx="231691" cy="227954"/>
            </a:xfrm>
            <a:custGeom>
              <a:avLst/>
              <a:gdLst>
                <a:gd name="T0" fmla="*/ 91 w 105"/>
                <a:gd name="T1" fmla="*/ 26 h 103"/>
                <a:gd name="T2" fmla="*/ 97 w 105"/>
                <a:gd name="T3" fmla="*/ 20 h 103"/>
                <a:gd name="T4" fmla="*/ 84 w 105"/>
                <a:gd name="T5" fmla="*/ 7 h 103"/>
                <a:gd name="T6" fmla="*/ 78 w 105"/>
                <a:gd name="T7" fmla="*/ 13 h 103"/>
                <a:gd name="T8" fmla="*/ 62 w 105"/>
                <a:gd name="T9" fmla="*/ 7 h 103"/>
                <a:gd name="T10" fmla="*/ 62 w 105"/>
                <a:gd name="T11" fmla="*/ 0 h 103"/>
                <a:gd name="T12" fmla="*/ 43 w 105"/>
                <a:gd name="T13" fmla="*/ 0 h 103"/>
                <a:gd name="T14" fmla="*/ 43 w 105"/>
                <a:gd name="T15" fmla="*/ 7 h 103"/>
                <a:gd name="T16" fmla="*/ 28 w 105"/>
                <a:gd name="T17" fmla="*/ 13 h 103"/>
                <a:gd name="T18" fmla="*/ 22 w 105"/>
                <a:gd name="T19" fmla="*/ 7 h 103"/>
                <a:gd name="T20" fmla="*/ 8 w 105"/>
                <a:gd name="T21" fmla="*/ 20 h 103"/>
                <a:gd name="T22" fmla="*/ 15 w 105"/>
                <a:gd name="T23" fmla="*/ 27 h 103"/>
                <a:gd name="T24" fmla="*/ 8 w 105"/>
                <a:gd name="T25" fmla="*/ 42 h 103"/>
                <a:gd name="T26" fmla="*/ 0 w 105"/>
                <a:gd name="T27" fmla="*/ 42 h 103"/>
                <a:gd name="T28" fmla="*/ 0 w 105"/>
                <a:gd name="T29" fmla="*/ 61 h 103"/>
                <a:gd name="T30" fmla="*/ 9 w 105"/>
                <a:gd name="T31" fmla="*/ 61 h 103"/>
                <a:gd name="T32" fmla="*/ 15 w 105"/>
                <a:gd name="T33" fmla="*/ 76 h 103"/>
                <a:gd name="T34" fmla="*/ 9 w 105"/>
                <a:gd name="T35" fmla="*/ 82 h 103"/>
                <a:gd name="T36" fmla="*/ 22 w 105"/>
                <a:gd name="T37" fmla="*/ 95 h 103"/>
                <a:gd name="T38" fmla="*/ 28 w 105"/>
                <a:gd name="T39" fmla="*/ 89 h 103"/>
                <a:gd name="T40" fmla="*/ 43 w 105"/>
                <a:gd name="T41" fmla="*/ 95 h 103"/>
                <a:gd name="T42" fmla="*/ 43 w 105"/>
                <a:gd name="T43" fmla="*/ 103 h 103"/>
                <a:gd name="T44" fmla="*/ 62 w 105"/>
                <a:gd name="T45" fmla="*/ 103 h 103"/>
                <a:gd name="T46" fmla="*/ 62 w 105"/>
                <a:gd name="T47" fmla="*/ 95 h 103"/>
                <a:gd name="T48" fmla="*/ 77 w 105"/>
                <a:gd name="T49" fmla="*/ 89 h 103"/>
                <a:gd name="T50" fmla="*/ 83 w 105"/>
                <a:gd name="T51" fmla="*/ 95 h 103"/>
                <a:gd name="T52" fmla="*/ 96 w 105"/>
                <a:gd name="T53" fmla="*/ 82 h 103"/>
                <a:gd name="T54" fmla="*/ 91 w 105"/>
                <a:gd name="T55" fmla="*/ 76 h 103"/>
                <a:gd name="T56" fmla="*/ 97 w 105"/>
                <a:gd name="T57" fmla="*/ 61 h 103"/>
                <a:gd name="T58" fmla="*/ 105 w 105"/>
                <a:gd name="T59" fmla="*/ 61 h 103"/>
                <a:gd name="T60" fmla="*/ 105 w 105"/>
                <a:gd name="T61" fmla="*/ 42 h 103"/>
                <a:gd name="T62" fmla="*/ 97 w 105"/>
                <a:gd name="T63" fmla="*/ 42 h 103"/>
                <a:gd name="T64" fmla="*/ 91 w 105"/>
                <a:gd name="T65" fmla="*/ 26 h 103"/>
                <a:gd name="T66" fmla="*/ 53 w 105"/>
                <a:gd name="T67" fmla="*/ 83 h 103"/>
                <a:gd name="T68" fmla="*/ 21 w 105"/>
                <a:gd name="T69" fmla="*/ 51 h 103"/>
                <a:gd name="T70" fmla="*/ 53 w 105"/>
                <a:gd name="T71" fmla="*/ 19 h 103"/>
                <a:gd name="T72" fmla="*/ 85 w 105"/>
                <a:gd name="T73" fmla="*/ 51 h 103"/>
                <a:gd name="T74" fmla="*/ 53 w 105"/>
                <a:gd name="T75" fmla="*/ 83 h 10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105"/>
                <a:gd name="T115" fmla="*/ 0 h 103"/>
                <a:gd name="T116" fmla="*/ 105 w 105"/>
                <a:gd name="T117" fmla="*/ 103 h 10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105" h="103">
                  <a:moveTo>
                    <a:pt x="91" y="26"/>
                  </a:moveTo>
                  <a:cubicBezTo>
                    <a:pt x="97" y="20"/>
                    <a:pt x="97" y="20"/>
                    <a:pt x="97" y="20"/>
                  </a:cubicBezTo>
                  <a:cubicBezTo>
                    <a:pt x="84" y="7"/>
                    <a:pt x="84" y="7"/>
                    <a:pt x="84" y="7"/>
                  </a:cubicBezTo>
                  <a:cubicBezTo>
                    <a:pt x="78" y="13"/>
                    <a:pt x="78" y="13"/>
                    <a:pt x="78" y="13"/>
                  </a:cubicBezTo>
                  <a:cubicBezTo>
                    <a:pt x="73" y="10"/>
                    <a:pt x="67" y="8"/>
                    <a:pt x="62" y="7"/>
                  </a:cubicBezTo>
                  <a:cubicBezTo>
                    <a:pt x="62" y="0"/>
                    <a:pt x="62" y="0"/>
                    <a:pt x="62" y="0"/>
                  </a:cubicBezTo>
                  <a:cubicBezTo>
                    <a:pt x="43" y="0"/>
                    <a:pt x="43" y="0"/>
                    <a:pt x="43" y="0"/>
                  </a:cubicBezTo>
                  <a:cubicBezTo>
                    <a:pt x="43" y="7"/>
                    <a:pt x="43" y="7"/>
                    <a:pt x="43" y="7"/>
                  </a:cubicBezTo>
                  <a:cubicBezTo>
                    <a:pt x="38" y="8"/>
                    <a:pt x="33" y="10"/>
                    <a:pt x="28" y="13"/>
                  </a:cubicBezTo>
                  <a:cubicBezTo>
                    <a:pt x="22" y="7"/>
                    <a:pt x="22" y="7"/>
                    <a:pt x="22" y="7"/>
                  </a:cubicBezTo>
                  <a:cubicBezTo>
                    <a:pt x="8" y="20"/>
                    <a:pt x="8" y="20"/>
                    <a:pt x="8" y="20"/>
                  </a:cubicBezTo>
                  <a:cubicBezTo>
                    <a:pt x="15" y="27"/>
                    <a:pt x="15" y="27"/>
                    <a:pt x="15" y="27"/>
                  </a:cubicBezTo>
                  <a:cubicBezTo>
                    <a:pt x="12" y="31"/>
                    <a:pt x="10" y="36"/>
                    <a:pt x="8" y="42"/>
                  </a:cubicBezTo>
                  <a:cubicBezTo>
                    <a:pt x="0" y="42"/>
                    <a:pt x="0" y="42"/>
                    <a:pt x="0" y="42"/>
                  </a:cubicBezTo>
                  <a:cubicBezTo>
                    <a:pt x="0" y="61"/>
                    <a:pt x="0" y="61"/>
                    <a:pt x="0" y="61"/>
                  </a:cubicBezTo>
                  <a:cubicBezTo>
                    <a:pt x="9" y="61"/>
                    <a:pt x="9" y="61"/>
                    <a:pt x="9" y="61"/>
                  </a:cubicBezTo>
                  <a:cubicBezTo>
                    <a:pt x="10" y="66"/>
                    <a:pt x="12" y="71"/>
                    <a:pt x="15" y="76"/>
                  </a:cubicBezTo>
                  <a:cubicBezTo>
                    <a:pt x="9" y="82"/>
                    <a:pt x="9" y="82"/>
                    <a:pt x="9" y="82"/>
                  </a:cubicBezTo>
                  <a:cubicBezTo>
                    <a:pt x="22" y="95"/>
                    <a:pt x="22" y="95"/>
                    <a:pt x="22" y="95"/>
                  </a:cubicBezTo>
                  <a:cubicBezTo>
                    <a:pt x="28" y="89"/>
                    <a:pt x="28" y="89"/>
                    <a:pt x="28" y="89"/>
                  </a:cubicBezTo>
                  <a:cubicBezTo>
                    <a:pt x="33" y="92"/>
                    <a:pt x="38" y="94"/>
                    <a:pt x="43" y="95"/>
                  </a:cubicBezTo>
                  <a:cubicBezTo>
                    <a:pt x="43" y="103"/>
                    <a:pt x="43" y="103"/>
                    <a:pt x="43" y="103"/>
                  </a:cubicBezTo>
                  <a:cubicBezTo>
                    <a:pt x="62" y="103"/>
                    <a:pt x="62" y="103"/>
                    <a:pt x="62" y="103"/>
                  </a:cubicBezTo>
                  <a:cubicBezTo>
                    <a:pt x="62" y="95"/>
                    <a:pt x="62" y="95"/>
                    <a:pt x="62" y="95"/>
                  </a:cubicBezTo>
                  <a:cubicBezTo>
                    <a:pt x="67" y="94"/>
                    <a:pt x="73" y="92"/>
                    <a:pt x="77" y="89"/>
                  </a:cubicBezTo>
                  <a:cubicBezTo>
                    <a:pt x="83" y="95"/>
                    <a:pt x="83" y="95"/>
                    <a:pt x="83" y="95"/>
                  </a:cubicBezTo>
                  <a:cubicBezTo>
                    <a:pt x="96" y="82"/>
                    <a:pt x="96" y="82"/>
                    <a:pt x="96" y="82"/>
                  </a:cubicBezTo>
                  <a:cubicBezTo>
                    <a:pt x="91" y="76"/>
                    <a:pt x="91" y="76"/>
                    <a:pt x="91" y="76"/>
                  </a:cubicBezTo>
                  <a:cubicBezTo>
                    <a:pt x="94" y="71"/>
                    <a:pt x="96" y="66"/>
                    <a:pt x="97" y="61"/>
                  </a:cubicBezTo>
                  <a:cubicBezTo>
                    <a:pt x="105" y="61"/>
                    <a:pt x="105" y="61"/>
                    <a:pt x="105" y="61"/>
                  </a:cubicBezTo>
                  <a:cubicBezTo>
                    <a:pt x="105" y="42"/>
                    <a:pt x="105" y="42"/>
                    <a:pt x="105" y="42"/>
                  </a:cubicBezTo>
                  <a:cubicBezTo>
                    <a:pt x="97" y="42"/>
                    <a:pt x="97" y="42"/>
                    <a:pt x="97" y="42"/>
                  </a:cubicBezTo>
                  <a:cubicBezTo>
                    <a:pt x="96" y="36"/>
                    <a:pt x="94" y="31"/>
                    <a:pt x="91" y="26"/>
                  </a:cubicBezTo>
                  <a:close/>
                  <a:moveTo>
                    <a:pt x="53" y="83"/>
                  </a:moveTo>
                  <a:cubicBezTo>
                    <a:pt x="35" y="83"/>
                    <a:pt x="21" y="69"/>
                    <a:pt x="21" y="51"/>
                  </a:cubicBezTo>
                  <a:cubicBezTo>
                    <a:pt x="21" y="33"/>
                    <a:pt x="35" y="19"/>
                    <a:pt x="53" y="19"/>
                  </a:cubicBezTo>
                  <a:cubicBezTo>
                    <a:pt x="71" y="19"/>
                    <a:pt x="85" y="33"/>
                    <a:pt x="85" y="51"/>
                  </a:cubicBezTo>
                  <a:cubicBezTo>
                    <a:pt x="85" y="69"/>
                    <a:pt x="71" y="83"/>
                    <a:pt x="53" y="83"/>
                  </a:cubicBezTo>
                  <a:close/>
                </a:path>
              </a:pathLst>
            </a:custGeom>
            <a:grpFill/>
            <a:ln w="9525" cmpd="sng">
              <a:noFill/>
              <a:bevel/>
              <a:headEnd/>
              <a:tailEnd/>
            </a:ln>
            <a:extLst/>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zh-CN" sz="1800" b="0" i="0" u="none" strike="noStrike" kern="1200" cap="none" spc="0" normalizeH="0" baseline="0" noProof="0">
                <a:ln>
                  <a:noFill/>
                </a:ln>
                <a:solidFill>
                  <a:srgbClr val="000000"/>
                </a:solidFill>
                <a:effectLst/>
                <a:uLnTx/>
                <a:uFillTx/>
                <a:latin typeface="Calibri" panose="020F0502020204030204" pitchFamily="34" charset="0"/>
                <a:ea typeface="宋体" panose="02010600030101010101" pitchFamily="2" charset="-122"/>
                <a:cs typeface="+mn-cs"/>
                <a:sym typeface="宋体" panose="02010600030101010101" pitchFamily="2" charset="-122"/>
              </a:endParaRPr>
            </a:p>
          </p:txBody>
        </p:sp>
        <p:sp>
          <p:nvSpPr>
            <p:cNvPr id="21" name="Oval 150">
              <a:extLst>
                <a:ext uri="{FF2B5EF4-FFF2-40B4-BE49-F238E27FC236}">
                  <a16:creationId xmlns="" xmlns:a16="http://schemas.microsoft.com/office/drawing/2014/main" id="{CC5A62D2-8D29-49E5-83B4-BA2F8FB8D26C}"/>
                </a:ext>
              </a:extLst>
            </p:cNvPr>
            <p:cNvSpPr>
              <a:spLocks noChangeArrowheads="1"/>
            </p:cNvSpPr>
            <p:nvPr/>
          </p:nvSpPr>
          <p:spPr bwMode="auto">
            <a:xfrm>
              <a:off x="97160" y="326983"/>
              <a:ext cx="37370" cy="37370"/>
            </a:xfrm>
            <a:prstGeom prst="ellipse">
              <a:avLst/>
            </a:prstGeom>
            <a:grpFill/>
            <a:ln w="9525" cmpd="sng">
              <a:noFill/>
              <a:bevel/>
              <a:headEnd/>
              <a:tailEnd/>
            </a:ln>
            <a:extLst/>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zh-CN" sz="1800" b="0" i="0" u="none" strike="noStrike" kern="1200" cap="none" spc="0" normalizeH="0" baseline="0" noProof="0">
                <a:ln>
                  <a:noFill/>
                </a:ln>
                <a:solidFill>
                  <a:srgbClr val="000000"/>
                </a:solidFill>
                <a:effectLst/>
                <a:uLnTx/>
                <a:uFillTx/>
                <a:latin typeface="Calibri" panose="020F0502020204030204" pitchFamily="34" charset="0"/>
                <a:ea typeface="宋体" panose="02010600030101010101" pitchFamily="2" charset="-122"/>
                <a:cs typeface="+mn-cs"/>
                <a:sym typeface="宋体" panose="02010600030101010101" pitchFamily="2" charset="-122"/>
              </a:endParaRPr>
            </a:p>
          </p:txBody>
        </p:sp>
      </p:grpSp>
      <p:grpSp>
        <p:nvGrpSpPr>
          <p:cNvPr id="22" name="组合 82">
            <a:extLst>
              <a:ext uri="{FF2B5EF4-FFF2-40B4-BE49-F238E27FC236}">
                <a16:creationId xmlns="" xmlns:a16="http://schemas.microsoft.com/office/drawing/2014/main" id="{5F9E3880-FF42-45BC-8E57-3AC4016BA0B1}"/>
              </a:ext>
            </a:extLst>
          </p:cNvPr>
          <p:cNvGrpSpPr>
            <a:grpSpLocks/>
          </p:cNvGrpSpPr>
          <p:nvPr/>
        </p:nvGrpSpPr>
        <p:grpSpPr bwMode="auto">
          <a:xfrm>
            <a:off x="5935663" y="2924175"/>
            <a:ext cx="409575" cy="404813"/>
            <a:chOff x="0" y="0"/>
            <a:chExt cx="453105" cy="448433"/>
          </a:xfrm>
          <a:solidFill>
            <a:schemeClr val="bg1"/>
          </a:solidFill>
        </p:grpSpPr>
        <p:sp>
          <p:nvSpPr>
            <p:cNvPr id="23" name="Freeform 136">
              <a:extLst>
                <a:ext uri="{FF2B5EF4-FFF2-40B4-BE49-F238E27FC236}">
                  <a16:creationId xmlns="" xmlns:a16="http://schemas.microsoft.com/office/drawing/2014/main" id="{79AF0249-C51B-4D7F-A9B8-6DCC35AB4C2B}"/>
                </a:ext>
              </a:extLst>
            </p:cNvPr>
            <p:cNvSpPr>
              <a:spLocks noChangeArrowheads="1"/>
            </p:cNvSpPr>
            <p:nvPr/>
          </p:nvSpPr>
          <p:spPr bwMode="auto">
            <a:xfrm>
              <a:off x="0" y="251309"/>
              <a:ext cx="453105" cy="197124"/>
            </a:xfrm>
            <a:custGeom>
              <a:avLst/>
              <a:gdLst>
                <a:gd name="T0" fmla="*/ 103 w 205"/>
                <a:gd name="T1" fmla="*/ 19 h 89"/>
                <a:gd name="T2" fmla="*/ 47 w 205"/>
                <a:gd name="T3" fmla="*/ 0 h 89"/>
                <a:gd name="T4" fmla="*/ 0 w 205"/>
                <a:gd name="T5" fmla="*/ 0 h 89"/>
                <a:gd name="T6" fmla="*/ 0 w 205"/>
                <a:gd name="T7" fmla="*/ 67 h 89"/>
                <a:gd name="T8" fmla="*/ 22 w 205"/>
                <a:gd name="T9" fmla="*/ 89 h 89"/>
                <a:gd name="T10" fmla="*/ 183 w 205"/>
                <a:gd name="T11" fmla="*/ 89 h 89"/>
                <a:gd name="T12" fmla="*/ 205 w 205"/>
                <a:gd name="T13" fmla="*/ 67 h 89"/>
                <a:gd name="T14" fmla="*/ 205 w 205"/>
                <a:gd name="T15" fmla="*/ 0 h 89"/>
                <a:gd name="T16" fmla="*/ 158 w 205"/>
                <a:gd name="T17" fmla="*/ 0 h 89"/>
                <a:gd name="T18" fmla="*/ 103 w 205"/>
                <a:gd name="T19" fmla="*/ 19 h 89"/>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05"/>
                <a:gd name="T31" fmla="*/ 0 h 89"/>
                <a:gd name="T32" fmla="*/ 205 w 205"/>
                <a:gd name="T33" fmla="*/ 89 h 89"/>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05" h="89">
                  <a:moveTo>
                    <a:pt x="103" y="19"/>
                  </a:moveTo>
                  <a:cubicBezTo>
                    <a:pt x="82" y="19"/>
                    <a:pt x="62" y="12"/>
                    <a:pt x="47" y="0"/>
                  </a:cubicBezTo>
                  <a:cubicBezTo>
                    <a:pt x="0" y="0"/>
                    <a:pt x="0" y="0"/>
                    <a:pt x="0" y="0"/>
                  </a:cubicBezTo>
                  <a:cubicBezTo>
                    <a:pt x="0" y="67"/>
                    <a:pt x="0" y="67"/>
                    <a:pt x="0" y="67"/>
                  </a:cubicBezTo>
                  <a:cubicBezTo>
                    <a:pt x="0" y="79"/>
                    <a:pt x="10" y="89"/>
                    <a:pt x="22" y="89"/>
                  </a:cubicBezTo>
                  <a:cubicBezTo>
                    <a:pt x="183" y="89"/>
                    <a:pt x="183" y="89"/>
                    <a:pt x="183" y="89"/>
                  </a:cubicBezTo>
                  <a:cubicBezTo>
                    <a:pt x="195" y="89"/>
                    <a:pt x="205" y="79"/>
                    <a:pt x="205" y="67"/>
                  </a:cubicBezTo>
                  <a:cubicBezTo>
                    <a:pt x="205" y="0"/>
                    <a:pt x="205" y="0"/>
                    <a:pt x="205" y="0"/>
                  </a:cubicBezTo>
                  <a:cubicBezTo>
                    <a:pt x="158" y="0"/>
                    <a:pt x="158" y="0"/>
                    <a:pt x="158" y="0"/>
                  </a:cubicBezTo>
                  <a:cubicBezTo>
                    <a:pt x="143" y="12"/>
                    <a:pt x="124" y="19"/>
                    <a:pt x="103" y="19"/>
                  </a:cubicBezTo>
                  <a:close/>
                </a:path>
              </a:pathLst>
            </a:custGeom>
            <a:grpFill/>
            <a:ln w="9525" cmpd="sng">
              <a:noFill/>
              <a:bevel/>
              <a:headEnd/>
              <a:tailEnd/>
            </a:ln>
            <a:extLst/>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zh-CN" sz="2000" b="0" i="0" u="none" strike="noStrike" kern="1200" cap="none" spc="0" normalizeH="0" baseline="0" noProof="0">
                <a:ln>
                  <a:noFill/>
                </a:ln>
                <a:solidFill>
                  <a:srgbClr val="000000"/>
                </a:solidFill>
                <a:effectLst/>
                <a:uLnTx/>
                <a:uFillTx/>
                <a:latin typeface="Calibri" panose="020F0502020204030204" pitchFamily="34" charset="0"/>
                <a:ea typeface="宋体" panose="02010600030101010101" pitchFamily="2" charset="-122"/>
                <a:cs typeface="+mn-cs"/>
                <a:sym typeface="宋体" panose="02010600030101010101" pitchFamily="2" charset="-122"/>
              </a:endParaRPr>
            </a:p>
          </p:txBody>
        </p:sp>
        <p:sp>
          <p:nvSpPr>
            <p:cNvPr id="24" name="Freeform 137">
              <a:extLst>
                <a:ext uri="{FF2B5EF4-FFF2-40B4-BE49-F238E27FC236}">
                  <a16:creationId xmlns="" xmlns:a16="http://schemas.microsoft.com/office/drawing/2014/main" id="{5EFFFDCB-6B54-40B7-9B35-601DF3D517B2}"/>
                </a:ext>
              </a:extLst>
            </p:cNvPr>
            <p:cNvSpPr>
              <a:spLocks noEditPoints="1" noChangeArrowheads="1"/>
            </p:cNvSpPr>
            <p:nvPr/>
          </p:nvSpPr>
          <p:spPr bwMode="auto">
            <a:xfrm>
              <a:off x="0" y="0"/>
              <a:ext cx="453105" cy="260652"/>
            </a:xfrm>
            <a:custGeom>
              <a:avLst/>
              <a:gdLst>
                <a:gd name="T0" fmla="*/ 183 w 205"/>
                <a:gd name="T1" fmla="*/ 42 h 118"/>
                <a:gd name="T2" fmla="*/ 180 w 205"/>
                <a:gd name="T3" fmla="*/ 42 h 118"/>
                <a:gd name="T4" fmla="*/ 154 w 205"/>
                <a:gd name="T5" fmla="*/ 42 h 118"/>
                <a:gd name="T6" fmla="*/ 154 w 205"/>
                <a:gd name="T7" fmla="*/ 22 h 118"/>
                <a:gd name="T8" fmla="*/ 132 w 205"/>
                <a:gd name="T9" fmla="*/ 0 h 118"/>
                <a:gd name="T10" fmla="*/ 73 w 205"/>
                <a:gd name="T11" fmla="*/ 0 h 118"/>
                <a:gd name="T12" fmla="*/ 51 w 205"/>
                <a:gd name="T13" fmla="*/ 22 h 118"/>
                <a:gd name="T14" fmla="*/ 51 w 205"/>
                <a:gd name="T15" fmla="*/ 42 h 118"/>
                <a:gd name="T16" fmla="*/ 25 w 205"/>
                <a:gd name="T17" fmla="*/ 42 h 118"/>
                <a:gd name="T18" fmla="*/ 22 w 205"/>
                <a:gd name="T19" fmla="*/ 42 h 118"/>
                <a:gd name="T20" fmla="*/ 0 w 205"/>
                <a:gd name="T21" fmla="*/ 64 h 118"/>
                <a:gd name="T22" fmla="*/ 0 w 205"/>
                <a:gd name="T23" fmla="*/ 101 h 118"/>
                <a:gd name="T24" fmla="*/ 54 w 205"/>
                <a:gd name="T25" fmla="*/ 101 h 118"/>
                <a:gd name="T26" fmla="*/ 103 w 205"/>
                <a:gd name="T27" fmla="*/ 118 h 118"/>
                <a:gd name="T28" fmla="*/ 151 w 205"/>
                <a:gd name="T29" fmla="*/ 101 h 118"/>
                <a:gd name="T30" fmla="*/ 205 w 205"/>
                <a:gd name="T31" fmla="*/ 101 h 118"/>
                <a:gd name="T32" fmla="*/ 205 w 205"/>
                <a:gd name="T33" fmla="*/ 64 h 118"/>
                <a:gd name="T34" fmla="*/ 183 w 205"/>
                <a:gd name="T35" fmla="*/ 42 h 118"/>
                <a:gd name="T36" fmla="*/ 67 w 205"/>
                <a:gd name="T37" fmla="*/ 26 h 118"/>
                <a:gd name="T38" fmla="*/ 67 w 205"/>
                <a:gd name="T39" fmla="*/ 22 h 118"/>
                <a:gd name="T40" fmla="*/ 73 w 205"/>
                <a:gd name="T41" fmla="*/ 17 h 118"/>
                <a:gd name="T42" fmla="*/ 132 w 205"/>
                <a:gd name="T43" fmla="*/ 17 h 118"/>
                <a:gd name="T44" fmla="*/ 138 w 205"/>
                <a:gd name="T45" fmla="*/ 22 h 118"/>
                <a:gd name="T46" fmla="*/ 138 w 205"/>
                <a:gd name="T47" fmla="*/ 26 h 118"/>
                <a:gd name="T48" fmla="*/ 138 w 205"/>
                <a:gd name="T49" fmla="*/ 42 h 118"/>
                <a:gd name="T50" fmla="*/ 67 w 205"/>
                <a:gd name="T51" fmla="*/ 42 h 118"/>
                <a:gd name="T52" fmla="*/ 67 w 205"/>
                <a:gd name="T53" fmla="*/ 26 h 118"/>
                <a:gd name="T54" fmla="*/ 101 w 205"/>
                <a:gd name="T55" fmla="*/ 101 h 118"/>
                <a:gd name="T56" fmla="*/ 85 w 205"/>
                <a:gd name="T57" fmla="*/ 86 h 118"/>
                <a:gd name="T58" fmla="*/ 101 w 205"/>
                <a:gd name="T59" fmla="*/ 70 h 118"/>
                <a:gd name="T60" fmla="*/ 117 w 205"/>
                <a:gd name="T61" fmla="*/ 86 h 118"/>
                <a:gd name="T62" fmla="*/ 101 w 205"/>
                <a:gd name="T63" fmla="*/ 101 h 118"/>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205"/>
                <a:gd name="T97" fmla="*/ 0 h 118"/>
                <a:gd name="T98" fmla="*/ 205 w 205"/>
                <a:gd name="T99" fmla="*/ 118 h 118"/>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205" h="118">
                  <a:moveTo>
                    <a:pt x="183" y="42"/>
                  </a:moveTo>
                  <a:cubicBezTo>
                    <a:pt x="180" y="42"/>
                    <a:pt x="180" y="42"/>
                    <a:pt x="180" y="42"/>
                  </a:cubicBezTo>
                  <a:cubicBezTo>
                    <a:pt x="154" y="42"/>
                    <a:pt x="154" y="42"/>
                    <a:pt x="154" y="42"/>
                  </a:cubicBezTo>
                  <a:cubicBezTo>
                    <a:pt x="154" y="22"/>
                    <a:pt x="154" y="22"/>
                    <a:pt x="154" y="22"/>
                  </a:cubicBezTo>
                  <a:cubicBezTo>
                    <a:pt x="154" y="10"/>
                    <a:pt x="144" y="0"/>
                    <a:pt x="132" y="0"/>
                  </a:cubicBezTo>
                  <a:cubicBezTo>
                    <a:pt x="73" y="0"/>
                    <a:pt x="73" y="0"/>
                    <a:pt x="73" y="0"/>
                  </a:cubicBezTo>
                  <a:cubicBezTo>
                    <a:pt x="61" y="0"/>
                    <a:pt x="51" y="10"/>
                    <a:pt x="51" y="22"/>
                  </a:cubicBezTo>
                  <a:cubicBezTo>
                    <a:pt x="51" y="42"/>
                    <a:pt x="51" y="42"/>
                    <a:pt x="51" y="42"/>
                  </a:cubicBezTo>
                  <a:cubicBezTo>
                    <a:pt x="25" y="42"/>
                    <a:pt x="25" y="42"/>
                    <a:pt x="25" y="42"/>
                  </a:cubicBezTo>
                  <a:cubicBezTo>
                    <a:pt x="22" y="42"/>
                    <a:pt x="22" y="42"/>
                    <a:pt x="22" y="42"/>
                  </a:cubicBezTo>
                  <a:cubicBezTo>
                    <a:pt x="10" y="42"/>
                    <a:pt x="0" y="52"/>
                    <a:pt x="0" y="64"/>
                  </a:cubicBezTo>
                  <a:cubicBezTo>
                    <a:pt x="0" y="101"/>
                    <a:pt x="0" y="101"/>
                    <a:pt x="0" y="101"/>
                  </a:cubicBezTo>
                  <a:cubicBezTo>
                    <a:pt x="54" y="101"/>
                    <a:pt x="54" y="101"/>
                    <a:pt x="54" y="101"/>
                  </a:cubicBezTo>
                  <a:cubicBezTo>
                    <a:pt x="67" y="112"/>
                    <a:pt x="84" y="118"/>
                    <a:pt x="103" y="118"/>
                  </a:cubicBezTo>
                  <a:cubicBezTo>
                    <a:pt x="121" y="118"/>
                    <a:pt x="138" y="112"/>
                    <a:pt x="151" y="101"/>
                  </a:cubicBezTo>
                  <a:cubicBezTo>
                    <a:pt x="205" y="101"/>
                    <a:pt x="205" y="101"/>
                    <a:pt x="205" y="101"/>
                  </a:cubicBezTo>
                  <a:cubicBezTo>
                    <a:pt x="205" y="64"/>
                    <a:pt x="205" y="64"/>
                    <a:pt x="205" y="64"/>
                  </a:cubicBezTo>
                  <a:cubicBezTo>
                    <a:pt x="205" y="52"/>
                    <a:pt x="195" y="42"/>
                    <a:pt x="183" y="42"/>
                  </a:cubicBezTo>
                  <a:close/>
                  <a:moveTo>
                    <a:pt x="67" y="26"/>
                  </a:moveTo>
                  <a:cubicBezTo>
                    <a:pt x="67" y="22"/>
                    <a:pt x="67" y="22"/>
                    <a:pt x="67" y="22"/>
                  </a:cubicBezTo>
                  <a:cubicBezTo>
                    <a:pt x="67" y="19"/>
                    <a:pt x="70" y="17"/>
                    <a:pt x="73" y="17"/>
                  </a:cubicBezTo>
                  <a:cubicBezTo>
                    <a:pt x="132" y="17"/>
                    <a:pt x="132" y="17"/>
                    <a:pt x="132" y="17"/>
                  </a:cubicBezTo>
                  <a:cubicBezTo>
                    <a:pt x="135" y="17"/>
                    <a:pt x="138" y="19"/>
                    <a:pt x="138" y="22"/>
                  </a:cubicBezTo>
                  <a:cubicBezTo>
                    <a:pt x="138" y="26"/>
                    <a:pt x="138" y="26"/>
                    <a:pt x="138" y="26"/>
                  </a:cubicBezTo>
                  <a:cubicBezTo>
                    <a:pt x="138" y="42"/>
                    <a:pt x="138" y="42"/>
                    <a:pt x="138" y="42"/>
                  </a:cubicBezTo>
                  <a:cubicBezTo>
                    <a:pt x="67" y="42"/>
                    <a:pt x="67" y="42"/>
                    <a:pt x="67" y="42"/>
                  </a:cubicBezTo>
                  <a:lnTo>
                    <a:pt x="67" y="26"/>
                  </a:lnTo>
                  <a:close/>
                  <a:moveTo>
                    <a:pt x="101" y="101"/>
                  </a:moveTo>
                  <a:cubicBezTo>
                    <a:pt x="92" y="101"/>
                    <a:pt x="85" y="94"/>
                    <a:pt x="85" y="86"/>
                  </a:cubicBezTo>
                  <a:cubicBezTo>
                    <a:pt x="85" y="77"/>
                    <a:pt x="92" y="70"/>
                    <a:pt x="101" y="70"/>
                  </a:cubicBezTo>
                  <a:cubicBezTo>
                    <a:pt x="110" y="70"/>
                    <a:pt x="117" y="77"/>
                    <a:pt x="117" y="86"/>
                  </a:cubicBezTo>
                  <a:cubicBezTo>
                    <a:pt x="117" y="94"/>
                    <a:pt x="110" y="101"/>
                    <a:pt x="101" y="101"/>
                  </a:cubicBezTo>
                  <a:close/>
                </a:path>
              </a:pathLst>
            </a:custGeom>
            <a:grpFill/>
            <a:ln w="9525" cmpd="sng">
              <a:noFill/>
              <a:bevel/>
              <a:headEnd/>
              <a:tailEnd/>
            </a:ln>
            <a:extLst/>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zh-CN" sz="2000" b="0" i="0" u="none" strike="noStrike" kern="1200" cap="none" spc="0" normalizeH="0" baseline="0" noProof="0">
                <a:ln>
                  <a:noFill/>
                </a:ln>
                <a:solidFill>
                  <a:srgbClr val="000000"/>
                </a:solidFill>
                <a:effectLst/>
                <a:uLnTx/>
                <a:uFillTx/>
                <a:latin typeface="Calibri" panose="020F0502020204030204" pitchFamily="34" charset="0"/>
                <a:ea typeface="宋体" panose="02010600030101010101" pitchFamily="2" charset="-122"/>
                <a:cs typeface="+mn-cs"/>
                <a:sym typeface="宋体" panose="02010600030101010101" pitchFamily="2" charset="-122"/>
              </a:endParaRPr>
            </a:p>
          </p:txBody>
        </p:sp>
      </p:grpSp>
      <p:grpSp>
        <p:nvGrpSpPr>
          <p:cNvPr id="25" name="组合 85">
            <a:extLst>
              <a:ext uri="{FF2B5EF4-FFF2-40B4-BE49-F238E27FC236}">
                <a16:creationId xmlns="" xmlns:a16="http://schemas.microsoft.com/office/drawing/2014/main" id="{B6539ECE-445C-4849-BA56-B68E427A6330}"/>
              </a:ext>
            </a:extLst>
          </p:cNvPr>
          <p:cNvGrpSpPr>
            <a:grpSpLocks/>
          </p:cNvGrpSpPr>
          <p:nvPr/>
        </p:nvGrpSpPr>
        <p:grpSpPr bwMode="auto">
          <a:xfrm>
            <a:off x="7199313" y="5194300"/>
            <a:ext cx="417512" cy="466725"/>
            <a:chOff x="0" y="0"/>
            <a:chExt cx="402656" cy="450303"/>
          </a:xfrm>
          <a:solidFill>
            <a:schemeClr val="bg1"/>
          </a:solidFill>
        </p:grpSpPr>
        <p:sp>
          <p:nvSpPr>
            <p:cNvPr id="26" name="Freeform 108">
              <a:extLst>
                <a:ext uri="{FF2B5EF4-FFF2-40B4-BE49-F238E27FC236}">
                  <a16:creationId xmlns="" xmlns:a16="http://schemas.microsoft.com/office/drawing/2014/main" id="{AF74346D-87A6-40BE-A6B9-850754C8F58F}"/>
                </a:ext>
              </a:extLst>
            </p:cNvPr>
            <p:cNvSpPr>
              <a:spLocks noEditPoints="1" noChangeArrowheads="1"/>
            </p:cNvSpPr>
            <p:nvPr/>
          </p:nvSpPr>
          <p:spPr bwMode="auto">
            <a:xfrm>
              <a:off x="69134" y="167228"/>
              <a:ext cx="56988" cy="57923"/>
            </a:xfrm>
            <a:custGeom>
              <a:avLst/>
              <a:gdLst>
                <a:gd name="T0" fmla="*/ 13 w 26"/>
                <a:gd name="T1" fmla="*/ 0 h 26"/>
                <a:gd name="T2" fmla="*/ 0 w 26"/>
                <a:gd name="T3" fmla="*/ 13 h 26"/>
                <a:gd name="T4" fmla="*/ 13 w 26"/>
                <a:gd name="T5" fmla="*/ 26 h 26"/>
                <a:gd name="T6" fmla="*/ 26 w 26"/>
                <a:gd name="T7" fmla="*/ 13 h 26"/>
                <a:gd name="T8" fmla="*/ 13 w 26"/>
                <a:gd name="T9" fmla="*/ 0 h 26"/>
                <a:gd name="T10" fmla="*/ 13 w 26"/>
                <a:gd name="T11" fmla="*/ 23 h 26"/>
                <a:gd name="T12" fmla="*/ 3 w 26"/>
                <a:gd name="T13" fmla="*/ 13 h 26"/>
                <a:gd name="T14" fmla="*/ 13 w 26"/>
                <a:gd name="T15" fmla="*/ 3 h 26"/>
                <a:gd name="T16" fmla="*/ 23 w 26"/>
                <a:gd name="T17" fmla="*/ 13 h 26"/>
                <a:gd name="T18" fmla="*/ 13 w 26"/>
                <a:gd name="T19" fmla="*/ 23 h 2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6"/>
                <a:gd name="T31" fmla="*/ 0 h 26"/>
                <a:gd name="T32" fmla="*/ 26 w 26"/>
                <a:gd name="T33" fmla="*/ 26 h 2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6" h="26">
                  <a:moveTo>
                    <a:pt x="13" y="0"/>
                  </a:moveTo>
                  <a:cubicBezTo>
                    <a:pt x="6" y="0"/>
                    <a:pt x="0" y="6"/>
                    <a:pt x="0" y="13"/>
                  </a:cubicBezTo>
                  <a:cubicBezTo>
                    <a:pt x="0" y="20"/>
                    <a:pt x="6" y="26"/>
                    <a:pt x="13" y="26"/>
                  </a:cubicBezTo>
                  <a:cubicBezTo>
                    <a:pt x="20" y="26"/>
                    <a:pt x="26" y="20"/>
                    <a:pt x="26" y="13"/>
                  </a:cubicBezTo>
                  <a:cubicBezTo>
                    <a:pt x="26" y="6"/>
                    <a:pt x="20" y="0"/>
                    <a:pt x="13" y="0"/>
                  </a:cubicBezTo>
                  <a:close/>
                  <a:moveTo>
                    <a:pt x="13" y="23"/>
                  </a:moveTo>
                  <a:cubicBezTo>
                    <a:pt x="8" y="23"/>
                    <a:pt x="3" y="18"/>
                    <a:pt x="3" y="13"/>
                  </a:cubicBezTo>
                  <a:cubicBezTo>
                    <a:pt x="3" y="7"/>
                    <a:pt x="8" y="3"/>
                    <a:pt x="13" y="3"/>
                  </a:cubicBezTo>
                  <a:cubicBezTo>
                    <a:pt x="19" y="3"/>
                    <a:pt x="23" y="7"/>
                    <a:pt x="23" y="13"/>
                  </a:cubicBezTo>
                  <a:cubicBezTo>
                    <a:pt x="23" y="18"/>
                    <a:pt x="19" y="23"/>
                    <a:pt x="13" y="23"/>
                  </a:cubicBezTo>
                  <a:close/>
                </a:path>
              </a:pathLst>
            </a:custGeom>
            <a:grpFill/>
            <a:ln w="9525" cmpd="sng">
              <a:noFill/>
              <a:bevel/>
              <a:headEnd/>
              <a:tailEnd/>
            </a:ln>
            <a:extLst/>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zh-CN" sz="1800" b="0" i="0" u="none" strike="noStrike" kern="1200" cap="none" spc="0" normalizeH="0" baseline="0" noProof="0">
                <a:ln>
                  <a:noFill/>
                </a:ln>
                <a:solidFill>
                  <a:srgbClr val="000000"/>
                </a:solidFill>
                <a:effectLst/>
                <a:uLnTx/>
                <a:uFillTx/>
                <a:latin typeface="Calibri" panose="020F0502020204030204" pitchFamily="34" charset="0"/>
                <a:ea typeface="宋体" panose="02010600030101010101" pitchFamily="2" charset="-122"/>
                <a:cs typeface="+mn-cs"/>
                <a:sym typeface="宋体" panose="02010600030101010101" pitchFamily="2" charset="-122"/>
              </a:endParaRPr>
            </a:p>
          </p:txBody>
        </p:sp>
        <p:sp>
          <p:nvSpPr>
            <p:cNvPr id="27" name="Freeform 109">
              <a:extLst>
                <a:ext uri="{FF2B5EF4-FFF2-40B4-BE49-F238E27FC236}">
                  <a16:creationId xmlns="" xmlns:a16="http://schemas.microsoft.com/office/drawing/2014/main" id="{B993F335-7836-441A-8FE2-516908A11E3C}"/>
                </a:ext>
              </a:extLst>
            </p:cNvPr>
            <p:cNvSpPr>
              <a:spLocks noEditPoints="1" noChangeArrowheads="1"/>
            </p:cNvSpPr>
            <p:nvPr/>
          </p:nvSpPr>
          <p:spPr bwMode="auto">
            <a:xfrm>
              <a:off x="197125" y="129859"/>
              <a:ext cx="48580" cy="48580"/>
            </a:xfrm>
            <a:custGeom>
              <a:avLst/>
              <a:gdLst>
                <a:gd name="T0" fmla="*/ 11 w 22"/>
                <a:gd name="T1" fmla="*/ 0 h 22"/>
                <a:gd name="T2" fmla="*/ 0 w 22"/>
                <a:gd name="T3" fmla="*/ 11 h 22"/>
                <a:gd name="T4" fmla="*/ 11 w 22"/>
                <a:gd name="T5" fmla="*/ 22 h 22"/>
                <a:gd name="T6" fmla="*/ 22 w 22"/>
                <a:gd name="T7" fmla="*/ 11 h 22"/>
                <a:gd name="T8" fmla="*/ 11 w 22"/>
                <a:gd name="T9" fmla="*/ 0 h 22"/>
                <a:gd name="T10" fmla="*/ 11 w 22"/>
                <a:gd name="T11" fmla="*/ 17 h 22"/>
                <a:gd name="T12" fmla="*/ 5 w 22"/>
                <a:gd name="T13" fmla="*/ 11 h 22"/>
                <a:gd name="T14" fmla="*/ 11 w 22"/>
                <a:gd name="T15" fmla="*/ 5 h 22"/>
                <a:gd name="T16" fmla="*/ 17 w 22"/>
                <a:gd name="T17" fmla="*/ 11 h 22"/>
                <a:gd name="T18" fmla="*/ 11 w 22"/>
                <a:gd name="T19" fmla="*/ 17 h 2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2"/>
                <a:gd name="T31" fmla="*/ 0 h 22"/>
                <a:gd name="T32" fmla="*/ 22 w 22"/>
                <a:gd name="T33" fmla="*/ 22 h 2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2" h="22">
                  <a:moveTo>
                    <a:pt x="11" y="0"/>
                  </a:moveTo>
                  <a:cubicBezTo>
                    <a:pt x="5" y="0"/>
                    <a:pt x="0" y="5"/>
                    <a:pt x="0" y="11"/>
                  </a:cubicBezTo>
                  <a:cubicBezTo>
                    <a:pt x="0" y="17"/>
                    <a:pt x="5" y="22"/>
                    <a:pt x="11" y="22"/>
                  </a:cubicBezTo>
                  <a:cubicBezTo>
                    <a:pt x="17" y="22"/>
                    <a:pt x="22" y="17"/>
                    <a:pt x="22" y="11"/>
                  </a:cubicBezTo>
                  <a:cubicBezTo>
                    <a:pt x="22" y="5"/>
                    <a:pt x="17" y="0"/>
                    <a:pt x="11" y="0"/>
                  </a:cubicBezTo>
                  <a:close/>
                  <a:moveTo>
                    <a:pt x="11" y="17"/>
                  </a:moveTo>
                  <a:cubicBezTo>
                    <a:pt x="8" y="17"/>
                    <a:pt x="5" y="14"/>
                    <a:pt x="5" y="11"/>
                  </a:cubicBezTo>
                  <a:cubicBezTo>
                    <a:pt x="5" y="8"/>
                    <a:pt x="8" y="5"/>
                    <a:pt x="11" y="5"/>
                  </a:cubicBezTo>
                  <a:cubicBezTo>
                    <a:pt x="14" y="5"/>
                    <a:pt x="17" y="8"/>
                    <a:pt x="17" y="11"/>
                  </a:cubicBezTo>
                  <a:cubicBezTo>
                    <a:pt x="17" y="14"/>
                    <a:pt x="14" y="17"/>
                    <a:pt x="11" y="17"/>
                  </a:cubicBezTo>
                  <a:close/>
                </a:path>
              </a:pathLst>
            </a:custGeom>
            <a:grpFill/>
            <a:ln w="9525" cmpd="sng">
              <a:noFill/>
              <a:bevel/>
              <a:headEnd/>
              <a:tailEnd/>
            </a:ln>
            <a:extLst/>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zh-CN" sz="1800" b="0" i="0" u="none" strike="noStrike" kern="1200" cap="none" spc="0" normalizeH="0" baseline="0" noProof="0">
                <a:ln>
                  <a:noFill/>
                </a:ln>
                <a:solidFill>
                  <a:srgbClr val="000000"/>
                </a:solidFill>
                <a:effectLst/>
                <a:uLnTx/>
                <a:uFillTx/>
                <a:latin typeface="Calibri" panose="020F0502020204030204" pitchFamily="34" charset="0"/>
                <a:ea typeface="宋体" panose="02010600030101010101" pitchFamily="2" charset="-122"/>
                <a:cs typeface="+mn-cs"/>
                <a:sym typeface="宋体" panose="02010600030101010101" pitchFamily="2" charset="-122"/>
              </a:endParaRPr>
            </a:p>
          </p:txBody>
        </p:sp>
        <p:sp>
          <p:nvSpPr>
            <p:cNvPr id="28" name="Freeform 110">
              <a:extLst>
                <a:ext uri="{FF2B5EF4-FFF2-40B4-BE49-F238E27FC236}">
                  <a16:creationId xmlns="" xmlns:a16="http://schemas.microsoft.com/office/drawing/2014/main" id="{7C1D1C2A-5A26-4345-9841-7D5306152157}"/>
                </a:ext>
              </a:extLst>
            </p:cNvPr>
            <p:cNvSpPr>
              <a:spLocks noEditPoints="1" noChangeArrowheads="1"/>
            </p:cNvSpPr>
            <p:nvPr/>
          </p:nvSpPr>
          <p:spPr bwMode="auto">
            <a:xfrm>
              <a:off x="82213" y="181242"/>
              <a:ext cx="30830" cy="30830"/>
            </a:xfrm>
            <a:custGeom>
              <a:avLst/>
              <a:gdLst>
                <a:gd name="T0" fmla="*/ 7 w 14"/>
                <a:gd name="T1" fmla="*/ 0 h 14"/>
                <a:gd name="T2" fmla="*/ 0 w 14"/>
                <a:gd name="T3" fmla="*/ 7 h 14"/>
                <a:gd name="T4" fmla="*/ 7 w 14"/>
                <a:gd name="T5" fmla="*/ 14 h 14"/>
                <a:gd name="T6" fmla="*/ 14 w 14"/>
                <a:gd name="T7" fmla="*/ 7 h 14"/>
                <a:gd name="T8" fmla="*/ 7 w 14"/>
                <a:gd name="T9" fmla="*/ 0 h 14"/>
                <a:gd name="T10" fmla="*/ 7 w 14"/>
                <a:gd name="T11" fmla="*/ 10 h 14"/>
                <a:gd name="T12" fmla="*/ 4 w 14"/>
                <a:gd name="T13" fmla="*/ 7 h 14"/>
                <a:gd name="T14" fmla="*/ 7 w 14"/>
                <a:gd name="T15" fmla="*/ 3 h 14"/>
                <a:gd name="T16" fmla="*/ 11 w 14"/>
                <a:gd name="T17" fmla="*/ 7 h 14"/>
                <a:gd name="T18" fmla="*/ 7 w 14"/>
                <a:gd name="T19" fmla="*/ 10 h 1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4"/>
                <a:gd name="T31" fmla="*/ 0 h 14"/>
                <a:gd name="T32" fmla="*/ 14 w 14"/>
                <a:gd name="T33" fmla="*/ 14 h 1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4" h="14">
                  <a:moveTo>
                    <a:pt x="7" y="0"/>
                  </a:moveTo>
                  <a:cubicBezTo>
                    <a:pt x="3" y="0"/>
                    <a:pt x="0" y="3"/>
                    <a:pt x="0" y="7"/>
                  </a:cubicBezTo>
                  <a:cubicBezTo>
                    <a:pt x="0" y="11"/>
                    <a:pt x="3" y="14"/>
                    <a:pt x="7" y="14"/>
                  </a:cubicBezTo>
                  <a:cubicBezTo>
                    <a:pt x="11" y="14"/>
                    <a:pt x="14" y="11"/>
                    <a:pt x="14" y="7"/>
                  </a:cubicBezTo>
                  <a:cubicBezTo>
                    <a:pt x="14" y="3"/>
                    <a:pt x="11" y="0"/>
                    <a:pt x="7" y="0"/>
                  </a:cubicBezTo>
                  <a:close/>
                  <a:moveTo>
                    <a:pt x="7" y="10"/>
                  </a:moveTo>
                  <a:cubicBezTo>
                    <a:pt x="5" y="10"/>
                    <a:pt x="4" y="9"/>
                    <a:pt x="4" y="7"/>
                  </a:cubicBezTo>
                  <a:cubicBezTo>
                    <a:pt x="4" y="5"/>
                    <a:pt x="5" y="3"/>
                    <a:pt x="7" y="3"/>
                  </a:cubicBezTo>
                  <a:cubicBezTo>
                    <a:pt x="9" y="3"/>
                    <a:pt x="11" y="5"/>
                    <a:pt x="11" y="7"/>
                  </a:cubicBezTo>
                  <a:cubicBezTo>
                    <a:pt x="11" y="9"/>
                    <a:pt x="9" y="10"/>
                    <a:pt x="7" y="10"/>
                  </a:cubicBezTo>
                  <a:close/>
                </a:path>
              </a:pathLst>
            </a:custGeom>
            <a:grpFill/>
            <a:ln w="9525" cmpd="sng">
              <a:noFill/>
              <a:bevel/>
              <a:headEnd/>
              <a:tailEnd/>
            </a:ln>
            <a:extLst/>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zh-CN" sz="1800" b="0" i="0" u="none" strike="noStrike" kern="1200" cap="none" spc="0" normalizeH="0" baseline="0" noProof="0">
                <a:ln>
                  <a:noFill/>
                </a:ln>
                <a:solidFill>
                  <a:srgbClr val="000000"/>
                </a:solidFill>
                <a:effectLst/>
                <a:uLnTx/>
                <a:uFillTx/>
                <a:latin typeface="Calibri" panose="020F0502020204030204" pitchFamily="34" charset="0"/>
                <a:ea typeface="宋体" panose="02010600030101010101" pitchFamily="2" charset="-122"/>
                <a:cs typeface="+mn-cs"/>
                <a:sym typeface="宋体" panose="02010600030101010101" pitchFamily="2" charset="-122"/>
              </a:endParaRPr>
            </a:p>
          </p:txBody>
        </p:sp>
        <p:sp>
          <p:nvSpPr>
            <p:cNvPr id="29" name="Freeform 111">
              <a:extLst>
                <a:ext uri="{FF2B5EF4-FFF2-40B4-BE49-F238E27FC236}">
                  <a16:creationId xmlns="" xmlns:a16="http://schemas.microsoft.com/office/drawing/2014/main" id="{58A6F735-9402-4320-A4D4-066E6C083CDC}"/>
                </a:ext>
              </a:extLst>
            </p:cNvPr>
            <p:cNvSpPr>
              <a:spLocks noEditPoints="1" noChangeArrowheads="1"/>
            </p:cNvSpPr>
            <p:nvPr/>
          </p:nvSpPr>
          <p:spPr bwMode="auto">
            <a:xfrm>
              <a:off x="172834" y="105568"/>
              <a:ext cx="97161" cy="97161"/>
            </a:xfrm>
            <a:custGeom>
              <a:avLst/>
              <a:gdLst>
                <a:gd name="T0" fmla="*/ 22 w 44"/>
                <a:gd name="T1" fmla="*/ 0 h 44"/>
                <a:gd name="T2" fmla="*/ 0 w 44"/>
                <a:gd name="T3" fmla="*/ 22 h 44"/>
                <a:gd name="T4" fmla="*/ 22 w 44"/>
                <a:gd name="T5" fmla="*/ 44 h 44"/>
                <a:gd name="T6" fmla="*/ 44 w 44"/>
                <a:gd name="T7" fmla="*/ 22 h 44"/>
                <a:gd name="T8" fmla="*/ 22 w 44"/>
                <a:gd name="T9" fmla="*/ 0 h 44"/>
                <a:gd name="T10" fmla="*/ 22 w 44"/>
                <a:gd name="T11" fmla="*/ 39 h 44"/>
                <a:gd name="T12" fmla="*/ 5 w 44"/>
                <a:gd name="T13" fmla="*/ 22 h 44"/>
                <a:gd name="T14" fmla="*/ 22 w 44"/>
                <a:gd name="T15" fmla="*/ 6 h 44"/>
                <a:gd name="T16" fmla="*/ 39 w 44"/>
                <a:gd name="T17" fmla="*/ 22 h 44"/>
                <a:gd name="T18" fmla="*/ 22 w 44"/>
                <a:gd name="T19" fmla="*/ 39 h 4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44"/>
                <a:gd name="T31" fmla="*/ 0 h 44"/>
                <a:gd name="T32" fmla="*/ 44 w 44"/>
                <a:gd name="T33" fmla="*/ 44 h 4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44" h="44">
                  <a:moveTo>
                    <a:pt x="22" y="0"/>
                  </a:moveTo>
                  <a:cubicBezTo>
                    <a:pt x="10" y="0"/>
                    <a:pt x="0" y="10"/>
                    <a:pt x="0" y="22"/>
                  </a:cubicBezTo>
                  <a:cubicBezTo>
                    <a:pt x="0" y="34"/>
                    <a:pt x="10" y="44"/>
                    <a:pt x="22" y="44"/>
                  </a:cubicBezTo>
                  <a:cubicBezTo>
                    <a:pt x="34" y="44"/>
                    <a:pt x="44" y="34"/>
                    <a:pt x="44" y="22"/>
                  </a:cubicBezTo>
                  <a:cubicBezTo>
                    <a:pt x="44" y="10"/>
                    <a:pt x="34" y="0"/>
                    <a:pt x="22" y="0"/>
                  </a:cubicBezTo>
                  <a:close/>
                  <a:moveTo>
                    <a:pt x="22" y="39"/>
                  </a:moveTo>
                  <a:cubicBezTo>
                    <a:pt x="13" y="39"/>
                    <a:pt x="5" y="31"/>
                    <a:pt x="5" y="22"/>
                  </a:cubicBezTo>
                  <a:cubicBezTo>
                    <a:pt x="5" y="13"/>
                    <a:pt x="13" y="6"/>
                    <a:pt x="22" y="6"/>
                  </a:cubicBezTo>
                  <a:cubicBezTo>
                    <a:pt x="31" y="6"/>
                    <a:pt x="39" y="13"/>
                    <a:pt x="39" y="22"/>
                  </a:cubicBezTo>
                  <a:cubicBezTo>
                    <a:pt x="39" y="31"/>
                    <a:pt x="31" y="39"/>
                    <a:pt x="22" y="39"/>
                  </a:cubicBezTo>
                  <a:close/>
                </a:path>
              </a:pathLst>
            </a:custGeom>
            <a:grpFill/>
            <a:ln w="9525" cmpd="sng">
              <a:noFill/>
              <a:bevel/>
              <a:headEnd/>
              <a:tailEnd/>
            </a:ln>
            <a:extLst/>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zh-CN" sz="1800" b="0" i="0" u="none" strike="noStrike" kern="1200" cap="none" spc="0" normalizeH="0" baseline="0" noProof="0">
                <a:ln>
                  <a:noFill/>
                </a:ln>
                <a:solidFill>
                  <a:srgbClr val="000000"/>
                </a:solidFill>
                <a:effectLst/>
                <a:uLnTx/>
                <a:uFillTx/>
                <a:latin typeface="Calibri" panose="020F0502020204030204" pitchFamily="34" charset="0"/>
                <a:ea typeface="宋体" panose="02010600030101010101" pitchFamily="2" charset="-122"/>
                <a:cs typeface="+mn-cs"/>
                <a:sym typeface="宋体" panose="02010600030101010101" pitchFamily="2" charset="-122"/>
              </a:endParaRPr>
            </a:p>
          </p:txBody>
        </p:sp>
        <p:sp>
          <p:nvSpPr>
            <p:cNvPr id="30" name="Freeform 112">
              <a:extLst>
                <a:ext uri="{FF2B5EF4-FFF2-40B4-BE49-F238E27FC236}">
                  <a16:creationId xmlns="" xmlns:a16="http://schemas.microsoft.com/office/drawing/2014/main" id="{08A3AB46-6A56-49B7-806B-8F689B38553A}"/>
                </a:ext>
              </a:extLst>
            </p:cNvPr>
            <p:cNvSpPr>
              <a:spLocks noEditPoints="1" noChangeArrowheads="1"/>
            </p:cNvSpPr>
            <p:nvPr/>
          </p:nvSpPr>
          <p:spPr bwMode="auto">
            <a:xfrm>
              <a:off x="0" y="0"/>
              <a:ext cx="402656" cy="450303"/>
            </a:xfrm>
            <a:custGeom>
              <a:avLst/>
              <a:gdLst>
                <a:gd name="T0" fmla="*/ 157 w 182"/>
                <a:gd name="T1" fmla="*/ 96 h 204"/>
                <a:gd name="T2" fmla="*/ 153 w 182"/>
                <a:gd name="T3" fmla="*/ 48 h 204"/>
                <a:gd name="T4" fmla="*/ 78 w 182"/>
                <a:gd name="T5" fmla="*/ 0 h 204"/>
                <a:gd name="T6" fmla="*/ 1 w 182"/>
                <a:gd name="T7" fmla="*/ 79 h 204"/>
                <a:gd name="T8" fmla="*/ 0 w 182"/>
                <a:gd name="T9" fmla="*/ 204 h 204"/>
                <a:gd name="T10" fmla="*/ 113 w 182"/>
                <a:gd name="T11" fmla="*/ 176 h 204"/>
                <a:gd name="T12" fmla="*/ 147 w 182"/>
                <a:gd name="T13" fmla="*/ 176 h 204"/>
                <a:gd name="T14" fmla="*/ 147 w 182"/>
                <a:gd name="T15" fmla="*/ 176 h 204"/>
                <a:gd name="T16" fmla="*/ 156 w 182"/>
                <a:gd name="T17" fmla="*/ 151 h 204"/>
                <a:gd name="T18" fmla="*/ 146 w 182"/>
                <a:gd name="T19" fmla="*/ 145 h 204"/>
                <a:gd name="T20" fmla="*/ 156 w 182"/>
                <a:gd name="T21" fmla="*/ 140 h 204"/>
                <a:gd name="T22" fmla="*/ 155 w 182"/>
                <a:gd name="T23" fmla="*/ 138 h 204"/>
                <a:gd name="T24" fmla="*/ 170 w 182"/>
                <a:gd name="T25" fmla="*/ 111 h 204"/>
                <a:gd name="T26" fmla="*/ 62 w 182"/>
                <a:gd name="T27" fmla="*/ 93 h 204"/>
                <a:gd name="T28" fmla="*/ 62 w 182"/>
                <a:gd name="T29" fmla="*/ 102 h 204"/>
                <a:gd name="T30" fmla="*/ 54 w 182"/>
                <a:gd name="T31" fmla="*/ 105 h 204"/>
                <a:gd name="T32" fmla="*/ 48 w 182"/>
                <a:gd name="T33" fmla="*/ 110 h 204"/>
                <a:gd name="T34" fmla="*/ 40 w 182"/>
                <a:gd name="T35" fmla="*/ 107 h 204"/>
                <a:gd name="T36" fmla="*/ 32 w 182"/>
                <a:gd name="T37" fmla="*/ 107 h 204"/>
                <a:gd name="T38" fmla="*/ 28 w 182"/>
                <a:gd name="T39" fmla="*/ 99 h 204"/>
                <a:gd name="T40" fmla="*/ 22 w 182"/>
                <a:gd name="T41" fmla="*/ 93 h 204"/>
                <a:gd name="T42" fmla="*/ 26 w 182"/>
                <a:gd name="T43" fmla="*/ 85 h 204"/>
                <a:gd name="T44" fmla="*/ 26 w 182"/>
                <a:gd name="T45" fmla="*/ 76 h 204"/>
                <a:gd name="T46" fmla="*/ 34 w 182"/>
                <a:gd name="T47" fmla="*/ 73 h 204"/>
                <a:gd name="T48" fmla="*/ 40 w 182"/>
                <a:gd name="T49" fmla="*/ 68 h 204"/>
                <a:gd name="T50" fmla="*/ 48 w 182"/>
                <a:gd name="T51" fmla="*/ 71 h 204"/>
                <a:gd name="T52" fmla="*/ 57 w 182"/>
                <a:gd name="T53" fmla="*/ 71 h 204"/>
                <a:gd name="T54" fmla="*/ 60 w 182"/>
                <a:gd name="T55" fmla="*/ 79 h 204"/>
                <a:gd name="T56" fmla="*/ 66 w 182"/>
                <a:gd name="T57" fmla="*/ 85 h 204"/>
                <a:gd name="T58" fmla="*/ 136 w 182"/>
                <a:gd name="T59" fmla="*/ 77 h 204"/>
                <a:gd name="T60" fmla="*/ 126 w 182"/>
                <a:gd name="T61" fmla="*/ 87 h 204"/>
                <a:gd name="T62" fmla="*/ 121 w 182"/>
                <a:gd name="T63" fmla="*/ 100 h 204"/>
                <a:gd name="T64" fmla="*/ 107 w 182"/>
                <a:gd name="T65" fmla="*/ 100 h 204"/>
                <a:gd name="T66" fmla="*/ 94 w 182"/>
                <a:gd name="T67" fmla="*/ 105 h 204"/>
                <a:gd name="T68" fmla="*/ 83 w 182"/>
                <a:gd name="T69" fmla="*/ 96 h 204"/>
                <a:gd name="T70" fmla="*/ 70 w 182"/>
                <a:gd name="T71" fmla="*/ 91 h 204"/>
                <a:gd name="T72" fmla="*/ 70 w 182"/>
                <a:gd name="T73" fmla="*/ 77 h 204"/>
                <a:gd name="T74" fmla="*/ 64 w 182"/>
                <a:gd name="T75" fmla="*/ 64 h 204"/>
                <a:gd name="T76" fmla="*/ 74 w 182"/>
                <a:gd name="T77" fmla="*/ 53 h 204"/>
                <a:gd name="T78" fmla="*/ 79 w 182"/>
                <a:gd name="T79" fmla="*/ 40 h 204"/>
                <a:gd name="T80" fmla="*/ 94 w 182"/>
                <a:gd name="T81" fmla="*/ 40 h 204"/>
                <a:gd name="T82" fmla="*/ 107 w 182"/>
                <a:gd name="T83" fmla="*/ 35 h 204"/>
                <a:gd name="T84" fmla="*/ 117 w 182"/>
                <a:gd name="T85" fmla="*/ 44 h 204"/>
                <a:gd name="T86" fmla="*/ 130 w 182"/>
                <a:gd name="T87" fmla="*/ 49 h 204"/>
                <a:gd name="T88" fmla="*/ 130 w 182"/>
                <a:gd name="T89" fmla="*/ 64 h 204"/>
                <a:gd name="T90" fmla="*/ 136 w 182"/>
                <a:gd name="T91" fmla="*/ 77 h 204"/>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182"/>
                <a:gd name="T139" fmla="*/ 0 h 204"/>
                <a:gd name="T140" fmla="*/ 182 w 182"/>
                <a:gd name="T141" fmla="*/ 204 h 204"/>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182" h="204">
                  <a:moveTo>
                    <a:pt x="170" y="111"/>
                  </a:moveTo>
                  <a:cubicBezTo>
                    <a:pt x="166" y="107"/>
                    <a:pt x="160" y="102"/>
                    <a:pt x="157" y="96"/>
                  </a:cubicBezTo>
                  <a:cubicBezTo>
                    <a:pt x="153" y="87"/>
                    <a:pt x="158" y="79"/>
                    <a:pt x="157" y="70"/>
                  </a:cubicBezTo>
                  <a:cubicBezTo>
                    <a:pt x="157" y="63"/>
                    <a:pt x="155" y="54"/>
                    <a:pt x="153" y="48"/>
                  </a:cubicBezTo>
                  <a:cubicBezTo>
                    <a:pt x="149" y="37"/>
                    <a:pt x="142" y="28"/>
                    <a:pt x="133" y="21"/>
                  </a:cubicBezTo>
                  <a:cubicBezTo>
                    <a:pt x="119" y="8"/>
                    <a:pt x="100" y="0"/>
                    <a:pt x="78" y="0"/>
                  </a:cubicBezTo>
                  <a:cubicBezTo>
                    <a:pt x="35" y="0"/>
                    <a:pt x="0" y="32"/>
                    <a:pt x="0" y="71"/>
                  </a:cubicBezTo>
                  <a:cubicBezTo>
                    <a:pt x="0" y="74"/>
                    <a:pt x="0" y="77"/>
                    <a:pt x="1" y="79"/>
                  </a:cubicBezTo>
                  <a:cubicBezTo>
                    <a:pt x="1" y="96"/>
                    <a:pt x="6" y="117"/>
                    <a:pt x="22" y="139"/>
                  </a:cubicBezTo>
                  <a:cubicBezTo>
                    <a:pt x="22" y="139"/>
                    <a:pt x="43" y="182"/>
                    <a:pt x="0" y="204"/>
                  </a:cubicBezTo>
                  <a:cubicBezTo>
                    <a:pt x="95" y="204"/>
                    <a:pt x="95" y="204"/>
                    <a:pt x="95" y="204"/>
                  </a:cubicBezTo>
                  <a:cubicBezTo>
                    <a:pt x="95" y="204"/>
                    <a:pt x="102" y="176"/>
                    <a:pt x="113" y="176"/>
                  </a:cubicBezTo>
                  <a:cubicBezTo>
                    <a:pt x="123" y="176"/>
                    <a:pt x="133" y="177"/>
                    <a:pt x="142" y="176"/>
                  </a:cubicBezTo>
                  <a:cubicBezTo>
                    <a:pt x="144" y="177"/>
                    <a:pt x="146" y="176"/>
                    <a:pt x="147" y="176"/>
                  </a:cubicBezTo>
                  <a:cubicBezTo>
                    <a:pt x="147" y="176"/>
                    <a:pt x="147" y="176"/>
                    <a:pt x="147" y="176"/>
                  </a:cubicBezTo>
                  <a:cubicBezTo>
                    <a:pt x="147" y="176"/>
                    <a:pt x="147" y="176"/>
                    <a:pt x="147" y="176"/>
                  </a:cubicBezTo>
                  <a:cubicBezTo>
                    <a:pt x="154" y="173"/>
                    <a:pt x="149" y="157"/>
                    <a:pt x="149" y="157"/>
                  </a:cubicBezTo>
                  <a:cubicBezTo>
                    <a:pt x="153" y="155"/>
                    <a:pt x="156" y="153"/>
                    <a:pt x="156" y="151"/>
                  </a:cubicBezTo>
                  <a:cubicBezTo>
                    <a:pt x="156" y="150"/>
                    <a:pt x="156" y="150"/>
                    <a:pt x="156" y="150"/>
                  </a:cubicBezTo>
                  <a:cubicBezTo>
                    <a:pt x="156" y="148"/>
                    <a:pt x="152" y="146"/>
                    <a:pt x="146" y="145"/>
                  </a:cubicBezTo>
                  <a:cubicBezTo>
                    <a:pt x="149" y="145"/>
                    <a:pt x="149" y="145"/>
                    <a:pt x="149" y="145"/>
                  </a:cubicBezTo>
                  <a:cubicBezTo>
                    <a:pt x="153" y="145"/>
                    <a:pt x="156" y="143"/>
                    <a:pt x="156" y="140"/>
                  </a:cubicBezTo>
                  <a:cubicBezTo>
                    <a:pt x="156" y="140"/>
                    <a:pt x="156" y="140"/>
                    <a:pt x="156" y="140"/>
                  </a:cubicBezTo>
                  <a:cubicBezTo>
                    <a:pt x="156" y="139"/>
                    <a:pt x="156" y="138"/>
                    <a:pt x="155" y="138"/>
                  </a:cubicBezTo>
                  <a:cubicBezTo>
                    <a:pt x="156" y="135"/>
                    <a:pt x="159" y="121"/>
                    <a:pt x="160" y="121"/>
                  </a:cubicBezTo>
                  <a:cubicBezTo>
                    <a:pt x="182" y="119"/>
                    <a:pt x="170" y="111"/>
                    <a:pt x="170" y="111"/>
                  </a:cubicBezTo>
                  <a:close/>
                  <a:moveTo>
                    <a:pt x="66" y="93"/>
                  </a:moveTo>
                  <a:cubicBezTo>
                    <a:pt x="62" y="93"/>
                    <a:pt x="62" y="93"/>
                    <a:pt x="62" y="93"/>
                  </a:cubicBezTo>
                  <a:cubicBezTo>
                    <a:pt x="62" y="95"/>
                    <a:pt x="61" y="97"/>
                    <a:pt x="60" y="99"/>
                  </a:cubicBezTo>
                  <a:cubicBezTo>
                    <a:pt x="62" y="102"/>
                    <a:pt x="62" y="102"/>
                    <a:pt x="62" y="102"/>
                  </a:cubicBezTo>
                  <a:cubicBezTo>
                    <a:pt x="57" y="107"/>
                    <a:pt x="57" y="107"/>
                    <a:pt x="57" y="107"/>
                  </a:cubicBezTo>
                  <a:cubicBezTo>
                    <a:pt x="54" y="105"/>
                    <a:pt x="54" y="105"/>
                    <a:pt x="54" y="105"/>
                  </a:cubicBezTo>
                  <a:cubicBezTo>
                    <a:pt x="52" y="106"/>
                    <a:pt x="50" y="107"/>
                    <a:pt x="48" y="107"/>
                  </a:cubicBezTo>
                  <a:cubicBezTo>
                    <a:pt x="48" y="110"/>
                    <a:pt x="48" y="110"/>
                    <a:pt x="48" y="110"/>
                  </a:cubicBezTo>
                  <a:cubicBezTo>
                    <a:pt x="40" y="110"/>
                    <a:pt x="40" y="110"/>
                    <a:pt x="40" y="110"/>
                  </a:cubicBezTo>
                  <a:cubicBezTo>
                    <a:pt x="40" y="107"/>
                    <a:pt x="40" y="107"/>
                    <a:pt x="40" y="107"/>
                  </a:cubicBezTo>
                  <a:cubicBezTo>
                    <a:pt x="38" y="107"/>
                    <a:pt x="36" y="106"/>
                    <a:pt x="34" y="105"/>
                  </a:cubicBezTo>
                  <a:cubicBezTo>
                    <a:pt x="32" y="107"/>
                    <a:pt x="32" y="107"/>
                    <a:pt x="32" y="107"/>
                  </a:cubicBezTo>
                  <a:cubicBezTo>
                    <a:pt x="26" y="102"/>
                    <a:pt x="26" y="102"/>
                    <a:pt x="26" y="102"/>
                  </a:cubicBezTo>
                  <a:cubicBezTo>
                    <a:pt x="28" y="99"/>
                    <a:pt x="28" y="99"/>
                    <a:pt x="28" y="99"/>
                  </a:cubicBezTo>
                  <a:cubicBezTo>
                    <a:pt x="27" y="97"/>
                    <a:pt x="26" y="95"/>
                    <a:pt x="26" y="93"/>
                  </a:cubicBezTo>
                  <a:cubicBezTo>
                    <a:pt x="22" y="93"/>
                    <a:pt x="22" y="93"/>
                    <a:pt x="22" y="93"/>
                  </a:cubicBezTo>
                  <a:cubicBezTo>
                    <a:pt x="22" y="85"/>
                    <a:pt x="22" y="85"/>
                    <a:pt x="22" y="85"/>
                  </a:cubicBezTo>
                  <a:cubicBezTo>
                    <a:pt x="26" y="85"/>
                    <a:pt x="26" y="85"/>
                    <a:pt x="26" y="85"/>
                  </a:cubicBezTo>
                  <a:cubicBezTo>
                    <a:pt x="26" y="83"/>
                    <a:pt x="27" y="81"/>
                    <a:pt x="28" y="79"/>
                  </a:cubicBezTo>
                  <a:cubicBezTo>
                    <a:pt x="26" y="76"/>
                    <a:pt x="26" y="76"/>
                    <a:pt x="26" y="76"/>
                  </a:cubicBezTo>
                  <a:cubicBezTo>
                    <a:pt x="31" y="71"/>
                    <a:pt x="31" y="71"/>
                    <a:pt x="31" y="71"/>
                  </a:cubicBezTo>
                  <a:cubicBezTo>
                    <a:pt x="34" y="73"/>
                    <a:pt x="34" y="73"/>
                    <a:pt x="34" y="73"/>
                  </a:cubicBezTo>
                  <a:cubicBezTo>
                    <a:pt x="36" y="72"/>
                    <a:pt x="38" y="71"/>
                    <a:pt x="40" y="71"/>
                  </a:cubicBezTo>
                  <a:cubicBezTo>
                    <a:pt x="40" y="68"/>
                    <a:pt x="40" y="68"/>
                    <a:pt x="40" y="68"/>
                  </a:cubicBezTo>
                  <a:cubicBezTo>
                    <a:pt x="48" y="68"/>
                    <a:pt x="48" y="68"/>
                    <a:pt x="48" y="68"/>
                  </a:cubicBezTo>
                  <a:cubicBezTo>
                    <a:pt x="48" y="71"/>
                    <a:pt x="48" y="71"/>
                    <a:pt x="48" y="71"/>
                  </a:cubicBezTo>
                  <a:cubicBezTo>
                    <a:pt x="50" y="71"/>
                    <a:pt x="52" y="72"/>
                    <a:pt x="54" y="73"/>
                  </a:cubicBezTo>
                  <a:cubicBezTo>
                    <a:pt x="57" y="71"/>
                    <a:pt x="57" y="71"/>
                    <a:pt x="57" y="71"/>
                  </a:cubicBezTo>
                  <a:cubicBezTo>
                    <a:pt x="63" y="76"/>
                    <a:pt x="63" y="76"/>
                    <a:pt x="63" y="76"/>
                  </a:cubicBezTo>
                  <a:cubicBezTo>
                    <a:pt x="60" y="79"/>
                    <a:pt x="60" y="79"/>
                    <a:pt x="60" y="79"/>
                  </a:cubicBezTo>
                  <a:cubicBezTo>
                    <a:pt x="61" y="81"/>
                    <a:pt x="62" y="83"/>
                    <a:pt x="63" y="85"/>
                  </a:cubicBezTo>
                  <a:cubicBezTo>
                    <a:pt x="66" y="85"/>
                    <a:pt x="66" y="85"/>
                    <a:pt x="66" y="85"/>
                  </a:cubicBezTo>
                  <a:lnTo>
                    <a:pt x="66" y="93"/>
                  </a:lnTo>
                  <a:close/>
                  <a:moveTo>
                    <a:pt x="136" y="77"/>
                  </a:moveTo>
                  <a:cubicBezTo>
                    <a:pt x="130" y="77"/>
                    <a:pt x="130" y="77"/>
                    <a:pt x="130" y="77"/>
                  </a:cubicBezTo>
                  <a:cubicBezTo>
                    <a:pt x="129" y="80"/>
                    <a:pt x="128" y="84"/>
                    <a:pt x="126" y="87"/>
                  </a:cubicBezTo>
                  <a:cubicBezTo>
                    <a:pt x="130" y="91"/>
                    <a:pt x="130" y="91"/>
                    <a:pt x="130" y="91"/>
                  </a:cubicBezTo>
                  <a:cubicBezTo>
                    <a:pt x="121" y="100"/>
                    <a:pt x="121" y="100"/>
                    <a:pt x="121" y="100"/>
                  </a:cubicBezTo>
                  <a:cubicBezTo>
                    <a:pt x="117" y="96"/>
                    <a:pt x="117" y="96"/>
                    <a:pt x="117" y="96"/>
                  </a:cubicBezTo>
                  <a:cubicBezTo>
                    <a:pt x="114" y="98"/>
                    <a:pt x="110" y="99"/>
                    <a:pt x="107" y="100"/>
                  </a:cubicBezTo>
                  <a:cubicBezTo>
                    <a:pt x="107" y="105"/>
                    <a:pt x="107" y="105"/>
                    <a:pt x="107" y="105"/>
                  </a:cubicBezTo>
                  <a:cubicBezTo>
                    <a:pt x="94" y="105"/>
                    <a:pt x="94" y="105"/>
                    <a:pt x="94" y="105"/>
                  </a:cubicBezTo>
                  <a:cubicBezTo>
                    <a:pt x="94" y="100"/>
                    <a:pt x="94" y="100"/>
                    <a:pt x="94" y="100"/>
                  </a:cubicBezTo>
                  <a:cubicBezTo>
                    <a:pt x="90" y="100"/>
                    <a:pt x="86" y="98"/>
                    <a:pt x="83" y="96"/>
                  </a:cubicBezTo>
                  <a:cubicBezTo>
                    <a:pt x="79" y="100"/>
                    <a:pt x="79" y="100"/>
                    <a:pt x="79" y="100"/>
                  </a:cubicBezTo>
                  <a:cubicBezTo>
                    <a:pt x="70" y="91"/>
                    <a:pt x="70" y="91"/>
                    <a:pt x="70" y="91"/>
                  </a:cubicBezTo>
                  <a:cubicBezTo>
                    <a:pt x="74" y="87"/>
                    <a:pt x="74" y="87"/>
                    <a:pt x="74" y="87"/>
                  </a:cubicBezTo>
                  <a:cubicBezTo>
                    <a:pt x="72" y="84"/>
                    <a:pt x="71" y="81"/>
                    <a:pt x="70" y="77"/>
                  </a:cubicBezTo>
                  <a:cubicBezTo>
                    <a:pt x="64" y="77"/>
                    <a:pt x="64" y="77"/>
                    <a:pt x="64" y="77"/>
                  </a:cubicBezTo>
                  <a:cubicBezTo>
                    <a:pt x="64" y="64"/>
                    <a:pt x="64" y="64"/>
                    <a:pt x="64" y="64"/>
                  </a:cubicBezTo>
                  <a:cubicBezTo>
                    <a:pt x="70" y="64"/>
                    <a:pt x="70" y="64"/>
                    <a:pt x="70" y="64"/>
                  </a:cubicBezTo>
                  <a:cubicBezTo>
                    <a:pt x="70" y="60"/>
                    <a:pt x="72" y="56"/>
                    <a:pt x="74" y="53"/>
                  </a:cubicBezTo>
                  <a:cubicBezTo>
                    <a:pt x="70" y="49"/>
                    <a:pt x="70" y="49"/>
                    <a:pt x="70" y="49"/>
                  </a:cubicBezTo>
                  <a:cubicBezTo>
                    <a:pt x="79" y="40"/>
                    <a:pt x="79" y="40"/>
                    <a:pt x="79" y="40"/>
                  </a:cubicBezTo>
                  <a:cubicBezTo>
                    <a:pt x="83" y="44"/>
                    <a:pt x="83" y="44"/>
                    <a:pt x="83" y="44"/>
                  </a:cubicBezTo>
                  <a:cubicBezTo>
                    <a:pt x="86" y="42"/>
                    <a:pt x="90" y="41"/>
                    <a:pt x="94" y="40"/>
                  </a:cubicBezTo>
                  <a:cubicBezTo>
                    <a:pt x="94" y="35"/>
                    <a:pt x="94" y="35"/>
                    <a:pt x="94" y="35"/>
                  </a:cubicBezTo>
                  <a:cubicBezTo>
                    <a:pt x="107" y="35"/>
                    <a:pt x="107" y="35"/>
                    <a:pt x="107" y="35"/>
                  </a:cubicBezTo>
                  <a:cubicBezTo>
                    <a:pt x="107" y="40"/>
                    <a:pt x="107" y="40"/>
                    <a:pt x="107" y="40"/>
                  </a:cubicBezTo>
                  <a:cubicBezTo>
                    <a:pt x="110" y="41"/>
                    <a:pt x="114" y="42"/>
                    <a:pt x="117" y="44"/>
                  </a:cubicBezTo>
                  <a:cubicBezTo>
                    <a:pt x="121" y="40"/>
                    <a:pt x="121" y="40"/>
                    <a:pt x="121" y="40"/>
                  </a:cubicBezTo>
                  <a:cubicBezTo>
                    <a:pt x="130" y="49"/>
                    <a:pt x="130" y="49"/>
                    <a:pt x="130" y="49"/>
                  </a:cubicBezTo>
                  <a:cubicBezTo>
                    <a:pt x="126" y="53"/>
                    <a:pt x="126" y="53"/>
                    <a:pt x="126" y="53"/>
                  </a:cubicBezTo>
                  <a:cubicBezTo>
                    <a:pt x="128" y="57"/>
                    <a:pt x="130" y="60"/>
                    <a:pt x="130" y="64"/>
                  </a:cubicBezTo>
                  <a:cubicBezTo>
                    <a:pt x="136" y="64"/>
                    <a:pt x="136" y="64"/>
                    <a:pt x="136" y="64"/>
                  </a:cubicBezTo>
                  <a:lnTo>
                    <a:pt x="136" y="77"/>
                  </a:lnTo>
                  <a:close/>
                </a:path>
              </a:pathLst>
            </a:custGeom>
            <a:grpFill/>
            <a:ln w="9525" cmpd="sng">
              <a:noFill/>
              <a:bevel/>
              <a:headEnd/>
              <a:tailEnd/>
            </a:ln>
            <a:extLst/>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zh-CN" sz="1800" b="0" i="0" u="none" strike="noStrike" kern="1200" cap="none" spc="0" normalizeH="0" baseline="0" noProof="0">
                <a:ln>
                  <a:noFill/>
                </a:ln>
                <a:solidFill>
                  <a:srgbClr val="000000"/>
                </a:solidFill>
                <a:effectLst/>
                <a:uLnTx/>
                <a:uFillTx/>
                <a:latin typeface="Calibri" panose="020F0502020204030204" pitchFamily="34" charset="0"/>
                <a:ea typeface="宋体" panose="02010600030101010101" pitchFamily="2" charset="-122"/>
                <a:cs typeface="+mn-cs"/>
                <a:sym typeface="宋体" panose="02010600030101010101" pitchFamily="2" charset="-122"/>
              </a:endParaRPr>
            </a:p>
          </p:txBody>
        </p:sp>
      </p:grpSp>
      <p:sp>
        <p:nvSpPr>
          <p:cNvPr id="31" name="文本框 91">
            <a:extLst>
              <a:ext uri="{FF2B5EF4-FFF2-40B4-BE49-F238E27FC236}">
                <a16:creationId xmlns="" xmlns:a16="http://schemas.microsoft.com/office/drawing/2014/main" id="{2FEB8BE0-273C-426B-900F-BBA303C0DD35}"/>
              </a:ext>
            </a:extLst>
          </p:cNvPr>
          <p:cNvSpPr>
            <a:spLocks noChangeArrowheads="1"/>
          </p:cNvSpPr>
          <p:nvPr/>
        </p:nvSpPr>
        <p:spPr bwMode="auto">
          <a:xfrm>
            <a:off x="2083715" y="2687881"/>
            <a:ext cx="2109557"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en-US" altLang="zh-CN" sz="1600" b="1" i="0" u="none" strike="noStrike" kern="1200" cap="none" spc="0" normalizeH="0" baseline="0" noProof="0" dirty="0">
                <a:ln>
                  <a:noFill/>
                </a:ln>
                <a:solidFill>
                  <a:srgbClr val="262626"/>
                </a:solidFill>
                <a:effectLst/>
                <a:uLnTx/>
                <a:uFillTx/>
                <a:latin typeface="方正姚体" panose="02010601030101010101" pitchFamily="2" charset="-122"/>
                <a:ea typeface="方正姚体" panose="02010601030101010101" pitchFamily="2" charset="-122"/>
                <a:cs typeface="+mn-cs"/>
                <a:sym typeface="方正姚体" panose="02010601030101010101" pitchFamily="2" charset="-122"/>
              </a:rPr>
              <a:t>   </a:t>
            </a:r>
            <a:r>
              <a:rPr kumimoji="0" lang="zh-CN" altLang="en-US" sz="1600" b="1" i="0" u="none" strike="noStrike" kern="1200" cap="none" spc="0" normalizeH="0" baseline="0" noProof="0" dirty="0">
                <a:ln>
                  <a:noFill/>
                </a:ln>
                <a:solidFill>
                  <a:srgbClr val="262626"/>
                </a:solidFill>
                <a:effectLst/>
                <a:uLnTx/>
                <a:uFillTx/>
                <a:latin typeface="方正姚体" panose="02010601030101010101" pitchFamily="2" charset="-122"/>
                <a:ea typeface="方正姚体" panose="02010601030101010101" pitchFamily="2" charset="-122"/>
                <a:cs typeface="+mn-cs"/>
                <a:sym typeface="方正姚体" panose="02010601030101010101" pitchFamily="2" charset="-122"/>
              </a:rPr>
              <a:t>标题</a:t>
            </a:r>
            <a:endParaRPr kumimoji="0" lang="zh-CN" altLang="en-US" sz="1200" b="1" i="0" u="none" strike="noStrike" kern="1200" cap="none" spc="0" normalizeH="0" baseline="0" noProof="0" dirty="0">
              <a:ln>
                <a:noFill/>
              </a:ln>
              <a:solidFill>
                <a:srgbClr val="292929"/>
              </a:solidFill>
              <a:effectLst/>
              <a:uLnTx/>
              <a:uFillTx/>
              <a:latin typeface="方正姚体" panose="02010601030101010101" pitchFamily="2" charset="-122"/>
              <a:ea typeface="方正姚体" panose="02010601030101010101" pitchFamily="2" charset="-122"/>
              <a:cs typeface="+mn-cs"/>
              <a:sym typeface="方正姚体" panose="02010601030101010101" pitchFamily="2" charset="-122"/>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zh-CN" altLang="en-US" sz="1200" b="0" i="0" u="none" strike="noStrike" kern="1200" cap="none" spc="0" normalizeH="0" baseline="0" noProof="0" dirty="0">
                <a:ln>
                  <a:noFill/>
                </a:ln>
                <a:solidFill>
                  <a:srgbClr val="292929"/>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点击输入文字千图网点击输入文字千图网</a:t>
            </a:r>
          </a:p>
        </p:txBody>
      </p:sp>
      <p:sp>
        <p:nvSpPr>
          <p:cNvPr id="37" name="文本框 91">
            <a:extLst>
              <a:ext uri="{FF2B5EF4-FFF2-40B4-BE49-F238E27FC236}">
                <a16:creationId xmlns="" xmlns:a16="http://schemas.microsoft.com/office/drawing/2014/main" id="{5B89BAE1-9650-4AD7-B1C3-B905E83F470D}"/>
              </a:ext>
            </a:extLst>
          </p:cNvPr>
          <p:cNvSpPr>
            <a:spLocks noChangeArrowheads="1"/>
          </p:cNvSpPr>
          <p:nvPr/>
        </p:nvSpPr>
        <p:spPr bwMode="auto">
          <a:xfrm>
            <a:off x="2535884" y="3925323"/>
            <a:ext cx="2109557"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en-US" altLang="zh-CN" sz="1600" b="1" i="0" u="none" strike="noStrike" kern="1200" cap="none" spc="0" normalizeH="0" baseline="0" noProof="0" dirty="0">
                <a:ln>
                  <a:noFill/>
                </a:ln>
                <a:solidFill>
                  <a:srgbClr val="262626"/>
                </a:solidFill>
                <a:effectLst/>
                <a:uLnTx/>
                <a:uFillTx/>
                <a:latin typeface="方正姚体" panose="02010601030101010101" pitchFamily="2" charset="-122"/>
                <a:ea typeface="方正姚体" panose="02010601030101010101" pitchFamily="2" charset="-122"/>
                <a:cs typeface="+mn-cs"/>
                <a:sym typeface="方正姚体" panose="02010601030101010101" pitchFamily="2" charset="-122"/>
              </a:rPr>
              <a:t>   </a:t>
            </a:r>
            <a:r>
              <a:rPr kumimoji="0" lang="zh-CN" altLang="en-US" sz="1600" b="1" i="0" u="none" strike="noStrike" kern="1200" cap="none" spc="0" normalizeH="0" baseline="0" noProof="0" dirty="0">
                <a:ln>
                  <a:noFill/>
                </a:ln>
                <a:solidFill>
                  <a:srgbClr val="262626"/>
                </a:solidFill>
                <a:effectLst/>
                <a:uLnTx/>
                <a:uFillTx/>
                <a:latin typeface="方正姚体" panose="02010601030101010101" pitchFamily="2" charset="-122"/>
                <a:ea typeface="方正姚体" panose="02010601030101010101" pitchFamily="2" charset="-122"/>
                <a:cs typeface="+mn-cs"/>
                <a:sym typeface="方正姚体" panose="02010601030101010101" pitchFamily="2" charset="-122"/>
              </a:rPr>
              <a:t>标题</a:t>
            </a:r>
            <a:endParaRPr kumimoji="0" lang="zh-CN" altLang="en-US" sz="1200" b="1" i="0" u="none" strike="noStrike" kern="1200" cap="none" spc="0" normalizeH="0" baseline="0" noProof="0" dirty="0">
              <a:ln>
                <a:noFill/>
              </a:ln>
              <a:solidFill>
                <a:srgbClr val="292929"/>
              </a:solidFill>
              <a:effectLst/>
              <a:uLnTx/>
              <a:uFillTx/>
              <a:latin typeface="方正姚体" panose="02010601030101010101" pitchFamily="2" charset="-122"/>
              <a:ea typeface="方正姚体" panose="02010601030101010101" pitchFamily="2" charset="-122"/>
              <a:cs typeface="+mn-cs"/>
              <a:sym typeface="方正姚体" panose="02010601030101010101" pitchFamily="2" charset="-122"/>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zh-CN" altLang="en-US" sz="1200" b="0" i="0" u="none" strike="noStrike" kern="1200" cap="none" spc="0" normalizeH="0" baseline="0" noProof="0" dirty="0">
                <a:ln>
                  <a:noFill/>
                </a:ln>
                <a:solidFill>
                  <a:srgbClr val="292929"/>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点击输入文字千图网点击输入文字千图网</a:t>
            </a:r>
          </a:p>
        </p:txBody>
      </p:sp>
      <p:sp>
        <p:nvSpPr>
          <p:cNvPr id="38" name="文本框 91">
            <a:extLst>
              <a:ext uri="{FF2B5EF4-FFF2-40B4-BE49-F238E27FC236}">
                <a16:creationId xmlns="" xmlns:a16="http://schemas.microsoft.com/office/drawing/2014/main" id="{6FAB56DC-6B82-46DA-8A11-FE1AB6A0AC56}"/>
              </a:ext>
            </a:extLst>
          </p:cNvPr>
          <p:cNvSpPr>
            <a:spLocks noChangeArrowheads="1"/>
          </p:cNvSpPr>
          <p:nvPr/>
        </p:nvSpPr>
        <p:spPr bwMode="auto">
          <a:xfrm>
            <a:off x="4452883" y="5137362"/>
            <a:ext cx="2109557"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en-US" altLang="zh-CN" sz="1600" b="1" i="0" u="none" strike="noStrike" kern="1200" cap="none" spc="0" normalizeH="0" baseline="0" noProof="0" dirty="0">
                <a:ln>
                  <a:noFill/>
                </a:ln>
                <a:solidFill>
                  <a:srgbClr val="262626"/>
                </a:solidFill>
                <a:effectLst/>
                <a:uLnTx/>
                <a:uFillTx/>
                <a:latin typeface="方正姚体" panose="02010601030101010101" pitchFamily="2" charset="-122"/>
                <a:ea typeface="方正姚体" panose="02010601030101010101" pitchFamily="2" charset="-122"/>
                <a:cs typeface="+mn-cs"/>
                <a:sym typeface="方正姚体" panose="02010601030101010101" pitchFamily="2" charset="-122"/>
              </a:rPr>
              <a:t>   </a:t>
            </a:r>
            <a:r>
              <a:rPr kumimoji="0" lang="zh-CN" altLang="en-US" sz="1600" b="1" i="0" u="none" strike="noStrike" kern="1200" cap="none" spc="0" normalizeH="0" baseline="0" noProof="0" dirty="0">
                <a:ln>
                  <a:noFill/>
                </a:ln>
                <a:solidFill>
                  <a:srgbClr val="262626"/>
                </a:solidFill>
                <a:effectLst/>
                <a:uLnTx/>
                <a:uFillTx/>
                <a:latin typeface="方正姚体" panose="02010601030101010101" pitchFamily="2" charset="-122"/>
                <a:ea typeface="方正姚体" panose="02010601030101010101" pitchFamily="2" charset="-122"/>
                <a:cs typeface="+mn-cs"/>
                <a:sym typeface="方正姚体" panose="02010601030101010101" pitchFamily="2" charset="-122"/>
              </a:rPr>
              <a:t>标题</a:t>
            </a:r>
            <a:endParaRPr kumimoji="0" lang="zh-CN" altLang="en-US" sz="1200" b="1" i="0" u="none" strike="noStrike" kern="1200" cap="none" spc="0" normalizeH="0" baseline="0" noProof="0" dirty="0">
              <a:ln>
                <a:noFill/>
              </a:ln>
              <a:solidFill>
                <a:srgbClr val="292929"/>
              </a:solidFill>
              <a:effectLst/>
              <a:uLnTx/>
              <a:uFillTx/>
              <a:latin typeface="方正姚体" panose="02010601030101010101" pitchFamily="2" charset="-122"/>
              <a:ea typeface="方正姚体" panose="02010601030101010101" pitchFamily="2" charset="-122"/>
              <a:cs typeface="+mn-cs"/>
              <a:sym typeface="方正姚体" panose="02010601030101010101" pitchFamily="2" charset="-122"/>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zh-CN" altLang="en-US" sz="1200" b="0" i="0" u="none" strike="noStrike" kern="1200" cap="none" spc="0" normalizeH="0" baseline="0" noProof="0" dirty="0">
                <a:ln>
                  <a:noFill/>
                </a:ln>
                <a:solidFill>
                  <a:srgbClr val="292929"/>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点击输入文字千图网点击输入文字千图网</a:t>
            </a:r>
          </a:p>
        </p:txBody>
      </p:sp>
      <p:sp>
        <p:nvSpPr>
          <p:cNvPr id="39" name="文本框 91">
            <a:extLst>
              <a:ext uri="{FF2B5EF4-FFF2-40B4-BE49-F238E27FC236}">
                <a16:creationId xmlns="" xmlns:a16="http://schemas.microsoft.com/office/drawing/2014/main" id="{7ED4D1BF-50BF-4856-B73D-485F58DFA301}"/>
              </a:ext>
            </a:extLst>
          </p:cNvPr>
          <p:cNvSpPr>
            <a:spLocks noChangeArrowheads="1"/>
          </p:cNvSpPr>
          <p:nvPr/>
        </p:nvSpPr>
        <p:spPr bwMode="auto">
          <a:xfrm>
            <a:off x="6974796" y="2703486"/>
            <a:ext cx="2109557"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en-US" altLang="zh-CN" sz="1600" b="1" i="0" u="none" strike="noStrike" kern="1200" cap="none" spc="0" normalizeH="0" baseline="0" noProof="0" dirty="0">
                <a:ln>
                  <a:noFill/>
                </a:ln>
                <a:solidFill>
                  <a:srgbClr val="262626"/>
                </a:solidFill>
                <a:effectLst/>
                <a:uLnTx/>
                <a:uFillTx/>
                <a:latin typeface="方正姚体" panose="02010601030101010101" pitchFamily="2" charset="-122"/>
                <a:ea typeface="方正姚体" panose="02010601030101010101" pitchFamily="2" charset="-122"/>
                <a:cs typeface="+mn-cs"/>
                <a:sym typeface="方正姚体" panose="02010601030101010101" pitchFamily="2" charset="-122"/>
              </a:rPr>
              <a:t>   </a:t>
            </a:r>
            <a:r>
              <a:rPr kumimoji="0" lang="zh-CN" altLang="en-US" sz="1600" b="1" i="0" u="none" strike="noStrike" kern="1200" cap="none" spc="0" normalizeH="0" baseline="0" noProof="0" dirty="0">
                <a:ln>
                  <a:noFill/>
                </a:ln>
                <a:solidFill>
                  <a:srgbClr val="262626"/>
                </a:solidFill>
                <a:effectLst/>
                <a:uLnTx/>
                <a:uFillTx/>
                <a:latin typeface="方正姚体" panose="02010601030101010101" pitchFamily="2" charset="-122"/>
                <a:ea typeface="方正姚体" panose="02010601030101010101" pitchFamily="2" charset="-122"/>
                <a:cs typeface="+mn-cs"/>
                <a:sym typeface="方正姚体" panose="02010601030101010101" pitchFamily="2" charset="-122"/>
              </a:rPr>
              <a:t>标题</a:t>
            </a:r>
            <a:endParaRPr kumimoji="0" lang="zh-CN" altLang="en-US" sz="1200" b="1" i="0" u="none" strike="noStrike" kern="1200" cap="none" spc="0" normalizeH="0" baseline="0" noProof="0" dirty="0">
              <a:ln>
                <a:noFill/>
              </a:ln>
              <a:solidFill>
                <a:srgbClr val="292929"/>
              </a:solidFill>
              <a:effectLst/>
              <a:uLnTx/>
              <a:uFillTx/>
              <a:latin typeface="方正姚体" panose="02010601030101010101" pitchFamily="2" charset="-122"/>
              <a:ea typeface="方正姚体" panose="02010601030101010101" pitchFamily="2" charset="-122"/>
              <a:cs typeface="+mn-cs"/>
              <a:sym typeface="方正姚体" panose="02010601030101010101" pitchFamily="2" charset="-122"/>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zh-CN" altLang="en-US" sz="1200" b="0" i="0" u="none" strike="noStrike" kern="1200" cap="none" spc="0" normalizeH="0" baseline="0" noProof="0" dirty="0">
                <a:ln>
                  <a:noFill/>
                </a:ln>
                <a:solidFill>
                  <a:srgbClr val="292929"/>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点击输入文字千图网点击输入文字千图网</a:t>
            </a:r>
          </a:p>
        </p:txBody>
      </p:sp>
      <p:sp>
        <p:nvSpPr>
          <p:cNvPr id="40" name="文本框 91">
            <a:extLst>
              <a:ext uri="{FF2B5EF4-FFF2-40B4-BE49-F238E27FC236}">
                <a16:creationId xmlns="" xmlns:a16="http://schemas.microsoft.com/office/drawing/2014/main" id="{07BCB2FE-5DF3-43CC-8A17-5BD6781D73D6}"/>
              </a:ext>
            </a:extLst>
          </p:cNvPr>
          <p:cNvSpPr>
            <a:spLocks noChangeArrowheads="1"/>
          </p:cNvSpPr>
          <p:nvPr/>
        </p:nvSpPr>
        <p:spPr bwMode="auto">
          <a:xfrm>
            <a:off x="8993188" y="3925323"/>
            <a:ext cx="2109557"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en-US" altLang="zh-CN" sz="1600" b="1" i="0" u="none" strike="noStrike" kern="1200" cap="none" spc="0" normalizeH="0" baseline="0" noProof="0" dirty="0">
                <a:ln>
                  <a:noFill/>
                </a:ln>
                <a:solidFill>
                  <a:srgbClr val="262626"/>
                </a:solidFill>
                <a:effectLst/>
                <a:uLnTx/>
                <a:uFillTx/>
                <a:latin typeface="方正姚体" panose="02010601030101010101" pitchFamily="2" charset="-122"/>
                <a:ea typeface="方正姚体" panose="02010601030101010101" pitchFamily="2" charset="-122"/>
                <a:cs typeface="+mn-cs"/>
                <a:sym typeface="方正姚体" panose="02010601030101010101" pitchFamily="2" charset="-122"/>
              </a:rPr>
              <a:t>   </a:t>
            </a:r>
            <a:r>
              <a:rPr kumimoji="0" lang="zh-CN" altLang="en-US" sz="1600" b="1" i="0" u="none" strike="noStrike" kern="1200" cap="none" spc="0" normalizeH="0" baseline="0" noProof="0" dirty="0">
                <a:ln>
                  <a:noFill/>
                </a:ln>
                <a:solidFill>
                  <a:srgbClr val="262626"/>
                </a:solidFill>
                <a:effectLst/>
                <a:uLnTx/>
                <a:uFillTx/>
                <a:latin typeface="方正姚体" panose="02010601030101010101" pitchFamily="2" charset="-122"/>
                <a:ea typeface="方正姚体" panose="02010601030101010101" pitchFamily="2" charset="-122"/>
                <a:cs typeface="+mn-cs"/>
                <a:sym typeface="方正姚体" panose="02010601030101010101" pitchFamily="2" charset="-122"/>
              </a:rPr>
              <a:t>标题</a:t>
            </a:r>
            <a:endParaRPr kumimoji="0" lang="zh-CN" altLang="en-US" sz="1200" b="1" i="0" u="none" strike="noStrike" kern="1200" cap="none" spc="0" normalizeH="0" baseline="0" noProof="0" dirty="0">
              <a:ln>
                <a:noFill/>
              </a:ln>
              <a:solidFill>
                <a:srgbClr val="292929"/>
              </a:solidFill>
              <a:effectLst/>
              <a:uLnTx/>
              <a:uFillTx/>
              <a:latin typeface="方正姚体" panose="02010601030101010101" pitchFamily="2" charset="-122"/>
              <a:ea typeface="方正姚体" panose="02010601030101010101" pitchFamily="2" charset="-122"/>
              <a:cs typeface="+mn-cs"/>
              <a:sym typeface="方正姚体" panose="02010601030101010101" pitchFamily="2" charset="-122"/>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zh-CN" altLang="en-US" sz="1200" b="0" i="0" u="none" strike="noStrike" kern="1200" cap="none" spc="0" normalizeH="0" baseline="0" noProof="0" dirty="0">
                <a:ln>
                  <a:noFill/>
                </a:ln>
                <a:solidFill>
                  <a:srgbClr val="292929"/>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点击输入文字千图网点击输入文字千图网</a:t>
            </a:r>
          </a:p>
        </p:txBody>
      </p:sp>
      <p:sp>
        <p:nvSpPr>
          <p:cNvPr id="41" name="文本框 91">
            <a:extLst>
              <a:ext uri="{FF2B5EF4-FFF2-40B4-BE49-F238E27FC236}">
                <a16:creationId xmlns="" xmlns:a16="http://schemas.microsoft.com/office/drawing/2014/main" id="{976B1AFE-E77D-4367-973F-53473F82F1B1}"/>
              </a:ext>
            </a:extLst>
          </p:cNvPr>
          <p:cNvSpPr>
            <a:spLocks noChangeArrowheads="1"/>
          </p:cNvSpPr>
          <p:nvPr/>
        </p:nvSpPr>
        <p:spPr bwMode="auto">
          <a:xfrm>
            <a:off x="8462964" y="5043701"/>
            <a:ext cx="2109557"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en-US" altLang="zh-CN" sz="1600" b="1" i="0" u="none" strike="noStrike" kern="1200" cap="none" spc="0" normalizeH="0" baseline="0" noProof="0" dirty="0">
                <a:ln>
                  <a:noFill/>
                </a:ln>
                <a:solidFill>
                  <a:srgbClr val="262626"/>
                </a:solidFill>
                <a:effectLst/>
                <a:uLnTx/>
                <a:uFillTx/>
                <a:latin typeface="方正姚体" panose="02010601030101010101" pitchFamily="2" charset="-122"/>
                <a:ea typeface="方正姚体" panose="02010601030101010101" pitchFamily="2" charset="-122"/>
                <a:cs typeface="+mn-cs"/>
                <a:sym typeface="方正姚体" panose="02010601030101010101" pitchFamily="2" charset="-122"/>
              </a:rPr>
              <a:t>   </a:t>
            </a:r>
            <a:r>
              <a:rPr kumimoji="0" lang="zh-CN" altLang="en-US" sz="1600" b="1" i="0" u="none" strike="noStrike" kern="1200" cap="none" spc="0" normalizeH="0" baseline="0" noProof="0" dirty="0">
                <a:ln>
                  <a:noFill/>
                </a:ln>
                <a:solidFill>
                  <a:srgbClr val="262626"/>
                </a:solidFill>
                <a:effectLst/>
                <a:uLnTx/>
                <a:uFillTx/>
                <a:latin typeface="方正姚体" panose="02010601030101010101" pitchFamily="2" charset="-122"/>
                <a:ea typeface="方正姚体" panose="02010601030101010101" pitchFamily="2" charset="-122"/>
                <a:cs typeface="+mn-cs"/>
                <a:sym typeface="方正姚体" panose="02010601030101010101" pitchFamily="2" charset="-122"/>
              </a:rPr>
              <a:t>标题</a:t>
            </a:r>
            <a:endParaRPr kumimoji="0" lang="zh-CN" altLang="en-US" sz="1200" b="1" i="0" u="none" strike="noStrike" kern="1200" cap="none" spc="0" normalizeH="0" baseline="0" noProof="0" dirty="0">
              <a:ln>
                <a:noFill/>
              </a:ln>
              <a:solidFill>
                <a:srgbClr val="292929"/>
              </a:solidFill>
              <a:effectLst/>
              <a:uLnTx/>
              <a:uFillTx/>
              <a:latin typeface="方正姚体" panose="02010601030101010101" pitchFamily="2" charset="-122"/>
              <a:ea typeface="方正姚体" panose="02010601030101010101" pitchFamily="2" charset="-122"/>
              <a:cs typeface="+mn-cs"/>
              <a:sym typeface="方正姚体" panose="02010601030101010101" pitchFamily="2" charset="-122"/>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zh-CN" altLang="en-US" sz="1200" b="0" i="0" u="none" strike="noStrike" kern="1200" cap="none" spc="0" normalizeH="0" baseline="0" noProof="0" dirty="0">
                <a:ln>
                  <a:noFill/>
                </a:ln>
                <a:solidFill>
                  <a:srgbClr val="292929"/>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点击输入文字千图网点击输入文字千图网</a:t>
            </a:r>
          </a:p>
        </p:txBody>
      </p:sp>
      <p:sp>
        <p:nvSpPr>
          <p:cNvPr id="42" name="矩形 41">
            <a:extLst>
              <a:ext uri="{FF2B5EF4-FFF2-40B4-BE49-F238E27FC236}">
                <a16:creationId xmlns="" xmlns:a16="http://schemas.microsoft.com/office/drawing/2014/main" id="{9770A79C-476D-4FDC-857D-AAFFAB5006CD}"/>
              </a:ext>
            </a:extLst>
          </p:cNvPr>
          <p:cNvSpPr/>
          <p:nvPr/>
        </p:nvSpPr>
        <p:spPr>
          <a:xfrm>
            <a:off x="-68826" y="1"/>
            <a:ext cx="1233714" cy="72571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800" b="1" dirty="0">
                <a:solidFill>
                  <a:schemeClr val="bg1"/>
                </a:solidFill>
                <a:latin typeface="微软雅黑" panose="020B0503020204020204" pitchFamily="34" charset="-122"/>
                <a:ea typeface="微软雅黑" panose="020B0503020204020204" pitchFamily="34" charset="-122"/>
              </a:rPr>
              <a:t>5</a:t>
            </a:r>
            <a:endParaRPr lang="zh-CN" altLang="en-US" sz="4800" b="1" dirty="0">
              <a:solidFill>
                <a:schemeClr val="bg1"/>
              </a:solidFill>
              <a:latin typeface="微软雅黑" panose="020B0503020204020204" pitchFamily="34" charset="-122"/>
              <a:ea typeface="微软雅黑" panose="020B0503020204020204" pitchFamily="34" charset="-122"/>
            </a:endParaRPr>
          </a:p>
        </p:txBody>
      </p:sp>
      <p:sp>
        <p:nvSpPr>
          <p:cNvPr id="43" name="矩形 42">
            <a:extLst>
              <a:ext uri="{FF2B5EF4-FFF2-40B4-BE49-F238E27FC236}">
                <a16:creationId xmlns="" xmlns:a16="http://schemas.microsoft.com/office/drawing/2014/main" id="{5E023175-DB82-4500-BADD-827CCDBA9CAA}"/>
              </a:ext>
            </a:extLst>
          </p:cNvPr>
          <p:cNvSpPr/>
          <p:nvPr/>
        </p:nvSpPr>
        <p:spPr>
          <a:xfrm>
            <a:off x="1164888" y="0"/>
            <a:ext cx="5181600" cy="725715"/>
          </a:xfrm>
          <a:prstGeom prst="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44" name="文本框 43">
            <a:extLst>
              <a:ext uri="{FF2B5EF4-FFF2-40B4-BE49-F238E27FC236}">
                <a16:creationId xmlns="" xmlns:a16="http://schemas.microsoft.com/office/drawing/2014/main" id="{38820148-B3D6-49BD-9DC2-BA545815066A}"/>
              </a:ext>
            </a:extLst>
          </p:cNvPr>
          <p:cNvSpPr txBox="1"/>
          <p:nvPr/>
        </p:nvSpPr>
        <p:spPr>
          <a:xfrm>
            <a:off x="1601028" y="79384"/>
            <a:ext cx="4309320" cy="646331"/>
          </a:xfrm>
          <a:prstGeom prst="rect">
            <a:avLst/>
          </a:prstGeom>
          <a:noFill/>
        </p:spPr>
        <p:txBody>
          <a:bodyPr wrap="square" rtlCol="0">
            <a:spAutoFit/>
          </a:bodyPr>
          <a:lstStyle/>
          <a:p>
            <a:r>
              <a:rPr lang="zh-CN" altLang="en-US" sz="3600" b="1" dirty="0">
                <a:solidFill>
                  <a:srgbClr val="C00000"/>
                </a:solidFill>
                <a:latin typeface="微软雅黑" panose="020B0503020204020204" pitchFamily="34" charset="-122"/>
                <a:ea typeface="微软雅黑" panose="020B0503020204020204" pitchFamily="34" charset="-122"/>
              </a:rPr>
              <a:t>新时期下的人民军队</a:t>
            </a:r>
          </a:p>
        </p:txBody>
      </p:sp>
    </p:spTree>
    <p:extLst>
      <p:ext uri="{BB962C8B-B14F-4D97-AF65-F5344CB8AC3E}">
        <p14:creationId xmlns:p14="http://schemas.microsoft.com/office/powerpoint/2010/main" val="205648087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2000">
        <p15:prstTrans prst="peelOff"/>
      </p:transition>
    </mc:Choice>
    <mc:Fallback xmlns="">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fade">
                                      <p:cBhvr>
                                        <p:cTn id="7" dur="1000"/>
                                        <p:tgtEl>
                                          <p:spTgt spid="42"/>
                                        </p:tgtEl>
                                      </p:cBhvr>
                                    </p:animEffect>
                                    <p:anim calcmode="lin" valueType="num">
                                      <p:cBhvr>
                                        <p:cTn id="8" dur="1000" fill="hold"/>
                                        <p:tgtEl>
                                          <p:spTgt spid="42"/>
                                        </p:tgtEl>
                                        <p:attrNameLst>
                                          <p:attrName>ppt_x</p:attrName>
                                        </p:attrNameLst>
                                      </p:cBhvr>
                                      <p:tavLst>
                                        <p:tav tm="0">
                                          <p:val>
                                            <p:strVal val="#ppt_x"/>
                                          </p:val>
                                        </p:tav>
                                        <p:tav tm="100000">
                                          <p:val>
                                            <p:strVal val="#ppt_x"/>
                                          </p:val>
                                        </p:tav>
                                      </p:tavLst>
                                    </p:anim>
                                    <p:anim calcmode="lin" valueType="num">
                                      <p:cBhvr>
                                        <p:cTn id="9" dur="1000" fill="hold"/>
                                        <p:tgtEl>
                                          <p:spTgt spid="42"/>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43"/>
                                        </p:tgtEl>
                                        <p:attrNameLst>
                                          <p:attrName>style.visibility</p:attrName>
                                        </p:attrNameLst>
                                      </p:cBhvr>
                                      <p:to>
                                        <p:strVal val="visible"/>
                                      </p:to>
                                    </p:set>
                                    <p:animEffect transition="in" filter="fade">
                                      <p:cBhvr>
                                        <p:cTn id="12" dur="1000"/>
                                        <p:tgtEl>
                                          <p:spTgt spid="43"/>
                                        </p:tgtEl>
                                      </p:cBhvr>
                                    </p:animEffect>
                                    <p:anim calcmode="lin" valueType="num">
                                      <p:cBhvr>
                                        <p:cTn id="13" dur="1000" fill="hold"/>
                                        <p:tgtEl>
                                          <p:spTgt spid="43"/>
                                        </p:tgtEl>
                                        <p:attrNameLst>
                                          <p:attrName>ppt_x</p:attrName>
                                        </p:attrNameLst>
                                      </p:cBhvr>
                                      <p:tavLst>
                                        <p:tav tm="0">
                                          <p:val>
                                            <p:strVal val="#ppt_x"/>
                                          </p:val>
                                        </p:tav>
                                        <p:tav tm="100000">
                                          <p:val>
                                            <p:strVal val="#ppt_x"/>
                                          </p:val>
                                        </p:tav>
                                      </p:tavLst>
                                    </p:anim>
                                    <p:anim calcmode="lin" valueType="num">
                                      <p:cBhvr>
                                        <p:cTn id="14" dur="1000" fill="hold"/>
                                        <p:tgtEl>
                                          <p:spTgt spid="43"/>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44"/>
                                        </p:tgtEl>
                                        <p:attrNameLst>
                                          <p:attrName>style.visibility</p:attrName>
                                        </p:attrNameLst>
                                      </p:cBhvr>
                                      <p:to>
                                        <p:strVal val="visible"/>
                                      </p:to>
                                    </p:set>
                                    <p:animEffect transition="in" filter="fade">
                                      <p:cBhvr>
                                        <p:cTn id="17" dur="1000"/>
                                        <p:tgtEl>
                                          <p:spTgt spid="44"/>
                                        </p:tgtEl>
                                      </p:cBhvr>
                                    </p:animEffect>
                                    <p:anim calcmode="lin" valueType="num">
                                      <p:cBhvr>
                                        <p:cTn id="18" dur="1000" fill="hold"/>
                                        <p:tgtEl>
                                          <p:spTgt spid="44"/>
                                        </p:tgtEl>
                                        <p:attrNameLst>
                                          <p:attrName>ppt_x</p:attrName>
                                        </p:attrNameLst>
                                      </p:cBhvr>
                                      <p:tavLst>
                                        <p:tav tm="0">
                                          <p:val>
                                            <p:strVal val="#ppt_x"/>
                                          </p:val>
                                        </p:tav>
                                        <p:tav tm="100000">
                                          <p:val>
                                            <p:strVal val="#ppt_x"/>
                                          </p:val>
                                        </p:tav>
                                      </p:tavLst>
                                    </p:anim>
                                    <p:anim calcmode="lin" valueType="num">
                                      <p:cBhvr>
                                        <p:cTn id="19" dur="1000" fill="hold"/>
                                        <p:tgtEl>
                                          <p:spTgt spid="44"/>
                                        </p:tgtEl>
                                        <p:attrNameLst>
                                          <p:attrName>ppt_y</p:attrName>
                                        </p:attrNameLst>
                                      </p:cBhvr>
                                      <p:tavLst>
                                        <p:tav tm="0">
                                          <p:val>
                                            <p:strVal val="#ppt_y+.1"/>
                                          </p:val>
                                        </p:tav>
                                        <p:tav tm="100000">
                                          <p:val>
                                            <p:strVal val="#ppt_y"/>
                                          </p:val>
                                        </p:tav>
                                      </p:tavLst>
                                    </p:anim>
                                  </p:childTnLst>
                                </p:cTn>
                              </p:par>
                              <p:par>
                                <p:cTn id="20" presetID="30" presetClass="entr" presetSubtype="0" fill="hold" grpId="0" nodeType="with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fade">
                                      <p:cBhvr>
                                        <p:cTn id="22" dur="800" decel="100000"/>
                                        <p:tgtEl>
                                          <p:spTgt spid="2"/>
                                        </p:tgtEl>
                                      </p:cBhvr>
                                    </p:animEffect>
                                    <p:anim calcmode="lin" valueType="num">
                                      <p:cBhvr>
                                        <p:cTn id="23" dur="800" decel="100000" fill="hold"/>
                                        <p:tgtEl>
                                          <p:spTgt spid="2"/>
                                        </p:tgtEl>
                                        <p:attrNameLst>
                                          <p:attrName>style.rotation</p:attrName>
                                        </p:attrNameLst>
                                      </p:cBhvr>
                                      <p:tavLst>
                                        <p:tav tm="0">
                                          <p:val>
                                            <p:fltVal val="-90"/>
                                          </p:val>
                                        </p:tav>
                                        <p:tav tm="100000">
                                          <p:val>
                                            <p:fltVal val="0"/>
                                          </p:val>
                                        </p:tav>
                                      </p:tavLst>
                                    </p:anim>
                                    <p:anim calcmode="lin" valueType="num">
                                      <p:cBhvr>
                                        <p:cTn id="24" dur="800" decel="100000" fill="hold"/>
                                        <p:tgtEl>
                                          <p:spTgt spid="2"/>
                                        </p:tgtEl>
                                        <p:attrNameLst>
                                          <p:attrName>ppt_x</p:attrName>
                                        </p:attrNameLst>
                                      </p:cBhvr>
                                      <p:tavLst>
                                        <p:tav tm="0">
                                          <p:val>
                                            <p:strVal val="#ppt_x+0.4"/>
                                          </p:val>
                                        </p:tav>
                                        <p:tav tm="100000">
                                          <p:val>
                                            <p:strVal val="#ppt_x-0.05"/>
                                          </p:val>
                                        </p:tav>
                                      </p:tavLst>
                                    </p:anim>
                                    <p:anim calcmode="lin" valueType="num">
                                      <p:cBhvr>
                                        <p:cTn id="25" dur="800" decel="100000" fill="hold"/>
                                        <p:tgtEl>
                                          <p:spTgt spid="2"/>
                                        </p:tgtEl>
                                        <p:attrNameLst>
                                          <p:attrName>ppt_y</p:attrName>
                                        </p:attrNameLst>
                                      </p:cBhvr>
                                      <p:tavLst>
                                        <p:tav tm="0">
                                          <p:val>
                                            <p:strVal val="#ppt_y-0.4"/>
                                          </p:val>
                                        </p:tav>
                                        <p:tav tm="100000">
                                          <p:val>
                                            <p:strVal val="#ppt_y+0.1"/>
                                          </p:val>
                                        </p:tav>
                                      </p:tavLst>
                                    </p:anim>
                                    <p:anim calcmode="lin" valueType="num">
                                      <p:cBhvr>
                                        <p:cTn id="26" dur="200" accel="100000" fill="hold">
                                          <p:stCondLst>
                                            <p:cond delay="800"/>
                                          </p:stCondLst>
                                        </p:cTn>
                                        <p:tgtEl>
                                          <p:spTgt spid="2"/>
                                        </p:tgtEl>
                                        <p:attrNameLst>
                                          <p:attrName>ppt_x</p:attrName>
                                        </p:attrNameLst>
                                      </p:cBhvr>
                                      <p:tavLst>
                                        <p:tav tm="0">
                                          <p:val>
                                            <p:strVal val="#ppt_x-0.05"/>
                                          </p:val>
                                        </p:tav>
                                        <p:tav tm="100000">
                                          <p:val>
                                            <p:strVal val="#ppt_x"/>
                                          </p:val>
                                        </p:tav>
                                      </p:tavLst>
                                    </p:anim>
                                    <p:anim calcmode="lin" valueType="num">
                                      <p:cBhvr>
                                        <p:cTn id="27" dur="200" accel="100000" fill="hold">
                                          <p:stCondLst>
                                            <p:cond delay="800"/>
                                          </p:stCondLst>
                                        </p:cTn>
                                        <p:tgtEl>
                                          <p:spTgt spid="2"/>
                                        </p:tgtEl>
                                        <p:attrNameLst>
                                          <p:attrName>ppt_y</p:attrName>
                                        </p:attrNameLst>
                                      </p:cBhvr>
                                      <p:tavLst>
                                        <p:tav tm="0">
                                          <p:val>
                                            <p:strVal val="#ppt_y+0.1"/>
                                          </p:val>
                                        </p:tav>
                                        <p:tav tm="100000">
                                          <p:val>
                                            <p:strVal val="#ppt_y"/>
                                          </p:val>
                                        </p:tav>
                                      </p:tavLst>
                                    </p:anim>
                                  </p:childTnLst>
                                </p:cTn>
                              </p:par>
                              <p:par>
                                <p:cTn id="28" presetID="30" presetClass="entr" presetSubtype="0" fill="hold" grpId="0" nodeType="withEffect">
                                  <p:stCondLst>
                                    <p:cond delay="0"/>
                                  </p:stCondLst>
                                  <p:childTnLst>
                                    <p:set>
                                      <p:cBhvr>
                                        <p:cTn id="29" dur="1" fill="hold">
                                          <p:stCondLst>
                                            <p:cond delay="0"/>
                                          </p:stCondLst>
                                        </p:cTn>
                                        <p:tgtEl>
                                          <p:spTgt spid="3"/>
                                        </p:tgtEl>
                                        <p:attrNameLst>
                                          <p:attrName>style.visibility</p:attrName>
                                        </p:attrNameLst>
                                      </p:cBhvr>
                                      <p:to>
                                        <p:strVal val="visible"/>
                                      </p:to>
                                    </p:set>
                                    <p:animEffect transition="in" filter="fade">
                                      <p:cBhvr>
                                        <p:cTn id="30" dur="800" decel="100000"/>
                                        <p:tgtEl>
                                          <p:spTgt spid="3"/>
                                        </p:tgtEl>
                                      </p:cBhvr>
                                    </p:animEffect>
                                    <p:anim calcmode="lin" valueType="num">
                                      <p:cBhvr>
                                        <p:cTn id="31" dur="800" decel="100000" fill="hold"/>
                                        <p:tgtEl>
                                          <p:spTgt spid="3"/>
                                        </p:tgtEl>
                                        <p:attrNameLst>
                                          <p:attrName>style.rotation</p:attrName>
                                        </p:attrNameLst>
                                      </p:cBhvr>
                                      <p:tavLst>
                                        <p:tav tm="0">
                                          <p:val>
                                            <p:fltVal val="-90"/>
                                          </p:val>
                                        </p:tav>
                                        <p:tav tm="100000">
                                          <p:val>
                                            <p:fltVal val="0"/>
                                          </p:val>
                                        </p:tav>
                                      </p:tavLst>
                                    </p:anim>
                                    <p:anim calcmode="lin" valueType="num">
                                      <p:cBhvr>
                                        <p:cTn id="32" dur="800" decel="100000" fill="hold"/>
                                        <p:tgtEl>
                                          <p:spTgt spid="3"/>
                                        </p:tgtEl>
                                        <p:attrNameLst>
                                          <p:attrName>ppt_x</p:attrName>
                                        </p:attrNameLst>
                                      </p:cBhvr>
                                      <p:tavLst>
                                        <p:tav tm="0">
                                          <p:val>
                                            <p:strVal val="#ppt_x+0.4"/>
                                          </p:val>
                                        </p:tav>
                                        <p:tav tm="100000">
                                          <p:val>
                                            <p:strVal val="#ppt_x-0.05"/>
                                          </p:val>
                                        </p:tav>
                                      </p:tavLst>
                                    </p:anim>
                                    <p:anim calcmode="lin" valueType="num">
                                      <p:cBhvr>
                                        <p:cTn id="33" dur="800" decel="100000" fill="hold"/>
                                        <p:tgtEl>
                                          <p:spTgt spid="3"/>
                                        </p:tgtEl>
                                        <p:attrNameLst>
                                          <p:attrName>ppt_y</p:attrName>
                                        </p:attrNameLst>
                                      </p:cBhvr>
                                      <p:tavLst>
                                        <p:tav tm="0">
                                          <p:val>
                                            <p:strVal val="#ppt_y-0.4"/>
                                          </p:val>
                                        </p:tav>
                                        <p:tav tm="100000">
                                          <p:val>
                                            <p:strVal val="#ppt_y+0.1"/>
                                          </p:val>
                                        </p:tav>
                                      </p:tavLst>
                                    </p:anim>
                                    <p:anim calcmode="lin" valueType="num">
                                      <p:cBhvr>
                                        <p:cTn id="34" dur="200" accel="100000" fill="hold">
                                          <p:stCondLst>
                                            <p:cond delay="800"/>
                                          </p:stCondLst>
                                        </p:cTn>
                                        <p:tgtEl>
                                          <p:spTgt spid="3"/>
                                        </p:tgtEl>
                                        <p:attrNameLst>
                                          <p:attrName>ppt_x</p:attrName>
                                        </p:attrNameLst>
                                      </p:cBhvr>
                                      <p:tavLst>
                                        <p:tav tm="0">
                                          <p:val>
                                            <p:strVal val="#ppt_x-0.05"/>
                                          </p:val>
                                        </p:tav>
                                        <p:tav tm="100000">
                                          <p:val>
                                            <p:strVal val="#ppt_x"/>
                                          </p:val>
                                        </p:tav>
                                      </p:tavLst>
                                    </p:anim>
                                    <p:anim calcmode="lin" valueType="num">
                                      <p:cBhvr>
                                        <p:cTn id="35" dur="200" accel="100000" fill="hold">
                                          <p:stCondLst>
                                            <p:cond delay="800"/>
                                          </p:stCondLst>
                                        </p:cTn>
                                        <p:tgtEl>
                                          <p:spTgt spid="3"/>
                                        </p:tgtEl>
                                        <p:attrNameLst>
                                          <p:attrName>ppt_y</p:attrName>
                                        </p:attrNameLst>
                                      </p:cBhvr>
                                      <p:tavLst>
                                        <p:tav tm="0">
                                          <p:val>
                                            <p:strVal val="#ppt_y+0.1"/>
                                          </p:val>
                                        </p:tav>
                                        <p:tav tm="100000">
                                          <p:val>
                                            <p:strVal val="#ppt_y"/>
                                          </p:val>
                                        </p:tav>
                                      </p:tavLst>
                                    </p:anim>
                                  </p:childTnLst>
                                </p:cTn>
                              </p:par>
                              <p:par>
                                <p:cTn id="36" presetID="30" presetClass="entr" presetSubtype="0" fill="hold" grpId="0" nodeType="withEffect">
                                  <p:stCondLst>
                                    <p:cond delay="0"/>
                                  </p:stCondLst>
                                  <p:childTnLst>
                                    <p:set>
                                      <p:cBhvr>
                                        <p:cTn id="37" dur="1" fill="hold">
                                          <p:stCondLst>
                                            <p:cond delay="0"/>
                                          </p:stCondLst>
                                        </p:cTn>
                                        <p:tgtEl>
                                          <p:spTgt spid="4"/>
                                        </p:tgtEl>
                                        <p:attrNameLst>
                                          <p:attrName>style.visibility</p:attrName>
                                        </p:attrNameLst>
                                      </p:cBhvr>
                                      <p:to>
                                        <p:strVal val="visible"/>
                                      </p:to>
                                    </p:set>
                                    <p:animEffect transition="in" filter="fade">
                                      <p:cBhvr>
                                        <p:cTn id="38" dur="800" decel="100000"/>
                                        <p:tgtEl>
                                          <p:spTgt spid="4"/>
                                        </p:tgtEl>
                                      </p:cBhvr>
                                    </p:animEffect>
                                    <p:anim calcmode="lin" valueType="num">
                                      <p:cBhvr>
                                        <p:cTn id="39" dur="800" decel="100000" fill="hold"/>
                                        <p:tgtEl>
                                          <p:spTgt spid="4"/>
                                        </p:tgtEl>
                                        <p:attrNameLst>
                                          <p:attrName>style.rotation</p:attrName>
                                        </p:attrNameLst>
                                      </p:cBhvr>
                                      <p:tavLst>
                                        <p:tav tm="0">
                                          <p:val>
                                            <p:fltVal val="-90"/>
                                          </p:val>
                                        </p:tav>
                                        <p:tav tm="100000">
                                          <p:val>
                                            <p:fltVal val="0"/>
                                          </p:val>
                                        </p:tav>
                                      </p:tavLst>
                                    </p:anim>
                                    <p:anim calcmode="lin" valueType="num">
                                      <p:cBhvr>
                                        <p:cTn id="40" dur="800" decel="100000" fill="hold"/>
                                        <p:tgtEl>
                                          <p:spTgt spid="4"/>
                                        </p:tgtEl>
                                        <p:attrNameLst>
                                          <p:attrName>ppt_x</p:attrName>
                                        </p:attrNameLst>
                                      </p:cBhvr>
                                      <p:tavLst>
                                        <p:tav tm="0">
                                          <p:val>
                                            <p:strVal val="#ppt_x+0.4"/>
                                          </p:val>
                                        </p:tav>
                                        <p:tav tm="100000">
                                          <p:val>
                                            <p:strVal val="#ppt_x-0.05"/>
                                          </p:val>
                                        </p:tav>
                                      </p:tavLst>
                                    </p:anim>
                                    <p:anim calcmode="lin" valueType="num">
                                      <p:cBhvr>
                                        <p:cTn id="41" dur="800" decel="100000" fill="hold"/>
                                        <p:tgtEl>
                                          <p:spTgt spid="4"/>
                                        </p:tgtEl>
                                        <p:attrNameLst>
                                          <p:attrName>ppt_y</p:attrName>
                                        </p:attrNameLst>
                                      </p:cBhvr>
                                      <p:tavLst>
                                        <p:tav tm="0">
                                          <p:val>
                                            <p:strVal val="#ppt_y-0.4"/>
                                          </p:val>
                                        </p:tav>
                                        <p:tav tm="100000">
                                          <p:val>
                                            <p:strVal val="#ppt_y+0.1"/>
                                          </p:val>
                                        </p:tav>
                                      </p:tavLst>
                                    </p:anim>
                                    <p:anim calcmode="lin" valueType="num">
                                      <p:cBhvr>
                                        <p:cTn id="42" dur="200" accel="100000" fill="hold">
                                          <p:stCondLst>
                                            <p:cond delay="800"/>
                                          </p:stCondLst>
                                        </p:cTn>
                                        <p:tgtEl>
                                          <p:spTgt spid="4"/>
                                        </p:tgtEl>
                                        <p:attrNameLst>
                                          <p:attrName>ppt_x</p:attrName>
                                        </p:attrNameLst>
                                      </p:cBhvr>
                                      <p:tavLst>
                                        <p:tav tm="0">
                                          <p:val>
                                            <p:strVal val="#ppt_x-0.05"/>
                                          </p:val>
                                        </p:tav>
                                        <p:tav tm="100000">
                                          <p:val>
                                            <p:strVal val="#ppt_x"/>
                                          </p:val>
                                        </p:tav>
                                      </p:tavLst>
                                    </p:anim>
                                    <p:anim calcmode="lin" valueType="num">
                                      <p:cBhvr>
                                        <p:cTn id="43" dur="200" accel="100000" fill="hold">
                                          <p:stCondLst>
                                            <p:cond delay="800"/>
                                          </p:stCondLst>
                                        </p:cTn>
                                        <p:tgtEl>
                                          <p:spTgt spid="4"/>
                                        </p:tgtEl>
                                        <p:attrNameLst>
                                          <p:attrName>ppt_y</p:attrName>
                                        </p:attrNameLst>
                                      </p:cBhvr>
                                      <p:tavLst>
                                        <p:tav tm="0">
                                          <p:val>
                                            <p:strVal val="#ppt_y+0.1"/>
                                          </p:val>
                                        </p:tav>
                                        <p:tav tm="100000">
                                          <p:val>
                                            <p:strVal val="#ppt_y"/>
                                          </p:val>
                                        </p:tav>
                                      </p:tavLst>
                                    </p:anim>
                                  </p:childTnLst>
                                </p:cTn>
                              </p:par>
                              <p:par>
                                <p:cTn id="44" presetID="30" presetClass="entr" presetSubtype="0" fill="hold" grpId="0" nodeType="withEffect">
                                  <p:stCondLst>
                                    <p:cond delay="0"/>
                                  </p:stCondLst>
                                  <p:childTnLst>
                                    <p:set>
                                      <p:cBhvr>
                                        <p:cTn id="45" dur="1" fill="hold">
                                          <p:stCondLst>
                                            <p:cond delay="0"/>
                                          </p:stCondLst>
                                        </p:cTn>
                                        <p:tgtEl>
                                          <p:spTgt spid="5"/>
                                        </p:tgtEl>
                                        <p:attrNameLst>
                                          <p:attrName>style.visibility</p:attrName>
                                        </p:attrNameLst>
                                      </p:cBhvr>
                                      <p:to>
                                        <p:strVal val="visible"/>
                                      </p:to>
                                    </p:set>
                                    <p:animEffect transition="in" filter="fade">
                                      <p:cBhvr>
                                        <p:cTn id="46" dur="800" decel="100000"/>
                                        <p:tgtEl>
                                          <p:spTgt spid="5"/>
                                        </p:tgtEl>
                                      </p:cBhvr>
                                    </p:animEffect>
                                    <p:anim calcmode="lin" valueType="num">
                                      <p:cBhvr>
                                        <p:cTn id="47" dur="800" decel="100000" fill="hold"/>
                                        <p:tgtEl>
                                          <p:spTgt spid="5"/>
                                        </p:tgtEl>
                                        <p:attrNameLst>
                                          <p:attrName>style.rotation</p:attrName>
                                        </p:attrNameLst>
                                      </p:cBhvr>
                                      <p:tavLst>
                                        <p:tav tm="0">
                                          <p:val>
                                            <p:fltVal val="-90"/>
                                          </p:val>
                                        </p:tav>
                                        <p:tav tm="100000">
                                          <p:val>
                                            <p:fltVal val="0"/>
                                          </p:val>
                                        </p:tav>
                                      </p:tavLst>
                                    </p:anim>
                                    <p:anim calcmode="lin" valueType="num">
                                      <p:cBhvr>
                                        <p:cTn id="48" dur="800" decel="100000" fill="hold"/>
                                        <p:tgtEl>
                                          <p:spTgt spid="5"/>
                                        </p:tgtEl>
                                        <p:attrNameLst>
                                          <p:attrName>ppt_x</p:attrName>
                                        </p:attrNameLst>
                                      </p:cBhvr>
                                      <p:tavLst>
                                        <p:tav tm="0">
                                          <p:val>
                                            <p:strVal val="#ppt_x+0.4"/>
                                          </p:val>
                                        </p:tav>
                                        <p:tav tm="100000">
                                          <p:val>
                                            <p:strVal val="#ppt_x-0.05"/>
                                          </p:val>
                                        </p:tav>
                                      </p:tavLst>
                                    </p:anim>
                                    <p:anim calcmode="lin" valueType="num">
                                      <p:cBhvr>
                                        <p:cTn id="49" dur="800" decel="100000" fill="hold"/>
                                        <p:tgtEl>
                                          <p:spTgt spid="5"/>
                                        </p:tgtEl>
                                        <p:attrNameLst>
                                          <p:attrName>ppt_y</p:attrName>
                                        </p:attrNameLst>
                                      </p:cBhvr>
                                      <p:tavLst>
                                        <p:tav tm="0">
                                          <p:val>
                                            <p:strVal val="#ppt_y-0.4"/>
                                          </p:val>
                                        </p:tav>
                                        <p:tav tm="100000">
                                          <p:val>
                                            <p:strVal val="#ppt_y+0.1"/>
                                          </p:val>
                                        </p:tav>
                                      </p:tavLst>
                                    </p:anim>
                                    <p:anim calcmode="lin" valueType="num">
                                      <p:cBhvr>
                                        <p:cTn id="50" dur="200" accel="100000" fill="hold">
                                          <p:stCondLst>
                                            <p:cond delay="800"/>
                                          </p:stCondLst>
                                        </p:cTn>
                                        <p:tgtEl>
                                          <p:spTgt spid="5"/>
                                        </p:tgtEl>
                                        <p:attrNameLst>
                                          <p:attrName>ppt_x</p:attrName>
                                        </p:attrNameLst>
                                      </p:cBhvr>
                                      <p:tavLst>
                                        <p:tav tm="0">
                                          <p:val>
                                            <p:strVal val="#ppt_x-0.05"/>
                                          </p:val>
                                        </p:tav>
                                        <p:tav tm="100000">
                                          <p:val>
                                            <p:strVal val="#ppt_x"/>
                                          </p:val>
                                        </p:tav>
                                      </p:tavLst>
                                    </p:anim>
                                    <p:anim calcmode="lin" valueType="num">
                                      <p:cBhvr>
                                        <p:cTn id="51" dur="200" accel="100000" fill="hold">
                                          <p:stCondLst>
                                            <p:cond delay="800"/>
                                          </p:stCondLst>
                                        </p:cTn>
                                        <p:tgtEl>
                                          <p:spTgt spid="5"/>
                                        </p:tgtEl>
                                        <p:attrNameLst>
                                          <p:attrName>ppt_y</p:attrName>
                                        </p:attrNameLst>
                                      </p:cBhvr>
                                      <p:tavLst>
                                        <p:tav tm="0">
                                          <p:val>
                                            <p:strVal val="#ppt_y+0.1"/>
                                          </p:val>
                                        </p:tav>
                                        <p:tav tm="100000">
                                          <p:val>
                                            <p:strVal val="#ppt_y"/>
                                          </p:val>
                                        </p:tav>
                                      </p:tavLst>
                                    </p:anim>
                                  </p:childTnLst>
                                </p:cTn>
                              </p:par>
                              <p:par>
                                <p:cTn id="52" presetID="30" presetClass="entr" presetSubtype="0" fill="hold" grpId="0" nodeType="withEffect">
                                  <p:stCondLst>
                                    <p:cond delay="0"/>
                                  </p:stCondLst>
                                  <p:childTnLst>
                                    <p:set>
                                      <p:cBhvr>
                                        <p:cTn id="53" dur="1" fill="hold">
                                          <p:stCondLst>
                                            <p:cond delay="0"/>
                                          </p:stCondLst>
                                        </p:cTn>
                                        <p:tgtEl>
                                          <p:spTgt spid="6"/>
                                        </p:tgtEl>
                                        <p:attrNameLst>
                                          <p:attrName>style.visibility</p:attrName>
                                        </p:attrNameLst>
                                      </p:cBhvr>
                                      <p:to>
                                        <p:strVal val="visible"/>
                                      </p:to>
                                    </p:set>
                                    <p:animEffect transition="in" filter="fade">
                                      <p:cBhvr>
                                        <p:cTn id="54" dur="800" decel="100000"/>
                                        <p:tgtEl>
                                          <p:spTgt spid="6"/>
                                        </p:tgtEl>
                                      </p:cBhvr>
                                    </p:animEffect>
                                    <p:anim calcmode="lin" valueType="num">
                                      <p:cBhvr>
                                        <p:cTn id="55" dur="800" decel="100000" fill="hold"/>
                                        <p:tgtEl>
                                          <p:spTgt spid="6"/>
                                        </p:tgtEl>
                                        <p:attrNameLst>
                                          <p:attrName>style.rotation</p:attrName>
                                        </p:attrNameLst>
                                      </p:cBhvr>
                                      <p:tavLst>
                                        <p:tav tm="0">
                                          <p:val>
                                            <p:fltVal val="-90"/>
                                          </p:val>
                                        </p:tav>
                                        <p:tav tm="100000">
                                          <p:val>
                                            <p:fltVal val="0"/>
                                          </p:val>
                                        </p:tav>
                                      </p:tavLst>
                                    </p:anim>
                                    <p:anim calcmode="lin" valueType="num">
                                      <p:cBhvr>
                                        <p:cTn id="56" dur="800" decel="100000" fill="hold"/>
                                        <p:tgtEl>
                                          <p:spTgt spid="6"/>
                                        </p:tgtEl>
                                        <p:attrNameLst>
                                          <p:attrName>ppt_x</p:attrName>
                                        </p:attrNameLst>
                                      </p:cBhvr>
                                      <p:tavLst>
                                        <p:tav tm="0">
                                          <p:val>
                                            <p:strVal val="#ppt_x+0.4"/>
                                          </p:val>
                                        </p:tav>
                                        <p:tav tm="100000">
                                          <p:val>
                                            <p:strVal val="#ppt_x-0.05"/>
                                          </p:val>
                                        </p:tav>
                                      </p:tavLst>
                                    </p:anim>
                                    <p:anim calcmode="lin" valueType="num">
                                      <p:cBhvr>
                                        <p:cTn id="57" dur="800" decel="100000" fill="hold"/>
                                        <p:tgtEl>
                                          <p:spTgt spid="6"/>
                                        </p:tgtEl>
                                        <p:attrNameLst>
                                          <p:attrName>ppt_y</p:attrName>
                                        </p:attrNameLst>
                                      </p:cBhvr>
                                      <p:tavLst>
                                        <p:tav tm="0">
                                          <p:val>
                                            <p:strVal val="#ppt_y-0.4"/>
                                          </p:val>
                                        </p:tav>
                                        <p:tav tm="100000">
                                          <p:val>
                                            <p:strVal val="#ppt_y+0.1"/>
                                          </p:val>
                                        </p:tav>
                                      </p:tavLst>
                                    </p:anim>
                                    <p:anim calcmode="lin" valueType="num">
                                      <p:cBhvr>
                                        <p:cTn id="58" dur="200" accel="100000" fill="hold">
                                          <p:stCondLst>
                                            <p:cond delay="800"/>
                                          </p:stCondLst>
                                        </p:cTn>
                                        <p:tgtEl>
                                          <p:spTgt spid="6"/>
                                        </p:tgtEl>
                                        <p:attrNameLst>
                                          <p:attrName>ppt_x</p:attrName>
                                        </p:attrNameLst>
                                      </p:cBhvr>
                                      <p:tavLst>
                                        <p:tav tm="0">
                                          <p:val>
                                            <p:strVal val="#ppt_x-0.05"/>
                                          </p:val>
                                        </p:tav>
                                        <p:tav tm="100000">
                                          <p:val>
                                            <p:strVal val="#ppt_x"/>
                                          </p:val>
                                        </p:tav>
                                      </p:tavLst>
                                    </p:anim>
                                    <p:anim calcmode="lin" valueType="num">
                                      <p:cBhvr>
                                        <p:cTn id="59" dur="200" accel="100000" fill="hold">
                                          <p:stCondLst>
                                            <p:cond delay="800"/>
                                          </p:stCondLst>
                                        </p:cTn>
                                        <p:tgtEl>
                                          <p:spTgt spid="6"/>
                                        </p:tgtEl>
                                        <p:attrNameLst>
                                          <p:attrName>ppt_y</p:attrName>
                                        </p:attrNameLst>
                                      </p:cBhvr>
                                      <p:tavLst>
                                        <p:tav tm="0">
                                          <p:val>
                                            <p:strVal val="#ppt_y+0.1"/>
                                          </p:val>
                                        </p:tav>
                                        <p:tav tm="100000">
                                          <p:val>
                                            <p:strVal val="#ppt_y"/>
                                          </p:val>
                                        </p:tav>
                                      </p:tavLst>
                                    </p:anim>
                                  </p:childTnLst>
                                </p:cTn>
                              </p:par>
                              <p:par>
                                <p:cTn id="60" presetID="30" presetClass="entr" presetSubtype="0" fill="hold" grpId="0" nodeType="withEffect">
                                  <p:stCondLst>
                                    <p:cond delay="0"/>
                                  </p:stCondLst>
                                  <p:childTnLst>
                                    <p:set>
                                      <p:cBhvr>
                                        <p:cTn id="61" dur="1" fill="hold">
                                          <p:stCondLst>
                                            <p:cond delay="0"/>
                                          </p:stCondLst>
                                        </p:cTn>
                                        <p:tgtEl>
                                          <p:spTgt spid="7"/>
                                        </p:tgtEl>
                                        <p:attrNameLst>
                                          <p:attrName>style.visibility</p:attrName>
                                        </p:attrNameLst>
                                      </p:cBhvr>
                                      <p:to>
                                        <p:strVal val="visible"/>
                                      </p:to>
                                    </p:set>
                                    <p:animEffect transition="in" filter="fade">
                                      <p:cBhvr>
                                        <p:cTn id="62" dur="800" decel="100000"/>
                                        <p:tgtEl>
                                          <p:spTgt spid="7"/>
                                        </p:tgtEl>
                                      </p:cBhvr>
                                    </p:animEffect>
                                    <p:anim calcmode="lin" valueType="num">
                                      <p:cBhvr>
                                        <p:cTn id="63" dur="800" decel="100000" fill="hold"/>
                                        <p:tgtEl>
                                          <p:spTgt spid="7"/>
                                        </p:tgtEl>
                                        <p:attrNameLst>
                                          <p:attrName>style.rotation</p:attrName>
                                        </p:attrNameLst>
                                      </p:cBhvr>
                                      <p:tavLst>
                                        <p:tav tm="0">
                                          <p:val>
                                            <p:fltVal val="-90"/>
                                          </p:val>
                                        </p:tav>
                                        <p:tav tm="100000">
                                          <p:val>
                                            <p:fltVal val="0"/>
                                          </p:val>
                                        </p:tav>
                                      </p:tavLst>
                                    </p:anim>
                                    <p:anim calcmode="lin" valueType="num">
                                      <p:cBhvr>
                                        <p:cTn id="64" dur="800" decel="100000" fill="hold"/>
                                        <p:tgtEl>
                                          <p:spTgt spid="7"/>
                                        </p:tgtEl>
                                        <p:attrNameLst>
                                          <p:attrName>ppt_x</p:attrName>
                                        </p:attrNameLst>
                                      </p:cBhvr>
                                      <p:tavLst>
                                        <p:tav tm="0">
                                          <p:val>
                                            <p:strVal val="#ppt_x+0.4"/>
                                          </p:val>
                                        </p:tav>
                                        <p:tav tm="100000">
                                          <p:val>
                                            <p:strVal val="#ppt_x-0.05"/>
                                          </p:val>
                                        </p:tav>
                                      </p:tavLst>
                                    </p:anim>
                                    <p:anim calcmode="lin" valueType="num">
                                      <p:cBhvr>
                                        <p:cTn id="65" dur="800" decel="100000" fill="hold"/>
                                        <p:tgtEl>
                                          <p:spTgt spid="7"/>
                                        </p:tgtEl>
                                        <p:attrNameLst>
                                          <p:attrName>ppt_y</p:attrName>
                                        </p:attrNameLst>
                                      </p:cBhvr>
                                      <p:tavLst>
                                        <p:tav tm="0">
                                          <p:val>
                                            <p:strVal val="#ppt_y-0.4"/>
                                          </p:val>
                                        </p:tav>
                                        <p:tav tm="100000">
                                          <p:val>
                                            <p:strVal val="#ppt_y+0.1"/>
                                          </p:val>
                                        </p:tav>
                                      </p:tavLst>
                                    </p:anim>
                                    <p:anim calcmode="lin" valueType="num">
                                      <p:cBhvr>
                                        <p:cTn id="66" dur="200" accel="100000" fill="hold">
                                          <p:stCondLst>
                                            <p:cond delay="800"/>
                                          </p:stCondLst>
                                        </p:cTn>
                                        <p:tgtEl>
                                          <p:spTgt spid="7"/>
                                        </p:tgtEl>
                                        <p:attrNameLst>
                                          <p:attrName>ppt_x</p:attrName>
                                        </p:attrNameLst>
                                      </p:cBhvr>
                                      <p:tavLst>
                                        <p:tav tm="0">
                                          <p:val>
                                            <p:strVal val="#ppt_x-0.05"/>
                                          </p:val>
                                        </p:tav>
                                        <p:tav tm="100000">
                                          <p:val>
                                            <p:strVal val="#ppt_x"/>
                                          </p:val>
                                        </p:tav>
                                      </p:tavLst>
                                    </p:anim>
                                    <p:anim calcmode="lin" valueType="num">
                                      <p:cBhvr>
                                        <p:cTn id="67" dur="200" accel="100000" fill="hold">
                                          <p:stCondLst>
                                            <p:cond delay="800"/>
                                          </p:stCondLst>
                                        </p:cTn>
                                        <p:tgtEl>
                                          <p:spTgt spid="7"/>
                                        </p:tgtEl>
                                        <p:attrNameLst>
                                          <p:attrName>ppt_y</p:attrName>
                                        </p:attrNameLst>
                                      </p:cBhvr>
                                      <p:tavLst>
                                        <p:tav tm="0">
                                          <p:val>
                                            <p:strVal val="#ppt_y+0.1"/>
                                          </p:val>
                                        </p:tav>
                                        <p:tav tm="100000">
                                          <p:val>
                                            <p:strVal val="#ppt_y"/>
                                          </p:val>
                                        </p:tav>
                                      </p:tavLst>
                                    </p:anim>
                                  </p:childTnLst>
                                </p:cTn>
                              </p:par>
                              <p:par>
                                <p:cTn id="68" presetID="30" presetClass="entr" presetSubtype="0" fill="hold" nodeType="withEffect">
                                  <p:stCondLst>
                                    <p:cond delay="0"/>
                                  </p:stCondLst>
                                  <p:childTnLst>
                                    <p:set>
                                      <p:cBhvr>
                                        <p:cTn id="69" dur="1" fill="hold">
                                          <p:stCondLst>
                                            <p:cond delay="0"/>
                                          </p:stCondLst>
                                        </p:cTn>
                                        <p:tgtEl>
                                          <p:spTgt spid="8"/>
                                        </p:tgtEl>
                                        <p:attrNameLst>
                                          <p:attrName>style.visibility</p:attrName>
                                        </p:attrNameLst>
                                      </p:cBhvr>
                                      <p:to>
                                        <p:strVal val="visible"/>
                                      </p:to>
                                    </p:set>
                                    <p:animEffect transition="in" filter="fade">
                                      <p:cBhvr>
                                        <p:cTn id="70" dur="800" decel="100000"/>
                                        <p:tgtEl>
                                          <p:spTgt spid="8"/>
                                        </p:tgtEl>
                                      </p:cBhvr>
                                    </p:animEffect>
                                    <p:anim calcmode="lin" valueType="num">
                                      <p:cBhvr>
                                        <p:cTn id="71" dur="800" decel="100000" fill="hold"/>
                                        <p:tgtEl>
                                          <p:spTgt spid="8"/>
                                        </p:tgtEl>
                                        <p:attrNameLst>
                                          <p:attrName>style.rotation</p:attrName>
                                        </p:attrNameLst>
                                      </p:cBhvr>
                                      <p:tavLst>
                                        <p:tav tm="0">
                                          <p:val>
                                            <p:fltVal val="-90"/>
                                          </p:val>
                                        </p:tav>
                                        <p:tav tm="100000">
                                          <p:val>
                                            <p:fltVal val="0"/>
                                          </p:val>
                                        </p:tav>
                                      </p:tavLst>
                                    </p:anim>
                                    <p:anim calcmode="lin" valueType="num">
                                      <p:cBhvr>
                                        <p:cTn id="72" dur="800" decel="100000" fill="hold"/>
                                        <p:tgtEl>
                                          <p:spTgt spid="8"/>
                                        </p:tgtEl>
                                        <p:attrNameLst>
                                          <p:attrName>ppt_x</p:attrName>
                                        </p:attrNameLst>
                                      </p:cBhvr>
                                      <p:tavLst>
                                        <p:tav tm="0">
                                          <p:val>
                                            <p:strVal val="#ppt_x+0.4"/>
                                          </p:val>
                                        </p:tav>
                                        <p:tav tm="100000">
                                          <p:val>
                                            <p:strVal val="#ppt_x-0.05"/>
                                          </p:val>
                                        </p:tav>
                                      </p:tavLst>
                                    </p:anim>
                                    <p:anim calcmode="lin" valueType="num">
                                      <p:cBhvr>
                                        <p:cTn id="73" dur="800" decel="100000" fill="hold"/>
                                        <p:tgtEl>
                                          <p:spTgt spid="8"/>
                                        </p:tgtEl>
                                        <p:attrNameLst>
                                          <p:attrName>ppt_y</p:attrName>
                                        </p:attrNameLst>
                                      </p:cBhvr>
                                      <p:tavLst>
                                        <p:tav tm="0">
                                          <p:val>
                                            <p:strVal val="#ppt_y-0.4"/>
                                          </p:val>
                                        </p:tav>
                                        <p:tav tm="100000">
                                          <p:val>
                                            <p:strVal val="#ppt_y+0.1"/>
                                          </p:val>
                                        </p:tav>
                                      </p:tavLst>
                                    </p:anim>
                                    <p:anim calcmode="lin" valueType="num">
                                      <p:cBhvr>
                                        <p:cTn id="74" dur="200" accel="100000" fill="hold">
                                          <p:stCondLst>
                                            <p:cond delay="800"/>
                                          </p:stCondLst>
                                        </p:cTn>
                                        <p:tgtEl>
                                          <p:spTgt spid="8"/>
                                        </p:tgtEl>
                                        <p:attrNameLst>
                                          <p:attrName>ppt_x</p:attrName>
                                        </p:attrNameLst>
                                      </p:cBhvr>
                                      <p:tavLst>
                                        <p:tav tm="0">
                                          <p:val>
                                            <p:strVal val="#ppt_x-0.05"/>
                                          </p:val>
                                        </p:tav>
                                        <p:tav tm="100000">
                                          <p:val>
                                            <p:strVal val="#ppt_x"/>
                                          </p:val>
                                        </p:tav>
                                      </p:tavLst>
                                    </p:anim>
                                    <p:anim calcmode="lin" valueType="num">
                                      <p:cBhvr>
                                        <p:cTn id="75" dur="200" accel="100000" fill="hold">
                                          <p:stCondLst>
                                            <p:cond delay="800"/>
                                          </p:stCondLst>
                                        </p:cTn>
                                        <p:tgtEl>
                                          <p:spTgt spid="8"/>
                                        </p:tgtEl>
                                        <p:attrNameLst>
                                          <p:attrName>ppt_y</p:attrName>
                                        </p:attrNameLst>
                                      </p:cBhvr>
                                      <p:tavLst>
                                        <p:tav tm="0">
                                          <p:val>
                                            <p:strVal val="#ppt_y+0.1"/>
                                          </p:val>
                                        </p:tav>
                                        <p:tav tm="100000">
                                          <p:val>
                                            <p:strVal val="#ppt_y"/>
                                          </p:val>
                                        </p:tav>
                                      </p:tavLst>
                                    </p:anim>
                                  </p:childTnLst>
                                </p:cTn>
                              </p:par>
                              <p:par>
                                <p:cTn id="76" presetID="30" presetClass="entr" presetSubtype="0" fill="hold" nodeType="withEffect">
                                  <p:stCondLst>
                                    <p:cond delay="0"/>
                                  </p:stCondLst>
                                  <p:childTnLst>
                                    <p:set>
                                      <p:cBhvr>
                                        <p:cTn id="77" dur="1" fill="hold">
                                          <p:stCondLst>
                                            <p:cond delay="0"/>
                                          </p:stCondLst>
                                        </p:cTn>
                                        <p:tgtEl>
                                          <p:spTgt spid="11"/>
                                        </p:tgtEl>
                                        <p:attrNameLst>
                                          <p:attrName>style.visibility</p:attrName>
                                        </p:attrNameLst>
                                      </p:cBhvr>
                                      <p:to>
                                        <p:strVal val="visible"/>
                                      </p:to>
                                    </p:set>
                                    <p:animEffect transition="in" filter="fade">
                                      <p:cBhvr>
                                        <p:cTn id="78" dur="800" decel="100000"/>
                                        <p:tgtEl>
                                          <p:spTgt spid="11"/>
                                        </p:tgtEl>
                                      </p:cBhvr>
                                    </p:animEffect>
                                    <p:anim calcmode="lin" valueType="num">
                                      <p:cBhvr>
                                        <p:cTn id="79" dur="800" decel="100000" fill="hold"/>
                                        <p:tgtEl>
                                          <p:spTgt spid="11"/>
                                        </p:tgtEl>
                                        <p:attrNameLst>
                                          <p:attrName>style.rotation</p:attrName>
                                        </p:attrNameLst>
                                      </p:cBhvr>
                                      <p:tavLst>
                                        <p:tav tm="0">
                                          <p:val>
                                            <p:fltVal val="-90"/>
                                          </p:val>
                                        </p:tav>
                                        <p:tav tm="100000">
                                          <p:val>
                                            <p:fltVal val="0"/>
                                          </p:val>
                                        </p:tav>
                                      </p:tavLst>
                                    </p:anim>
                                    <p:anim calcmode="lin" valueType="num">
                                      <p:cBhvr>
                                        <p:cTn id="80" dur="800" decel="100000" fill="hold"/>
                                        <p:tgtEl>
                                          <p:spTgt spid="11"/>
                                        </p:tgtEl>
                                        <p:attrNameLst>
                                          <p:attrName>ppt_x</p:attrName>
                                        </p:attrNameLst>
                                      </p:cBhvr>
                                      <p:tavLst>
                                        <p:tav tm="0">
                                          <p:val>
                                            <p:strVal val="#ppt_x+0.4"/>
                                          </p:val>
                                        </p:tav>
                                        <p:tav tm="100000">
                                          <p:val>
                                            <p:strVal val="#ppt_x-0.05"/>
                                          </p:val>
                                        </p:tav>
                                      </p:tavLst>
                                    </p:anim>
                                    <p:anim calcmode="lin" valueType="num">
                                      <p:cBhvr>
                                        <p:cTn id="81" dur="800" decel="100000" fill="hold"/>
                                        <p:tgtEl>
                                          <p:spTgt spid="11"/>
                                        </p:tgtEl>
                                        <p:attrNameLst>
                                          <p:attrName>ppt_y</p:attrName>
                                        </p:attrNameLst>
                                      </p:cBhvr>
                                      <p:tavLst>
                                        <p:tav tm="0">
                                          <p:val>
                                            <p:strVal val="#ppt_y-0.4"/>
                                          </p:val>
                                        </p:tav>
                                        <p:tav tm="100000">
                                          <p:val>
                                            <p:strVal val="#ppt_y+0.1"/>
                                          </p:val>
                                        </p:tav>
                                      </p:tavLst>
                                    </p:anim>
                                    <p:anim calcmode="lin" valueType="num">
                                      <p:cBhvr>
                                        <p:cTn id="82" dur="200" accel="100000" fill="hold">
                                          <p:stCondLst>
                                            <p:cond delay="800"/>
                                          </p:stCondLst>
                                        </p:cTn>
                                        <p:tgtEl>
                                          <p:spTgt spid="11"/>
                                        </p:tgtEl>
                                        <p:attrNameLst>
                                          <p:attrName>ppt_x</p:attrName>
                                        </p:attrNameLst>
                                      </p:cBhvr>
                                      <p:tavLst>
                                        <p:tav tm="0">
                                          <p:val>
                                            <p:strVal val="#ppt_x-0.05"/>
                                          </p:val>
                                        </p:tav>
                                        <p:tav tm="100000">
                                          <p:val>
                                            <p:strVal val="#ppt_x"/>
                                          </p:val>
                                        </p:tav>
                                      </p:tavLst>
                                    </p:anim>
                                    <p:anim calcmode="lin" valueType="num">
                                      <p:cBhvr>
                                        <p:cTn id="83" dur="200" accel="100000" fill="hold">
                                          <p:stCondLst>
                                            <p:cond delay="800"/>
                                          </p:stCondLst>
                                        </p:cTn>
                                        <p:tgtEl>
                                          <p:spTgt spid="11"/>
                                        </p:tgtEl>
                                        <p:attrNameLst>
                                          <p:attrName>ppt_y</p:attrName>
                                        </p:attrNameLst>
                                      </p:cBhvr>
                                      <p:tavLst>
                                        <p:tav tm="0">
                                          <p:val>
                                            <p:strVal val="#ppt_y+0.1"/>
                                          </p:val>
                                        </p:tav>
                                        <p:tav tm="100000">
                                          <p:val>
                                            <p:strVal val="#ppt_y"/>
                                          </p:val>
                                        </p:tav>
                                      </p:tavLst>
                                    </p:anim>
                                  </p:childTnLst>
                                </p:cTn>
                              </p:par>
                              <p:par>
                                <p:cTn id="84" presetID="30" presetClass="entr" presetSubtype="0" fill="hold" nodeType="withEffect">
                                  <p:stCondLst>
                                    <p:cond delay="0"/>
                                  </p:stCondLst>
                                  <p:childTnLst>
                                    <p:set>
                                      <p:cBhvr>
                                        <p:cTn id="85" dur="1" fill="hold">
                                          <p:stCondLst>
                                            <p:cond delay="0"/>
                                          </p:stCondLst>
                                        </p:cTn>
                                        <p:tgtEl>
                                          <p:spTgt spid="14"/>
                                        </p:tgtEl>
                                        <p:attrNameLst>
                                          <p:attrName>style.visibility</p:attrName>
                                        </p:attrNameLst>
                                      </p:cBhvr>
                                      <p:to>
                                        <p:strVal val="visible"/>
                                      </p:to>
                                    </p:set>
                                    <p:animEffect transition="in" filter="fade">
                                      <p:cBhvr>
                                        <p:cTn id="86" dur="800" decel="100000"/>
                                        <p:tgtEl>
                                          <p:spTgt spid="14"/>
                                        </p:tgtEl>
                                      </p:cBhvr>
                                    </p:animEffect>
                                    <p:anim calcmode="lin" valueType="num">
                                      <p:cBhvr>
                                        <p:cTn id="87" dur="800" decel="100000" fill="hold"/>
                                        <p:tgtEl>
                                          <p:spTgt spid="14"/>
                                        </p:tgtEl>
                                        <p:attrNameLst>
                                          <p:attrName>style.rotation</p:attrName>
                                        </p:attrNameLst>
                                      </p:cBhvr>
                                      <p:tavLst>
                                        <p:tav tm="0">
                                          <p:val>
                                            <p:fltVal val="-90"/>
                                          </p:val>
                                        </p:tav>
                                        <p:tav tm="100000">
                                          <p:val>
                                            <p:fltVal val="0"/>
                                          </p:val>
                                        </p:tav>
                                      </p:tavLst>
                                    </p:anim>
                                    <p:anim calcmode="lin" valueType="num">
                                      <p:cBhvr>
                                        <p:cTn id="88" dur="800" decel="100000" fill="hold"/>
                                        <p:tgtEl>
                                          <p:spTgt spid="14"/>
                                        </p:tgtEl>
                                        <p:attrNameLst>
                                          <p:attrName>ppt_x</p:attrName>
                                        </p:attrNameLst>
                                      </p:cBhvr>
                                      <p:tavLst>
                                        <p:tav tm="0">
                                          <p:val>
                                            <p:strVal val="#ppt_x+0.4"/>
                                          </p:val>
                                        </p:tav>
                                        <p:tav tm="100000">
                                          <p:val>
                                            <p:strVal val="#ppt_x-0.05"/>
                                          </p:val>
                                        </p:tav>
                                      </p:tavLst>
                                    </p:anim>
                                    <p:anim calcmode="lin" valueType="num">
                                      <p:cBhvr>
                                        <p:cTn id="89" dur="800" decel="100000" fill="hold"/>
                                        <p:tgtEl>
                                          <p:spTgt spid="14"/>
                                        </p:tgtEl>
                                        <p:attrNameLst>
                                          <p:attrName>ppt_y</p:attrName>
                                        </p:attrNameLst>
                                      </p:cBhvr>
                                      <p:tavLst>
                                        <p:tav tm="0">
                                          <p:val>
                                            <p:strVal val="#ppt_y-0.4"/>
                                          </p:val>
                                        </p:tav>
                                        <p:tav tm="100000">
                                          <p:val>
                                            <p:strVal val="#ppt_y+0.1"/>
                                          </p:val>
                                        </p:tav>
                                      </p:tavLst>
                                    </p:anim>
                                    <p:anim calcmode="lin" valueType="num">
                                      <p:cBhvr>
                                        <p:cTn id="90" dur="200" accel="100000" fill="hold">
                                          <p:stCondLst>
                                            <p:cond delay="800"/>
                                          </p:stCondLst>
                                        </p:cTn>
                                        <p:tgtEl>
                                          <p:spTgt spid="14"/>
                                        </p:tgtEl>
                                        <p:attrNameLst>
                                          <p:attrName>ppt_x</p:attrName>
                                        </p:attrNameLst>
                                      </p:cBhvr>
                                      <p:tavLst>
                                        <p:tav tm="0">
                                          <p:val>
                                            <p:strVal val="#ppt_x-0.05"/>
                                          </p:val>
                                        </p:tav>
                                        <p:tav tm="100000">
                                          <p:val>
                                            <p:strVal val="#ppt_x"/>
                                          </p:val>
                                        </p:tav>
                                      </p:tavLst>
                                    </p:anim>
                                    <p:anim calcmode="lin" valueType="num">
                                      <p:cBhvr>
                                        <p:cTn id="91" dur="200" accel="100000" fill="hold">
                                          <p:stCondLst>
                                            <p:cond delay="800"/>
                                          </p:stCondLst>
                                        </p:cTn>
                                        <p:tgtEl>
                                          <p:spTgt spid="14"/>
                                        </p:tgtEl>
                                        <p:attrNameLst>
                                          <p:attrName>ppt_y</p:attrName>
                                        </p:attrNameLst>
                                      </p:cBhvr>
                                      <p:tavLst>
                                        <p:tav tm="0">
                                          <p:val>
                                            <p:strVal val="#ppt_y+0.1"/>
                                          </p:val>
                                        </p:tav>
                                        <p:tav tm="100000">
                                          <p:val>
                                            <p:strVal val="#ppt_y"/>
                                          </p:val>
                                        </p:tav>
                                      </p:tavLst>
                                    </p:anim>
                                  </p:childTnLst>
                                </p:cTn>
                              </p:par>
                              <p:par>
                                <p:cTn id="92" presetID="30" presetClass="entr" presetSubtype="0" fill="hold" nodeType="withEffect">
                                  <p:stCondLst>
                                    <p:cond delay="0"/>
                                  </p:stCondLst>
                                  <p:childTnLst>
                                    <p:set>
                                      <p:cBhvr>
                                        <p:cTn id="93" dur="1" fill="hold">
                                          <p:stCondLst>
                                            <p:cond delay="0"/>
                                          </p:stCondLst>
                                        </p:cTn>
                                        <p:tgtEl>
                                          <p:spTgt spid="18"/>
                                        </p:tgtEl>
                                        <p:attrNameLst>
                                          <p:attrName>style.visibility</p:attrName>
                                        </p:attrNameLst>
                                      </p:cBhvr>
                                      <p:to>
                                        <p:strVal val="visible"/>
                                      </p:to>
                                    </p:set>
                                    <p:animEffect transition="in" filter="fade">
                                      <p:cBhvr>
                                        <p:cTn id="94" dur="800" decel="100000"/>
                                        <p:tgtEl>
                                          <p:spTgt spid="18"/>
                                        </p:tgtEl>
                                      </p:cBhvr>
                                    </p:animEffect>
                                    <p:anim calcmode="lin" valueType="num">
                                      <p:cBhvr>
                                        <p:cTn id="95" dur="800" decel="100000" fill="hold"/>
                                        <p:tgtEl>
                                          <p:spTgt spid="18"/>
                                        </p:tgtEl>
                                        <p:attrNameLst>
                                          <p:attrName>style.rotation</p:attrName>
                                        </p:attrNameLst>
                                      </p:cBhvr>
                                      <p:tavLst>
                                        <p:tav tm="0">
                                          <p:val>
                                            <p:fltVal val="-90"/>
                                          </p:val>
                                        </p:tav>
                                        <p:tav tm="100000">
                                          <p:val>
                                            <p:fltVal val="0"/>
                                          </p:val>
                                        </p:tav>
                                      </p:tavLst>
                                    </p:anim>
                                    <p:anim calcmode="lin" valueType="num">
                                      <p:cBhvr>
                                        <p:cTn id="96" dur="800" decel="100000" fill="hold"/>
                                        <p:tgtEl>
                                          <p:spTgt spid="18"/>
                                        </p:tgtEl>
                                        <p:attrNameLst>
                                          <p:attrName>ppt_x</p:attrName>
                                        </p:attrNameLst>
                                      </p:cBhvr>
                                      <p:tavLst>
                                        <p:tav tm="0">
                                          <p:val>
                                            <p:strVal val="#ppt_x+0.4"/>
                                          </p:val>
                                        </p:tav>
                                        <p:tav tm="100000">
                                          <p:val>
                                            <p:strVal val="#ppt_x-0.05"/>
                                          </p:val>
                                        </p:tav>
                                      </p:tavLst>
                                    </p:anim>
                                    <p:anim calcmode="lin" valueType="num">
                                      <p:cBhvr>
                                        <p:cTn id="97" dur="800" decel="100000" fill="hold"/>
                                        <p:tgtEl>
                                          <p:spTgt spid="18"/>
                                        </p:tgtEl>
                                        <p:attrNameLst>
                                          <p:attrName>ppt_y</p:attrName>
                                        </p:attrNameLst>
                                      </p:cBhvr>
                                      <p:tavLst>
                                        <p:tav tm="0">
                                          <p:val>
                                            <p:strVal val="#ppt_y-0.4"/>
                                          </p:val>
                                        </p:tav>
                                        <p:tav tm="100000">
                                          <p:val>
                                            <p:strVal val="#ppt_y+0.1"/>
                                          </p:val>
                                        </p:tav>
                                      </p:tavLst>
                                    </p:anim>
                                    <p:anim calcmode="lin" valueType="num">
                                      <p:cBhvr>
                                        <p:cTn id="98" dur="200" accel="100000" fill="hold">
                                          <p:stCondLst>
                                            <p:cond delay="800"/>
                                          </p:stCondLst>
                                        </p:cTn>
                                        <p:tgtEl>
                                          <p:spTgt spid="18"/>
                                        </p:tgtEl>
                                        <p:attrNameLst>
                                          <p:attrName>ppt_x</p:attrName>
                                        </p:attrNameLst>
                                      </p:cBhvr>
                                      <p:tavLst>
                                        <p:tav tm="0">
                                          <p:val>
                                            <p:strVal val="#ppt_x-0.05"/>
                                          </p:val>
                                        </p:tav>
                                        <p:tav tm="100000">
                                          <p:val>
                                            <p:strVal val="#ppt_x"/>
                                          </p:val>
                                        </p:tav>
                                      </p:tavLst>
                                    </p:anim>
                                    <p:anim calcmode="lin" valueType="num">
                                      <p:cBhvr>
                                        <p:cTn id="99" dur="200" accel="100000" fill="hold">
                                          <p:stCondLst>
                                            <p:cond delay="800"/>
                                          </p:stCondLst>
                                        </p:cTn>
                                        <p:tgtEl>
                                          <p:spTgt spid="18"/>
                                        </p:tgtEl>
                                        <p:attrNameLst>
                                          <p:attrName>ppt_y</p:attrName>
                                        </p:attrNameLst>
                                      </p:cBhvr>
                                      <p:tavLst>
                                        <p:tav tm="0">
                                          <p:val>
                                            <p:strVal val="#ppt_y+0.1"/>
                                          </p:val>
                                        </p:tav>
                                        <p:tav tm="100000">
                                          <p:val>
                                            <p:strVal val="#ppt_y"/>
                                          </p:val>
                                        </p:tav>
                                      </p:tavLst>
                                    </p:anim>
                                  </p:childTnLst>
                                </p:cTn>
                              </p:par>
                              <p:par>
                                <p:cTn id="100" presetID="30" presetClass="entr" presetSubtype="0" fill="hold" nodeType="withEffect">
                                  <p:stCondLst>
                                    <p:cond delay="0"/>
                                  </p:stCondLst>
                                  <p:childTnLst>
                                    <p:set>
                                      <p:cBhvr>
                                        <p:cTn id="101" dur="1" fill="hold">
                                          <p:stCondLst>
                                            <p:cond delay="0"/>
                                          </p:stCondLst>
                                        </p:cTn>
                                        <p:tgtEl>
                                          <p:spTgt spid="22"/>
                                        </p:tgtEl>
                                        <p:attrNameLst>
                                          <p:attrName>style.visibility</p:attrName>
                                        </p:attrNameLst>
                                      </p:cBhvr>
                                      <p:to>
                                        <p:strVal val="visible"/>
                                      </p:to>
                                    </p:set>
                                    <p:animEffect transition="in" filter="fade">
                                      <p:cBhvr>
                                        <p:cTn id="102" dur="800" decel="100000"/>
                                        <p:tgtEl>
                                          <p:spTgt spid="22"/>
                                        </p:tgtEl>
                                      </p:cBhvr>
                                    </p:animEffect>
                                    <p:anim calcmode="lin" valueType="num">
                                      <p:cBhvr>
                                        <p:cTn id="103" dur="800" decel="100000" fill="hold"/>
                                        <p:tgtEl>
                                          <p:spTgt spid="22"/>
                                        </p:tgtEl>
                                        <p:attrNameLst>
                                          <p:attrName>style.rotation</p:attrName>
                                        </p:attrNameLst>
                                      </p:cBhvr>
                                      <p:tavLst>
                                        <p:tav tm="0">
                                          <p:val>
                                            <p:fltVal val="-90"/>
                                          </p:val>
                                        </p:tav>
                                        <p:tav tm="100000">
                                          <p:val>
                                            <p:fltVal val="0"/>
                                          </p:val>
                                        </p:tav>
                                      </p:tavLst>
                                    </p:anim>
                                    <p:anim calcmode="lin" valueType="num">
                                      <p:cBhvr>
                                        <p:cTn id="104" dur="800" decel="100000" fill="hold"/>
                                        <p:tgtEl>
                                          <p:spTgt spid="22"/>
                                        </p:tgtEl>
                                        <p:attrNameLst>
                                          <p:attrName>ppt_x</p:attrName>
                                        </p:attrNameLst>
                                      </p:cBhvr>
                                      <p:tavLst>
                                        <p:tav tm="0">
                                          <p:val>
                                            <p:strVal val="#ppt_x+0.4"/>
                                          </p:val>
                                        </p:tav>
                                        <p:tav tm="100000">
                                          <p:val>
                                            <p:strVal val="#ppt_x-0.05"/>
                                          </p:val>
                                        </p:tav>
                                      </p:tavLst>
                                    </p:anim>
                                    <p:anim calcmode="lin" valueType="num">
                                      <p:cBhvr>
                                        <p:cTn id="105" dur="800" decel="100000" fill="hold"/>
                                        <p:tgtEl>
                                          <p:spTgt spid="22"/>
                                        </p:tgtEl>
                                        <p:attrNameLst>
                                          <p:attrName>ppt_y</p:attrName>
                                        </p:attrNameLst>
                                      </p:cBhvr>
                                      <p:tavLst>
                                        <p:tav tm="0">
                                          <p:val>
                                            <p:strVal val="#ppt_y-0.4"/>
                                          </p:val>
                                        </p:tav>
                                        <p:tav tm="100000">
                                          <p:val>
                                            <p:strVal val="#ppt_y+0.1"/>
                                          </p:val>
                                        </p:tav>
                                      </p:tavLst>
                                    </p:anim>
                                    <p:anim calcmode="lin" valueType="num">
                                      <p:cBhvr>
                                        <p:cTn id="106" dur="200" accel="100000" fill="hold">
                                          <p:stCondLst>
                                            <p:cond delay="800"/>
                                          </p:stCondLst>
                                        </p:cTn>
                                        <p:tgtEl>
                                          <p:spTgt spid="22"/>
                                        </p:tgtEl>
                                        <p:attrNameLst>
                                          <p:attrName>ppt_x</p:attrName>
                                        </p:attrNameLst>
                                      </p:cBhvr>
                                      <p:tavLst>
                                        <p:tav tm="0">
                                          <p:val>
                                            <p:strVal val="#ppt_x-0.05"/>
                                          </p:val>
                                        </p:tav>
                                        <p:tav tm="100000">
                                          <p:val>
                                            <p:strVal val="#ppt_x"/>
                                          </p:val>
                                        </p:tav>
                                      </p:tavLst>
                                    </p:anim>
                                    <p:anim calcmode="lin" valueType="num">
                                      <p:cBhvr>
                                        <p:cTn id="107" dur="200" accel="100000" fill="hold">
                                          <p:stCondLst>
                                            <p:cond delay="800"/>
                                          </p:stCondLst>
                                        </p:cTn>
                                        <p:tgtEl>
                                          <p:spTgt spid="22"/>
                                        </p:tgtEl>
                                        <p:attrNameLst>
                                          <p:attrName>ppt_y</p:attrName>
                                        </p:attrNameLst>
                                      </p:cBhvr>
                                      <p:tavLst>
                                        <p:tav tm="0">
                                          <p:val>
                                            <p:strVal val="#ppt_y+0.1"/>
                                          </p:val>
                                        </p:tav>
                                        <p:tav tm="100000">
                                          <p:val>
                                            <p:strVal val="#ppt_y"/>
                                          </p:val>
                                        </p:tav>
                                      </p:tavLst>
                                    </p:anim>
                                  </p:childTnLst>
                                </p:cTn>
                              </p:par>
                              <p:par>
                                <p:cTn id="108" presetID="30" presetClass="entr" presetSubtype="0" fill="hold" nodeType="withEffect">
                                  <p:stCondLst>
                                    <p:cond delay="0"/>
                                  </p:stCondLst>
                                  <p:childTnLst>
                                    <p:set>
                                      <p:cBhvr>
                                        <p:cTn id="109" dur="1" fill="hold">
                                          <p:stCondLst>
                                            <p:cond delay="0"/>
                                          </p:stCondLst>
                                        </p:cTn>
                                        <p:tgtEl>
                                          <p:spTgt spid="25"/>
                                        </p:tgtEl>
                                        <p:attrNameLst>
                                          <p:attrName>style.visibility</p:attrName>
                                        </p:attrNameLst>
                                      </p:cBhvr>
                                      <p:to>
                                        <p:strVal val="visible"/>
                                      </p:to>
                                    </p:set>
                                    <p:animEffect transition="in" filter="fade">
                                      <p:cBhvr>
                                        <p:cTn id="110" dur="800" decel="100000"/>
                                        <p:tgtEl>
                                          <p:spTgt spid="25"/>
                                        </p:tgtEl>
                                      </p:cBhvr>
                                    </p:animEffect>
                                    <p:anim calcmode="lin" valueType="num">
                                      <p:cBhvr>
                                        <p:cTn id="111" dur="800" decel="100000" fill="hold"/>
                                        <p:tgtEl>
                                          <p:spTgt spid="25"/>
                                        </p:tgtEl>
                                        <p:attrNameLst>
                                          <p:attrName>style.rotation</p:attrName>
                                        </p:attrNameLst>
                                      </p:cBhvr>
                                      <p:tavLst>
                                        <p:tav tm="0">
                                          <p:val>
                                            <p:fltVal val="-90"/>
                                          </p:val>
                                        </p:tav>
                                        <p:tav tm="100000">
                                          <p:val>
                                            <p:fltVal val="0"/>
                                          </p:val>
                                        </p:tav>
                                      </p:tavLst>
                                    </p:anim>
                                    <p:anim calcmode="lin" valueType="num">
                                      <p:cBhvr>
                                        <p:cTn id="112" dur="800" decel="100000" fill="hold"/>
                                        <p:tgtEl>
                                          <p:spTgt spid="25"/>
                                        </p:tgtEl>
                                        <p:attrNameLst>
                                          <p:attrName>ppt_x</p:attrName>
                                        </p:attrNameLst>
                                      </p:cBhvr>
                                      <p:tavLst>
                                        <p:tav tm="0">
                                          <p:val>
                                            <p:strVal val="#ppt_x+0.4"/>
                                          </p:val>
                                        </p:tav>
                                        <p:tav tm="100000">
                                          <p:val>
                                            <p:strVal val="#ppt_x-0.05"/>
                                          </p:val>
                                        </p:tav>
                                      </p:tavLst>
                                    </p:anim>
                                    <p:anim calcmode="lin" valueType="num">
                                      <p:cBhvr>
                                        <p:cTn id="113" dur="800" decel="100000" fill="hold"/>
                                        <p:tgtEl>
                                          <p:spTgt spid="25"/>
                                        </p:tgtEl>
                                        <p:attrNameLst>
                                          <p:attrName>ppt_y</p:attrName>
                                        </p:attrNameLst>
                                      </p:cBhvr>
                                      <p:tavLst>
                                        <p:tav tm="0">
                                          <p:val>
                                            <p:strVal val="#ppt_y-0.4"/>
                                          </p:val>
                                        </p:tav>
                                        <p:tav tm="100000">
                                          <p:val>
                                            <p:strVal val="#ppt_y+0.1"/>
                                          </p:val>
                                        </p:tav>
                                      </p:tavLst>
                                    </p:anim>
                                    <p:anim calcmode="lin" valueType="num">
                                      <p:cBhvr>
                                        <p:cTn id="114" dur="200" accel="100000" fill="hold">
                                          <p:stCondLst>
                                            <p:cond delay="800"/>
                                          </p:stCondLst>
                                        </p:cTn>
                                        <p:tgtEl>
                                          <p:spTgt spid="25"/>
                                        </p:tgtEl>
                                        <p:attrNameLst>
                                          <p:attrName>ppt_x</p:attrName>
                                        </p:attrNameLst>
                                      </p:cBhvr>
                                      <p:tavLst>
                                        <p:tav tm="0">
                                          <p:val>
                                            <p:strVal val="#ppt_x-0.05"/>
                                          </p:val>
                                        </p:tav>
                                        <p:tav tm="100000">
                                          <p:val>
                                            <p:strVal val="#ppt_x"/>
                                          </p:val>
                                        </p:tav>
                                      </p:tavLst>
                                    </p:anim>
                                    <p:anim calcmode="lin" valueType="num">
                                      <p:cBhvr>
                                        <p:cTn id="115" dur="200" accel="100000" fill="hold">
                                          <p:stCondLst>
                                            <p:cond delay="800"/>
                                          </p:stCondLst>
                                        </p:cTn>
                                        <p:tgtEl>
                                          <p:spTgt spid="25"/>
                                        </p:tgtEl>
                                        <p:attrNameLst>
                                          <p:attrName>ppt_y</p:attrName>
                                        </p:attrNameLst>
                                      </p:cBhvr>
                                      <p:tavLst>
                                        <p:tav tm="0">
                                          <p:val>
                                            <p:strVal val="#ppt_y+0.1"/>
                                          </p:val>
                                        </p:tav>
                                        <p:tav tm="100000">
                                          <p:val>
                                            <p:strVal val="#ppt_y"/>
                                          </p:val>
                                        </p:tav>
                                      </p:tavLst>
                                    </p:anim>
                                  </p:childTnLst>
                                </p:cTn>
                              </p:par>
                              <p:par>
                                <p:cTn id="116" presetID="30" presetClass="entr" presetSubtype="0" fill="hold" grpId="0" nodeType="withEffect">
                                  <p:stCondLst>
                                    <p:cond delay="0"/>
                                  </p:stCondLst>
                                  <p:childTnLst>
                                    <p:set>
                                      <p:cBhvr>
                                        <p:cTn id="117" dur="1" fill="hold">
                                          <p:stCondLst>
                                            <p:cond delay="0"/>
                                          </p:stCondLst>
                                        </p:cTn>
                                        <p:tgtEl>
                                          <p:spTgt spid="31"/>
                                        </p:tgtEl>
                                        <p:attrNameLst>
                                          <p:attrName>style.visibility</p:attrName>
                                        </p:attrNameLst>
                                      </p:cBhvr>
                                      <p:to>
                                        <p:strVal val="visible"/>
                                      </p:to>
                                    </p:set>
                                    <p:animEffect transition="in" filter="fade">
                                      <p:cBhvr>
                                        <p:cTn id="118" dur="800" decel="100000"/>
                                        <p:tgtEl>
                                          <p:spTgt spid="31"/>
                                        </p:tgtEl>
                                      </p:cBhvr>
                                    </p:animEffect>
                                    <p:anim calcmode="lin" valueType="num">
                                      <p:cBhvr>
                                        <p:cTn id="119" dur="800" decel="100000" fill="hold"/>
                                        <p:tgtEl>
                                          <p:spTgt spid="31"/>
                                        </p:tgtEl>
                                        <p:attrNameLst>
                                          <p:attrName>style.rotation</p:attrName>
                                        </p:attrNameLst>
                                      </p:cBhvr>
                                      <p:tavLst>
                                        <p:tav tm="0">
                                          <p:val>
                                            <p:fltVal val="-90"/>
                                          </p:val>
                                        </p:tav>
                                        <p:tav tm="100000">
                                          <p:val>
                                            <p:fltVal val="0"/>
                                          </p:val>
                                        </p:tav>
                                      </p:tavLst>
                                    </p:anim>
                                    <p:anim calcmode="lin" valueType="num">
                                      <p:cBhvr>
                                        <p:cTn id="120" dur="800" decel="100000" fill="hold"/>
                                        <p:tgtEl>
                                          <p:spTgt spid="31"/>
                                        </p:tgtEl>
                                        <p:attrNameLst>
                                          <p:attrName>ppt_x</p:attrName>
                                        </p:attrNameLst>
                                      </p:cBhvr>
                                      <p:tavLst>
                                        <p:tav tm="0">
                                          <p:val>
                                            <p:strVal val="#ppt_x+0.4"/>
                                          </p:val>
                                        </p:tav>
                                        <p:tav tm="100000">
                                          <p:val>
                                            <p:strVal val="#ppt_x-0.05"/>
                                          </p:val>
                                        </p:tav>
                                      </p:tavLst>
                                    </p:anim>
                                    <p:anim calcmode="lin" valueType="num">
                                      <p:cBhvr>
                                        <p:cTn id="121" dur="800" decel="100000" fill="hold"/>
                                        <p:tgtEl>
                                          <p:spTgt spid="31"/>
                                        </p:tgtEl>
                                        <p:attrNameLst>
                                          <p:attrName>ppt_y</p:attrName>
                                        </p:attrNameLst>
                                      </p:cBhvr>
                                      <p:tavLst>
                                        <p:tav tm="0">
                                          <p:val>
                                            <p:strVal val="#ppt_y-0.4"/>
                                          </p:val>
                                        </p:tav>
                                        <p:tav tm="100000">
                                          <p:val>
                                            <p:strVal val="#ppt_y+0.1"/>
                                          </p:val>
                                        </p:tav>
                                      </p:tavLst>
                                    </p:anim>
                                    <p:anim calcmode="lin" valueType="num">
                                      <p:cBhvr>
                                        <p:cTn id="122" dur="200" accel="100000" fill="hold">
                                          <p:stCondLst>
                                            <p:cond delay="800"/>
                                          </p:stCondLst>
                                        </p:cTn>
                                        <p:tgtEl>
                                          <p:spTgt spid="31"/>
                                        </p:tgtEl>
                                        <p:attrNameLst>
                                          <p:attrName>ppt_x</p:attrName>
                                        </p:attrNameLst>
                                      </p:cBhvr>
                                      <p:tavLst>
                                        <p:tav tm="0">
                                          <p:val>
                                            <p:strVal val="#ppt_x-0.05"/>
                                          </p:val>
                                        </p:tav>
                                        <p:tav tm="100000">
                                          <p:val>
                                            <p:strVal val="#ppt_x"/>
                                          </p:val>
                                        </p:tav>
                                      </p:tavLst>
                                    </p:anim>
                                    <p:anim calcmode="lin" valueType="num">
                                      <p:cBhvr>
                                        <p:cTn id="123" dur="200" accel="100000" fill="hold">
                                          <p:stCondLst>
                                            <p:cond delay="800"/>
                                          </p:stCondLst>
                                        </p:cTn>
                                        <p:tgtEl>
                                          <p:spTgt spid="31"/>
                                        </p:tgtEl>
                                        <p:attrNameLst>
                                          <p:attrName>ppt_y</p:attrName>
                                        </p:attrNameLst>
                                      </p:cBhvr>
                                      <p:tavLst>
                                        <p:tav tm="0">
                                          <p:val>
                                            <p:strVal val="#ppt_y+0.1"/>
                                          </p:val>
                                        </p:tav>
                                        <p:tav tm="100000">
                                          <p:val>
                                            <p:strVal val="#ppt_y"/>
                                          </p:val>
                                        </p:tav>
                                      </p:tavLst>
                                    </p:anim>
                                  </p:childTnLst>
                                </p:cTn>
                              </p:par>
                              <p:par>
                                <p:cTn id="124" presetID="30" presetClass="entr" presetSubtype="0" fill="hold" grpId="0" nodeType="withEffect">
                                  <p:stCondLst>
                                    <p:cond delay="0"/>
                                  </p:stCondLst>
                                  <p:childTnLst>
                                    <p:set>
                                      <p:cBhvr>
                                        <p:cTn id="125" dur="1" fill="hold">
                                          <p:stCondLst>
                                            <p:cond delay="0"/>
                                          </p:stCondLst>
                                        </p:cTn>
                                        <p:tgtEl>
                                          <p:spTgt spid="37"/>
                                        </p:tgtEl>
                                        <p:attrNameLst>
                                          <p:attrName>style.visibility</p:attrName>
                                        </p:attrNameLst>
                                      </p:cBhvr>
                                      <p:to>
                                        <p:strVal val="visible"/>
                                      </p:to>
                                    </p:set>
                                    <p:animEffect transition="in" filter="fade">
                                      <p:cBhvr>
                                        <p:cTn id="126" dur="800" decel="100000"/>
                                        <p:tgtEl>
                                          <p:spTgt spid="37"/>
                                        </p:tgtEl>
                                      </p:cBhvr>
                                    </p:animEffect>
                                    <p:anim calcmode="lin" valueType="num">
                                      <p:cBhvr>
                                        <p:cTn id="127" dur="800" decel="100000" fill="hold"/>
                                        <p:tgtEl>
                                          <p:spTgt spid="37"/>
                                        </p:tgtEl>
                                        <p:attrNameLst>
                                          <p:attrName>style.rotation</p:attrName>
                                        </p:attrNameLst>
                                      </p:cBhvr>
                                      <p:tavLst>
                                        <p:tav tm="0">
                                          <p:val>
                                            <p:fltVal val="-90"/>
                                          </p:val>
                                        </p:tav>
                                        <p:tav tm="100000">
                                          <p:val>
                                            <p:fltVal val="0"/>
                                          </p:val>
                                        </p:tav>
                                      </p:tavLst>
                                    </p:anim>
                                    <p:anim calcmode="lin" valueType="num">
                                      <p:cBhvr>
                                        <p:cTn id="128" dur="800" decel="100000" fill="hold"/>
                                        <p:tgtEl>
                                          <p:spTgt spid="37"/>
                                        </p:tgtEl>
                                        <p:attrNameLst>
                                          <p:attrName>ppt_x</p:attrName>
                                        </p:attrNameLst>
                                      </p:cBhvr>
                                      <p:tavLst>
                                        <p:tav tm="0">
                                          <p:val>
                                            <p:strVal val="#ppt_x+0.4"/>
                                          </p:val>
                                        </p:tav>
                                        <p:tav tm="100000">
                                          <p:val>
                                            <p:strVal val="#ppt_x-0.05"/>
                                          </p:val>
                                        </p:tav>
                                      </p:tavLst>
                                    </p:anim>
                                    <p:anim calcmode="lin" valueType="num">
                                      <p:cBhvr>
                                        <p:cTn id="129" dur="800" decel="100000" fill="hold"/>
                                        <p:tgtEl>
                                          <p:spTgt spid="37"/>
                                        </p:tgtEl>
                                        <p:attrNameLst>
                                          <p:attrName>ppt_y</p:attrName>
                                        </p:attrNameLst>
                                      </p:cBhvr>
                                      <p:tavLst>
                                        <p:tav tm="0">
                                          <p:val>
                                            <p:strVal val="#ppt_y-0.4"/>
                                          </p:val>
                                        </p:tav>
                                        <p:tav tm="100000">
                                          <p:val>
                                            <p:strVal val="#ppt_y+0.1"/>
                                          </p:val>
                                        </p:tav>
                                      </p:tavLst>
                                    </p:anim>
                                    <p:anim calcmode="lin" valueType="num">
                                      <p:cBhvr>
                                        <p:cTn id="130" dur="200" accel="100000" fill="hold">
                                          <p:stCondLst>
                                            <p:cond delay="800"/>
                                          </p:stCondLst>
                                        </p:cTn>
                                        <p:tgtEl>
                                          <p:spTgt spid="37"/>
                                        </p:tgtEl>
                                        <p:attrNameLst>
                                          <p:attrName>ppt_x</p:attrName>
                                        </p:attrNameLst>
                                      </p:cBhvr>
                                      <p:tavLst>
                                        <p:tav tm="0">
                                          <p:val>
                                            <p:strVal val="#ppt_x-0.05"/>
                                          </p:val>
                                        </p:tav>
                                        <p:tav tm="100000">
                                          <p:val>
                                            <p:strVal val="#ppt_x"/>
                                          </p:val>
                                        </p:tav>
                                      </p:tavLst>
                                    </p:anim>
                                    <p:anim calcmode="lin" valueType="num">
                                      <p:cBhvr>
                                        <p:cTn id="131" dur="200" accel="100000" fill="hold">
                                          <p:stCondLst>
                                            <p:cond delay="800"/>
                                          </p:stCondLst>
                                        </p:cTn>
                                        <p:tgtEl>
                                          <p:spTgt spid="37"/>
                                        </p:tgtEl>
                                        <p:attrNameLst>
                                          <p:attrName>ppt_y</p:attrName>
                                        </p:attrNameLst>
                                      </p:cBhvr>
                                      <p:tavLst>
                                        <p:tav tm="0">
                                          <p:val>
                                            <p:strVal val="#ppt_y+0.1"/>
                                          </p:val>
                                        </p:tav>
                                        <p:tav tm="100000">
                                          <p:val>
                                            <p:strVal val="#ppt_y"/>
                                          </p:val>
                                        </p:tav>
                                      </p:tavLst>
                                    </p:anim>
                                  </p:childTnLst>
                                </p:cTn>
                              </p:par>
                              <p:par>
                                <p:cTn id="132" presetID="30" presetClass="entr" presetSubtype="0" fill="hold" grpId="0" nodeType="withEffect">
                                  <p:stCondLst>
                                    <p:cond delay="0"/>
                                  </p:stCondLst>
                                  <p:childTnLst>
                                    <p:set>
                                      <p:cBhvr>
                                        <p:cTn id="133" dur="1" fill="hold">
                                          <p:stCondLst>
                                            <p:cond delay="0"/>
                                          </p:stCondLst>
                                        </p:cTn>
                                        <p:tgtEl>
                                          <p:spTgt spid="38"/>
                                        </p:tgtEl>
                                        <p:attrNameLst>
                                          <p:attrName>style.visibility</p:attrName>
                                        </p:attrNameLst>
                                      </p:cBhvr>
                                      <p:to>
                                        <p:strVal val="visible"/>
                                      </p:to>
                                    </p:set>
                                    <p:animEffect transition="in" filter="fade">
                                      <p:cBhvr>
                                        <p:cTn id="134" dur="800" decel="100000"/>
                                        <p:tgtEl>
                                          <p:spTgt spid="38"/>
                                        </p:tgtEl>
                                      </p:cBhvr>
                                    </p:animEffect>
                                    <p:anim calcmode="lin" valueType="num">
                                      <p:cBhvr>
                                        <p:cTn id="135" dur="800" decel="100000" fill="hold"/>
                                        <p:tgtEl>
                                          <p:spTgt spid="38"/>
                                        </p:tgtEl>
                                        <p:attrNameLst>
                                          <p:attrName>style.rotation</p:attrName>
                                        </p:attrNameLst>
                                      </p:cBhvr>
                                      <p:tavLst>
                                        <p:tav tm="0">
                                          <p:val>
                                            <p:fltVal val="-90"/>
                                          </p:val>
                                        </p:tav>
                                        <p:tav tm="100000">
                                          <p:val>
                                            <p:fltVal val="0"/>
                                          </p:val>
                                        </p:tav>
                                      </p:tavLst>
                                    </p:anim>
                                    <p:anim calcmode="lin" valueType="num">
                                      <p:cBhvr>
                                        <p:cTn id="136" dur="800" decel="100000" fill="hold"/>
                                        <p:tgtEl>
                                          <p:spTgt spid="38"/>
                                        </p:tgtEl>
                                        <p:attrNameLst>
                                          <p:attrName>ppt_x</p:attrName>
                                        </p:attrNameLst>
                                      </p:cBhvr>
                                      <p:tavLst>
                                        <p:tav tm="0">
                                          <p:val>
                                            <p:strVal val="#ppt_x+0.4"/>
                                          </p:val>
                                        </p:tav>
                                        <p:tav tm="100000">
                                          <p:val>
                                            <p:strVal val="#ppt_x-0.05"/>
                                          </p:val>
                                        </p:tav>
                                      </p:tavLst>
                                    </p:anim>
                                    <p:anim calcmode="lin" valueType="num">
                                      <p:cBhvr>
                                        <p:cTn id="137" dur="800" decel="100000" fill="hold"/>
                                        <p:tgtEl>
                                          <p:spTgt spid="38"/>
                                        </p:tgtEl>
                                        <p:attrNameLst>
                                          <p:attrName>ppt_y</p:attrName>
                                        </p:attrNameLst>
                                      </p:cBhvr>
                                      <p:tavLst>
                                        <p:tav tm="0">
                                          <p:val>
                                            <p:strVal val="#ppt_y-0.4"/>
                                          </p:val>
                                        </p:tav>
                                        <p:tav tm="100000">
                                          <p:val>
                                            <p:strVal val="#ppt_y+0.1"/>
                                          </p:val>
                                        </p:tav>
                                      </p:tavLst>
                                    </p:anim>
                                    <p:anim calcmode="lin" valueType="num">
                                      <p:cBhvr>
                                        <p:cTn id="138" dur="200" accel="100000" fill="hold">
                                          <p:stCondLst>
                                            <p:cond delay="800"/>
                                          </p:stCondLst>
                                        </p:cTn>
                                        <p:tgtEl>
                                          <p:spTgt spid="38"/>
                                        </p:tgtEl>
                                        <p:attrNameLst>
                                          <p:attrName>ppt_x</p:attrName>
                                        </p:attrNameLst>
                                      </p:cBhvr>
                                      <p:tavLst>
                                        <p:tav tm="0">
                                          <p:val>
                                            <p:strVal val="#ppt_x-0.05"/>
                                          </p:val>
                                        </p:tav>
                                        <p:tav tm="100000">
                                          <p:val>
                                            <p:strVal val="#ppt_x"/>
                                          </p:val>
                                        </p:tav>
                                      </p:tavLst>
                                    </p:anim>
                                    <p:anim calcmode="lin" valueType="num">
                                      <p:cBhvr>
                                        <p:cTn id="139" dur="200" accel="100000" fill="hold">
                                          <p:stCondLst>
                                            <p:cond delay="800"/>
                                          </p:stCondLst>
                                        </p:cTn>
                                        <p:tgtEl>
                                          <p:spTgt spid="38"/>
                                        </p:tgtEl>
                                        <p:attrNameLst>
                                          <p:attrName>ppt_y</p:attrName>
                                        </p:attrNameLst>
                                      </p:cBhvr>
                                      <p:tavLst>
                                        <p:tav tm="0">
                                          <p:val>
                                            <p:strVal val="#ppt_y+0.1"/>
                                          </p:val>
                                        </p:tav>
                                        <p:tav tm="100000">
                                          <p:val>
                                            <p:strVal val="#ppt_y"/>
                                          </p:val>
                                        </p:tav>
                                      </p:tavLst>
                                    </p:anim>
                                  </p:childTnLst>
                                </p:cTn>
                              </p:par>
                              <p:par>
                                <p:cTn id="140" presetID="30" presetClass="entr" presetSubtype="0" fill="hold" grpId="0" nodeType="withEffect">
                                  <p:stCondLst>
                                    <p:cond delay="0"/>
                                  </p:stCondLst>
                                  <p:childTnLst>
                                    <p:set>
                                      <p:cBhvr>
                                        <p:cTn id="141" dur="1" fill="hold">
                                          <p:stCondLst>
                                            <p:cond delay="0"/>
                                          </p:stCondLst>
                                        </p:cTn>
                                        <p:tgtEl>
                                          <p:spTgt spid="39"/>
                                        </p:tgtEl>
                                        <p:attrNameLst>
                                          <p:attrName>style.visibility</p:attrName>
                                        </p:attrNameLst>
                                      </p:cBhvr>
                                      <p:to>
                                        <p:strVal val="visible"/>
                                      </p:to>
                                    </p:set>
                                    <p:animEffect transition="in" filter="fade">
                                      <p:cBhvr>
                                        <p:cTn id="142" dur="800" decel="100000"/>
                                        <p:tgtEl>
                                          <p:spTgt spid="39"/>
                                        </p:tgtEl>
                                      </p:cBhvr>
                                    </p:animEffect>
                                    <p:anim calcmode="lin" valueType="num">
                                      <p:cBhvr>
                                        <p:cTn id="143" dur="800" decel="100000" fill="hold"/>
                                        <p:tgtEl>
                                          <p:spTgt spid="39"/>
                                        </p:tgtEl>
                                        <p:attrNameLst>
                                          <p:attrName>style.rotation</p:attrName>
                                        </p:attrNameLst>
                                      </p:cBhvr>
                                      <p:tavLst>
                                        <p:tav tm="0">
                                          <p:val>
                                            <p:fltVal val="-90"/>
                                          </p:val>
                                        </p:tav>
                                        <p:tav tm="100000">
                                          <p:val>
                                            <p:fltVal val="0"/>
                                          </p:val>
                                        </p:tav>
                                      </p:tavLst>
                                    </p:anim>
                                    <p:anim calcmode="lin" valueType="num">
                                      <p:cBhvr>
                                        <p:cTn id="144" dur="800" decel="100000" fill="hold"/>
                                        <p:tgtEl>
                                          <p:spTgt spid="39"/>
                                        </p:tgtEl>
                                        <p:attrNameLst>
                                          <p:attrName>ppt_x</p:attrName>
                                        </p:attrNameLst>
                                      </p:cBhvr>
                                      <p:tavLst>
                                        <p:tav tm="0">
                                          <p:val>
                                            <p:strVal val="#ppt_x+0.4"/>
                                          </p:val>
                                        </p:tav>
                                        <p:tav tm="100000">
                                          <p:val>
                                            <p:strVal val="#ppt_x-0.05"/>
                                          </p:val>
                                        </p:tav>
                                      </p:tavLst>
                                    </p:anim>
                                    <p:anim calcmode="lin" valueType="num">
                                      <p:cBhvr>
                                        <p:cTn id="145" dur="800" decel="100000" fill="hold"/>
                                        <p:tgtEl>
                                          <p:spTgt spid="39"/>
                                        </p:tgtEl>
                                        <p:attrNameLst>
                                          <p:attrName>ppt_y</p:attrName>
                                        </p:attrNameLst>
                                      </p:cBhvr>
                                      <p:tavLst>
                                        <p:tav tm="0">
                                          <p:val>
                                            <p:strVal val="#ppt_y-0.4"/>
                                          </p:val>
                                        </p:tav>
                                        <p:tav tm="100000">
                                          <p:val>
                                            <p:strVal val="#ppt_y+0.1"/>
                                          </p:val>
                                        </p:tav>
                                      </p:tavLst>
                                    </p:anim>
                                    <p:anim calcmode="lin" valueType="num">
                                      <p:cBhvr>
                                        <p:cTn id="146" dur="200" accel="100000" fill="hold">
                                          <p:stCondLst>
                                            <p:cond delay="800"/>
                                          </p:stCondLst>
                                        </p:cTn>
                                        <p:tgtEl>
                                          <p:spTgt spid="39"/>
                                        </p:tgtEl>
                                        <p:attrNameLst>
                                          <p:attrName>ppt_x</p:attrName>
                                        </p:attrNameLst>
                                      </p:cBhvr>
                                      <p:tavLst>
                                        <p:tav tm="0">
                                          <p:val>
                                            <p:strVal val="#ppt_x-0.05"/>
                                          </p:val>
                                        </p:tav>
                                        <p:tav tm="100000">
                                          <p:val>
                                            <p:strVal val="#ppt_x"/>
                                          </p:val>
                                        </p:tav>
                                      </p:tavLst>
                                    </p:anim>
                                    <p:anim calcmode="lin" valueType="num">
                                      <p:cBhvr>
                                        <p:cTn id="147" dur="200" accel="100000" fill="hold">
                                          <p:stCondLst>
                                            <p:cond delay="800"/>
                                          </p:stCondLst>
                                        </p:cTn>
                                        <p:tgtEl>
                                          <p:spTgt spid="39"/>
                                        </p:tgtEl>
                                        <p:attrNameLst>
                                          <p:attrName>ppt_y</p:attrName>
                                        </p:attrNameLst>
                                      </p:cBhvr>
                                      <p:tavLst>
                                        <p:tav tm="0">
                                          <p:val>
                                            <p:strVal val="#ppt_y+0.1"/>
                                          </p:val>
                                        </p:tav>
                                        <p:tav tm="100000">
                                          <p:val>
                                            <p:strVal val="#ppt_y"/>
                                          </p:val>
                                        </p:tav>
                                      </p:tavLst>
                                    </p:anim>
                                  </p:childTnLst>
                                </p:cTn>
                              </p:par>
                              <p:par>
                                <p:cTn id="148" presetID="30" presetClass="entr" presetSubtype="0" fill="hold" grpId="0" nodeType="withEffect">
                                  <p:stCondLst>
                                    <p:cond delay="0"/>
                                  </p:stCondLst>
                                  <p:childTnLst>
                                    <p:set>
                                      <p:cBhvr>
                                        <p:cTn id="149" dur="1" fill="hold">
                                          <p:stCondLst>
                                            <p:cond delay="0"/>
                                          </p:stCondLst>
                                        </p:cTn>
                                        <p:tgtEl>
                                          <p:spTgt spid="40"/>
                                        </p:tgtEl>
                                        <p:attrNameLst>
                                          <p:attrName>style.visibility</p:attrName>
                                        </p:attrNameLst>
                                      </p:cBhvr>
                                      <p:to>
                                        <p:strVal val="visible"/>
                                      </p:to>
                                    </p:set>
                                    <p:animEffect transition="in" filter="fade">
                                      <p:cBhvr>
                                        <p:cTn id="150" dur="800" decel="100000"/>
                                        <p:tgtEl>
                                          <p:spTgt spid="40"/>
                                        </p:tgtEl>
                                      </p:cBhvr>
                                    </p:animEffect>
                                    <p:anim calcmode="lin" valueType="num">
                                      <p:cBhvr>
                                        <p:cTn id="151" dur="800" decel="100000" fill="hold"/>
                                        <p:tgtEl>
                                          <p:spTgt spid="40"/>
                                        </p:tgtEl>
                                        <p:attrNameLst>
                                          <p:attrName>style.rotation</p:attrName>
                                        </p:attrNameLst>
                                      </p:cBhvr>
                                      <p:tavLst>
                                        <p:tav tm="0">
                                          <p:val>
                                            <p:fltVal val="-90"/>
                                          </p:val>
                                        </p:tav>
                                        <p:tav tm="100000">
                                          <p:val>
                                            <p:fltVal val="0"/>
                                          </p:val>
                                        </p:tav>
                                      </p:tavLst>
                                    </p:anim>
                                    <p:anim calcmode="lin" valueType="num">
                                      <p:cBhvr>
                                        <p:cTn id="152" dur="800" decel="100000" fill="hold"/>
                                        <p:tgtEl>
                                          <p:spTgt spid="40"/>
                                        </p:tgtEl>
                                        <p:attrNameLst>
                                          <p:attrName>ppt_x</p:attrName>
                                        </p:attrNameLst>
                                      </p:cBhvr>
                                      <p:tavLst>
                                        <p:tav tm="0">
                                          <p:val>
                                            <p:strVal val="#ppt_x+0.4"/>
                                          </p:val>
                                        </p:tav>
                                        <p:tav tm="100000">
                                          <p:val>
                                            <p:strVal val="#ppt_x-0.05"/>
                                          </p:val>
                                        </p:tav>
                                      </p:tavLst>
                                    </p:anim>
                                    <p:anim calcmode="lin" valueType="num">
                                      <p:cBhvr>
                                        <p:cTn id="153" dur="800" decel="100000" fill="hold"/>
                                        <p:tgtEl>
                                          <p:spTgt spid="40"/>
                                        </p:tgtEl>
                                        <p:attrNameLst>
                                          <p:attrName>ppt_y</p:attrName>
                                        </p:attrNameLst>
                                      </p:cBhvr>
                                      <p:tavLst>
                                        <p:tav tm="0">
                                          <p:val>
                                            <p:strVal val="#ppt_y-0.4"/>
                                          </p:val>
                                        </p:tav>
                                        <p:tav tm="100000">
                                          <p:val>
                                            <p:strVal val="#ppt_y+0.1"/>
                                          </p:val>
                                        </p:tav>
                                      </p:tavLst>
                                    </p:anim>
                                    <p:anim calcmode="lin" valueType="num">
                                      <p:cBhvr>
                                        <p:cTn id="154" dur="200" accel="100000" fill="hold">
                                          <p:stCondLst>
                                            <p:cond delay="800"/>
                                          </p:stCondLst>
                                        </p:cTn>
                                        <p:tgtEl>
                                          <p:spTgt spid="40"/>
                                        </p:tgtEl>
                                        <p:attrNameLst>
                                          <p:attrName>ppt_x</p:attrName>
                                        </p:attrNameLst>
                                      </p:cBhvr>
                                      <p:tavLst>
                                        <p:tav tm="0">
                                          <p:val>
                                            <p:strVal val="#ppt_x-0.05"/>
                                          </p:val>
                                        </p:tav>
                                        <p:tav tm="100000">
                                          <p:val>
                                            <p:strVal val="#ppt_x"/>
                                          </p:val>
                                        </p:tav>
                                      </p:tavLst>
                                    </p:anim>
                                    <p:anim calcmode="lin" valueType="num">
                                      <p:cBhvr>
                                        <p:cTn id="155" dur="200" accel="100000" fill="hold">
                                          <p:stCondLst>
                                            <p:cond delay="800"/>
                                          </p:stCondLst>
                                        </p:cTn>
                                        <p:tgtEl>
                                          <p:spTgt spid="40"/>
                                        </p:tgtEl>
                                        <p:attrNameLst>
                                          <p:attrName>ppt_y</p:attrName>
                                        </p:attrNameLst>
                                      </p:cBhvr>
                                      <p:tavLst>
                                        <p:tav tm="0">
                                          <p:val>
                                            <p:strVal val="#ppt_y+0.1"/>
                                          </p:val>
                                        </p:tav>
                                        <p:tav tm="100000">
                                          <p:val>
                                            <p:strVal val="#ppt_y"/>
                                          </p:val>
                                        </p:tav>
                                      </p:tavLst>
                                    </p:anim>
                                  </p:childTnLst>
                                </p:cTn>
                              </p:par>
                              <p:par>
                                <p:cTn id="156" presetID="30" presetClass="entr" presetSubtype="0" fill="hold" grpId="0" nodeType="withEffect">
                                  <p:stCondLst>
                                    <p:cond delay="0"/>
                                  </p:stCondLst>
                                  <p:childTnLst>
                                    <p:set>
                                      <p:cBhvr>
                                        <p:cTn id="157" dur="1" fill="hold">
                                          <p:stCondLst>
                                            <p:cond delay="0"/>
                                          </p:stCondLst>
                                        </p:cTn>
                                        <p:tgtEl>
                                          <p:spTgt spid="41"/>
                                        </p:tgtEl>
                                        <p:attrNameLst>
                                          <p:attrName>style.visibility</p:attrName>
                                        </p:attrNameLst>
                                      </p:cBhvr>
                                      <p:to>
                                        <p:strVal val="visible"/>
                                      </p:to>
                                    </p:set>
                                    <p:animEffect transition="in" filter="fade">
                                      <p:cBhvr>
                                        <p:cTn id="158" dur="800" decel="100000"/>
                                        <p:tgtEl>
                                          <p:spTgt spid="41"/>
                                        </p:tgtEl>
                                      </p:cBhvr>
                                    </p:animEffect>
                                    <p:anim calcmode="lin" valueType="num">
                                      <p:cBhvr>
                                        <p:cTn id="159" dur="800" decel="100000" fill="hold"/>
                                        <p:tgtEl>
                                          <p:spTgt spid="41"/>
                                        </p:tgtEl>
                                        <p:attrNameLst>
                                          <p:attrName>style.rotation</p:attrName>
                                        </p:attrNameLst>
                                      </p:cBhvr>
                                      <p:tavLst>
                                        <p:tav tm="0">
                                          <p:val>
                                            <p:fltVal val="-90"/>
                                          </p:val>
                                        </p:tav>
                                        <p:tav tm="100000">
                                          <p:val>
                                            <p:fltVal val="0"/>
                                          </p:val>
                                        </p:tav>
                                      </p:tavLst>
                                    </p:anim>
                                    <p:anim calcmode="lin" valueType="num">
                                      <p:cBhvr>
                                        <p:cTn id="160" dur="800" decel="100000" fill="hold"/>
                                        <p:tgtEl>
                                          <p:spTgt spid="41"/>
                                        </p:tgtEl>
                                        <p:attrNameLst>
                                          <p:attrName>ppt_x</p:attrName>
                                        </p:attrNameLst>
                                      </p:cBhvr>
                                      <p:tavLst>
                                        <p:tav tm="0">
                                          <p:val>
                                            <p:strVal val="#ppt_x+0.4"/>
                                          </p:val>
                                        </p:tav>
                                        <p:tav tm="100000">
                                          <p:val>
                                            <p:strVal val="#ppt_x-0.05"/>
                                          </p:val>
                                        </p:tav>
                                      </p:tavLst>
                                    </p:anim>
                                    <p:anim calcmode="lin" valueType="num">
                                      <p:cBhvr>
                                        <p:cTn id="161" dur="800" decel="100000" fill="hold"/>
                                        <p:tgtEl>
                                          <p:spTgt spid="41"/>
                                        </p:tgtEl>
                                        <p:attrNameLst>
                                          <p:attrName>ppt_y</p:attrName>
                                        </p:attrNameLst>
                                      </p:cBhvr>
                                      <p:tavLst>
                                        <p:tav tm="0">
                                          <p:val>
                                            <p:strVal val="#ppt_y-0.4"/>
                                          </p:val>
                                        </p:tav>
                                        <p:tav tm="100000">
                                          <p:val>
                                            <p:strVal val="#ppt_y+0.1"/>
                                          </p:val>
                                        </p:tav>
                                      </p:tavLst>
                                    </p:anim>
                                    <p:anim calcmode="lin" valueType="num">
                                      <p:cBhvr>
                                        <p:cTn id="162" dur="200" accel="100000" fill="hold">
                                          <p:stCondLst>
                                            <p:cond delay="800"/>
                                          </p:stCondLst>
                                        </p:cTn>
                                        <p:tgtEl>
                                          <p:spTgt spid="41"/>
                                        </p:tgtEl>
                                        <p:attrNameLst>
                                          <p:attrName>ppt_x</p:attrName>
                                        </p:attrNameLst>
                                      </p:cBhvr>
                                      <p:tavLst>
                                        <p:tav tm="0">
                                          <p:val>
                                            <p:strVal val="#ppt_x-0.05"/>
                                          </p:val>
                                        </p:tav>
                                        <p:tav tm="100000">
                                          <p:val>
                                            <p:strVal val="#ppt_x"/>
                                          </p:val>
                                        </p:tav>
                                      </p:tavLst>
                                    </p:anim>
                                    <p:anim calcmode="lin" valueType="num">
                                      <p:cBhvr>
                                        <p:cTn id="163" dur="200" accel="100000" fill="hold">
                                          <p:stCondLst>
                                            <p:cond delay="800"/>
                                          </p:stCondLst>
                                        </p:cTn>
                                        <p:tgtEl>
                                          <p:spTgt spid="41"/>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31" grpId="0"/>
      <p:bldP spid="37" grpId="0"/>
      <p:bldP spid="38" grpId="0"/>
      <p:bldP spid="39" grpId="0"/>
      <p:bldP spid="40" grpId="0"/>
      <p:bldP spid="41" grpId="0"/>
      <p:bldP spid="42" grpId="0" animBg="1"/>
      <p:bldP spid="43" grpId="0" animBg="1"/>
      <p:bldP spid="44"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 xmlns:a16="http://schemas.microsoft.com/office/drawing/2014/main" id="{9E86AD3C-CDE9-42AE-BAC7-AFCCB244C04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361" y="1434678"/>
            <a:ext cx="3660385" cy="4233846"/>
          </a:xfrm>
          <a:prstGeom prst="rect">
            <a:avLst/>
          </a:prstGeom>
        </p:spPr>
      </p:pic>
      <p:pic>
        <p:nvPicPr>
          <p:cNvPr id="3" name="图形 2">
            <a:extLst>
              <a:ext uri="{FF2B5EF4-FFF2-40B4-BE49-F238E27FC236}">
                <a16:creationId xmlns="" xmlns:a16="http://schemas.microsoft.com/office/drawing/2014/main" id="{AAC7BF7A-F01D-42FB-AC62-A8AEE555B0A8}"/>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 xmlns:asvg="http://schemas.microsoft.com/office/drawing/2016/SVG/main" r:embed="rId5"/>
              </a:ext>
            </a:extLst>
          </a:blip>
          <a:stretch>
            <a:fillRect/>
          </a:stretch>
        </p:blipFill>
        <p:spPr>
          <a:xfrm>
            <a:off x="5616938" y="1256198"/>
            <a:ext cx="918773" cy="918773"/>
          </a:xfrm>
          <a:prstGeom prst="rect">
            <a:avLst/>
          </a:prstGeom>
        </p:spPr>
      </p:pic>
      <p:pic>
        <p:nvPicPr>
          <p:cNvPr id="4" name="图形 3">
            <a:extLst>
              <a:ext uri="{FF2B5EF4-FFF2-40B4-BE49-F238E27FC236}">
                <a16:creationId xmlns="" xmlns:a16="http://schemas.microsoft.com/office/drawing/2014/main" id="{A833147D-CA87-4AF7-8C23-42057E8CE531}"/>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 xmlns:asvg="http://schemas.microsoft.com/office/drawing/2016/SVG/main" r:embed="rId5"/>
              </a:ext>
            </a:extLst>
          </a:blip>
          <a:stretch>
            <a:fillRect/>
          </a:stretch>
        </p:blipFill>
        <p:spPr>
          <a:xfrm>
            <a:off x="5616938" y="2369148"/>
            <a:ext cx="918773" cy="918773"/>
          </a:xfrm>
          <a:prstGeom prst="rect">
            <a:avLst/>
          </a:prstGeom>
        </p:spPr>
      </p:pic>
      <p:pic>
        <p:nvPicPr>
          <p:cNvPr id="5" name="图形 4">
            <a:extLst>
              <a:ext uri="{FF2B5EF4-FFF2-40B4-BE49-F238E27FC236}">
                <a16:creationId xmlns="" xmlns:a16="http://schemas.microsoft.com/office/drawing/2014/main" id="{1C586FD2-717D-4C27-B9B3-9F0CEEC20FB7}"/>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 xmlns:asvg="http://schemas.microsoft.com/office/drawing/2016/SVG/main" r:embed="rId5"/>
              </a:ext>
            </a:extLst>
          </a:blip>
          <a:stretch>
            <a:fillRect/>
          </a:stretch>
        </p:blipFill>
        <p:spPr>
          <a:xfrm>
            <a:off x="5636613" y="3482098"/>
            <a:ext cx="918773" cy="918773"/>
          </a:xfrm>
          <a:prstGeom prst="rect">
            <a:avLst/>
          </a:prstGeom>
        </p:spPr>
      </p:pic>
      <p:pic>
        <p:nvPicPr>
          <p:cNvPr id="6" name="图形 5">
            <a:extLst>
              <a:ext uri="{FF2B5EF4-FFF2-40B4-BE49-F238E27FC236}">
                <a16:creationId xmlns="" xmlns:a16="http://schemas.microsoft.com/office/drawing/2014/main" id="{35D01D69-16A3-4DE5-8E88-9806B6CBA543}"/>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 xmlns:asvg="http://schemas.microsoft.com/office/drawing/2016/SVG/main" r:embed="rId5"/>
              </a:ext>
            </a:extLst>
          </a:blip>
          <a:stretch>
            <a:fillRect/>
          </a:stretch>
        </p:blipFill>
        <p:spPr>
          <a:xfrm>
            <a:off x="5636613" y="4595049"/>
            <a:ext cx="918773" cy="918773"/>
          </a:xfrm>
          <a:prstGeom prst="rect">
            <a:avLst/>
          </a:prstGeom>
        </p:spPr>
      </p:pic>
      <p:sp>
        <p:nvSpPr>
          <p:cNvPr id="7" name="矩形 6">
            <a:extLst>
              <a:ext uri="{FF2B5EF4-FFF2-40B4-BE49-F238E27FC236}">
                <a16:creationId xmlns="" xmlns:a16="http://schemas.microsoft.com/office/drawing/2014/main" id="{F42817BD-94FC-4F6B-950C-0087D86D67A8}"/>
              </a:ext>
            </a:extLst>
          </p:cNvPr>
          <p:cNvSpPr/>
          <p:nvPr/>
        </p:nvSpPr>
        <p:spPr>
          <a:xfrm>
            <a:off x="6820399" y="1434678"/>
            <a:ext cx="4418038" cy="867930"/>
          </a:xfrm>
          <a:prstGeom prst="rect">
            <a:avLst/>
          </a:prstGeom>
        </p:spPr>
        <p:txBody>
          <a:bodyPr wrap="square">
            <a:spAutoFit/>
          </a:bodyPr>
          <a:lstStyle/>
          <a:p>
            <a:pPr fontAlgn="base" latinLnBrk="1">
              <a:lnSpc>
                <a:spcPct val="140000"/>
              </a:lnSpc>
              <a:spcBef>
                <a:spcPct val="0"/>
              </a:spcBef>
              <a:spcAft>
                <a:spcPct val="0"/>
              </a:spcAft>
              <a:defRPr/>
            </a:pPr>
            <a:r>
              <a:rPr kumimoji="1" lang="zh-CN" altLang="en-US" b="1" dirty="0">
                <a:solidFill>
                  <a:srgbClr val="C00000"/>
                </a:solidFill>
                <a:latin typeface="Arial" charset="0"/>
                <a:ea typeface="微软雅黑" pitchFamily="34" charset="-122"/>
              </a:rPr>
              <a:t>单击此处添加文字内容单击此处添加文字内容单击此处添加文字内容击此处添加</a:t>
            </a:r>
          </a:p>
        </p:txBody>
      </p:sp>
      <p:sp>
        <p:nvSpPr>
          <p:cNvPr id="8" name="矩形 7">
            <a:extLst>
              <a:ext uri="{FF2B5EF4-FFF2-40B4-BE49-F238E27FC236}">
                <a16:creationId xmlns="" xmlns:a16="http://schemas.microsoft.com/office/drawing/2014/main" id="{BE35A028-9549-4763-80BB-B1B3598EAA77}"/>
              </a:ext>
            </a:extLst>
          </p:cNvPr>
          <p:cNvSpPr/>
          <p:nvPr/>
        </p:nvSpPr>
        <p:spPr>
          <a:xfrm>
            <a:off x="6820399" y="2544295"/>
            <a:ext cx="4418038" cy="867930"/>
          </a:xfrm>
          <a:prstGeom prst="rect">
            <a:avLst/>
          </a:prstGeom>
        </p:spPr>
        <p:txBody>
          <a:bodyPr wrap="square">
            <a:spAutoFit/>
          </a:bodyPr>
          <a:lstStyle/>
          <a:p>
            <a:pPr fontAlgn="base" latinLnBrk="1">
              <a:lnSpc>
                <a:spcPct val="140000"/>
              </a:lnSpc>
              <a:spcBef>
                <a:spcPct val="0"/>
              </a:spcBef>
              <a:spcAft>
                <a:spcPct val="0"/>
              </a:spcAft>
              <a:defRPr/>
            </a:pPr>
            <a:r>
              <a:rPr kumimoji="1" lang="zh-CN" altLang="en-US" b="1" dirty="0">
                <a:solidFill>
                  <a:srgbClr val="C00000"/>
                </a:solidFill>
                <a:latin typeface="Arial" charset="0"/>
                <a:ea typeface="微软雅黑" pitchFamily="34" charset="-122"/>
              </a:rPr>
              <a:t>单击此处添加文字内容单击此处添加文字内容单击此处添加文字内容击此处添加</a:t>
            </a:r>
          </a:p>
        </p:txBody>
      </p:sp>
      <p:sp>
        <p:nvSpPr>
          <p:cNvPr id="9" name="矩形 8">
            <a:extLst>
              <a:ext uri="{FF2B5EF4-FFF2-40B4-BE49-F238E27FC236}">
                <a16:creationId xmlns="" xmlns:a16="http://schemas.microsoft.com/office/drawing/2014/main" id="{C4F10D91-CC8E-4D70-8A3C-F20666E97F3B}"/>
              </a:ext>
            </a:extLst>
          </p:cNvPr>
          <p:cNvSpPr/>
          <p:nvPr/>
        </p:nvSpPr>
        <p:spPr>
          <a:xfrm>
            <a:off x="6820399" y="3588469"/>
            <a:ext cx="4418038" cy="867930"/>
          </a:xfrm>
          <a:prstGeom prst="rect">
            <a:avLst/>
          </a:prstGeom>
        </p:spPr>
        <p:txBody>
          <a:bodyPr wrap="square">
            <a:spAutoFit/>
          </a:bodyPr>
          <a:lstStyle/>
          <a:p>
            <a:pPr fontAlgn="base" latinLnBrk="1">
              <a:lnSpc>
                <a:spcPct val="140000"/>
              </a:lnSpc>
              <a:spcBef>
                <a:spcPct val="0"/>
              </a:spcBef>
              <a:spcAft>
                <a:spcPct val="0"/>
              </a:spcAft>
              <a:defRPr/>
            </a:pPr>
            <a:r>
              <a:rPr kumimoji="1" lang="zh-CN" altLang="en-US" b="1" dirty="0">
                <a:solidFill>
                  <a:srgbClr val="C00000"/>
                </a:solidFill>
                <a:latin typeface="Arial" charset="0"/>
                <a:ea typeface="微软雅黑" pitchFamily="34" charset="-122"/>
              </a:rPr>
              <a:t>单击此处添加文字内容单击此处添加文字内容单击此处添加文字内容击此处添加</a:t>
            </a:r>
          </a:p>
        </p:txBody>
      </p:sp>
      <p:sp>
        <p:nvSpPr>
          <p:cNvPr id="10" name="矩形 9">
            <a:extLst>
              <a:ext uri="{FF2B5EF4-FFF2-40B4-BE49-F238E27FC236}">
                <a16:creationId xmlns="" xmlns:a16="http://schemas.microsoft.com/office/drawing/2014/main" id="{01005F5E-2DF4-4EAE-8645-D00AE8BA90A1}"/>
              </a:ext>
            </a:extLst>
          </p:cNvPr>
          <p:cNvSpPr/>
          <p:nvPr/>
        </p:nvSpPr>
        <p:spPr>
          <a:xfrm>
            <a:off x="6820399" y="4767120"/>
            <a:ext cx="4418038" cy="867930"/>
          </a:xfrm>
          <a:prstGeom prst="rect">
            <a:avLst/>
          </a:prstGeom>
        </p:spPr>
        <p:txBody>
          <a:bodyPr wrap="square">
            <a:spAutoFit/>
          </a:bodyPr>
          <a:lstStyle/>
          <a:p>
            <a:pPr fontAlgn="base" latinLnBrk="1">
              <a:lnSpc>
                <a:spcPct val="140000"/>
              </a:lnSpc>
              <a:spcBef>
                <a:spcPct val="0"/>
              </a:spcBef>
              <a:spcAft>
                <a:spcPct val="0"/>
              </a:spcAft>
              <a:defRPr/>
            </a:pPr>
            <a:r>
              <a:rPr kumimoji="1" lang="zh-CN" altLang="en-US" b="1" dirty="0">
                <a:solidFill>
                  <a:srgbClr val="C00000"/>
                </a:solidFill>
                <a:latin typeface="Arial" charset="0"/>
                <a:ea typeface="微软雅黑" pitchFamily="34" charset="-122"/>
              </a:rPr>
              <a:t>单击此处添加文字内容单击此处添加文字内容单击此处添加文字内容击此处添加</a:t>
            </a:r>
          </a:p>
        </p:txBody>
      </p:sp>
      <p:sp>
        <p:nvSpPr>
          <p:cNvPr id="11" name="矩形 10">
            <a:extLst>
              <a:ext uri="{FF2B5EF4-FFF2-40B4-BE49-F238E27FC236}">
                <a16:creationId xmlns="" xmlns:a16="http://schemas.microsoft.com/office/drawing/2014/main" id="{FCFE3528-3E7B-47EE-A74B-86F996F1DCF4}"/>
              </a:ext>
            </a:extLst>
          </p:cNvPr>
          <p:cNvSpPr/>
          <p:nvPr/>
        </p:nvSpPr>
        <p:spPr>
          <a:xfrm>
            <a:off x="-68826" y="1"/>
            <a:ext cx="1233714" cy="72571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800" b="1" dirty="0">
                <a:solidFill>
                  <a:schemeClr val="bg1"/>
                </a:solidFill>
                <a:latin typeface="微软雅黑" panose="020B0503020204020204" pitchFamily="34" charset="-122"/>
                <a:ea typeface="微软雅黑" panose="020B0503020204020204" pitchFamily="34" charset="-122"/>
              </a:rPr>
              <a:t>5</a:t>
            </a:r>
            <a:endParaRPr lang="zh-CN" altLang="en-US" sz="4800" b="1" dirty="0">
              <a:solidFill>
                <a:schemeClr val="bg1"/>
              </a:solidFill>
              <a:latin typeface="微软雅黑" panose="020B0503020204020204" pitchFamily="34" charset="-122"/>
              <a:ea typeface="微软雅黑" panose="020B0503020204020204" pitchFamily="34" charset="-122"/>
            </a:endParaRPr>
          </a:p>
        </p:txBody>
      </p:sp>
      <p:sp>
        <p:nvSpPr>
          <p:cNvPr id="12" name="矩形 11">
            <a:extLst>
              <a:ext uri="{FF2B5EF4-FFF2-40B4-BE49-F238E27FC236}">
                <a16:creationId xmlns="" xmlns:a16="http://schemas.microsoft.com/office/drawing/2014/main" id="{7C1E530E-47CB-4F58-8FA7-A7DF6E670E4B}"/>
              </a:ext>
            </a:extLst>
          </p:cNvPr>
          <p:cNvSpPr/>
          <p:nvPr/>
        </p:nvSpPr>
        <p:spPr>
          <a:xfrm>
            <a:off x="1164888" y="0"/>
            <a:ext cx="5181600" cy="725715"/>
          </a:xfrm>
          <a:prstGeom prst="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3" name="文本框 12">
            <a:extLst>
              <a:ext uri="{FF2B5EF4-FFF2-40B4-BE49-F238E27FC236}">
                <a16:creationId xmlns="" xmlns:a16="http://schemas.microsoft.com/office/drawing/2014/main" id="{6AA4670D-F5AD-4510-8C87-EDBDB323F184}"/>
              </a:ext>
            </a:extLst>
          </p:cNvPr>
          <p:cNvSpPr txBox="1"/>
          <p:nvPr/>
        </p:nvSpPr>
        <p:spPr>
          <a:xfrm>
            <a:off x="1601028" y="79384"/>
            <a:ext cx="4309320" cy="646331"/>
          </a:xfrm>
          <a:prstGeom prst="rect">
            <a:avLst/>
          </a:prstGeom>
          <a:noFill/>
        </p:spPr>
        <p:txBody>
          <a:bodyPr wrap="square" rtlCol="0">
            <a:spAutoFit/>
          </a:bodyPr>
          <a:lstStyle/>
          <a:p>
            <a:r>
              <a:rPr lang="zh-CN" altLang="en-US" sz="3600" b="1" dirty="0">
                <a:solidFill>
                  <a:srgbClr val="C00000"/>
                </a:solidFill>
                <a:latin typeface="微软雅黑" panose="020B0503020204020204" pitchFamily="34" charset="-122"/>
                <a:ea typeface="微软雅黑" panose="020B0503020204020204" pitchFamily="34" charset="-122"/>
              </a:rPr>
              <a:t>新时期下的人民军队</a:t>
            </a:r>
          </a:p>
        </p:txBody>
      </p:sp>
    </p:spTree>
    <p:extLst>
      <p:ext uri="{BB962C8B-B14F-4D97-AF65-F5344CB8AC3E}">
        <p14:creationId xmlns:p14="http://schemas.microsoft.com/office/powerpoint/2010/main" val="336289155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2000">
        <p15:prstTrans prst="peelOff"/>
      </p:transition>
    </mc:Choice>
    <mc:Fallback xmlns="">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1000"/>
                                        <p:tgtEl>
                                          <p:spTgt spid="12"/>
                                        </p:tgtEl>
                                      </p:cBhvr>
                                    </p:animEffect>
                                    <p:anim calcmode="lin" valueType="num">
                                      <p:cBhvr>
                                        <p:cTn id="13" dur="1000" fill="hold"/>
                                        <p:tgtEl>
                                          <p:spTgt spid="12"/>
                                        </p:tgtEl>
                                        <p:attrNameLst>
                                          <p:attrName>ppt_x</p:attrName>
                                        </p:attrNameLst>
                                      </p:cBhvr>
                                      <p:tavLst>
                                        <p:tav tm="0">
                                          <p:val>
                                            <p:strVal val="#ppt_x"/>
                                          </p:val>
                                        </p:tav>
                                        <p:tav tm="100000">
                                          <p:val>
                                            <p:strVal val="#ppt_x"/>
                                          </p:val>
                                        </p:tav>
                                      </p:tavLst>
                                    </p:anim>
                                    <p:anim calcmode="lin" valueType="num">
                                      <p:cBhvr>
                                        <p:cTn id="14" dur="1000" fill="hold"/>
                                        <p:tgtEl>
                                          <p:spTgt spid="12"/>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fade">
                                      <p:cBhvr>
                                        <p:cTn id="17" dur="1000"/>
                                        <p:tgtEl>
                                          <p:spTgt spid="13"/>
                                        </p:tgtEl>
                                      </p:cBhvr>
                                    </p:animEffect>
                                    <p:anim calcmode="lin" valueType="num">
                                      <p:cBhvr>
                                        <p:cTn id="18" dur="1000" fill="hold"/>
                                        <p:tgtEl>
                                          <p:spTgt spid="13"/>
                                        </p:tgtEl>
                                        <p:attrNameLst>
                                          <p:attrName>ppt_x</p:attrName>
                                        </p:attrNameLst>
                                      </p:cBhvr>
                                      <p:tavLst>
                                        <p:tav tm="0">
                                          <p:val>
                                            <p:strVal val="#ppt_x"/>
                                          </p:val>
                                        </p:tav>
                                        <p:tav tm="100000">
                                          <p:val>
                                            <p:strVal val="#ppt_x"/>
                                          </p:val>
                                        </p:tav>
                                      </p:tavLst>
                                    </p:anim>
                                    <p:anim calcmode="lin" valueType="num">
                                      <p:cBhvr>
                                        <p:cTn id="19" dur="1000" fill="hold"/>
                                        <p:tgtEl>
                                          <p:spTgt spid="13"/>
                                        </p:tgtEl>
                                        <p:attrNameLst>
                                          <p:attrName>ppt_y</p:attrName>
                                        </p:attrNameLst>
                                      </p:cBhvr>
                                      <p:tavLst>
                                        <p:tav tm="0">
                                          <p:val>
                                            <p:strVal val="#ppt_y+.1"/>
                                          </p:val>
                                        </p:tav>
                                        <p:tav tm="100000">
                                          <p:val>
                                            <p:strVal val="#ppt_y"/>
                                          </p:val>
                                        </p:tav>
                                      </p:tavLst>
                                    </p:anim>
                                  </p:childTnLst>
                                </p:cTn>
                              </p:par>
                              <p:par>
                                <p:cTn id="20" presetID="6" presetClass="entr" presetSubtype="16" fill="hold" nodeType="with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circle(in)">
                                      <p:cBhvr>
                                        <p:cTn id="22" dur="2000"/>
                                        <p:tgtEl>
                                          <p:spTgt spid="2"/>
                                        </p:tgtEl>
                                      </p:cBhvr>
                                    </p:animEffect>
                                  </p:childTnLst>
                                </p:cTn>
                              </p:par>
                              <p:par>
                                <p:cTn id="23" presetID="6" presetClass="entr" presetSubtype="16" fill="hold" nodeType="withEffect">
                                  <p:stCondLst>
                                    <p:cond delay="0"/>
                                  </p:stCondLst>
                                  <p:childTnLst>
                                    <p:set>
                                      <p:cBhvr>
                                        <p:cTn id="24" dur="1" fill="hold">
                                          <p:stCondLst>
                                            <p:cond delay="0"/>
                                          </p:stCondLst>
                                        </p:cTn>
                                        <p:tgtEl>
                                          <p:spTgt spid="3"/>
                                        </p:tgtEl>
                                        <p:attrNameLst>
                                          <p:attrName>style.visibility</p:attrName>
                                        </p:attrNameLst>
                                      </p:cBhvr>
                                      <p:to>
                                        <p:strVal val="visible"/>
                                      </p:to>
                                    </p:set>
                                    <p:animEffect transition="in" filter="circle(in)">
                                      <p:cBhvr>
                                        <p:cTn id="25" dur="2000"/>
                                        <p:tgtEl>
                                          <p:spTgt spid="3"/>
                                        </p:tgtEl>
                                      </p:cBhvr>
                                    </p:animEffect>
                                  </p:childTnLst>
                                </p:cTn>
                              </p:par>
                              <p:par>
                                <p:cTn id="26" presetID="6" presetClass="entr" presetSubtype="16" fill="hold" nodeType="withEffect">
                                  <p:stCondLst>
                                    <p:cond delay="0"/>
                                  </p:stCondLst>
                                  <p:childTnLst>
                                    <p:set>
                                      <p:cBhvr>
                                        <p:cTn id="27" dur="1" fill="hold">
                                          <p:stCondLst>
                                            <p:cond delay="0"/>
                                          </p:stCondLst>
                                        </p:cTn>
                                        <p:tgtEl>
                                          <p:spTgt spid="4"/>
                                        </p:tgtEl>
                                        <p:attrNameLst>
                                          <p:attrName>style.visibility</p:attrName>
                                        </p:attrNameLst>
                                      </p:cBhvr>
                                      <p:to>
                                        <p:strVal val="visible"/>
                                      </p:to>
                                    </p:set>
                                    <p:animEffect transition="in" filter="circle(in)">
                                      <p:cBhvr>
                                        <p:cTn id="28" dur="2000"/>
                                        <p:tgtEl>
                                          <p:spTgt spid="4"/>
                                        </p:tgtEl>
                                      </p:cBhvr>
                                    </p:animEffect>
                                  </p:childTnLst>
                                </p:cTn>
                              </p:par>
                              <p:par>
                                <p:cTn id="29" presetID="6" presetClass="entr" presetSubtype="16" fill="hold" nodeType="withEffect">
                                  <p:stCondLst>
                                    <p:cond delay="0"/>
                                  </p:stCondLst>
                                  <p:childTnLst>
                                    <p:set>
                                      <p:cBhvr>
                                        <p:cTn id="30" dur="1" fill="hold">
                                          <p:stCondLst>
                                            <p:cond delay="0"/>
                                          </p:stCondLst>
                                        </p:cTn>
                                        <p:tgtEl>
                                          <p:spTgt spid="5"/>
                                        </p:tgtEl>
                                        <p:attrNameLst>
                                          <p:attrName>style.visibility</p:attrName>
                                        </p:attrNameLst>
                                      </p:cBhvr>
                                      <p:to>
                                        <p:strVal val="visible"/>
                                      </p:to>
                                    </p:set>
                                    <p:animEffect transition="in" filter="circle(in)">
                                      <p:cBhvr>
                                        <p:cTn id="31" dur="2000"/>
                                        <p:tgtEl>
                                          <p:spTgt spid="5"/>
                                        </p:tgtEl>
                                      </p:cBhvr>
                                    </p:animEffect>
                                  </p:childTnLst>
                                </p:cTn>
                              </p:par>
                              <p:par>
                                <p:cTn id="32" presetID="6" presetClass="entr" presetSubtype="16" fill="hold" nodeType="withEffect">
                                  <p:stCondLst>
                                    <p:cond delay="0"/>
                                  </p:stCondLst>
                                  <p:childTnLst>
                                    <p:set>
                                      <p:cBhvr>
                                        <p:cTn id="33" dur="1" fill="hold">
                                          <p:stCondLst>
                                            <p:cond delay="0"/>
                                          </p:stCondLst>
                                        </p:cTn>
                                        <p:tgtEl>
                                          <p:spTgt spid="6"/>
                                        </p:tgtEl>
                                        <p:attrNameLst>
                                          <p:attrName>style.visibility</p:attrName>
                                        </p:attrNameLst>
                                      </p:cBhvr>
                                      <p:to>
                                        <p:strVal val="visible"/>
                                      </p:to>
                                    </p:set>
                                    <p:animEffect transition="in" filter="circle(in)">
                                      <p:cBhvr>
                                        <p:cTn id="34" dur="2000"/>
                                        <p:tgtEl>
                                          <p:spTgt spid="6"/>
                                        </p:tgtEl>
                                      </p:cBhvr>
                                    </p:animEffect>
                                  </p:childTnLst>
                                </p:cTn>
                              </p:par>
                              <p:par>
                                <p:cTn id="35" presetID="6" presetClass="entr" presetSubtype="16" fill="hold" grpId="0" nodeType="withEffect">
                                  <p:stCondLst>
                                    <p:cond delay="0"/>
                                  </p:stCondLst>
                                  <p:childTnLst>
                                    <p:set>
                                      <p:cBhvr>
                                        <p:cTn id="36" dur="1" fill="hold">
                                          <p:stCondLst>
                                            <p:cond delay="0"/>
                                          </p:stCondLst>
                                        </p:cTn>
                                        <p:tgtEl>
                                          <p:spTgt spid="7"/>
                                        </p:tgtEl>
                                        <p:attrNameLst>
                                          <p:attrName>style.visibility</p:attrName>
                                        </p:attrNameLst>
                                      </p:cBhvr>
                                      <p:to>
                                        <p:strVal val="visible"/>
                                      </p:to>
                                    </p:set>
                                    <p:animEffect transition="in" filter="circle(in)">
                                      <p:cBhvr>
                                        <p:cTn id="37" dur="2000"/>
                                        <p:tgtEl>
                                          <p:spTgt spid="7"/>
                                        </p:tgtEl>
                                      </p:cBhvr>
                                    </p:animEffect>
                                  </p:childTnLst>
                                </p:cTn>
                              </p:par>
                              <p:par>
                                <p:cTn id="38" presetID="6" presetClass="entr" presetSubtype="16" fill="hold" grpId="0" nodeType="withEffect">
                                  <p:stCondLst>
                                    <p:cond delay="0"/>
                                  </p:stCondLst>
                                  <p:childTnLst>
                                    <p:set>
                                      <p:cBhvr>
                                        <p:cTn id="39" dur="1" fill="hold">
                                          <p:stCondLst>
                                            <p:cond delay="0"/>
                                          </p:stCondLst>
                                        </p:cTn>
                                        <p:tgtEl>
                                          <p:spTgt spid="8"/>
                                        </p:tgtEl>
                                        <p:attrNameLst>
                                          <p:attrName>style.visibility</p:attrName>
                                        </p:attrNameLst>
                                      </p:cBhvr>
                                      <p:to>
                                        <p:strVal val="visible"/>
                                      </p:to>
                                    </p:set>
                                    <p:animEffect transition="in" filter="circle(in)">
                                      <p:cBhvr>
                                        <p:cTn id="40" dur="2000"/>
                                        <p:tgtEl>
                                          <p:spTgt spid="8"/>
                                        </p:tgtEl>
                                      </p:cBhvr>
                                    </p:animEffect>
                                  </p:childTnLst>
                                </p:cTn>
                              </p:par>
                              <p:par>
                                <p:cTn id="41" presetID="6" presetClass="entr" presetSubtype="16" fill="hold" grpId="0" nodeType="withEffect">
                                  <p:stCondLst>
                                    <p:cond delay="0"/>
                                  </p:stCondLst>
                                  <p:childTnLst>
                                    <p:set>
                                      <p:cBhvr>
                                        <p:cTn id="42" dur="1" fill="hold">
                                          <p:stCondLst>
                                            <p:cond delay="0"/>
                                          </p:stCondLst>
                                        </p:cTn>
                                        <p:tgtEl>
                                          <p:spTgt spid="9"/>
                                        </p:tgtEl>
                                        <p:attrNameLst>
                                          <p:attrName>style.visibility</p:attrName>
                                        </p:attrNameLst>
                                      </p:cBhvr>
                                      <p:to>
                                        <p:strVal val="visible"/>
                                      </p:to>
                                    </p:set>
                                    <p:animEffect transition="in" filter="circle(in)">
                                      <p:cBhvr>
                                        <p:cTn id="43" dur="2000"/>
                                        <p:tgtEl>
                                          <p:spTgt spid="9"/>
                                        </p:tgtEl>
                                      </p:cBhvr>
                                    </p:animEffect>
                                  </p:childTnLst>
                                </p:cTn>
                              </p:par>
                              <p:par>
                                <p:cTn id="44" presetID="6" presetClass="entr" presetSubtype="16" fill="hold" grpId="0" nodeType="withEffect">
                                  <p:stCondLst>
                                    <p:cond delay="0"/>
                                  </p:stCondLst>
                                  <p:childTnLst>
                                    <p:set>
                                      <p:cBhvr>
                                        <p:cTn id="45" dur="1" fill="hold">
                                          <p:stCondLst>
                                            <p:cond delay="0"/>
                                          </p:stCondLst>
                                        </p:cTn>
                                        <p:tgtEl>
                                          <p:spTgt spid="10"/>
                                        </p:tgtEl>
                                        <p:attrNameLst>
                                          <p:attrName>style.visibility</p:attrName>
                                        </p:attrNameLst>
                                      </p:cBhvr>
                                      <p:to>
                                        <p:strVal val="visible"/>
                                      </p:to>
                                    </p:set>
                                    <p:animEffect transition="in" filter="circle(in)">
                                      <p:cBhvr>
                                        <p:cTn id="46" dur="2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P spid="10" grpId="0"/>
      <p:bldP spid="11" grpId="0" animBg="1"/>
      <p:bldP spid="12" grpId="0" animBg="1"/>
      <p:bldP spid="13" grpId="0"/>
    </p:bldLst>
  </p:timing>
</p:sld>
</file>

<file path=ppt/slides/slide24.xml><?xml version="1.0" encoding="utf-8"?>
<p:sld xmlns:a="http://schemas.openxmlformats.org/drawingml/2006/main" xmlns:r="http://schemas.openxmlformats.org/officeDocument/2006/relationships" xmlns:p="http://schemas.openxmlformats.org/presentationml/2006/main">
  <p:cSld>
    <p:bg>
      <p:bgPr>
        <a:solidFill>
          <a:srgbClr val="C00000"/>
        </a:solidFill>
        <a:effectLst/>
      </p:bgPr>
    </p:bg>
    <p:spTree>
      <p:nvGrpSpPr>
        <p:cNvPr id="1" name=""/>
        <p:cNvGrpSpPr/>
        <p:nvPr/>
      </p:nvGrpSpPr>
      <p:grpSpPr>
        <a:xfrm>
          <a:off x="0" y="0"/>
          <a:ext cx="0" cy="0"/>
          <a:chOff x="0" y="0"/>
          <a:chExt cx="0" cy="0"/>
        </a:xfrm>
      </p:grpSpPr>
      <p:sp>
        <p:nvSpPr>
          <p:cNvPr id="4" name="文本框 3">
            <a:extLst>
              <a:ext uri="{FF2B5EF4-FFF2-40B4-BE49-F238E27FC236}">
                <a16:creationId xmlns="" xmlns:a16="http://schemas.microsoft.com/office/drawing/2014/main" id="{D6624B50-C507-47DB-8460-8DD91AB84590}"/>
              </a:ext>
            </a:extLst>
          </p:cNvPr>
          <p:cNvSpPr txBox="1"/>
          <p:nvPr/>
        </p:nvSpPr>
        <p:spPr>
          <a:xfrm>
            <a:off x="3173506" y="2521059"/>
            <a:ext cx="5844988" cy="2739211"/>
          </a:xfrm>
          <a:prstGeom prst="rect">
            <a:avLst/>
          </a:prstGeom>
          <a:noFill/>
        </p:spPr>
        <p:txBody>
          <a:bodyPr wrap="square" rtlCol="0">
            <a:spAutoFit/>
          </a:bodyPr>
          <a:lstStyle/>
          <a:p>
            <a:pPr algn="ctr"/>
            <a:r>
              <a:rPr lang="zh-CN" altLang="en-US" sz="2800" b="1" dirty="0">
                <a:solidFill>
                  <a:schemeClr val="bg1"/>
                </a:solidFill>
                <a:effectLst>
                  <a:outerShdw blurRad="38100" dist="38100" dir="2700000" algn="tl">
                    <a:srgbClr val="000000">
                      <a:alpha val="43137"/>
                    </a:srgbClr>
                  </a:outerShdw>
                </a:effectLst>
              </a:rPr>
              <a:t>没有硝烟 却是因为有你</a:t>
            </a:r>
            <a:endParaRPr lang="en-US" altLang="zh-CN" sz="2800" b="1" dirty="0">
              <a:solidFill>
                <a:schemeClr val="bg1"/>
              </a:solidFill>
              <a:effectLst>
                <a:outerShdw blurRad="38100" dist="38100" dir="2700000" algn="tl">
                  <a:srgbClr val="000000">
                    <a:alpha val="43137"/>
                  </a:srgbClr>
                </a:outerShdw>
              </a:effectLst>
            </a:endParaRPr>
          </a:p>
          <a:p>
            <a:pPr algn="ctr"/>
            <a:r>
              <a:rPr lang="zh-CN" altLang="en-US" sz="2800" b="1" dirty="0" smtClean="0">
                <a:solidFill>
                  <a:schemeClr val="bg1"/>
                </a:solidFill>
                <a:effectLst>
                  <a:outerShdw blurRad="38100" dist="38100" dir="2700000" algn="tl">
                    <a:srgbClr val="000000">
                      <a:alpha val="43137"/>
                    </a:srgbClr>
                  </a:outerShdw>
                </a:effectLst>
              </a:rPr>
              <a:t>九十一年</a:t>
            </a:r>
            <a:r>
              <a:rPr lang="zh-CN" altLang="en-US" sz="2800" b="1" dirty="0">
                <a:solidFill>
                  <a:schemeClr val="bg1"/>
                </a:solidFill>
                <a:effectLst>
                  <a:outerShdw blurRad="38100" dist="38100" dir="2700000" algn="tl">
                    <a:srgbClr val="000000">
                      <a:alpha val="43137"/>
                    </a:srgbClr>
                  </a:outerShdw>
                </a:effectLst>
              </a:rPr>
              <a:t>没有消磨</a:t>
            </a:r>
            <a:endParaRPr lang="en-US" altLang="zh-CN" sz="2800" b="1" dirty="0">
              <a:solidFill>
                <a:schemeClr val="bg1"/>
              </a:solidFill>
              <a:effectLst>
                <a:outerShdw blurRad="38100" dist="38100" dir="2700000" algn="tl">
                  <a:srgbClr val="000000">
                    <a:alpha val="43137"/>
                  </a:srgbClr>
                </a:outerShdw>
              </a:effectLst>
            </a:endParaRPr>
          </a:p>
          <a:p>
            <a:pPr algn="ctr"/>
            <a:r>
              <a:rPr lang="zh-CN" altLang="en-US" sz="2800" b="1" dirty="0">
                <a:solidFill>
                  <a:schemeClr val="bg1"/>
                </a:solidFill>
                <a:effectLst>
                  <a:outerShdw blurRad="38100" dist="38100" dir="2700000" algn="tl">
                    <a:srgbClr val="000000">
                      <a:alpha val="43137"/>
                    </a:srgbClr>
                  </a:outerShdw>
                </a:effectLst>
              </a:rPr>
              <a:t>那颗跳动着的红色的</a:t>
            </a:r>
            <a:endParaRPr lang="en-US" altLang="zh-CN" sz="2800" b="1" dirty="0">
              <a:solidFill>
                <a:schemeClr val="bg1"/>
              </a:solidFill>
              <a:effectLst>
                <a:outerShdw blurRad="38100" dist="38100" dir="2700000" algn="tl">
                  <a:srgbClr val="000000">
                    <a:alpha val="43137"/>
                  </a:srgbClr>
                </a:outerShdw>
              </a:effectLst>
            </a:endParaRPr>
          </a:p>
          <a:p>
            <a:pPr algn="ctr"/>
            <a:r>
              <a:rPr lang="zh-CN" altLang="en-US" sz="2800" b="1" dirty="0">
                <a:solidFill>
                  <a:schemeClr val="bg1"/>
                </a:solidFill>
                <a:effectLst>
                  <a:outerShdw blurRad="38100" dist="38100" dir="2700000" algn="tl">
                    <a:srgbClr val="000000">
                      <a:alpha val="43137"/>
                    </a:srgbClr>
                  </a:outerShdw>
                </a:effectLst>
              </a:rPr>
              <a:t>中国心</a:t>
            </a:r>
            <a:endParaRPr lang="en-US" altLang="zh-CN" sz="2800" b="1" dirty="0">
              <a:solidFill>
                <a:schemeClr val="bg1"/>
              </a:solidFill>
              <a:effectLst>
                <a:outerShdw blurRad="38100" dist="38100" dir="2700000" algn="tl">
                  <a:srgbClr val="000000">
                    <a:alpha val="43137"/>
                  </a:srgbClr>
                </a:outerShdw>
              </a:effectLst>
            </a:endParaRPr>
          </a:p>
          <a:p>
            <a:pPr algn="ctr"/>
            <a:r>
              <a:rPr lang="zh-CN" altLang="en-US" sz="6000" b="1" dirty="0">
                <a:solidFill>
                  <a:schemeClr val="bg1"/>
                </a:solidFill>
                <a:effectLst>
                  <a:outerShdw blurRad="38100" dist="38100" dir="2700000" algn="tl">
                    <a:srgbClr val="000000">
                      <a:alpha val="43137"/>
                    </a:srgbClr>
                  </a:outerShdw>
                </a:effectLst>
              </a:rPr>
              <a:t>谢谢观看</a:t>
            </a:r>
          </a:p>
        </p:txBody>
      </p:sp>
    </p:spTree>
    <p:extLst>
      <p:ext uri="{BB962C8B-B14F-4D97-AF65-F5344CB8AC3E}">
        <p14:creationId xmlns:p14="http://schemas.microsoft.com/office/powerpoint/2010/main" val="76972160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2000">
        <p15:prstTrans prst="peelOff"/>
      </p:transition>
    </mc:Choice>
    <mc:Fallback xmlns="">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iterate type="lt">
                                    <p:tmPct val="10000"/>
                                  </p:iterate>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 xmlns:a16="http://schemas.microsoft.com/office/drawing/2014/main" id="{26A5B871-F8B1-4E14-8C68-EEEB13FD40EA}"/>
              </a:ext>
            </a:extLst>
          </p:cNvPr>
          <p:cNvSpPr txBox="1"/>
          <p:nvPr/>
        </p:nvSpPr>
        <p:spPr>
          <a:xfrm>
            <a:off x="1381593" y="1913466"/>
            <a:ext cx="9188971" cy="4378382"/>
          </a:xfrm>
          <a:custGeom>
            <a:avLst/>
            <a:gdLst>
              <a:gd name="connsiteX0" fmla="*/ 0 w 9188971"/>
              <a:gd name="connsiteY0" fmla="*/ 0 h 4358116"/>
              <a:gd name="connsiteX1" fmla="*/ 9188971 w 9188971"/>
              <a:gd name="connsiteY1" fmla="*/ 0 h 4358116"/>
              <a:gd name="connsiteX2" fmla="*/ 9188971 w 9188971"/>
              <a:gd name="connsiteY2" fmla="*/ 4358116 h 4358116"/>
              <a:gd name="connsiteX3" fmla="*/ 0 w 9188971"/>
              <a:gd name="connsiteY3" fmla="*/ 4358116 h 4358116"/>
              <a:gd name="connsiteX4" fmla="*/ 0 w 9188971"/>
              <a:gd name="connsiteY4" fmla="*/ 0 h 4358116"/>
              <a:gd name="connsiteX0" fmla="*/ 0 w 9188971"/>
              <a:gd name="connsiteY0" fmla="*/ 3332 h 4361448"/>
              <a:gd name="connsiteX1" fmla="*/ 972140 w 9188971"/>
              <a:gd name="connsiteY1" fmla="*/ 0 h 4361448"/>
              <a:gd name="connsiteX2" fmla="*/ 9188971 w 9188971"/>
              <a:gd name="connsiteY2" fmla="*/ 3332 h 4361448"/>
              <a:gd name="connsiteX3" fmla="*/ 9188971 w 9188971"/>
              <a:gd name="connsiteY3" fmla="*/ 4361448 h 4361448"/>
              <a:gd name="connsiteX4" fmla="*/ 0 w 9188971"/>
              <a:gd name="connsiteY4" fmla="*/ 4361448 h 4361448"/>
              <a:gd name="connsiteX5" fmla="*/ 0 w 9188971"/>
              <a:gd name="connsiteY5" fmla="*/ 3332 h 4361448"/>
              <a:gd name="connsiteX0" fmla="*/ 0 w 9188971"/>
              <a:gd name="connsiteY0" fmla="*/ 3332 h 4361448"/>
              <a:gd name="connsiteX1" fmla="*/ 972140 w 9188971"/>
              <a:gd name="connsiteY1" fmla="*/ 0 h 4361448"/>
              <a:gd name="connsiteX2" fmla="*/ 9188971 w 9188971"/>
              <a:gd name="connsiteY2" fmla="*/ 3332 h 4361448"/>
              <a:gd name="connsiteX3" fmla="*/ 9188971 w 9188971"/>
              <a:gd name="connsiteY3" fmla="*/ 4361448 h 4361448"/>
              <a:gd name="connsiteX4" fmla="*/ 0 w 9188971"/>
              <a:gd name="connsiteY4" fmla="*/ 4361448 h 4361448"/>
              <a:gd name="connsiteX5" fmla="*/ 0 w 9188971"/>
              <a:gd name="connsiteY5" fmla="*/ 3332 h 4361448"/>
              <a:gd name="connsiteX0" fmla="*/ 0 w 9188971"/>
              <a:gd name="connsiteY0" fmla="*/ 19 h 4358135"/>
              <a:gd name="connsiteX1" fmla="*/ 3224274 w 9188971"/>
              <a:gd name="connsiteY1" fmla="*/ 47487 h 4358135"/>
              <a:gd name="connsiteX2" fmla="*/ 9188971 w 9188971"/>
              <a:gd name="connsiteY2" fmla="*/ 19 h 4358135"/>
              <a:gd name="connsiteX3" fmla="*/ 9188971 w 9188971"/>
              <a:gd name="connsiteY3" fmla="*/ 4358135 h 4358135"/>
              <a:gd name="connsiteX4" fmla="*/ 0 w 9188971"/>
              <a:gd name="connsiteY4" fmla="*/ 4358135 h 4358135"/>
              <a:gd name="connsiteX5" fmla="*/ 0 w 9188971"/>
              <a:gd name="connsiteY5" fmla="*/ 19 h 4358135"/>
              <a:gd name="connsiteX0" fmla="*/ 0 w 9188971"/>
              <a:gd name="connsiteY0" fmla="*/ 19 h 4358135"/>
              <a:gd name="connsiteX1" fmla="*/ 3224274 w 9188971"/>
              <a:gd name="connsiteY1" fmla="*/ 47487 h 4358135"/>
              <a:gd name="connsiteX2" fmla="*/ 6915740 w 9188971"/>
              <a:gd name="connsiteY2" fmla="*/ 13620 h 4358135"/>
              <a:gd name="connsiteX3" fmla="*/ 9188971 w 9188971"/>
              <a:gd name="connsiteY3" fmla="*/ 19 h 4358135"/>
              <a:gd name="connsiteX4" fmla="*/ 9188971 w 9188971"/>
              <a:gd name="connsiteY4" fmla="*/ 4358135 h 4358135"/>
              <a:gd name="connsiteX5" fmla="*/ 0 w 9188971"/>
              <a:gd name="connsiteY5" fmla="*/ 4358135 h 4358135"/>
              <a:gd name="connsiteX6" fmla="*/ 0 w 9188971"/>
              <a:gd name="connsiteY6" fmla="*/ 19 h 4358135"/>
              <a:gd name="connsiteX0" fmla="*/ 0 w 9188971"/>
              <a:gd name="connsiteY0" fmla="*/ 19 h 4358135"/>
              <a:gd name="connsiteX1" fmla="*/ 3224274 w 9188971"/>
              <a:gd name="connsiteY1" fmla="*/ 47487 h 4358135"/>
              <a:gd name="connsiteX2" fmla="*/ 6526274 w 9188971"/>
              <a:gd name="connsiteY2" fmla="*/ 30553 h 4358135"/>
              <a:gd name="connsiteX3" fmla="*/ 9188971 w 9188971"/>
              <a:gd name="connsiteY3" fmla="*/ 19 h 4358135"/>
              <a:gd name="connsiteX4" fmla="*/ 9188971 w 9188971"/>
              <a:gd name="connsiteY4" fmla="*/ 4358135 h 4358135"/>
              <a:gd name="connsiteX5" fmla="*/ 0 w 9188971"/>
              <a:gd name="connsiteY5" fmla="*/ 4358135 h 4358135"/>
              <a:gd name="connsiteX6" fmla="*/ 0 w 9188971"/>
              <a:gd name="connsiteY6" fmla="*/ 19 h 4358135"/>
              <a:gd name="connsiteX0" fmla="*/ 6526274 w 9188971"/>
              <a:gd name="connsiteY0" fmla="*/ 30553 h 4358135"/>
              <a:gd name="connsiteX1" fmla="*/ 9188971 w 9188971"/>
              <a:gd name="connsiteY1" fmla="*/ 19 h 4358135"/>
              <a:gd name="connsiteX2" fmla="*/ 9188971 w 9188971"/>
              <a:gd name="connsiteY2" fmla="*/ 4358135 h 4358135"/>
              <a:gd name="connsiteX3" fmla="*/ 0 w 9188971"/>
              <a:gd name="connsiteY3" fmla="*/ 4358135 h 4358135"/>
              <a:gd name="connsiteX4" fmla="*/ 0 w 9188971"/>
              <a:gd name="connsiteY4" fmla="*/ 19 h 4358135"/>
              <a:gd name="connsiteX5" fmla="*/ 3315714 w 9188971"/>
              <a:gd name="connsiteY5" fmla="*/ 138927 h 4358135"/>
              <a:gd name="connsiteX0" fmla="*/ 6526274 w 9188971"/>
              <a:gd name="connsiteY0" fmla="*/ 46377 h 4373959"/>
              <a:gd name="connsiteX1" fmla="*/ 9188971 w 9188971"/>
              <a:gd name="connsiteY1" fmla="*/ 15843 h 4373959"/>
              <a:gd name="connsiteX2" fmla="*/ 9188971 w 9188971"/>
              <a:gd name="connsiteY2" fmla="*/ 4373959 h 4373959"/>
              <a:gd name="connsiteX3" fmla="*/ 0 w 9188971"/>
              <a:gd name="connsiteY3" fmla="*/ 4373959 h 4373959"/>
              <a:gd name="connsiteX4" fmla="*/ 0 w 9188971"/>
              <a:gd name="connsiteY4" fmla="*/ 15843 h 4373959"/>
              <a:gd name="connsiteX5" fmla="*/ 3214114 w 9188971"/>
              <a:gd name="connsiteY5" fmla="*/ 53151 h 4373959"/>
              <a:gd name="connsiteX0" fmla="*/ 6526274 w 9188971"/>
              <a:gd name="connsiteY0" fmla="*/ 30553 h 4358135"/>
              <a:gd name="connsiteX1" fmla="*/ 9188971 w 9188971"/>
              <a:gd name="connsiteY1" fmla="*/ 19 h 4358135"/>
              <a:gd name="connsiteX2" fmla="*/ 9188971 w 9188971"/>
              <a:gd name="connsiteY2" fmla="*/ 4358135 h 4358135"/>
              <a:gd name="connsiteX3" fmla="*/ 0 w 9188971"/>
              <a:gd name="connsiteY3" fmla="*/ 4358135 h 4358135"/>
              <a:gd name="connsiteX4" fmla="*/ 0 w 9188971"/>
              <a:gd name="connsiteY4" fmla="*/ 19 h 4358135"/>
              <a:gd name="connsiteX5" fmla="*/ 3214114 w 9188971"/>
              <a:gd name="connsiteY5" fmla="*/ 37327 h 4358135"/>
              <a:gd name="connsiteX0" fmla="*/ 6526274 w 9188971"/>
              <a:gd name="connsiteY0" fmla="*/ 30590 h 4358172"/>
              <a:gd name="connsiteX1" fmla="*/ 9188971 w 9188971"/>
              <a:gd name="connsiteY1" fmla="*/ 56 h 4358172"/>
              <a:gd name="connsiteX2" fmla="*/ 9188971 w 9188971"/>
              <a:gd name="connsiteY2" fmla="*/ 4358172 h 4358172"/>
              <a:gd name="connsiteX3" fmla="*/ 0 w 9188971"/>
              <a:gd name="connsiteY3" fmla="*/ 4358172 h 4358172"/>
              <a:gd name="connsiteX4" fmla="*/ 0 w 9188971"/>
              <a:gd name="connsiteY4" fmla="*/ 56 h 4358172"/>
              <a:gd name="connsiteX5" fmla="*/ 1723981 w 9188971"/>
              <a:gd name="connsiteY5" fmla="*/ 3497 h 4358172"/>
              <a:gd name="connsiteX0" fmla="*/ 6526274 w 9188971"/>
              <a:gd name="connsiteY0" fmla="*/ 30534 h 4358116"/>
              <a:gd name="connsiteX1" fmla="*/ 9188971 w 9188971"/>
              <a:gd name="connsiteY1" fmla="*/ 0 h 4358116"/>
              <a:gd name="connsiteX2" fmla="*/ 9188971 w 9188971"/>
              <a:gd name="connsiteY2" fmla="*/ 4358116 h 4358116"/>
              <a:gd name="connsiteX3" fmla="*/ 0 w 9188971"/>
              <a:gd name="connsiteY3" fmla="*/ 4358116 h 4358116"/>
              <a:gd name="connsiteX4" fmla="*/ 0 w 9188971"/>
              <a:gd name="connsiteY4" fmla="*/ 0 h 4358116"/>
              <a:gd name="connsiteX5" fmla="*/ 3163315 w 9188971"/>
              <a:gd name="connsiteY5" fmla="*/ 20374 h 4358116"/>
              <a:gd name="connsiteX0" fmla="*/ 6289208 w 9188971"/>
              <a:gd name="connsiteY0" fmla="*/ 47467 h 4358116"/>
              <a:gd name="connsiteX1" fmla="*/ 9188971 w 9188971"/>
              <a:gd name="connsiteY1" fmla="*/ 0 h 4358116"/>
              <a:gd name="connsiteX2" fmla="*/ 9188971 w 9188971"/>
              <a:gd name="connsiteY2" fmla="*/ 4358116 h 4358116"/>
              <a:gd name="connsiteX3" fmla="*/ 0 w 9188971"/>
              <a:gd name="connsiteY3" fmla="*/ 4358116 h 4358116"/>
              <a:gd name="connsiteX4" fmla="*/ 0 w 9188971"/>
              <a:gd name="connsiteY4" fmla="*/ 0 h 4358116"/>
              <a:gd name="connsiteX5" fmla="*/ 3163315 w 9188971"/>
              <a:gd name="connsiteY5" fmla="*/ 20374 h 4358116"/>
              <a:gd name="connsiteX0" fmla="*/ 6289208 w 9188971"/>
              <a:gd name="connsiteY0" fmla="*/ 47467 h 4358116"/>
              <a:gd name="connsiteX1" fmla="*/ 9188971 w 9188971"/>
              <a:gd name="connsiteY1" fmla="*/ 0 h 4358116"/>
              <a:gd name="connsiteX2" fmla="*/ 9188971 w 9188971"/>
              <a:gd name="connsiteY2" fmla="*/ 4358116 h 4358116"/>
              <a:gd name="connsiteX3" fmla="*/ 0 w 9188971"/>
              <a:gd name="connsiteY3" fmla="*/ 4358116 h 4358116"/>
              <a:gd name="connsiteX4" fmla="*/ 0 w 9188971"/>
              <a:gd name="connsiteY4" fmla="*/ 0 h 4358116"/>
              <a:gd name="connsiteX5" fmla="*/ 2858515 w 9188971"/>
              <a:gd name="connsiteY5" fmla="*/ 3441 h 4358116"/>
              <a:gd name="connsiteX0" fmla="*/ 6272275 w 9188971"/>
              <a:gd name="connsiteY0" fmla="*/ 0 h 4378382"/>
              <a:gd name="connsiteX1" fmla="*/ 9188971 w 9188971"/>
              <a:gd name="connsiteY1" fmla="*/ 20266 h 4378382"/>
              <a:gd name="connsiteX2" fmla="*/ 9188971 w 9188971"/>
              <a:gd name="connsiteY2" fmla="*/ 4378382 h 4378382"/>
              <a:gd name="connsiteX3" fmla="*/ 0 w 9188971"/>
              <a:gd name="connsiteY3" fmla="*/ 4378382 h 4378382"/>
              <a:gd name="connsiteX4" fmla="*/ 0 w 9188971"/>
              <a:gd name="connsiteY4" fmla="*/ 20266 h 4378382"/>
              <a:gd name="connsiteX5" fmla="*/ 2858515 w 9188971"/>
              <a:gd name="connsiteY5" fmla="*/ 23707 h 43783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188971" h="4378382">
                <a:moveTo>
                  <a:pt x="6272275" y="0"/>
                </a:moveTo>
                <a:lnTo>
                  <a:pt x="9188971" y="20266"/>
                </a:lnTo>
                <a:lnTo>
                  <a:pt x="9188971" y="4378382"/>
                </a:lnTo>
                <a:lnTo>
                  <a:pt x="0" y="4378382"/>
                </a:lnTo>
                <a:lnTo>
                  <a:pt x="0" y="20266"/>
                </a:lnTo>
                <a:lnTo>
                  <a:pt x="2858515" y="23707"/>
                </a:lnTo>
              </a:path>
            </a:pathLst>
          </a:custGeom>
          <a:noFill/>
          <a:ln>
            <a:solidFill>
              <a:srgbClr val="C00000"/>
            </a:solidFill>
          </a:ln>
        </p:spPr>
        <p:txBody>
          <a:bodyPr wrap="square" rtlCol="0">
            <a:spAutoFit/>
          </a:bodyPr>
          <a:lstStyle/>
          <a:p>
            <a:pPr fontAlgn="base" latinLnBrk="1">
              <a:lnSpc>
                <a:spcPct val="140000"/>
              </a:lnSpc>
              <a:spcBef>
                <a:spcPct val="0"/>
              </a:spcBef>
              <a:spcAft>
                <a:spcPct val="0"/>
              </a:spcAft>
              <a:defRPr/>
            </a:pPr>
            <a:endParaRPr kumimoji="1" lang="en-US" altLang="zh-CN" dirty="0">
              <a:solidFill>
                <a:srgbClr val="FFDB69"/>
              </a:solidFill>
              <a:latin typeface="Arial" charset="0"/>
              <a:ea typeface="微软雅黑" pitchFamily="34" charset="-122"/>
            </a:endParaRPr>
          </a:p>
          <a:p>
            <a:pPr fontAlgn="base" latinLnBrk="1">
              <a:lnSpc>
                <a:spcPct val="140000"/>
              </a:lnSpc>
              <a:spcBef>
                <a:spcPct val="0"/>
              </a:spcBef>
              <a:spcAft>
                <a:spcPct val="0"/>
              </a:spcAft>
              <a:defRPr/>
            </a:pPr>
            <a:r>
              <a:rPr lang="zh-CN" altLang="en-US" sz="2000" dirty="0">
                <a:solidFill>
                  <a:srgbClr val="874600"/>
                </a:solidFill>
                <a:latin typeface="微软雅黑" panose="020B0503020204020204" pitchFamily="34" charset="-122"/>
                <a:ea typeface="微软雅黑" panose="020B0503020204020204" pitchFamily="34" charset="-122"/>
              </a:rPr>
              <a:t>单击此处添加文字内容 击此处添加文字内容单击此处添加文字内容单击此处添加文字内容单击此处添加文字内容击此处添加文字内容单击此处添加文字内容单</a:t>
            </a:r>
            <a:endParaRPr lang="en-US" altLang="zh-CN" sz="2000" dirty="0">
              <a:solidFill>
                <a:srgbClr val="874600"/>
              </a:solidFill>
              <a:latin typeface="微软雅黑" panose="020B0503020204020204" pitchFamily="34" charset="-122"/>
              <a:ea typeface="微软雅黑" panose="020B0503020204020204" pitchFamily="34" charset="-122"/>
            </a:endParaRPr>
          </a:p>
          <a:p>
            <a:pPr fontAlgn="base" latinLnBrk="1">
              <a:lnSpc>
                <a:spcPct val="140000"/>
              </a:lnSpc>
              <a:spcBef>
                <a:spcPct val="0"/>
              </a:spcBef>
              <a:spcAft>
                <a:spcPct val="0"/>
              </a:spcAft>
              <a:defRPr/>
            </a:pPr>
            <a:endParaRPr lang="en-US" altLang="zh-CN" sz="2000" dirty="0">
              <a:solidFill>
                <a:srgbClr val="874600"/>
              </a:solidFill>
              <a:latin typeface="微软雅黑" panose="020B0503020204020204" pitchFamily="34" charset="-122"/>
              <a:ea typeface="微软雅黑" panose="020B0503020204020204" pitchFamily="34" charset="-122"/>
            </a:endParaRPr>
          </a:p>
          <a:p>
            <a:pPr fontAlgn="base" latinLnBrk="1">
              <a:lnSpc>
                <a:spcPct val="140000"/>
              </a:lnSpc>
              <a:spcBef>
                <a:spcPct val="0"/>
              </a:spcBef>
              <a:spcAft>
                <a:spcPct val="0"/>
              </a:spcAft>
              <a:defRPr/>
            </a:pPr>
            <a:r>
              <a:rPr lang="zh-CN" altLang="en-US" sz="2000" dirty="0">
                <a:solidFill>
                  <a:srgbClr val="874600"/>
                </a:solidFill>
                <a:latin typeface="微软雅黑" panose="020B0503020204020204" pitchFamily="34" charset="-122"/>
                <a:ea typeface="微软雅黑" panose="020B0503020204020204" pitchFamily="34" charset="-122"/>
              </a:rPr>
              <a:t>击此处添加文字内容单击此处添加文字内容 此处添加文字内容单击此处添加文字内容单击此处添加文字内容单击此处添加文字内容 单击此处添加文字内容单击</a:t>
            </a:r>
            <a:endParaRPr lang="en-US" altLang="zh-CN" sz="2000" dirty="0">
              <a:solidFill>
                <a:srgbClr val="874600"/>
              </a:solidFill>
              <a:latin typeface="微软雅黑" panose="020B0503020204020204" pitchFamily="34" charset="-122"/>
              <a:ea typeface="微软雅黑" panose="020B0503020204020204" pitchFamily="34" charset="-122"/>
            </a:endParaRPr>
          </a:p>
          <a:p>
            <a:pPr fontAlgn="base" latinLnBrk="1">
              <a:lnSpc>
                <a:spcPct val="140000"/>
              </a:lnSpc>
              <a:spcBef>
                <a:spcPct val="0"/>
              </a:spcBef>
              <a:spcAft>
                <a:spcPct val="0"/>
              </a:spcAft>
              <a:defRPr/>
            </a:pPr>
            <a:endParaRPr lang="en-US" altLang="zh-CN" sz="2000" dirty="0">
              <a:solidFill>
                <a:srgbClr val="874600"/>
              </a:solidFill>
              <a:latin typeface="微软雅黑" panose="020B0503020204020204" pitchFamily="34" charset="-122"/>
              <a:ea typeface="微软雅黑" panose="020B0503020204020204" pitchFamily="34" charset="-122"/>
            </a:endParaRPr>
          </a:p>
          <a:p>
            <a:pPr fontAlgn="base" latinLnBrk="1">
              <a:lnSpc>
                <a:spcPct val="140000"/>
              </a:lnSpc>
              <a:spcBef>
                <a:spcPct val="0"/>
              </a:spcBef>
              <a:spcAft>
                <a:spcPct val="0"/>
              </a:spcAft>
              <a:defRPr/>
            </a:pPr>
            <a:r>
              <a:rPr lang="zh-CN" altLang="en-US" sz="2000" dirty="0">
                <a:solidFill>
                  <a:srgbClr val="874600"/>
                </a:solidFill>
                <a:latin typeface="微软雅黑" panose="020B0503020204020204" pitchFamily="34" charset="-122"/>
                <a:ea typeface="微软雅黑" panose="020B0503020204020204" pitchFamily="34" charset="-122"/>
              </a:rPr>
              <a:t>此处添加文字内容 击此处添加文字内容单击此处添加文字内容单击此处添加文字内容单击此处添加文字内容单击此处添加文字内容单击此处添加文字内容单击此单击此处添加文字内容单击此处添加文字内容单击此处添加文字内容单击此处</a:t>
            </a:r>
          </a:p>
        </p:txBody>
      </p:sp>
      <p:sp>
        <p:nvSpPr>
          <p:cNvPr id="3" name="矩形 2">
            <a:extLst>
              <a:ext uri="{FF2B5EF4-FFF2-40B4-BE49-F238E27FC236}">
                <a16:creationId xmlns="" xmlns:a16="http://schemas.microsoft.com/office/drawing/2014/main" id="{BEA1BE3B-272C-4BB4-A528-E1CA9DD8169A}"/>
              </a:ext>
            </a:extLst>
          </p:cNvPr>
          <p:cNvSpPr/>
          <p:nvPr/>
        </p:nvSpPr>
        <p:spPr>
          <a:xfrm>
            <a:off x="4270949" y="1346342"/>
            <a:ext cx="3342806" cy="779489"/>
          </a:xfrm>
          <a:prstGeom prst="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a:extLst>
              <a:ext uri="{FF2B5EF4-FFF2-40B4-BE49-F238E27FC236}">
                <a16:creationId xmlns="" xmlns:a16="http://schemas.microsoft.com/office/drawing/2014/main" id="{DFFB2145-CC00-4649-9C25-DCA1B7807461}"/>
              </a:ext>
            </a:extLst>
          </p:cNvPr>
          <p:cNvSpPr txBox="1"/>
          <p:nvPr/>
        </p:nvSpPr>
        <p:spPr>
          <a:xfrm>
            <a:off x="4192249" y="1336688"/>
            <a:ext cx="3807502" cy="646331"/>
          </a:xfrm>
          <a:prstGeom prst="rect">
            <a:avLst/>
          </a:prstGeom>
          <a:noFill/>
          <a:ln>
            <a:noFill/>
          </a:ln>
        </p:spPr>
        <p:txBody>
          <a:bodyPr wrap="square" rtlCol="0">
            <a:spAutoFit/>
          </a:bodyPr>
          <a:lstStyle/>
          <a:p>
            <a:pPr algn="ctr"/>
            <a:r>
              <a:rPr lang="zh-CN" altLang="en-US" sz="3600" b="1" dirty="0">
                <a:solidFill>
                  <a:srgbClr val="C00000"/>
                </a:solidFill>
              </a:rPr>
              <a:t>前言</a:t>
            </a:r>
            <a:endParaRPr lang="en-US" altLang="zh-CN" sz="3600" b="1" dirty="0">
              <a:solidFill>
                <a:srgbClr val="C00000"/>
              </a:solidFill>
            </a:endParaRPr>
          </a:p>
        </p:txBody>
      </p:sp>
    </p:spTree>
    <p:extLst>
      <p:ext uri="{BB962C8B-B14F-4D97-AF65-F5344CB8AC3E}">
        <p14:creationId xmlns:p14="http://schemas.microsoft.com/office/powerpoint/2010/main" val="190308447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2000">
        <p15:prstTrans prst="peelOff"/>
      </p:transition>
    </mc:Choice>
    <mc:Fallback xmlns="">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500"/>
                                        <p:tgtEl>
                                          <p:spTgt spid="3"/>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图片包含 事情&#10;&#10;已生成高可信度的说明">
            <a:extLst>
              <a:ext uri="{FF2B5EF4-FFF2-40B4-BE49-F238E27FC236}">
                <a16:creationId xmlns="" xmlns:a16="http://schemas.microsoft.com/office/drawing/2014/main" id="{009F9596-873C-489D-B21B-CE050604863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 name="矩形 2">
            <a:extLst>
              <a:ext uri="{FF2B5EF4-FFF2-40B4-BE49-F238E27FC236}">
                <a16:creationId xmlns="" xmlns:a16="http://schemas.microsoft.com/office/drawing/2014/main" id="{9B15FE92-2A9E-4AC4-B472-167A3D0894D4}"/>
              </a:ext>
            </a:extLst>
          </p:cNvPr>
          <p:cNvSpPr/>
          <p:nvPr/>
        </p:nvSpPr>
        <p:spPr>
          <a:xfrm>
            <a:off x="2994537" y="3066143"/>
            <a:ext cx="1233714" cy="72571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400" b="1" dirty="0">
                <a:solidFill>
                  <a:schemeClr val="bg1"/>
                </a:solidFill>
                <a:latin typeface="微软雅黑" panose="020B0503020204020204" pitchFamily="34" charset="-122"/>
                <a:ea typeface="微软雅黑" panose="020B0503020204020204" pitchFamily="34" charset="-122"/>
              </a:rPr>
              <a:t>1</a:t>
            </a:r>
            <a:endParaRPr lang="zh-CN" altLang="en-US" sz="4400" b="1" dirty="0">
              <a:solidFill>
                <a:schemeClr val="bg1"/>
              </a:solidFill>
              <a:latin typeface="微软雅黑" panose="020B0503020204020204" pitchFamily="34" charset="-122"/>
              <a:ea typeface="微软雅黑" panose="020B0503020204020204" pitchFamily="34" charset="-122"/>
            </a:endParaRPr>
          </a:p>
        </p:txBody>
      </p:sp>
      <p:sp>
        <p:nvSpPr>
          <p:cNvPr id="5" name="矩形 4">
            <a:extLst>
              <a:ext uri="{FF2B5EF4-FFF2-40B4-BE49-F238E27FC236}">
                <a16:creationId xmlns="" xmlns:a16="http://schemas.microsoft.com/office/drawing/2014/main" id="{9C008030-F09D-4D76-BD16-C836337243C4}"/>
              </a:ext>
            </a:extLst>
          </p:cNvPr>
          <p:cNvSpPr/>
          <p:nvPr/>
        </p:nvSpPr>
        <p:spPr>
          <a:xfrm>
            <a:off x="4228251" y="3066142"/>
            <a:ext cx="5181600" cy="725715"/>
          </a:xfrm>
          <a:prstGeom prst="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a:extLst>
              <a:ext uri="{FF2B5EF4-FFF2-40B4-BE49-F238E27FC236}">
                <a16:creationId xmlns="" xmlns:a16="http://schemas.microsoft.com/office/drawing/2014/main" id="{E9982104-0E65-4A57-BA43-537EB847A7D5}"/>
              </a:ext>
            </a:extLst>
          </p:cNvPr>
          <p:cNvSpPr txBox="1"/>
          <p:nvPr/>
        </p:nvSpPr>
        <p:spPr>
          <a:xfrm>
            <a:off x="4932489" y="3105833"/>
            <a:ext cx="4078161" cy="646331"/>
          </a:xfrm>
          <a:prstGeom prst="rect">
            <a:avLst/>
          </a:prstGeom>
          <a:noFill/>
        </p:spPr>
        <p:txBody>
          <a:bodyPr wrap="square" rtlCol="0">
            <a:spAutoFit/>
          </a:bodyPr>
          <a:lstStyle/>
          <a:p>
            <a:r>
              <a:rPr lang="zh-CN" altLang="en-US" sz="3600" b="1" dirty="0">
                <a:solidFill>
                  <a:srgbClr val="C00000"/>
                </a:solidFill>
                <a:latin typeface="微软雅黑" panose="020B0503020204020204" pitchFamily="34" charset="-122"/>
                <a:ea typeface="微软雅黑" panose="020B0503020204020204" pitchFamily="34" charset="-122"/>
              </a:rPr>
              <a:t>染红了的东方黎明</a:t>
            </a:r>
          </a:p>
        </p:txBody>
      </p:sp>
    </p:spTree>
    <p:extLst>
      <p:ext uri="{BB962C8B-B14F-4D97-AF65-F5344CB8AC3E}">
        <p14:creationId xmlns:p14="http://schemas.microsoft.com/office/powerpoint/2010/main" val="219816059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2000">
        <p15:prstTrans prst="peelOff"/>
      </p:transition>
    </mc:Choice>
    <mc:Fallback xmlns="">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fade">
                                      <p:cBhvr>
                                        <p:cTn id="17" dur="1000"/>
                                        <p:tgtEl>
                                          <p:spTgt spid="14"/>
                                        </p:tgtEl>
                                      </p:cBhvr>
                                    </p:animEffect>
                                    <p:anim calcmode="lin" valueType="num">
                                      <p:cBhvr>
                                        <p:cTn id="18" dur="1000" fill="hold"/>
                                        <p:tgtEl>
                                          <p:spTgt spid="14"/>
                                        </p:tgtEl>
                                        <p:attrNameLst>
                                          <p:attrName>ppt_x</p:attrName>
                                        </p:attrNameLst>
                                      </p:cBhvr>
                                      <p:tavLst>
                                        <p:tav tm="0">
                                          <p:val>
                                            <p:strVal val="#ppt_x"/>
                                          </p:val>
                                        </p:tav>
                                        <p:tav tm="100000">
                                          <p:val>
                                            <p:strVal val="#ppt_x"/>
                                          </p:val>
                                        </p:tav>
                                      </p:tavLst>
                                    </p:anim>
                                    <p:anim calcmode="lin" valueType="num">
                                      <p:cBhvr>
                                        <p:cTn id="19"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P spid="14"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6">
            <a:extLst>
              <a:ext uri="{FF2B5EF4-FFF2-40B4-BE49-F238E27FC236}">
                <a16:creationId xmlns="" xmlns:a16="http://schemas.microsoft.com/office/drawing/2014/main" id="{EE2E2DFD-A4A4-4A96-AC34-CC75924B8C96}"/>
              </a:ext>
            </a:extLst>
          </p:cNvPr>
          <p:cNvSpPr>
            <a:spLocks/>
          </p:cNvSpPr>
          <p:nvPr/>
        </p:nvSpPr>
        <p:spPr bwMode="auto">
          <a:xfrm>
            <a:off x="8578884" y="1732369"/>
            <a:ext cx="1116438" cy="1116445"/>
          </a:xfrm>
          <a:custGeom>
            <a:avLst/>
            <a:gdLst>
              <a:gd name="T0" fmla="*/ 242 w 242"/>
              <a:gd name="T1" fmla="*/ 94 h 242"/>
              <a:gd name="T2" fmla="*/ 137 w 242"/>
              <a:gd name="T3" fmla="*/ 137 h 242"/>
              <a:gd name="T4" fmla="*/ 94 w 242"/>
              <a:gd name="T5" fmla="*/ 242 h 242"/>
              <a:gd name="T6" fmla="*/ 0 w 242"/>
              <a:gd name="T7" fmla="*/ 242 h 242"/>
              <a:gd name="T8" fmla="*/ 71 w 242"/>
              <a:gd name="T9" fmla="*/ 71 h 242"/>
              <a:gd name="T10" fmla="*/ 242 w 242"/>
              <a:gd name="T11" fmla="*/ 0 h 242"/>
              <a:gd name="T12" fmla="*/ 242 w 242"/>
              <a:gd name="T13" fmla="*/ 94 h 242"/>
            </a:gdLst>
            <a:ahLst/>
            <a:cxnLst>
              <a:cxn ang="0">
                <a:pos x="T0" y="T1"/>
              </a:cxn>
              <a:cxn ang="0">
                <a:pos x="T2" y="T3"/>
              </a:cxn>
              <a:cxn ang="0">
                <a:pos x="T4" y="T5"/>
              </a:cxn>
              <a:cxn ang="0">
                <a:pos x="T6" y="T7"/>
              </a:cxn>
              <a:cxn ang="0">
                <a:pos x="T8" y="T9"/>
              </a:cxn>
              <a:cxn ang="0">
                <a:pos x="T10" y="T11"/>
              </a:cxn>
              <a:cxn ang="0">
                <a:pos x="T12" y="T13"/>
              </a:cxn>
            </a:cxnLst>
            <a:rect l="0" t="0" r="r" b="b"/>
            <a:pathLst>
              <a:path w="242" h="242">
                <a:moveTo>
                  <a:pt x="242" y="94"/>
                </a:moveTo>
                <a:cubicBezTo>
                  <a:pt x="201" y="94"/>
                  <a:pt x="164" y="111"/>
                  <a:pt x="137" y="137"/>
                </a:cubicBezTo>
                <a:cubicBezTo>
                  <a:pt x="110" y="164"/>
                  <a:pt x="94" y="201"/>
                  <a:pt x="94" y="242"/>
                </a:cubicBezTo>
                <a:cubicBezTo>
                  <a:pt x="0" y="242"/>
                  <a:pt x="0" y="242"/>
                  <a:pt x="0" y="242"/>
                </a:cubicBezTo>
                <a:cubicBezTo>
                  <a:pt x="0" y="175"/>
                  <a:pt x="27" y="115"/>
                  <a:pt x="71" y="71"/>
                </a:cubicBezTo>
                <a:cubicBezTo>
                  <a:pt x="115" y="28"/>
                  <a:pt x="175" y="0"/>
                  <a:pt x="242" y="0"/>
                </a:cubicBezTo>
                <a:lnTo>
                  <a:pt x="242" y="94"/>
                </a:lnTo>
                <a:close/>
              </a:path>
            </a:pathLst>
          </a:custGeom>
          <a:solidFill>
            <a:srgbClr val="C00000"/>
          </a:solidFill>
          <a:ln>
            <a:noFill/>
          </a:ln>
        </p:spPr>
        <p:txBody>
          <a:bodyPr vert="horz" wrap="square" lIns="91436" tIns="45718" rIns="91436" bIns="45718" numCol="1" anchor="t" anchorCtr="0" compatLnSpc="1">
            <a:prstTxWarp prst="textNoShape">
              <a:avLst/>
            </a:prstTxWarp>
          </a:bodyPr>
          <a:lstStyle/>
          <a:p>
            <a:pPr marL="0" marR="0" lvl="0" indent="0" algn="ctr" defTabSz="1218804" rtl="0" eaLnBrk="1" fontAlgn="auto" latinLnBrk="0" hangingPunct="1">
              <a:lnSpc>
                <a:spcPct val="100000"/>
              </a:lnSpc>
              <a:spcBef>
                <a:spcPts val="0"/>
              </a:spcBef>
              <a:spcAft>
                <a:spcPts val="0"/>
              </a:spcAft>
              <a:buClrTx/>
              <a:buSzTx/>
              <a:buFontTx/>
              <a:buNone/>
              <a:tabLst/>
              <a:defRPr/>
            </a:pPr>
            <a:endParaRPr kumimoji="0" lang="zh-CN" altLang="en-US" sz="2399" b="0" i="0" u="none" strike="noStrike" kern="0" cap="none" spc="0" normalizeH="0" baseline="0" noProof="0">
              <a:ln>
                <a:noFill/>
              </a:ln>
              <a:solidFill>
                <a:sysClr val="windowText" lastClr="000000"/>
              </a:solidFill>
              <a:effectLst/>
              <a:uLnTx/>
              <a:uFillTx/>
              <a:latin typeface="Arial" pitchFamily="34" charset="0"/>
              <a:ea typeface="黑体" pitchFamily="49" charset="-122"/>
              <a:cs typeface="+mn-cs"/>
            </a:endParaRPr>
          </a:p>
        </p:txBody>
      </p:sp>
      <p:sp>
        <p:nvSpPr>
          <p:cNvPr id="3" name="Freeform 7">
            <a:extLst>
              <a:ext uri="{FF2B5EF4-FFF2-40B4-BE49-F238E27FC236}">
                <a16:creationId xmlns="" xmlns:a16="http://schemas.microsoft.com/office/drawing/2014/main" id="{3FDD6662-1087-4361-B79B-77AD365F9300}"/>
              </a:ext>
            </a:extLst>
          </p:cNvPr>
          <p:cNvSpPr>
            <a:spLocks/>
          </p:cNvSpPr>
          <p:nvPr/>
        </p:nvSpPr>
        <p:spPr bwMode="auto">
          <a:xfrm>
            <a:off x="7894552" y="2848814"/>
            <a:ext cx="1118393" cy="1118399"/>
          </a:xfrm>
          <a:custGeom>
            <a:avLst/>
            <a:gdLst>
              <a:gd name="T0" fmla="*/ 0 w 242"/>
              <a:gd name="T1" fmla="*/ 148 h 242"/>
              <a:gd name="T2" fmla="*/ 105 w 242"/>
              <a:gd name="T3" fmla="*/ 105 h 242"/>
              <a:gd name="T4" fmla="*/ 148 w 242"/>
              <a:gd name="T5" fmla="*/ 0 h 242"/>
              <a:gd name="T6" fmla="*/ 242 w 242"/>
              <a:gd name="T7" fmla="*/ 0 h 242"/>
              <a:gd name="T8" fmla="*/ 171 w 242"/>
              <a:gd name="T9" fmla="*/ 171 h 242"/>
              <a:gd name="T10" fmla="*/ 0 w 242"/>
              <a:gd name="T11" fmla="*/ 242 h 242"/>
              <a:gd name="T12" fmla="*/ 0 w 242"/>
              <a:gd name="T13" fmla="*/ 148 h 242"/>
            </a:gdLst>
            <a:ahLst/>
            <a:cxnLst>
              <a:cxn ang="0">
                <a:pos x="T0" y="T1"/>
              </a:cxn>
              <a:cxn ang="0">
                <a:pos x="T2" y="T3"/>
              </a:cxn>
              <a:cxn ang="0">
                <a:pos x="T4" y="T5"/>
              </a:cxn>
              <a:cxn ang="0">
                <a:pos x="T6" y="T7"/>
              </a:cxn>
              <a:cxn ang="0">
                <a:pos x="T8" y="T9"/>
              </a:cxn>
              <a:cxn ang="0">
                <a:pos x="T10" y="T11"/>
              </a:cxn>
              <a:cxn ang="0">
                <a:pos x="T12" y="T13"/>
              </a:cxn>
            </a:cxnLst>
            <a:rect l="0" t="0" r="r" b="b"/>
            <a:pathLst>
              <a:path w="242" h="242">
                <a:moveTo>
                  <a:pt x="0" y="148"/>
                </a:moveTo>
                <a:cubicBezTo>
                  <a:pt x="41" y="148"/>
                  <a:pt x="78" y="132"/>
                  <a:pt x="105" y="105"/>
                </a:cubicBezTo>
                <a:cubicBezTo>
                  <a:pt x="132" y="78"/>
                  <a:pt x="148" y="41"/>
                  <a:pt x="148" y="0"/>
                </a:cubicBezTo>
                <a:cubicBezTo>
                  <a:pt x="242" y="0"/>
                  <a:pt x="242" y="0"/>
                  <a:pt x="242" y="0"/>
                </a:cubicBezTo>
                <a:cubicBezTo>
                  <a:pt x="242" y="67"/>
                  <a:pt x="215" y="127"/>
                  <a:pt x="171" y="171"/>
                </a:cubicBezTo>
                <a:cubicBezTo>
                  <a:pt x="127" y="215"/>
                  <a:pt x="67" y="242"/>
                  <a:pt x="0" y="242"/>
                </a:cubicBezTo>
                <a:lnTo>
                  <a:pt x="0" y="148"/>
                </a:lnTo>
                <a:close/>
              </a:path>
            </a:pathLst>
          </a:custGeom>
          <a:solidFill>
            <a:srgbClr val="C00000"/>
          </a:solidFill>
          <a:ln>
            <a:noFill/>
          </a:ln>
        </p:spPr>
        <p:txBody>
          <a:bodyPr vert="horz" wrap="square" lIns="91436" tIns="45718" rIns="91436" bIns="45718" numCol="1" anchor="t" anchorCtr="0" compatLnSpc="1">
            <a:prstTxWarp prst="textNoShape">
              <a:avLst/>
            </a:prstTxWarp>
          </a:bodyPr>
          <a:lstStyle/>
          <a:p>
            <a:pPr marL="0" marR="0" lvl="0" indent="0" algn="ctr" defTabSz="1218804" rtl="0" eaLnBrk="1" fontAlgn="auto" latinLnBrk="0" hangingPunct="1">
              <a:lnSpc>
                <a:spcPct val="100000"/>
              </a:lnSpc>
              <a:spcBef>
                <a:spcPts val="0"/>
              </a:spcBef>
              <a:spcAft>
                <a:spcPts val="0"/>
              </a:spcAft>
              <a:buClrTx/>
              <a:buSzTx/>
              <a:buFontTx/>
              <a:buNone/>
              <a:tabLst/>
              <a:defRPr/>
            </a:pPr>
            <a:endParaRPr kumimoji="0" lang="zh-CN" altLang="en-US" sz="2399" b="0" i="0" u="none" strike="noStrike" kern="0" cap="none" spc="0" normalizeH="0" baseline="0" noProof="0">
              <a:ln>
                <a:noFill/>
              </a:ln>
              <a:solidFill>
                <a:sysClr val="windowText" lastClr="000000"/>
              </a:solidFill>
              <a:effectLst/>
              <a:uLnTx/>
              <a:uFillTx/>
              <a:latin typeface="Arial" pitchFamily="34" charset="0"/>
              <a:ea typeface="黑体" pitchFamily="49" charset="-122"/>
              <a:cs typeface="+mn-cs"/>
            </a:endParaRPr>
          </a:p>
        </p:txBody>
      </p:sp>
      <p:sp>
        <p:nvSpPr>
          <p:cNvPr id="4" name="Freeform 8">
            <a:extLst>
              <a:ext uri="{FF2B5EF4-FFF2-40B4-BE49-F238E27FC236}">
                <a16:creationId xmlns="" xmlns:a16="http://schemas.microsoft.com/office/drawing/2014/main" id="{E65AD388-2277-41FF-B42A-30568DA9FC12}"/>
              </a:ext>
            </a:extLst>
          </p:cNvPr>
          <p:cNvSpPr>
            <a:spLocks/>
          </p:cNvSpPr>
          <p:nvPr/>
        </p:nvSpPr>
        <p:spPr bwMode="auto">
          <a:xfrm>
            <a:off x="6782023" y="2848814"/>
            <a:ext cx="1112529" cy="1118399"/>
          </a:xfrm>
          <a:custGeom>
            <a:avLst/>
            <a:gdLst>
              <a:gd name="T0" fmla="*/ 241 w 241"/>
              <a:gd name="T1" fmla="*/ 242 h 242"/>
              <a:gd name="T2" fmla="*/ 70 w 241"/>
              <a:gd name="T3" fmla="*/ 171 h 242"/>
              <a:gd name="T4" fmla="*/ 0 w 241"/>
              <a:gd name="T5" fmla="*/ 0 h 242"/>
              <a:gd name="T6" fmla="*/ 93 w 241"/>
              <a:gd name="T7" fmla="*/ 0 h 242"/>
              <a:gd name="T8" fmla="*/ 136 w 241"/>
              <a:gd name="T9" fmla="*/ 105 h 242"/>
              <a:gd name="T10" fmla="*/ 241 w 241"/>
              <a:gd name="T11" fmla="*/ 148 h 242"/>
              <a:gd name="T12" fmla="*/ 241 w 241"/>
              <a:gd name="T13" fmla="*/ 242 h 242"/>
            </a:gdLst>
            <a:ahLst/>
            <a:cxnLst>
              <a:cxn ang="0">
                <a:pos x="T0" y="T1"/>
              </a:cxn>
              <a:cxn ang="0">
                <a:pos x="T2" y="T3"/>
              </a:cxn>
              <a:cxn ang="0">
                <a:pos x="T4" y="T5"/>
              </a:cxn>
              <a:cxn ang="0">
                <a:pos x="T6" y="T7"/>
              </a:cxn>
              <a:cxn ang="0">
                <a:pos x="T8" y="T9"/>
              </a:cxn>
              <a:cxn ang="0">
                <a:pos x="T10" y="T11"/>
              </a:cxn>
              <a:cxn ang="0">
                <a:pos x="T12" y="T13"/>
              </a:cxn>
            </a:cxnLst>
            <a:rect l="0" t="0" r="r" b="b"/>
            <a:pathLst>
              <a:path w="241" h="242">
                <a:moveTo>
                  <a:pt x="241" y="242"/>
                </a:moveTo>
                <a:cubicBezTo>
                  <a:pt x="174" y="242"/>
                  <a:pt x="114" y="215"/>
                  <a:pt x="70" y="171"/>
                </a:cubicBezTo>
                <a:cubicBezTo>
                  <a:pt x="27" y="127"/>
                  <a:pt x="0" y="67"/>
                  <a:pt x="0" y="0"/>
                </a:cubicBezTo>
                <a:cubicBezTo>
                  <a:pt x="93" y="0"/>
                  <a:pt x="93" y="0"/>
                  <a:pt x="93" y="0"/>
                </a:cubicBezTo>
                <a:cubicBezTo>
                  <a:pt x="93" y="41"/>
                  <a:pt x="110" y="78"/>
                  <a:pt x="136" y="105"/>
                </a:cubicBezTo>
                <a:cubicBezTo>
                  <a:pt x="163" y="132"/>
                  <a:pt x="200" y="148"/>
                  <a:pt x="241" y="148"/>
                </a:cubicBezTo>
                <a:lnTo>
                  <a:pt x="241" y="242"/>
                </a:lnTo>
                <a:close/>
              </a:path>
            </a:pathLst>
          </a:custGeom>
          <a:solidFill>
            <a:srgbClr val="C00000"/>
          </a:solidFill>
          <a:ln>
            <a:noFill/>
          </a:ln>
        </p:spPr>
        <p:txBody>
          <a:bodyPr vert="horz" wrap="square" lIns="91436" tIns="45718" rIns="91436" bIns="45718" numCol="1" anchor="t" anchorCtr="0" compatLnSpc="1">
            <a:prstTxWarp prst="textNoShape">
              <a:avLst/>
            </a:prstTxWarp>
          </a:bodyPr>
          <a:lstStyle/>
          <a:p>
            <a:pPr marL="0" marR="0" lvl="0" indent="0" algn="ctr" defTabSz="1218804" rtl="0" eaLnBrk="1" fontAlgn="auto" latinLnBrk="0" hangingPunct="1">
              <a:lnSpc>
                <a:spcPct val="100000"/>
              </a:lnSpc>
              <a:spcBef>
                <a:spcPts val="0"/>
              </a:spcBef>
              <a:spcAft>
                <a:spcPts val="0"/>
              </a:spcAft>
              <a:buClrTx/>
              <a:buSzTx/>
              <a:buFontTx/>
              <a:buNone/>
              <a:tabLst/>
              <a:defRPr/>
            </a:pPr>
            <a:endParaRPr kumimoji="0" lang="zh-CN" altLang="en-US" sz="2399" b="0" i="0" u="none" strike="noStrike" kern="0" cap="none" spc="0" normalizeH="0" baseline="0" noProof="0">
              <a:ln>
                <a:noFill/>
              </a:ln>
              <a:solidFill>
                <a:sysClr val="windowText" lastClr="000000"/>
              </a:solidFill>
              <a:effectLst/>
              <a:uLnTx/>
              <a:uFillTx/>
              <a:latin typeface="Arial" pitchFamily="34" charset="0"/>
              <a:ea typeface="黑体" pitchFamily="49" charset="-122"/>
              <a:cs typeface="+mn-cs"/>
            </a:endParaRPr>
          </a:p>
        </p:txBody>
      </p:sp>
      <p:sp>
        <p:nvSpPr>
          <p:cNvPr id="5" name="Freeform 9">
            <a:extLst>
              <a:ext uri="{FF2B5EF4-FFF2-40B4-BE49-F238E27FC236}">
                <a16:creationId xmlns="" xmlns:a16="http://schemas.microsoft.com/office/drawing/2014/main" id="{EFA8BB3A-AADF-4A40-A976-8C4DC5A44A8A}"/>
              </a:ext>
            </a:extLst>
          </p:cNvPr>
          <p:cNvSpPr>
            <a:spLocks/>
          </p:cNvSpPr>
          <p:nvPr/>
        </p:nvSpPr>
        <p:spPr bwMode="auto">
          <a:xfrm>
            <a:off x="6093781" y="1732369"/>
            <a:ext cx="1116438" cy="1116445"/>
          </a:xfrm>
          <a:custGeom>
            <a:avLst/>
            <a:gdLst>
              <a:gd name="T0" fmla="*/ 0 w 242"/>
              <a:gd name="T1" fmla="*/ 0 h 242"/>
              <a:gd name="T2" fmla="*/ 171 w 242"/>
              <a:gd name="T3" fmla="*/ 71 h 242"/>
              <a:gd name="T4" fmla="*/ 242 w 242"/>
              <a:gd name="T5" fmla="*/ 242 h 242"/>
              <a:gd name="T6" fmla="*/ 149 w 242"/>
              <a:gd name="T7" fmla="*/ 242 h 242"/>
              <a:gd name="T8" fmla="*/ 105 w 242"/>
              <a:gd name="T9" fmla="*/ 137 h 242"/>
              <a:gd name="T10" fmla="*/ 0 w 242"/>
              <a:gd name="T11" fmla="*/ 94 h 242"/>
              <a:gd name="T12" fmla="*/ 0 w 242"/>
              <a:gd name="T13" fmla="*/ 0 h 242"/>
            </a:gdLst>
            <a:ahLst/>
            <a:cxnLst>
              <a:cxn ang="0">
                <a:pos x="T0" y="T1"/>
              </a:cxn>
              <a:cxn ang="0">
                <a:pos x="T2" y="T3"/>
              </a:cxn>
              <a:cxn ang="0">
                <a:pos x="T4" y="T5"/>
              </a:cxn>
              <a:cxn ang="0">
                <a:pos x="T6" y="T7"/>
              </a:cxn>
              <a:cxn ang="0">
                <a:pos x="T8" y="T9"/>
              </a:cxn>
              <a:cxn ang="0">
                <a:pos x="T10" y="T11"/>
              </a:cxn>
              <a:cxn ang="0">
                <a:pos x="T12" y="T13"/>
              </a:cxn>
            </a:cxnLst>
            <a:rect l="0" t="0" r="r" b="b"/>
            <a:pathLst>
              <a:path w="242" h="242">
                <a:moveTo>
                  <a:pt x="0" y="0"/>
                </a:moveTo>
                <a:cubicBezTo>
                  <a:pt x="67" y="0"/>
                  <a:pt x="127" y="28"/>
                  <a:pt x="171" y="71"/>
                </a:cubicBezTo>
                <a:cubicBezTo>
                  <a:pt x="215" y="115"/>
                  <a:pt x="242" y="175"/>
                  <a:pt x="242" y="242"/>
                </a:cubicBezTo>
                <a:cubicBezTo>
                  <a:pt x="149" y="242"/>
                  <a:pt x="149" y="242"/>
                  <a:pt x="149" y="242"/>
                </a:cubicBezTo>
                <a:cubicBezTo>
                  <a:pt x="149" y="201"/>
                  <a:pt x="132" y="164"/>
                  <a:pt x="105" y="137"/>
                </a:cubicBezTo>
                <a:cubicBezTo>
                  <a:pt x="78" y="111"/>
                  <a:pt x="41" y="94"/>
                  <a:pt x="0" y="94"/>
                </a:cubicBezTo>
                <a:lnTo>
                  <a:pt x="0" y="0"/>
                </a:lnTo>
                <a:close/>
              </a:path>
            </a:pathLst>
          </a:custGeom>
          <a:solidFill>
            <a:srgbClr val="C00000"/>
          </a:solidFill>
          <a:ln>
            <a:noFill/>
          </a:ln>
        </p:spPr>
        <p:txBody>
          <a:bodyPr vert="horz" wrap="square" lIns="91436" tIns="45718" rIns="91436" bIns="45718" numCol="1" anchor="t" anchorCtr="0" compatLnSpc="1">
            <a:prstTxWarp prst="textNoShape">
              <a:avLst/>
            </a:prstTxWarp>
          </a:bodyPr>
          <a:lstStyle/>
          <a:p>
            <a:pPr marL="0" marR="0" lvl="0" indent="0" algn="ctr" defTabSz="1218804" rtl="0" eaLnBrk="1" fontAlgn="auto" latinLnBrk="0" hangingPunct="1">
              <a:lnSpc>
                <a:spcPct val="100000"/>
              </a:lnSpc>
              <a:spcBef>
                <a:spcPts val="0"/>
              </a:spcBef>
              <a:spcAft>
                <a:spcPts val="0"/>
              </a:spcAft>
              <a:buClrTx/>
              <a:buSzTx/>
              <a:buFontTx/>
              <a:buNone/>
              <a:tabLst/>
              <a:defRPr/>
            </a:pPr>
            <a:endParaRPr kumimoji="0" lang="zh-CN" altLang="en-US" sz="2399" b="0" i="0" u="none" strike="noStrike" kern="0" cap="none" spc="0" normalizeH="0" baseline="0" noProof="0">
              <a:ln>
                <a:noFill/>
              </a:ln>
              <a:solidFill>
                <a:sysClr val="windowText" lastClr="000000"/>
              </a:solidFill>
              <a:effectLst/>
              <a:uLnTx/>
              <a:uFillTx/>
              <a:latin typeface="Arial" pitchFamily="34" charset="0"/>
              <a:ea typeface="黑体" pitchFamily="49" charset="-122"/>
              <a:cs typeface="+mn-cs"/>
            </a:endParaRPr>
          </a:p>
        </p:txBody>
      </p:sp>
      <p:sp>
        <p:nvSpPr>
          <p:cNvPr id="6" name="Freeform 10">
            <a:extLst>
              <a:ext uri="{FF2B5EF4-FFF2-40B4-BE49-F238E27FC236}">
                <a16:creationId xmlns="" xmlns:a16="http://schemas.microsoft.com/office/drawing/2014/main" id="{BA0FDC0B-AED5-4035-B083-F248AB2ED7CF}"/>
              </a:ext>
            </a:extLst>
          </p:cNvPr>
          <p:cNvSpPr>
            <a:spLocks/>
          </p:cNvSpPr>
          <p:nvPr/>
        </p:nvSpPr>
        <p:spPr bwMode="auto">
          <a:xfrm>
            <a:off x="4981252" y="1732369"/>
            <a:ext cx="1112529" cy="1116445"/>
          </a:xfrm>
          <a:custGeom>
            <a:avLst/>
            <a:gdLst>
              <a:gd name="T0" fmla="*/ 241 w 241"/>
              <a:gd name="T1" fmla="*/ 94 h 242"/>
              <a:gd name="T2" fmla="*/ 137 w 241"/>
              <a:gd name="T3" fmla="*/ 137 h 242"/>
              <a:gd name="T4" fmla="*/ 93 w 241"/>
              <a:gd name="T5" fmla="*/ 242 h 242"/>
              <a:gd name="T6" fmla="*/ 0 w 241"/>
              <a:gd name="T7" fmla="*/ 242 h 242"/>
              <a:gd name="T8" fmla="*/ 71 w 241"/>
              <a:gd name="T9" fmla="*/ 71 h 242"/>
              <a:gd name="T10" fmla="*/ 241 w 241"/>
              <a:gd name="T11" fmla="*/ 0 h 242"/>
              <a:gd name="T12" fmla="*/ 241 w 241"/>
              <a:gd name="T13" fmla="*/ 94 h 242"/>
            </a:gdLst>
            <a:ahLst/>
            <a:cxnLst>
              <a:cxn ang="0">
                <a:pos x="T0" y="T1"/>
              </a:cxn>
              <a:cxn ang="0">
                <a:pos x="T2" y="T3"/>
              </a:cxn>
              <a:cxn ang="0">
                <a:pos x="T4" y="T5"/>
              </a:cxn>
              <a:cxn ang="0">
                <a:pos x="T6" y="T7"/>
              </a:cxn>
              <a:cxn ang="0">
                <a:pos x="T8" y="T9"/>
              </a:cxn>
              <a:cxn ang="0">
                <a:pos x="T10" y="T11"/>
              </a:cxn>
              <a:cxn ang="0">
                <a:pos x="T12" y="T13"/>
              </a:cxn>
            </a:cxnLst>
            <a:rect l="0" t="0" r="r" b="b"/>
            <a:pathLst>
              <a:path w="241" h="242">
                <a:moveTo>
                  <a:pt x="241" y="94"/>
                </a:moveTo>
                <a:cubicBezTo>
                  <a:pt x="200" y="94"/>
                  <a:pt x="163" y="111"/>
                  <a:pt x="137" y="137"/>
                </a:cubicBezTo>
                <a:cubicBezTo>
                  <a:pt x="110" y="164"/>
                  <a:pt x="93" y="201"/>
                  <a:pt x="93" y="242"/>
                </a:cubicBezTo>
                <a:cubicBezTo>
                  <a:pt x="0" y="242"/>
                  <a:pt x="0" y="242"/>
                  <a:pt x="0" y="242"/>
                </a:cubicBezTo>
                <a:cubicBezTo>
                  <a:pt x="0" y="175"/>
                  <a:pt x="27" y="115"/>
                  <a:pt x="71" y="71"/>
                </a:cubicBezTo>
                <a:cubicBezTo>
                  <a:pt x="114" y="28"/>
                  <a:pt x="175" y="0"/>
                  <a:pt x="241" y="0"/>
                </a:cubicBezTo>
                <a:lnTo>
                  <a:pt x="241" y="94"/>
                </a:lnTo>
                <a:close/>
              </a:path>
            </a:pathLst>
          </a:custGeom>
          <a:solidFill>
            <a:srgbClr val="C00000"/>
          </a:solidFill>
          <a:ln>
            <a:noFill/>
          </a:ln>
        </p:spPr>
        <p:txBody>
          <a:bodyPr vert="horz" wrap="square" lIns="91436" tIns="45718" rIns="91436" bIns="45718" numCol="1" anchor="t" anchorCtr="0" compatLnSpc="1">
            <a:prstTxWarp prst="textNoShape">
              <a:avLst/>
            </a:prstTxWarp>
          </a:bodyPr>
          <a:lstStyle/>
          <a:p>
            <a:pPr marL="0" marR="0" lvl="0" indent="0" algn="ctr" defTabSz="1218804" rtl="0" eaLnBrk="1" fontAlgn="auto" latinLnBrk="0" hangingPunct="1">
              <a:lnSpc>
                <a:spcPct val="100000"/>
              </a:lnSpc>
              <a:spcBef>
                <a:spcPts val="0"/>
              </a:spcBef>
              <a:spcAft>
                <a:spcPts val="0"/>
              </a:spcAft>
              <a:buClrTx/>
              <a:buSzTx/>
              <a:buFontTx/>
              <a:buNone/>
              <a:tabLst/>
              <a:defRPr/>
            </a:pPr>
            <a:endParaRPr kumimoji="0" lang="zh-CN" altLang="en-US" sz="2399" b="0" i="0" u="none" strike="noStrike" kern="0" cap="none" spc="0" normalizeH="0" baseline="0" noProof="0">
              <a:ln>
                <a:noFill/>
              </a:ln>
              <a:solidFill>
                <a:sysClr val="windowText" lastClr="000000"/>
              </a:solidFill>
              <a:effectLst/>
              <a:uLnTx/>
              <a:uFillTx/>
              <a:latin typeface="Arial" pitchFamily="34" charset="0"/>
              <a:ea typeface="黑体" pitchFamily="49" charset="-122"/>
              <a:cs typeface="+mn-cs"/>
            </a:endParaRPr>
          </a:p>
        </p:txBody>
      </p:sp>
      <p:sp>
        <p:nvSpPr>
          <p:cNvPr id="7" name="Freeform 11">
            <a:extLst>
              <a:ext uri="{FF2B5EF4-FFF2-40B4-BE49-F238E27FC236}">
                <a16:creationId xmlns="" xmlns:a16="http://schemas.microsoft.com/office/drawing/2014/main" id="{2F234B21-BC45-4191-922E-43D4B572AC01}"/>
              </a:ext>
            </a:extLst>
          </p:cNvPr>
          <p:cNvSpPr>
            <a:spLocks/>
          </p:cNvSpPr>
          <p:nvPr/>
        </p:nvSpPr>
        <p:spPr bwMode="auto">
          <a:xfrm>
            <a:off x="4981252" y="2848814"/>
            <a:ext cx="1112529" cy="1118399"/>
          </a:xfrm>
          <a:custGeom>
            <a:avLst/>
            <a:gdLst>
              <a:gd name="T0" fmla="*/ 241 w 241"/>
              <a:gd name="T1" fmla="*/ 242 h 242"/>
              <a:gd name="T2" fmla="*/ 71 w 241"/>
              <a:gd name="T3" fmla="*/ 171 h 242"/>
              <a:gd name="T4" fmla="*/ 0 w 241"/>
              <a:gd name="T5" fmla="*/ 0 h 242"/>
              <a:gd name="T6" fmla="*/ 93 w 241"/>
              <a:gd name="T7" fmla="*/ 0 h 242"/>
              <a:gd name="T8" fmla="*/ 137 w 241"/>
              <a:gd name="T9" fmla="*/ 105 h 242"/>
              <a:gd name="T10" fmla="*/ 241 w 241"/>
              <a:gd name="T11" fmla="*/ 148 h 242"/>
              <a:gd name="T12" fmla="*/ 241 w 241"/>
              <a:gd name="T13" fmla="*/ 242 h 242"/>
            </a:gdLst>
            <a:ahLst/>
            <a:cxnLst>
              <a:cxn ang="0">
                <a:pos x="T0" y="T1"/>
              </a:cxn>
              <a:cxn ang="0">
                <a:pos x="T2" y="T3"/>
              </a:cxn>
              <a:cxn ang="0">
                <a:pos x="T4" y="T5"/>
              </a:cxn>
              <a:cxn ang="0">
                <a:pos x="T6" y="T7"/>
              </a:cxn>
              <a:cxn ang="0">
                <a:pos x="T8" y="T9"/>
              </a:cxn>
              <a:cxn ang="0">
                <a:pos x="T10" y="T11"/>
              </a:cxn>
              <a:cxn ang="0">
                <a:pos x="T12" y="T13"/>
              </a:cxn>
            </a:cxnLst>
            <a:rect l="0" t="0" r="r" b="b"/>
            <a:pathLst>
              <a:path w="241" h="242">
                <a:moveTo>
                  <a:pt x="241" y="242"/>
                </a:moveTo>
                <a:cubicBezTo>
                  <a:pt x="175" y="242"/>
                  <a:pt x="114" y="215"/>
                  <a:pt x="71" y="171"/>
                </a:cubicBezTo>
                <a:cubicBezTo>
                  <a:pt x="27" y="127"/>
                  <a:pt x="0" y="67"/>
                  <a:pt x="0" y="0"/>
                </a:cubicBezTo>
                <a:cubicBezTo>
                  <a:pt x="93" y="0"/>
                  <a:pt x="93" y="0"/>
                  <a:pt x="93" y="0"/>
                </a:cubicBezTo>
                <a:cubicBezTo>
                  <a:pt x="93" y="41"/>
                  <a:pt x="110" y="78"/>
                  <a:pt x="137" y="105"/>
                </a:cubicBezTo>
                <a:cubicBezTo>
                  <a:pt x="163" y="132"/>
                  <a:pt x="200" y="148"/>
                  <a:pt x="241" y="148"/>
                </a:cubicBezTo>
                <a:lnTo>
                  <a:pt x="241" y="242"/>
                </a:lnTo>
                <a:close/>
              </a:path>
            </a:pathLst>
          </a:custGeom>
          <a:solidFill>
            <a:srgbClr val="C00000"/>
          </a:solidFill>
          <a:ln>
            <a:noFill/>
          </a:ln>
        </p:spPr>
        <p:txBody>
          <a:bodyPr vert="horz" wrap="square" lIns="91436" tIns="45718" rIns="91436" bIns="45718" numCol="1" anchor="t" anchorCtr="0" compatLnSpc="1">
            <a:prstTxWarp prst="textNoShape">
              <a:avLst/>
            </a:prstTxWarp>
          </a:bodyPr>
          <a:lstStyle/>
          <a:p>
            <a:pPr marL="0" marR="0" lvl="0" indent="0" algn="ctr" defTabSz="1218804" rtl="0" eaLnBrk="1" fontAlgn="auto" latinLnBrk="0" hangingPunct="1">
              <a:lnSpc>
                <a:spcPct val="100000"/>
              </a:lnSpc>
              <a:spcBef>
                <a:spcPts val="0"/>
              </a:spcBef>
              <a:spcAft>
                <a:spcPts val="0"/>
              </a:spcAft>
              <a:buClrTx/>
              <a:buSzTx/>
              <a:buFontTx/>
              <a:buNone/>
              <a:tabLst/>
              <a:defRPr/>
            </a:pPr>
            <a:endParaRPr kumimoji="0" lang="zh-CN" altLang="en-US" sz="2399" b="0" i="0" u="none" strike="noStrike" kern="0" cap="none" spc="0" normalizeH="0" baseline="0" noProof="0">
              <a:ln>
                <a:noFill/>
              </a:ln>
              <a:solidFill>
                <a:sysClr val="windowText" lastClr="000000"/>
              </a:solidFill>
              <a:effectLst/>
              <a:uLnTx/>
              <a:uFillTx/>
              <a:latin typeface="Arial" pitchFamily="34" charset="0"/>
              <a:ea typeface="黑体" pitchFamily="49" charset="-122"/>
              <a:cs typeface="+mn-cs"/>
            </a:endParaRPr>
          </a:p>
        </p:txBody>
      </p:sp>
      <p:sp>
        <p:nvSpPr>
          <p:cNvPr id="8" name="Freeform 12">
            <a:extLst>
              <a:ext uri="{FF2B5EF4-FFF2-40B4-BE49-F238E27FC236}">
                <a16:creationId xmlns="" xmlns:a16="http://schemas.microsoft.com/office/drawing/2014/main" id="{FD478B11-01A3-48EE-A8E6-23621EB4195E}"/>
              </a:ext>
            </a:extLst>
          </p:cNvPr>
          <p:cNvSpPr>
            <a:spLocks/>
          </p:cNvSpPr>
          <p:nvPr/>
        </p:nvSpPr>
        <p:spPr bwMode="auto">
          <a:xfrm>
            <a:off x="6093781" y="3533149"/>
            <a:ext cx="1116438" cy="1116445"/>
          </a:xfrm>
          <a:custGeom>
            <a:avLst/>
            <a:gdLst>
              <a:gd name="T0" fmla="*/ 0 w 242"/>
              <a:gd name="T1" fmla="*/ 0 h 242"/>
              <a:gd name="T2" fmla="*/ 171 w 242"/>
              <a:gd name="T3" fmla="*/ 71 h 242"/>
              <a:gd name="T4" fmla="*/ 242 w 242"/>
              <a:gd name="T5" fmla="*/ 242 h 242"/>
              <a:gd name="T6" fmla="*/ 149 w 242"/>
              <a:gd name="T7" fmla="*/ 242 h 242"/>
              <a:gd name="T8" fmla="*/ 105 w 242"/>
              <a:gd name="T9" fmla="*/ 137 h 242"/>
              <a:gd name="T10" fmla="*/ 0 w 242"/>
              <a:gd name="T11" fmla="*/ 94 h 242"/>
              <a:gd name="T12" fmla="*/ 0 w 242"/>
              <a:gd name="T13" fmla="*/ 0 h 242"/>
            </a:gdLst>
            <a:ahLst/>
            <a:cxnLst>
              <a:cxn ang="0">
                <a:pos x="T0" y="T1"/>
              </a:cxn>
              <a:cxn ang="0">
                <a:pos x="T2" y="T3"/>
              </a:cxn>
              <a:cxn ang="0">
                <a:pos x="T4" y="T5"/>
              </a:cxn>
              <a:cxn ang="0">
                <a:pos x="T6" y="T7"/>
              </a:cxn>
              <a:cxn ang="0">
                <a:pos x="T8" y="T9"/>
              </a:cxn>
              <a:cxn ang="0">
                <a:pos x="T10" y="T11"/>
              </a:cxn>
              <a:cxn ang="0">
                <a:pos x="T12" y="T13"/>
              </a:cxn>
            </a:cxnLst>
            <a:rect l="0" t="0" r="r" b="b"/>
            <a:pathLst>
              <a:path w="242" h="242">
                <a:moveTo>
                  <a:pt x="0" y="0"/>
                </a:moveTo>
                <a:cubicBezTo>
                  <a:pt x="67" y="0"/>
                  <a:pt x="127" y="27"/>
                  <a:pt x="171" y="71"/>
                </a:cubicBezTo>
                <a:cubicBezTo>
                  <a:pt x="215" y="115"/>
                  <a:pt x="242" y="175"/>
                  <a:pt x="242" y="242"/>
                </a:cubicBezTo>
                <a:cubicBezTo>
                  <a:pt x="149" y="242"/>
                  <a:pt x="149" y="242"/>
                  <a:pt x="149" y="242"/>
                </a:cubicBezTo>
                <a:cubicBezTo>
                  <a:pt x="149" y="201"/>
                  <a:pt x="132" y="164"/>
                  <a:pt x="105" y="137"/>
                </a:cubicBezTo>
                <a:cubicBezTo>
                  <a:pt x="78" y="110"/>
                  <a:pt x="41" y="94"/>
                  <a:pt x="0" y="94"/>
                </a:cubicBezTo>
                <a:lnTo>
                  <a:pt x="0" y="0"/>
                </a:lnTo>
                <a:close/>
              </a:path>
            </a:pathLst>
          </a:custGeom>
          <a:solidFill>
            <a:srgbClr val="C00000"/>
          </a:solidFill>
          <a:ln>
            <a:noFill/>
          </a:ln>
        </p:spPr>
        <p:txBody>
          <a:bodyPr vert="horz" wrap="square" lIns="91436" tIns="45718" rIns="91436" bIns="45718" numCol="1" anchor="t" anchorCtr="0" compatLnSpc="1">
            <a:prstTxWarp prst="textNoShape">
              <a:avLst/>
            </a:prstTxWarp>
          </a:bodyPr>
          <a:lstStyle/>
          <a:p>
            <a:pPr marL="0" marR="0" lvl="0" indent="0" algn="ctr" defTabSz="1218804" rtl="0" eaLnBrk="1" fontAlgn="auto" latinLnBrk="0" hangingPunct="1">
              <a:lnSpc>
                <a:spcPct val="100000"/>
              </a:lnSpc>
              <a:spcBef>
                <a:spcPts val="0"/>
              </a:spcBef>
              <a:spcAft>
                <a:spcPts val="0"/>
              </a:spcAft>
              <a:buClrTx/>
              <a:buSzTx/>
              <a:buFontTx/>
              <a:buNone/>
              <a:tabLst/>
              <a:defRPr/>
            </a:pPr>
            <a:endParaRPr kumimoji="0" lang="zh-CN" altLang="en-US" sz="2399" b="0" i="0" u="none" strike="noStrike" kern="0" cap="none" spc="0" normalizeH="0" baseline="0" noProof="0">
              <a:ln>
                <a:noFill/>
              </a:ln>
              <a:solidFill>
                <a:sysClr val="windowText" lastClr="000000"/>
              </a:solidFill>
              <a:effectLst/>
              <a:uLnTx/>
              <a:uFillTx/>
              <a:latin typeface="Arial" pitchFamily="34" charset="0"/>
              <a:ea typeface="黑体" pitchFamily="49" charset="-122"/>
              <a:cs typeface="+mn-cs"/>
            </a:endParaRPr>
          </a:p>
        </p:txBody>
      </p:sp>
      <p:sp>
        <p:nvSpPr>
          <p:cNvPr id="9" name="Freeform 13">
            <a:extLst>
              <a:ext uri="{FF2B5EF4-FFF2-40B4-BE49-F238E27FC236}">
                <a16:creationId xmlns="" xmlns:a16="http://schemas.microsoft.com/office/drawing/2014/main" id="{B41A1A86-9401-411E-9769-5F40059FB512}"/>
              </a:ext>
            </a:extLst>
          </p:cNvPr>
          <p:cNvSpPr>
            <a:spLocks/>
          </p:cNvSpPr>
          <p:nvPr/>
        </p:nvSpPr>
        <p:spPr bwMode="auto">
          <a:xfrm>
            <a:off x="6093781" y="4649593"/>
            <a:ext cx="1116438" cy="1118399"/>
          </a:xfrm>
          <a:custGeom>
            <a:avLst/>
            <a:gdLst>
              <a:gd name="T0" fmla="*/ 0 w 242"/>
              <a:gd name="T1" fmla="*/ 148 h 242"/>
              <a:gd name="T2" fmla="*/ 105 w 242"/>
              <a:gd name="T3" fmla="*/ 105 h 242"/>
              <a:gd name="T4" fmla="*/ 149 w 242"/>
              <a:gd name="T5" fmla="*/ 0 h 242"/>
              <a:gd name="T6" fmla="*/ 242 w 242"/>
              <a:gd name="T7" fmla="*/ 0 h 242"/>
              <a:gd name="T8" fmla="*/ 171 w 242"/>
              <a:gd name="T9" fmla="*/ 171 h 242"/>
              <a:gd name="T10" fmla="*/ 0 w 242"/>
              <a:gd name="T11" fmla="*/ 242 h 242"/>
              <a:gd name="T12" fmla="*/ 0 w 242"/>
              <a:gd name="T13" fmla="*/ 148 h 242"/>
            </a:gdLst>
            <a:ahLst/>
            <a:cxnLst>
              <a:cxn ang="0">
                <a:pos x="T0" y="T1"/>
              </a:cxn>
              <a:cxn ang="0">
                <a:pos x="T2" y="T3"/>
              </a:cxn>
              <a:cxn ang="0">
                <a:pos x="T4" y="T5"/>
              </a:cxn>
              <a:cxn ang="0">
                <a:pos x="T6" y="T7"/>
              </a:cxn>
              <a:cxn ang="0">
                <a:pos x="T8" y="T9"/>
              </a:cxn>
              <a:cxn ang="0">
                <a:pos x="T10" y="T11"/>
              </a:cxn>
              <a:cxn ang="0">
                <a:pos x="T12" y="T13"/>
              </a:cxn>
            </a:cxnLst>
            <a:rect l="0" t="0" r="r" b="b"/>
            <a:pathLst>
              <a:path w="242" h="242">
                <a:moveTo>
                  <a:pt x="0" y="148"/>
                </a:moveTo>
                <a:cubicBezTo>
                  <a:pt x="41" y="148"/>
                  <a:pt x="78" y="131"/>
                  <a:pt x="105" y="105"/>
                </a:cubicBezTo>
                <a:cubicBezTo>
                  <a:pt x="132" y="78"/>
                  <a:pt x="149" y="41"/>
                  <a:pt x="149" y="0"/>
                </a:cubicBezTo>
                <a:cubicBezTo>
                  <a:pt x="242" y="0"/>
                  <a:pt x="242" y="0"/>
                  <a:pt x="242" y="0"/>
                </a:cubicBezTo>
                <a:cubicBezTo>
                  <a:pt x="242" y="67"/>
                  <a:pt x="215" y="127"/>
                  <a:pt x="171" y="171"/>
                </a:cubicBezTo>
                <a:cubicBezTo>
                  <a:pt x="127" y="215"/>
                  <a:pt x="67" y="242"/>
                  <a:pt x="0" y="242"/>
                </a:cubicBezTo>
                <a:lnTo>
                  <a:pt x="0" y="148"/>
                </a:lnTo>
                <a:close/>
              </a:path>
            </a:pathLst>
          </a:custGeom>
          <a:solidFill>
            <a:srgbClr val="C00000"/>
          </a:solidFill>
          <a:ln>
            <a:noFill/>
          </a:ln>
        </p:spPr>
        <p:txBody>
          <a:bodyPr vert="horz" wrap="square" lIns="91436" tIns="45718" rIns="91436" bIns="45718" numCol="1" anchor="t" anchorCtr="0" compatLnSpc="1">
            <a:prstTxWarp prst="textNoShape">
              <a:avLst/>
            </a:prstTxWarp>
          </a:bodyPr>
          <a:lstStyle/>
          <a:p>
            <a:pPr marL="0" marR="0" lvl="0" indent="0" algn="ctr" defTabSz="1218804" rtl="0" eaLnBrk="1" fontAlgn="auto" latinLnBrk="0" hangingPunct="1">
              <a:lnSpc>
                <a:spcPct val="100000"/>
              </a:lnSpc>
              <a:spcBef>
                <a:spcPts val="0"/>
              </a:spcBef>
              <a:spcAft>
                <a:spcPts val="0"/>
              </a:spcAft>
              <a:buClrTx/>
              <a:buSzTx/>
              <a:buFontTx/>
              <a:buNone/>
              <a:tabLst/>
              <a:defRPr/>
            </a:pPr>
            <a:endParaRPr kumimoji="0" lang="zh-CN" altLang="en-US" sz="2399" b="0" i="0" u="none" strike="noStrike" kern="0" cap="none" spc="0" normalizeH="0" baseline="0" noProof="0">
              <a:ln>
                <a:noFill/>
              </a:ln>
              <a:solidFill>
                <a:sysClr val="windowText" lastClr="000000"/>
              </a:solidFill>
              <a:effectLst/>
              <a:uLnTx/>
              <a:uFillTx/>
              <a:latin typeface="Arial" pitchFamily="34" charset="0"/>
              <a:ea typeface="黑体" pitchFamily="49" charset="-122"/>
              <a:cs typeface="+mn-cs"/>
            </a:endParaRPr>
          </a:p>
        </p:txBody>
      </p:sp>
      <p:sp>
        <p:nvSpPr>
          <p:cNvPr id="10" name="Freeform 14">
            <a:extLst>
              <a:ext uri="{FF2B5EF4-FFF2-40B4-BE49-F238E27FC236}">
                <a16:creationId xmlns="" xmlns:a16="http://schemas.microsoft.com/office/drawing/2014/main" id="{3EC85E64-0BE6-477E-976D-5FA6D4DCA479}"/>
              </a:ext>
            </a:extLst>
          </p:cNvPr>
          <p:cNvSpPr>
            <a:spLocks/>
          </p:cNvSpPr>
          <p:nvPr/>
        </p:nvSpPr>
        <p:spPr bwMode="auto">
          <a:xfrm>
            <a:off x="4981252" y="4649593"/>
            <a:ext cx="1112529" cy="1118399"/>
          </a:xfrm>
          <a:custGeom>
            <a:avLst/>
            <a:gdLst>
              <a:gd name="T0" fmla="*/ 241 w 241"/>
              <a:gd name="T1" fmla="*/ 242 h 242"/>
              <a:gd name="T2" fmla="*/ 71 w 241"/>
              <a:gd name="T3" fmla="*/ 171 h 242"/>
              <a:gd name="T4" fmla="*/ 0 w 241"/>
              <a:gd name="T5" fmla="*/ 0 h 242"/>
              <a:gd name="T6" fmla="*/ 93 w 241"/>
              <a:gd name="T7" fmla="*/ 0 h 242"/>
              <a:gd name="T8" fmla="*/ 137 w 241"/>
              <a:gd name="T9" fmla="*/ 105 h 242"/>
              <a:gd name="T10" fmla="*/ 241 w 241"/>
              <a:gd name="T11" fmla="*/ 148 h 242"/>
              <a:gd name="T12" fmla="*/ 241 w 241"/>
              <a:gd name="T13" fmla="*/ 242 h 242"/>
            </a:gdLst>
            <a:ahLst/>
            <a:cxnLst>
              <a:cxn ang="0">
                <a:pos x="T0" y="T1"/>
              </a:cxn>
              <a:cxn ang="0">
                <a:pos x="T2" y="T3"/>
              </a:cxn>
              <a:cxn ang="0">
                <a:pos x="T4" y="T5"/>
              </a:cxn>
              <a:cxn ang="0">
                <a:pos x="T6" y="T7"/>
              </a:cxn>
              <a:cxn ang="0">
                <a:pos x="T8" y="T9"/>
              </a:cxn>
              <a:cxn ang="0">
                <a:pos x="T10" y="T11"/>
              </a:cxn>
              <a:cxn ang="0">
                <a:pos x="T12" y="T13"/>
              </a:cxn>
            </a:cxnLst>
            <a:rect l="0" t="0" r="r" b="b"/>
            <a:pathLst>
              <a:path w="241" h="242">
                <a:moveTo>
                  <a:pt x="241" y="242"/>
                </a:moveTo>
                <a:cubicBezTo>
                  <a:pt x="175" y="242"/>
                  <a:pt x="114" y="215"/>
                  <a:pt x="71" y="171"/>
                </a:cubicBezTo>
                <a:cubicBezTo>
                  <a:pt x="27" y="127"/>
                  <a:pt x="0" y="67"/>
                  <a:pt x="0" y="0"/>
                </a:cubicBezTo>
                <a:cubicBezTo>
                  <a:pt x="93" y="0"/>
                  <a:pt x="93" y="0"/>
                  <a:pt x="93" y="0"/>
                </a:cubicBezTo>
                <a:cubicBezTo>
                  <a:pt x="93" y="41"/>
                  <a:pt x="110" y="78"/>
                  <a:pt x="137" y="105"/>
                </a:cubicBezTo>
                <a:cubicBezTo>
                  <a:pt x="163" y="131"/>
                  <a:pt x="200" y="148"/>
                  <a:pt x="241" y="148"/>
                </a:cubicBezTo>
                <a:lnTo>
                  <a:pt x="241" y="242"/>
                </a:lnTo>
                <a:close/>
              </a:path>
            </a:pathLst>
          </a:custGeom>
          <a:solidFill>
            <a:srgbClr val="C00000"/>
          </a:solidFill>
          <a:ln>
            <a:noFill/>
          </a:ln>
        </p:spPr>
        <p:txBody>
          <a:bodyPr vert="horz" wrap="square" lIns="91436" tIns="45718" rIns="91436" bIns="45718" numCol="1" anchor="t" anchorCtr="0" compatLnSpc="1">
            <a:prstTxWarp prst="textNoShape">
              <a:avLst/>
            </a:prstTxWarp>
          </a:bodyPr>
          <a:lstStyle/>
          <a:p>
            <a:pPr marL="0" marR="0" lvl="0" indent="0" algn="ctr" defTabSz="1218804" rtl="0" eaLnBrk="1" fontAlgn="auto" latinLnBrk="0" hangingPunct="1">
              <a:lnSpc>
                <a:spcPct val="100000"/>
              </a:lnSpc>
              <a:spcBef>
                <a:spcPts val="0"/>
              </a:spcBef>
              <a:spcAft>
                <a:spcPts val="0"/>
              </a:spcAft>
              <a:buClrTx/>
              <a:buSzTx/>
              <a:buFontTx/>
              <a:buNone/>
              <a:tabLst/>
              <a:defRPr/>
            </a:pPr>
            <a:endParaRPr kumimoji="0" lang="zh-CN" altLang="en-US" sz="2399" b="0" i="0" u="none" strike="noStrike" kern="0" cap="none" spc="0" normalizeH="0" baseline="0" noProof="0">
              <a:ln>
                <a:noFill/>
              </a:ln>
              <a:solidFill>
                <a:sysClr val="windowText" lastClr="000000"/>
              </a:solidFill>
              <a:effectLst/>
              <a:uLnTx/>
              <a:uFillTx/>
              <a:latin typeface="Arial" pitchFamily="34" charset="0"/>
              <a:ea typeface="黑体" pitchFamily="49" charset="-122"/>
              <a:cs typeface="+mn-cs"/>
            </a:endParaRPr>
          </a:p>
        </p:txBody>
      </p:sp>
      <p:sp>
        <p:nvSpPr>
          <p:cNvPr id="11" name="Freeform 15">
            <a:extLst>
              <a:ext uri="{FF2B5EF4-FFF2-40B4-BE49-F238E27FC236}">
                <a16:creationId xmlns="" xmlns:a16="http://schemas.microsoft.com/office/drawing/2014/main" id="{0D783FA6-2121-424B-8730-CBF94111398F}"/>
              </a:ext>
            </a:extLst>
          </p:cNvPr>
          <p:cNvSpPr>
            <a:spLocks/>
          </p:cNvSpPr>
          <p:nvPr/>
        </p:nvSpPr>
        <p:spPr bwMode="auto">
          <a:xfrm>
            <a:off x="4296920" y="3533149"/>
            <a:ext cx="1112529" cy="1116445"/>
          </a:xfrm>
          <a:custGeom>
            <a:avLst/>
            <a:gdLst>
              <a:gd name="T0" fmla="*/ 0 w 241"/>
              <a:gd name="T1" fmla="*/ 0 h 242"/>
              <a:gd name="T2" fmla="*/ 170 w 241"/>
              <a:gd name="T3" fmla="*/ 71 h 242"/>
              <a:gd name="T4" fmla="*/ 241 w 241"/>
              <a:gd name="T5" fmla="*/ 242 h 242"/>
              <a:gd name="T6" fmla="*/ 148 w 241"/>
              <a:gd name="T7" fmla="*/ 242 h 242"/>
              <a:gd name="T8" fmla="*/ 104 w 241"/>
              <a:gd name="T9" fmla="*/ 137 h 242"/>
              <a:gd name="T10" fmla="*/ 0 w 241"/>
              <a:gd name="T11" fmla="*/ 94 h 242"/>
              <a:gd name="T12" fmla="*/ 0 w 241"/>
              <a:gd name="T13" fmla="*/ 0 h 242"/>
            </a:gdLst>
            <a:ahLst/>
            <a:cxnLst>
              <a:cxn ang="0">
                <a:pos x="T0" y="T1"/>
              </a:cxn>
              <a:cxn ang="0">
                <a:pos x="T2" y="T3"/>
              </a:cxn>
              <a:cxn ang="0">
                <a:pos x="T4" y="T5"/>
              </a:cxn>
              <a:cxn ang="0">
                <a:pos x="T6" y="T7"/>
              </a:cxn>
              <a:cxn ang="0">
                <a:pos x="T8" y="T9"/>
              </a:cxn>
              <a:cxn ang="0">
                <a:pos x="T10" y="T11"/>
              </a:cxn>
              <a:cxn ang="0">
                <a:pos x="T12" y="T13"/>
              </a:cxn>
            </a:cxnLst>
            <a:rect l="0" t="0" r="r" b="b"/>
            <a:pathLst>
              <a:path w="241" h="242">
                <a:moveTo>
                  <a:pt x="0" y="0"/>
                </a:moveTo>
                <a:cubicBezTo>
                  <a:pt x="66" y="0"/>
                  <a:pt x="127" y="27"/>
                  <a:pt x="170" y="71"/>
                </a:cubicBezTo>
                <a:cubicBezTo>
                  <a:pt x="214" y="115"/>
                  <a:pt x="241" y="175"/>
                  <a:pt x="241" y="242"/>
                </a:cubicBezTo>
                <a:cubicBezTo>
                  <a:pt x="148" y="242"/>
                  <a:pt x="148" y="242"/>
                  <a:pt x="148" y="242"/>
                </a:cubicBezTo>
                <a:cubicBezTo>
                  <a:pt x="148" y="201"/>
                  <a:pt x="131" y="164"/>
                  <a:pt x="104" y="137"/>
                </a:cubicBezTo>
                <a:cubicBezTo>
                  <a:pt x="78" y="110"/>
                  <a:pt x="40" y="94"/>
                  <a:pt x="0" y="94"/>
                </a:cubicBezTo>
                <a:lnTo>
                  <a:pt x="0" y="0"/>
                </a:lnTo>
                <a:close/>
              </a:path>
            </a:pathLst>
          </a:custGeom>
          <a:solidFill>
            <a:srgbClr val="C00000"/>
          </a:solidFill>
          <a:ln>
            <a:noFill/>
          </a:ln>
        </p:spPr>
        <p:txBody>
          <a:bodyPr vert="horz" wrap="square" lIns="91436" tIns="45718" rIns="91436" bIns="45718" numCol="1" anchor="t" anchorCtr="0" compatLnSpc="1">
            <a:prstTxWarp prst="textNoShape">
              <a:avLst/>
            </a:prstTxWarp>
          </a:bodyPr>
          <a:lstStyle/>
          <a:p>
            <a:pPr marL="0" marR="0" lvl="0" indent="0" algn="ctr" defTabSz="1218804" rtl="0" eaLnBrk="1" fontAlgn="auto" latinLnBrk="0" hangingPunct="1">
              <a:lnSpc>
                <a:spcPct val="100000"/>
              </a:lnSpc>
              <a:spcBef>
                <a:spcPts val="0"/>
              </a:spcBef>
              <a:spcAft>
                <a:spcPts val="0"/>
              </a:spcAft>
              <a:buClrTx/>
              <a:buSzTx/>
              <a:buFontTx/>
              <a:buNone/>
              <a:tabLst/>
              <a:defRPr/>
            </a:pPr>
            <a:endParaRPr kumimoji="0" lang="zh-CN" altLang="en-US" sz="2399" b="0" i="0" u="none" strike="noStrike" kern="0" cap="none" spc="0" normalizeH="0" baseline="0" noProof="0">
              <a:ln>
                <a:noFill/>
              </a:ln>
              <a:solidFill>
                <a:sysClr val="windowText" lastClr="000000"/>
              </a:solidFill>
              <a:effectLst/>
              <a:uLnTx/>
              <a:uFillTx/>
              <a:latin typeface="Arial" pitchFamily="34" charset="0"/>
              <a:ea typeface="黑体" pitchFamily="49" charset="-122"/>
              <a:cs typeface="+mn-cs"/>
            </a:endParaRPr>
          </a:p>
        </p:txBody>
      </p:sp>
      <p:sp>
        <p:nvSpPr>
          <p:cNvPr id="12" name="Freeform 16">
            <a:extLst>
              <a:ext uri="{FF2B5EF4-FFF2-40B4-BE49-F238E27FC236}">
                <a16:creationId xmlns="" xmlns:a16="http://schemas.microsoft.com/office/drawing/2014/main" id="{9D78E475-652E-4A77-A960-7EBC83AB189D}"/>
              </a:ext>
            </a:extLst>
          </p:cNvPr>
          <p:cNvSpPr>
            <a:spLocks/>
          </p:cNvSpPr>
          <p:nvPr/>
        </p:nvSpPr>
        <p:spPr bwMode="auto">
          <a:xfrm>
            <a:off x="3178527" y="3533149"/>
            <a:ext cx="1118393" cy="1116445"/>
          </a:xfrm>
          <a:custGeom>
            <a:avLst/>
            <a:gdLst>
              <a:gd name="T0" fmla="*/ 242 w 242"/>
              <a:gd name="T1" fmla="*/ 94 h 242"/>
              <a:gd name="T2" fmla="*/ 137 w 242"/>
              <a:gd name="T3" fmla="*/ 137 h 242"/>
              <a:gd name="T4" fmla="*/ 93 w 242"/>
              <a:gd name="T5" fmla="*/ 242 h 242"/>
              <a:gd name="T6" fmla="*/ 0 w 242"/>
              <a:gd name="T7" fmla="*/ 242 h 242"/>
              <a:gd name="T8" fmla="*/ 71 w 242"/>
              <a:gd name="T9" fmla="*/ 71 h 242"/>
              <a:gd name="T10" fmla="*/ 242 w 242"/>
              <a:gd name="T11" fmla="*/ 0 h 242"/>
              <a:gd name="T12" fmla="*/ 242 w 242"/>
              <a:gd name="T13" fmla="*/ 94 h 242"/>
            </a:gdLst>
            <a:ahLst/>
            <a:cxnLst>
              <a:cxn ang="0">
                <a:pos x="T0" y="T1"/>
              </a:cxn>
              <a:cxn ang="0">
                <a:pos x="T2" y="T3"/>
              </a:cxn>
              <a:cxn ang="0">
                <a:pos x="T4" y="T5"/>
              </a:cxn>
              <a:cxn ang="0">
                <a:pos x="T6" y="T7"/>
              </a:cxn>
              <a:cxn ang="0">
                <a:pos x="T8" y="T9"/>
              </a:cxn>
              <a:cxn ang="0">
                <a:pos x="T10" y="T11"/>
              </a:cxn>
              <a:cxn ang="0">
                <a:pos x="T12" y="T13"/>
              </a:cxn>
            </a:cxnLst>
            <a:rect l="0" t="0" r="r" b="b"/>
            <a:pathLst>
              <a:path w="242" h="242">
                <a:moveTo>
                  <a:pt x="242" y="94"/>
                </a:moveTo>
                <a:cubicBezTo>
                  <a:pt x="201" y="94"/>
                  <a:pt x="164" y="110"/>
                  <a:pt x="137" y="137"/>
                </a:cubicBezTo>
                <a:cubicBezTo>
                  <a:pt x="110" y="164"/>
                  <a:pt x="93" y="201"/>
                  <a:pt x="93" y="242"/>
                </a:cubicBezTo>
                <a:cubicBezTo>
                  <a:pt x="0" y="242"/>
                  <a:pt x="0" y="242"/>
                  <a:pt x="0" y="242"/>
                </a:cubicBezTo>
                <a:cubicBezTo>
                  <a:pt x="0" y="175"/>
                  <a:pt x="27" y="115"/>
                  <a:pt x="71" y="71"/>
                </a:cubicBezTo>
                <a:cubicBezTo>
                  <a:pt x="114" y="27"/>
                  <a:pt x="175" y="0"/>
                  <a:pt x="242" y="0"/>
                </a:cubicBezTo>
                <a:lnTo>
                  <a:pt x="242" y="94"/>
                </a:lnTo>
                <a:close/>
              </a:path>
            </a:pathLst>
          </a:custGeom>
          <a:solidFill>
            <a:srgbClr val="C00000"/>
          </a:solidFill>
          <a:ln>
            <a:noFill/>
          </a:ln>
        </p:spPr>
        <p:txBody>
          <a:bodyPr vert="horz" wrap="square" lIns="91436" tIns="45718" rIns="91436" bIns="45718" numCol="1" anchor="t" anchorCtr="0" compatLnSpc="1">
            <a:prstTxWarp prst="textNoShape">
              <a:avLst/>
            </a:prstTxWarp>
          </a:bodyPr>
          <a:lstStyle/>
          <a:p>
            <a:pPr marL="0" marR="0" lvl="0" indent="0" algn="ctr" defTabSz="1218804" rtl="0" eaLnBrk="1" fontAlgn="auto" latinLnBrk="0" hangingPunct="1">
              <a:lnSpc>
                <a:spcPct val="100000"/>
              </a:lnSpc>
              <a:spcBef>
                <a:spcPts val="0"/>
              </a:spcBef>
              <a:spcAft>
                <a:spcPts val="0"/>
              </a:spcAft>
              <a:buClrTx/>
              <a:buSzTx/>
              <a:buFontTx/>
              <a:buNone/>
              <a:tabLst/>
              <a:defRPr/>
            </a:pPr>
            <a:endParaRPr kumimoji="0" lang="zh-CN" altLang="en-US" sz="2399" b="0" i="0" u="none" strike="noStrike" kern="0" cap="none" spc="0" normalizeH="0" baseline="0" noProof="0">
              <a:ln>
                <a:noFill/>
              </a:ln>
              <a:solidFill>
                <a:sysClr val="windowText" lastClr="000000"/>
              </a:solidFill>
              <a:effectLst/>
              <a:uLnTx/>
              <a:uFillTx/>
              <a:latin typeface="Arial" pitchFamily="34" charset="0"/>
              <a:ea typeface="黑体" pitchFamily="49" charset="-122"/>
              <a:cs typeface="+mn-cs"/>
            </a:endParaRPr>
          </a:p>
        </p:txBody>
      </p:sp>
      <p:sp>
        <p:nvSpPr>
          <p:cNvPr id="13" name="Freeform 17">
            <a:extLst>
              <a:ext uri="{FF2B5EF4-FFF2-40B4-BE49-F238E27FC236}">
                <a16:creationId xmlns="" xmlns:a16="http://schemas.microsoft.com/office/drawing/2014/main" id="{6D3C0F2E-3466-47CA-9647-877E9A8611AF}"/>
              </a:ext>
            </a:extLst>
          </p:cNvPr>
          <p:cNvSpPr>
            <a:spLocks/>
          </p:cNvSpPr>
          <p:nvPr/>
        </p:nvSpPr>
        <p:spPr bwMode="auto">
          <a:xfrm>
            <a:off x="2496150" y="4649593"/>
            <a:ext cx="1112529" cy="1118399"/>
          </a:xfrm>
          <a:custGeom>
            <a:avLst/>
            <a:gdLst>
              <a:gd name="T0" fmla="*/ 0 w 241"/>
              <a:gd name="T1" fmla="*/ 148 h 242"/>
              <a:gd name="T2" fmla="*/ 105 w 241"/>
              <a:gd name="T3" fmla="*/ 105 h 242"/>
              <a:gd name="T4" fmla="*/ 148 w 241"/>
              <a:gd name="T5" fmla="*/ 0 h 242"/>
              <a:gd name="T6" fmla="*/ 241 w 241"/>
              <a:gd name="T7" fmla="*/ 0 h 242"/>
              <a:gd name="T8" fmla="*/ 171 w 241"/>
              <a:gd name="T9" fmla="*/ 171 h 242"/>
              <a:gd name="T10" fmla="*/ 0 w 241"/>
              <a:gd name="T11" fmla="*/ 242 h 242"/>
              <a:gd name="T12" fmla="*/ 0 w 241"/>
              <a:gd name="T13" fmla="*/ 148 h 242"/>
            </a:gdLst>
            <a:ahLst/>
            <a:cxnLst>
              <a:cxn ang="0">
                <a:pos x="T0" y="T1"/>
              </a:cxn>
              <a:cxn ang="0">
                <a:pos x="T2" y="T3"/>
              </a:cxn>
              <a:cxn ang="0">
                <a:pos x="T4" y="T5"/>
              </a:cxn>
              <a:cxn ang="0">
                <a:pos x="T6" y="T7"/>
              </a:cxn>
              <a:cxn ang="0">
                <a:pos x="T8" y="T9"/>
              </a:cxn>
              <a:cxn ang="0">
                <a:pos x="T10" y="T11"/>
              </a:cxn>
              <a:cxn ang="0">
                <a:pos x="T12" y="T13"/>
              </a:cxn>
            </a:cxnLst>
            <a:rect l="0" t="0" r="r" b="b"/>
            <a:pathLst>
              <a:path w="241" h="242">
                <a:moveTo>
                  <a:pt x="0" y="148"/>
                </a:moveTo>
                <a:cubicBezTo>
                  <a:pt x="41" y="148"/>
                  <a:pt x="78" y="131"/>
                  <a:pt x="105" y="105"/>
                </a:cubicBezTo>
                <a:cubicBezTo>
                  <a:pt x="131" y="78"/>
                  <a:pt x="148" y="41"/>
                  <a:pt x="148" y="0"/>
                </a:cubicBezTo>
                <a:cubicBezTo>
                  <a:pt x="241" y="0"/>
                  <a:pt x="241" y="0"/>
                  <a:pt x="241" y="0"/>
                </a:cubicBezTo>
                <a:cubicBezTo>
                  <a:pt x="241" y="67"/>
                  <a:pt x="214" y="127"/>
                  <a:pt x="171" y="171"/>
                </a:cubicBezTo>
                <a:cubicBezTo>
                  <a:pt x="127" y="215"/>
                  <a:pt x="67" y="242"/>
                  <a:pt x="0" y="242"/>
                </a:cubicBezTo>
                <a:lnTo>
                  <a:pt x="0" y="148"/>
                </a:lnTo>
                <a:close/>
              </a:path>
            </a:pathLst>
          </a:custGeom>
          <a:solidFill>
            <a:srgbClr val="C00000"/>
          </a:solidFill>
          <a:ln>
            <a:noFill/>
          </a:ln>
        </p:spPr>
        <p:txBody>
          <a:bodyPr vert="horz" wrap="square" lIns="91436" tIns="45718" rIns="91436" bIns="45718" numCol="1" anchor="t" anchorCtr="0" compatLnSpc="1">
            <a:prstTxWarp prst="textNoShape">
              <a:avLst/>
            </a:prstTxWarp>
          </a:bodyPr>
          <a:lstStyle/>
          <a:p>
            <a:pPr marL="0" marR="0" lvl="0" indent="0" algn="ctr" defTabSz="1218804" rtl="0" eaLnBrk="1" fontAlgn="auto" latinLnBrk="0" hangingPunct="1">
              <a:lnSpc>
                <a:spcPct val="100000"/>
              </a:lnSpc>
              <a:spcBef>
                <a:spcPts val="0"/>
              </a:spcBef>
              <a:spcAft>
                <a:spcPts val="0"/>
              </a:spcAft>
              <a:buClrTx/>
              <a:buSzTx/>
              <a:buFontTx/>
              <a:buNone/>
              <a:tabLst/>
              <a:defRPr/>
            </a:pPr>
            <a:endParaRPr kumimoji="0" lang="zh-CN" altLang="en-US" sz="2399" b="0" i="0" u="none" strike="noStrike" kern="0" cap="none" spc="0" normalizeH="0" baseline="0" noProof="0">
              <a:ln>
                <a:noFill/>
              </a:ln>
              <a:solidFill>
                <a:sysClr val="windowText" lastClr="000000"/>
              </a:solidFill>
              <a:effectLst/>
              <a:uLnTx/>
              <a:uFillTx/>
              <a:latin typeface="Arial" pitchFamily="34" charset="0"/>
              <a:ea typeface="黑体" pitchFamily="49" charset="-122"/>
              <a:cs typeface="+mn-cs"/>
            </a:endParaRPr>
          </a:p>
        </p:txBody>
      </p:sp>
      <p:sp>
        <p:nvSpPr>
          <p:cNvPr id="14" name="Oval 18">
            <a:extLst>
              <a:ext uri="{FF2B5EF4-FFF2-40B4-BE49-F238E27FC236}">
                <a16:creationId xmlns="" xmlns:a16="http://schemas.microsoft.com/office/drawing/2014/main" id="{A1B18D27-A805-42B3-8866-73088C8F87C9}"/>
              </a:ext>
            </a:extLst>
          </p:cNvPr>
          <p:cNvSpPr>
            <a:spLocks noChangeArrowheads="1"/>
          </p:cNvSpPr>
          <p:nvPr/>
        </p:nvSpPr>
        <p:spPr bwMode="auto">
          <a:xfrm>
            <a:off x="7298205" y="2258331"/>
            <a:ext cx="1196603" cy="1196609"/>
          </a:xfrm>
          <a:prstGeom prst="ellipse">
            <a:avLst/>
          </a:prstGeom>
          <a:solidFill>
            <a:srgbClr val="C00000"/>
          </a:solidFill>
          <a:ln w="28575" cap="flat">
            <a:solidFill>
              <a:sysClr val="window" lastClr="FFFFFF"/>
            </a:solidFill>
            <a:prstDash val="solid"/>
            <a:miter lim="800000"/>
            <a:headEnd/>
            <a:tailEnd/>
          </a:ln>
        </p:spPr>
        <p:txBody>
          <a:bodyPr vert="horz" wrap="square" lIns="91436" tIns="45718" rIns="91436" bIns="45718" numCol="1" anchor="ctr" anchorCtr="0" compatLnSpc="1">
            <a:prstTxWarp prst="textNoShape">
              <a:avLst/>
            </a:prstTxWarp>
          </a:bodyPr>
          <a:lstStyle/>
          <a:p>
            <a:pPr marL="0" marR="0" lvl="0" indent="0" algn="ctr" defTabSz="1218804" rtl="0" eaLnBrk="1" fontAlgn="auto" latinLnBrk="0" hangingPunct="1">
              <a:lnSpc>
                <a:spcPct val="100000"/>
              </a:lnSpc>
              <a:spcBef>
                <a:spcPts val="0"/>
              </a:spcBef>
              <a:spcAft>
                <a:spcPts val="0"/>
              </a:spcAft>
              <a:buClrTx/>
              <a:buSzTx/>
              <a:buFontTx/>
              <a:buNone/>
              <a:tabLst/>
              <a:defRPr/>
            </a:pPr>
            <a:r>
              <a:rPr kumimoji="0" lang="en-US" altLang="zh-CN" sz="4400" b="1" i="0" u="none" strike="noStrike" kern="0" cap="none" spc="-151" normalizeH="0" baseline="0" noProof="0" dirty="0">
                <a:ln>
                  <a:noFill/>
                </a:ln>
                <a:solidFill>
                  <a:sysClr val="window" lastClr="FFFFFF"/>
                </a:solidFill>
                <a:effectLst/>
                <a:uLnTx/>
                <a:uFillTx/>
                <a:latin typeface="微软雅黑" pitchFamily="34" charset="-122"/>
                <a:ea typeface="微软雅黑" pitchFamily="34" charset="-122"/>
                <a:cs typeface="Arial" pitchFamily="34" charset="0"/>
              </a:rPr>
              <a:t>4</a:t>
            </a:r>
            <a:endParaRPr kumimoji="0" lang="zh-CN" altLang="en-US" sz="4400" b="1" i="0" u="none" strike="noStrike" kern="0" cap="none" spc="-151" normalizeH="0" baseline="0" noProof="0" dirty="0">
              <a:ln>
                <a:noFill/>
              </a:ln>
              <a:solidFill>
                <a:sysClr val="window" lastClr="FFFFFF"/>
              </a:solidFill>
              <a:effectLst/>
              <a:uLnTx/>
              <a:uFillTx/>
              <a:latin typeface="微软雅黑" pitchFamily="34" charset="-122"/>
              <a:ea typeface="微软雅黑" pitchFamily="34" charset="-122"/>
              <a:cs typeface="Arial" pitchFamily="34" charset="0"/>
            </a:endParaRPr>
          </a:p>
        </p:txBody>
      </p:sp>
      <p:sp>
        <p:nvSpPr>
          <p:cNvPr id="15" name="Oval 19">
            <a:extLst>
              <a:ext uri="{FF2B5EF4-FFF2-40B4-BE49-F238E27FC236}">
                <a16:creationId xmlns="" xmlns:a16="http://schemas.microsoft.com/office/drawing/2014/main" id="{D91A1C7D-16BE-437A-91AC-0E9667C975EA}"/>
              </a:ext>
            </a:extLst>
          </p:cNvPr>
          <p:cNvSpPr>
            <a:spLocks noChangeArrowheads="1"/>
          </p:cNvSpPr>
          <p:nvPr/>
        </p:nvSpPr>
        <p:spPr bwMode="auto">
          <a:xfrm>
            <a:off x="5497436" y="2258331"/>
            <a:ext cx="1196603" cy="1196609"/>
          </a:xfrm>
          <a:prstGeom prst="ellipse">
            <a:avLst/>
          </a:prstGeom>
          <a:solidFill>
            <a:srgbClr val="C00000"/>
          </a:solidFill>
          <a:ln w="28575" cap="flat">
            <a:solidFill>
              <a:sysClr val="window" lastClr="FFFFFF"/>
            </a:solidFill>
            <a:prstDash val="solid"/>
            <a:miter lim="800000"/>
            <a:headEnd/>
            <a:tailEnd/>
          </a:ln>
          <a:extLst/>
        </p:spPr>
        <p:txBody>
          <a:bodyPr vert="horz" wrap="square" lIns="91436" tIns="45718" rIns="91436" bIns="45718" numCol="1" anchor="ctr" anchorCtr="0" compatLnSpc="1">
            <a:prstTxWarp prst="textNoShape">
              <a:avLst/>
            </a:prstTxWarp>
          </a:bodyPr>
          <a:lstStyle/>
          <a:p>
            <a:pPr marL="0" marR="0" lvl="0" indent="0" algn="ctr" defTabSz="1218804" rtl="0" eaLnBrk="1" fontAlgn="auto" latinLnBrk="0" hangingPunct="1">
              <a:lnSpc>
                <a:spcPct val="100000"/>
              </a:lnSpc>
              <a:spcBef>
                <a:spcPts val="0"/>
              </a:spcBef>
              <a:spcAft>
                <a:spcPts val="0"/>
              </a:spcAft>
              <a:buClrTx/>
              <a:buSzTx/>
              <a:buFontTx/>
              <a:buNone/>
              <a:tabLst/>
              <a:defRPr/>
            </a:pPr>
            <a:r>
              <a:rPr kumimoji="0" lang="en-US" altLang="zh-CN" sz="4400" b="1" i="0" u="none" strike="noStrike" kern="0" cap="none" spc="-151" normalizeH="0" baseline="0" noProof="0" dirty="0">
                <a:ln>
                  <a:noFill/>
                </a:ln>
                <a:solidFill>
                  <a:sysClr val="window" lastClr="FFFFFF"/>
                </a:solidFill>
                <a:effectLst/>
                <a:uLnTx/>
                <a:uFillTx/>
                <a:latin typeface="微软雅黑" pitchFamily="34" charset="-122"/>
                <a:ea typeface="微软雅黑" pitchFamily="34" charset="-122"/>
                <a:cs typeface="Arial" pitchFamily="34" charset="0"/>
              </a:rPr>
              <a:t>3</a:t>
            </a:r>
            <a:endParaRPr kumimoji="0" lang="zh-CN" altLang="en-US" sz="4400" b="1" i="0" u="none" strike="noStrike" kern="0" cap="none" spc="-151" normalizeH="0" baseline="0" noProof="0" dirty="0">
              <a:ln>
                <a:noFill/>
              </a:ln>
              <a:solidFill>
                <a:sysClr val="window" lastClr="FFFFFF"/>
              </a:solidFill>
              <a:effectLst/>
              <a:uLnTx/>
              <a:uFillTx/>
              <a:latin typeface="微软雅黑" pitchFamily="34" charset="-122"/>
              <a:ea typeface="微软雅黑" pitchFamily="34" charset="-122"/>
              <a:cs typeface="Arial" pitchFamily="34" charset="0"/>
            </a:endParaRPr>
          </a:p>
        </p:txBody>
      </p:sp>
      <p:sp>
        <p:nvSpPr>
          <p:cNvPr id="16" name="Oval 20">
            <a:extLst>
              <a:ext uri="{FF2B5EF4-FFF2-40B4-BE49-F238E27FC236}">
                <a16:creationId xmlns="" xmlns:a16="http://schemas.microsoft.com/office/drawing/2014/main" id="{08834A2A-F06C-446E-BF57-95DE0267D34C}"/>
              </a:ext>
            </a:extLst>
          </p:cNvPr>
          <p:cNvSpPr>
            <a:spLocks noChangeArrowheads="1"/>
          </p:cNvSpPr>
          <p:nvPr/>
        </p:nvSpPr>
        <p:spPr bwMode="auto">
          <a:xfrm>
            <a:off x="5497436" y="4049334"/>
            <a:ext cx="1196603" cy="1196609"/>
          </a:xfrm>
          <a:prstGeom prst="ellipse">
            <a:avLst/>
          </a:prstGeom>
          <a:solidFill>
            <a:srgbClr val="C00000"/>
          </a:solidFill>
          <a:ln w="28575" cap="flat">
            <a:solidFill>
              <a:sysClr val="window" lastClr="FFFFFF"/>
            </a:solidFill>
            <a:prstDash val="solid"/>
            <a:miter lim="800000"/>
            <a:headEnd/>
            <a:tailEnd/>
          </a:ln>
          <a:extLst/>
        </p:spPr>
        <p:txBody>
          <a:bodyPr vert="horz" wrap="square" lIns="91436" tIns="45718" rIns="91436" bIns="45718" numCol="1" anchor="ctr" anchorCtr="0" compatLnSpc="1">
            <a:prstTxWarp prst="textNoShape">
              <a:avLst/>
            </a:prstTxWarp>
          </a:bodyPr>
          <a:lstStyle/>
          <a:p>
            <a:pPr marL="0" marR="0" lvl="0" indent="0" algn="ctr" defTabSz="1218804" rtl="0" eaLnBrk="1" fontAlgn="auto" latinLnBrk="0" hangingPunct="1">
              <a:lnSpc>
                <a:spcPct val="100000"/>
              </a:lnSpc>
              <a:spcBef>
                <a:spcPts val="0"/>
              </a:spcBef>
              <a:spcAft>
                <a:spcPts val="0"/>
              </a:spcAft>
              <a:buClrTx/>
              <a:buSzTx/>
              <a:buFontTx/>
              <a:buNone/>
              <a:tabLst/>
              <a:defRPr/>
            </a:pPr>
            <a:r>
              <a:rPr kumimoji="0" lang="en-US" altLang="zh-CN" sz="4400" b="1" i="0" u="none" strike="noStrike" kern="0" cap="none" spc="-151" normalizeH="0" baseline="0" noProof="0" dirty="0">
                <a:ln>
                  <a:noFill/>
                </a:ln>
                <a:solidFill>
                  <a:sysClr val="window" lastClr="FFFFFF"/>
                </a:solidFill>
                <a:effectLst/>
                <a:uLnTx/>
                <a:uFillTx/>
                <a:latin typeface="微软雅黑" pitchFamily="34" charset="-122"/>
                <a:ea typeface="微软雅黑" pitchFamily="34" charset="-122"/>
                <a:cs typeface="Arial" pitchFamily="34" charset="0"/>
              </a:rPr>
              <a:t>2</a:t>
            </a:r>
            <a:endParaRPr kumimoji="0" lang="zh-CN" altLang="en-US" sz="4400" b="1" i="0" u="none" strike="noStrike" kern="0" cap="none" spc="-151" normalizeH="0" baseline="0" noProof="0" dirty="0">
              <a:ln>
                <a:noFill/>
              </a:ln>
              <a:solidFill>
                <a:sysClr val="window" lastClr="FFFFFF"/>
              </a:solidFill>
              <a:effectLst/>
              <a:uLnTx/>
              <a:uFillTx/>
              <a:latin typeface="微软雅黑" pitchFamily="34" charset="-122"/>
              <a:ea typeface="微软雅黑" pitchFamily="34" charset="-122"/>
              <a:cs typeface="Arial" pitchFamily="34" charset="0"/>
            </a:endParaRPr>
          </a:p>
        </p:txBody>
      </p:sp>
      <p:sp>
        <p:nvSpPr>
          <p:cNvPr id="17" name="Oval 21">
            <a:extLst>
              <a:ext uri="{FF2B5EF4-FFF2-40B4-BE49-F238E27FC236}">
                <a16:creationId xmlns="" xmlns:a16="http://schemas.microsoft.com/office/drawing/2014/main" id="{D8F64799-A378-4485-9B54-17E47A4574C4}"/>
              </a:ext>
            </a:extLst>
          </p:cNvPr>
          <p:cNvSpPr>
            <a:spLocks noChangeArrowheads="1"/>
          </p:cNvSpPr>
          <p:nvPr/>
        </p:nvSpPr>
        <p:spPr bwMode="auto">
          <a:xfrm>
            <a:off x="3696665" y="4049334"/>
            <a:ext cx="1196603" cy="1196609"/>
          </a:xfrm>
          <a:prstGeom prst="ellipse">
            <a:avLst/>
          </a:prstGeom>
          <a:solidFill>
            <a:srgbClr val="C00000"/>
          </a:solidFill>
          <a:ln w="28575" cap="flat">
            <a:solidFill>
              <a:sysClr val="window" lastClr="FFFFFF"/>
            </a:solidFill>
            <a:prstDash val="solid"/>
            <a:miter lim="800000"/>
            <a:headEnd/>
            <a:tailEnd/>
          </a:ln>
          <a:extLst/>
        </p:spPr>
        <p:txBody>
          <a:bodyPr vert="horz" wrap="square" lIns="91436" tIns="45718" rIns="91436" bIns="45718" numCol="1" anchor="ctr" anchorCtr="0" compatLnSpc="1">
            <a:prstTxWarp prst="textNoShape">
              <a:avLst/>
            </a:prstTxWarp>
          </a:bodyPr>
          <a:lstStyle/>
          <a:p>
            <a:pPr marL="0" marR="0" lvl="0" indent="0" algn="ctr" defTabSz="1218804" rtl="0" eaLnBrk="1" fontAlgn="auto" latinLnBrk="0" hangingPunct="1">
              <a:lnSpc>
                <a:spcPct val="100000"/>
              </a:lnSpc>
              <a:spcBef>
                <a:spcPts val="0"/>
              </a:spcBef>
              <a:spcAft>
                <a:spcPts val="0"/>
              </a:spcAft>
              <a:buClrTx/>
              <a:buSzTx/>
              <a:buFontTx/>
              <a:buNone/>
              <a:tabLst/>
              <a:defRPr/>
            </a:pPr>
            <a:r>
              <a:rPr kumimoji="0" lang="en-US" altLang="zh-CN" sz="4400" b="1" i="0" u="none" strike="noStrike" kern="0" cap="none" spc="-151" normalizeH="0" baseline="0" noProof="0" dirty="0">
                <a:ln>
                  <a:noFill/>
                </a:ln>
                <a:solidFill>
                  <a:sysClr val="window" lastClr="FFFFFF"/>
                </a:solidFill>
                <a:effectLst/>
                <a:uLnTx/>
                <a:uFillTx/>
                <a:latin typeface="微软雅黑" pitchFamily="34" charset="-122"/>
                <a:ea typeface="微软雅黑" pitchFamily="34" charset="-122"/>
                <a:cs typeface="Arial" pitchFamily="34" charset="0"/>
              </a:rPr>
              <a:t>1</a:t>
            </a:r>
            <a:endParaRPr kumimoji="0" lang="zh-CN" altLang="en-US" sz="4400" b="1" i="0" u="none" strike="noStrike" kern="0" cap="none" spc="-151" normalizeH="0" baseline="0" noProof="0" dirty="0">
              <a:ln>
                <a:noFill/>
              </a:ln>
              <a:solidFill>
                <a:sysClr val="window" lastClr="FFFFFF"/>
              </a:solidFill>
              <a:effectLst/>
              <a:uLnTx/>
              <a:uFillTx/>
              <a:latin typeface="微软雅黑" pitchFamily="34" charset="-122"/>
              <a:ea typeface="微软雅黑" pitchFamily="34" charset="-122"/>
              <a:cs typeface="Arial" pitchFamily="34" charset="0"/>
            </a:endParaRPr>
          </a:p>
        </p:txBody>
      </p:sp>
      <p:sp>
        <p:nvSpPr>
          <p:cNvPr id="18" name="矩形 17">
            <a:extLst>
              <a:ext uri="{FF2B5EF4-FFF2-40B4-BE49-F238E27FC236}">
                <a16:creationId xmlns="" xmlns:a16="http://schemas.microsoft.com/office/drawing/2014/main" id="{C5F40EAC-38BE-49B0-BA4E-9DCA572239CE}"/>
              </a:ext>
            </a:extLst>
          </p:cNvPr>
          <p:cNvSpPr/>
          <p:nvPr/>
        </p:nvSpPr>
        <p:spPr>
          <a:xfrm>
            <a:off x="9695323" y="1732369"/>
            <a:ext cx="2494797" cy="435222"/>
          </a:xfrm>
          <a:prstGeom prst="rect">
            <a:avLst/>
          </a:prstGeom>
          <a:solidFill>
            <a:srgbClr val="C00000"/>
          </a:solidFill>
          <a:ln>
            <a:noFill/>
          </a:ln>
        </p:spPr>
        <p:txBody>
          <a:bodyPr vert="horz" wrap="square" lIns="91436" tIns="45718" rIns="91436" bIns="45718" numCol="1" anchor="t" anchorCtr="0" compatLnSpc="1">
            <a:prstTxWarp prst="textNoShape">
              <a:avLst/>
            </a:prstTxWarp>
          </a:bodyPr>
          <a:lstStyle/>
          <a:p>
            <a:pPr marL="0" marR="0" lvl="0" indent="0" algn="ctr" defTabSz="1218804" rtl="0" eaLnBrk="1" fontAlgn="auto" latinLnBrk="0" hangingPunct="1">
              <a:lnSpc>
                <a:spcPct val="100000"/>
              </a:lnSpc>
              <a:spcBef>
                <a:spcPts val="0"/>
              </a:spcBef>
              <a:spcAft>
                <a:spcPts val="0"/>
              </a:spcAft>
              <a:buClrTx/>
              <a:buSzTx/>
              <a:buFontTx/>
              <a:buNone/>
              <a:tabLst/>
              <a:defRPr/>
            </a:pPr>
            <a:endParaRPr kumimoji="0" lang="zh-CN" altLang="en-US" sz="2399" b="0" i="0" u="none" strike="noStrike" kern="0" cap="none" spc="0" normalizeH="0" baseline="0" noProof="0">
              <a:ln>
                <a:noFill/>
              </a:ln>
              <a:solidFill>
                <a:sysClr val="windowText" lastClr="000000"/>
              </a:solidFill>
              <a:effectLst/>
              <a:uLnTx/>
              <a:uFillTx/>
              <a:latin typeface="Arial" pitchFamily="34" charset="0"/>
              <a:ea typeface="黑体" pitchFamily="49" charset="-122"/>
              <a:cs typeface="+mn-cs"/>
            </a:endParaRPr>
          </a:p>
        </p:txBody>
      </p:sp>
      <p:sp>
        <p:nvSpPr>
          <p:cNvPr id="19" name="矩形 18">
            <a:extLst>
              <a:ext uri="{FF2B5EF4-FFF2-40B4-BE49-F238E27FC236}">
                <a16:creationId xmlns="" xmlns:a16="http://schemas.microsoft.com/office/drawing/2014/main" id="{76C2B0D1-492F-491C-B6B9-FD5CBC827589}"/>
              </a:ext>
            </a:extLst>
          </p:cNvPr>
          <p:cNvSpPr/>
          <p:nvPr/>
        </p:nvSpPr>
        <p:spPr>
          <a:xfrm>
            <a:off x="-236" y="5332770"/>
            <a:ext cx="2509311" cy="435222"/>
          </a:xfrm>
          <a:prstGeom prst="rect">
            <a:avLst/>
          </a:prstGeom>
          <a:solidFill>
            <a:srgbClr val="C00000"/>
          </a:solidFill>
          <a:ln>
            <a:noFill/>
          </a:ln>
        </p:spPr>
        <p:txBody>
          <a:bodyPr vert="horz" wrap="square" lIns="91436" tIns="45718" rIns="91436" bIns="45718" numCol="1" anchor="t" anchorCtr="0" compatLnSpc="1">
            <a:prstTxWarp prst="textNoShape">
              <a:avLst/>
            </a:prstTxWarp>
          </a:bodyPr>
          <a:lstStyle/>
          <a:p>
            <a:pPr marL="0" marR="0" lvl="0" indent="0" algn="ctr" defTabSz="1218804" rtl="0" eaLnBrk="1" fontAlgn="auto" latinLnBrk="0" hangingPunct="1">
              <a:lnSpc>
                <a:spcPct val="100000"/>
              </a:lnSpc>
              <a:spcBef>
                <a:spcPts val="0"/>
              </a:spcBef>
              <a:spcAft>
                <a:spcPts val="0"/>
              </a:spcAft>
              <a:buClrTx/>
              <a:buSzTx/>
              <a:buFontTx/>
              <a:buNone/>
              <a:tabLst/>
              <a:defRPr/>
            </a:pPr>
            <a:endParaRPr kumimoji="0" lang="zh-CN" altLang="en-US" sz="2399" b="0" i="0" u="none" strike="noStrike" kern="0" cap="none" spc="0" normalizeH="0" baseline="0" noProof="0">
              <a:ln>
                <a:noFill/>
              </a:ln>
              <a:solidFill>
                <a:sysClr val="windowText" lastClr="000000"/>
              </a:solidFill>
              <a:effectLst/>
              <a:uLnTx/>
              <a:uFillTx/>
              <a:latin typeface="Arial" pitchFamily="34" charset="0"/>
              <a:ea typeface="黑体" pitchFamily="49" charset="-122"/>
              <a:cs typeface="+mn-cs"/>
            </a:endParaRPr>
          </a:p>
        </p:txBody>
      </p:sp>
      <p:sp>
        <p:nvSpPr>
          <p:cNvPr id="20" name="TextBox 168">
            <a:extLst>
              <a:ext uri="{FF2B5EF4-FFF2-40B4-BE49-F238E27FC236}">
                <a16:creationId xmlns="" xmlns:a16="http://schemas.microsoft.com/office/drawing/2014/main" id="{363AC4EF-1CA6-4CD1-AC38-33CCCAF4FBFC}"/>
              </a:ext>
            </a:extLst>
          </p:cNvPr>
          <p:cNvSpPr txBox="1"/>
          <p:nvPr/>
        </p:nvSpPr>
        <p:spPr>
          <a:xfrm>
            <a:off x="9119263" y="2423844"/>
            <a:ext cx="2304341" cy="553802"/>
          </a:xfrm>
          <a:prstGeom prst="rect">
            <a:avLst/>
          </a:prstGeom>
          <a:noFill/>
        </p:spPr>
        <p:txBody>
          <a:bodyPr wrap="square" lIns="91436" tIns="45718" rIns="91436" bIns="45718" rtlCol="0">
            <a:spAutoFit/>
          </a:bodyPr>
          <a:lstStyle/>
          <a:p>
            <a:pPr marL="0" marR="0" lvl="0" indent="0" algn="ctr" defTabSz="1218804" rtl="0" eaLnBrk="1" fontAlgn="auto" latinLnBrk="0" hangingPunct="1">
              <a:lnSpc>
                <a:spcPct val="150000"/>
              </a:lnSpc>
              <a:spcBef>
                <a:spcPts val="0"/>
              </a:spcBef>
              <a:spcAft>
                <a:spcPts val="0"/>
              </a:spcAft>
              <a:buClrTx/>
              <a:buSzTx/>
              <a:buFontTx/>
              <a:buNone/>
              <a:tabLst/>
              <a:defRPr/>
            </a:pPr>
            <a:r>
              <a:rPr kumimoji="0" lang="zh-CN" altLang="en-US" sz="1999" b="0" i="0" u="none" strike="noStrike" kern="0" cap="none" spc="0" normalizeH="0" baseline="0" noProof="0">
                <a:ln>
                  <a:noFill/>
                </a:ln>
                <a:solidFill>
                  <a:srgbClr val="7F7F7F">
                    <a:lumMod val="50000"/>
                  </a:srgbClr>
                </a:solidFill>
                <a:effectLst/>
                <a:uLnTx/>
                <a:uFillTx/>
                <a:latin typeface="微软雅黑" pitchFamily="34" charset="-122"/>
                <a:ea typeface="微软雅黑" pitchFamily="34" charset="-122"/>
                <a:cs typeface="华文黑体" pitchFamily="2" charset="-122"/>
              </a:rPr>
              <a:t>点击此处添加标题</a:t>
            </a:r>
          </a:p>
        </p:txBody>
      </p:sp>
      <p:sp>
        <p:nvSpPr>
          <p:cNvPr id="21" name="TextBox 169">
            <a:extLst>
              <a:ext uri="{FF2B5EF4-FFF2-40B4-BE49-F238E27FC236}">
                <a16:creationId xmlns="" xmlns:a16="http://schemas.microsoft.com/office/drawing/2014/main" id="{03F81907-DC06-4EB1-98E3-6BED8540AC05}"/>
              </a:ext>
            </a:extLst>
          </p:cNvPr>
          <p:cNvSpPr txBox="1"/>
          <p:nvPr/>
        </p:nvSpPr>
        <p:spPr>
          <a:xfrm>
            <a:off x="9119263" y="2939239"/>
            <a:ext cx="2872969" cy="812526"/>
          </a:xfrm>
          <a:prstGeom prst="rect">
            <a:avLst/>
          </a:prstGeom>
          <a:noFill/>
        </p:spPr>
        <p:txBody>
          <a:bodyPr wrap="square" lIns="91436" tIns="45718" rIns="91436" bIns="45718" rtlCol="0">
            <a:spAutoFit/>
          </a:bodyPr>
          <a:lstStyle/>
          <a:p>
            <a:pPr marL="0" marR="0" lvl="0" indent="0" algn="ctr" defTabSz="1218804" rtl="0" eaLnBrk="1" fontAlgn="auto" latinLnBrk="0" hangingPunct="1">
              <a:lnSpc>
                <a:spcPct val="13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7F7F7F">
                    <a:lumMod val="50000"/>
                  </a:srgbClr>
                </a:solidFill>
                <a:effectLst/>
                <a:uLnTx/>
                <a:uFillTx/>
                <a:latin typeface="微软雅黑" pitchFamily="34" charset="-122"/>
                <a:ea typeface="微软雅黑" pitchFamily="34" charset="-122"/>
                <a:cs typeface="+mn-cs"/>
              </a:rPr>
              <a:t>您的内容打在这里，或者通过复制您的文本后，在此框中选择粘贴，并选择只保留文字。您的内容打</a:t>
            </a:r>
            <a:r>
              <a:rPr kumimoji="0" lang="zh-CN" altLang="en-US" sz="1200" b="0" i="0" u="none" strike="noStrike" kern="0" cap="none" spc="0" normalizeH="0" baseline="0" noProof="0">
                <a:ln>
                  <a:noFill/>
                </a:ln>
                <a:solidFill>
                  <a:srgbClr val="7F7F7F">
                    <a:lumMod val="50000"/>
                  </a:srgbClr>
                </a:solidFill>
                <a:effectLst/>
                <a:uLnTx/>
                <a:uFillTx/>
                <a:latin typeface="微软雅黑" pitchFamily="34" charset="-122"/>
                <a:ea typeface="微软雅黑" pitchFamily="34" charset="-122"/>
                <a:cs typeface="+mn-cs"/>
              </a:rPr>
              <a:t>在这里。</a:t>
            </a:r>
          </a:p>
        </p:txBody>
      </p:sp>
      <p:sp>
        <p:nvSpPr>
          <p:cNvPr id="22" name="TextBox 170">
            <a:extLst>
              <a:ext uri="{FF2B5EF4-FFF2-40B4-BE49-F238E27FC236}">
                <a16:creationId xmlns="" xmlns:a16="http://schemas.microsoft.com/office/drawing/2014/main" id="{EBA39916-3D1E-48F3-84D1-CBDE04BD7B34}"/>
              </a:ext>
            </a:extLst>
          </p:cNvPr>
          <p:cNvSpPr txBox="1"/>
          <p:nvPr/>
        </p:nvSpPr>
        <p:spPr>
          <a:xfrm>
            <a:off x="2525801" y="1949981"/>
            <a:ext cx="2304341" cy="553802"/>
          </a:xfrm>
          <a:prstGeom prst="rect">
            <a:avLst/>
          </a:prstGeom>
          <a:noFill/>
        </p:spPr>
        <p:txBody>
          <a:bodyPr wrap="square" lIns="91436" tIns="45718" rIns="91436" bIns="45718" rtlCol="0">
            <a:spAutoFit/>
          </a:bodyPr>
          <a:lstStyle/>
          <a:p>
            <a:pPr marL="0" marR="0" lvl="0" indent="0" algn="r" defTabSz="1218804" rtl="0" eaLnBrk="1" fontAlgn="auto" latinLnBrk="0" hangingPunct="1">
              <a:lnSpc>
                <a:spcPct val="150000"/>
              </a:lnSpc>
              <a:spcBef>
                <a:spcPts val="0"/>
              </a:spcBef>
              <a:spcAft>
                <a:spcPts val="0"/>
              </a:spcAft>
              <a:buClrTx/>
              <a:buSzTx/>
              <a:buFontTx/>
              <a:buNone/>
              <a:tabLst/>
              <a:defRPr/>
            </a:pPr>
            <a:r>
              <a:rPr kumimoji="0" lang="zh-CN" altLang="en-US" sz="1999" b="0" i="0" u="none" strike="noStrike" kern="0" cap="none" spc="0" normalizeH="0" baseline="0" noProof="0" dirty="0">
                <a:ln>
                  <a:noFill/>
                </a:ln>
                <a:solidFill>
                  <a:srgbClr val="7F7F7F">
                    <a:lumMod val="50000"/>
                  </a:srgbClr>
                </a:solidFill>
                <a:effectLst/>
                <a:uLnTx/>
                <a:uFillTx/>
                <a:latin typeface="微软雅黑" pitchFamily="34" charset="-122"/>
                <a:ea typeface="微软雅黑" pitchFamily="34" charset="-122"/>
                <a:cs typeface="华文黑体" pitchFamily="2" charset="-122"/>
              </a:rPr>
              <a:t>点击此处添加标题</a:t>
            </a:r>
          </a:p>
        </p:txBody>
      </p:sp>
      <p:sp>
        <p:nvSpPr>
          <p:cNvPr id="23" name="TextBox 171">
            <a:extLst>
              <a:ext uri="{FF2B5EF4-FFF2-40B4-BE49-F238E27FC236}">
                <a16:creationId xmlns="" xmlns:a16="http://schemas.microsoft.com/office/drawing/2014/main" id="{10717B89-E956-4A97-AED1-1112FBAFA90E}"/>
              </a:ext>
            </a:extLst>
          </p:cNvPr>
          <p:cNvSpPr txBox="1"/>
          <p:nvPr/>
        </p:nvSpPr>
        <p:spPr>
          <a:xfrm>
            <a:off x="1957172" y="2465374"/>
            <a:ext cx="2872969" cy="812526"/>
          </a:xfrm>
          <a:prstGeom prst="rect">
            <a:avLst/>
          </a:prstGeom>
          <a:noFill/>
        </p:spPr>
        <p:txBody>
          <a:bodyPr wrap="square" lIns="91436" tIns="45718" rIns="91436" bIns="45718" rtlCol="0">
            <a:spAutoFit/>
          </a:bodyPr>
          <a:lstStyle/>
          <a:p>
            <a:pPr marL="0" marR="0" lvl="0" indent="0" algn="r" defTabSz="1218804" rtl="0" eaLnBrk="1" fontAlgn="auto" latinLnBrk="0" hangingPunct="1">
              <a:lnSpc>
                <a:spcPct val="13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7F7F7F">
                    <a:lumMod val="50000"/>
                  </a:srgbClr>
                </a:solidFill>
                <a:effectLst/>
                <a:uLnTx/>
                <a:uFillTx/>
                <a:latin typeface="微软雅黑" pitchFamily="34" charset="-122"/>
                <a:ea typeface="微软雅黑" pitchFamily="34" charset="-122"/>
                <a:cs typeface="+mn-cs"/>
              </a:rPr>
              <a:t>您的内容打在这里，或者通过复制您的文本后，在此框中选择粘贴，并选择只保留文字。您的内容打</a:t>
            </a:r>
            <a:r>
              <a:rPr kumimoji="0" lang="zh-CN" altLang="en-US" sz="1200" b="0" i="0" u="none" strike="noStrike" kern="0" cap="none" spc="0" normalizeH="0" baseline="0" noProof="0">
                <a:ln>
                  <a:noFill/>
                </a:ln>
                <a:solidFill>
                  <a:srgbClr val="7F7F7F">
                    <a:lumMod val="50000"/>
                  </a:srgbClr>
                </a:solidFill>
                <a:effectLst/>
                <a:uLnTx/>
                <a:uFillTx/>
                <a:latin typeface="微软雅黑" pitchFamily="34" charset="-122"/>
                <a:ea typeface="微软雅黑" pitchFamily="34" charset="-122"/>
                <a:cs typeface="+mn-cs"/>
              </a:rPr>
              <a:t>在这里。</a:t>
            </a:r>
          </a:p>
        </p:txBody>
      </p:sp>
      <p:sp>
        <p:nvSpPr>
          <p:cNvPr id="24" name="TextBox 172">
            <a:extLst>
              <a:ext uri="{FF2B5EF4-FFF2-40B4-BE49-F238E27FC236}">
                <a16:creationId xmlns="" xmlns:a16="http://schemas.microsoft.com/office/drawing/2014/main" id="{F8A1CD85-39AB-483C-A927-C08EC048EB4A}"/>
              </a:ext>
            </a:extLst>
          </p:cNvPr>
          <p:cNvSpPr txBox="1"/>
          <p:nvPr/>
        </p:nvSpPr>
        <p:spPr>
          <a:xfrm>
            <a:off x="7371804" y="4234000"/>
            <a:ext cx="2304341" cy="553802"/>
          </a:xfrm>
          <a:prstGeom prst="rect">
            <a:avLst/>
          </a:prstGeom>
          <a:noFill/>
        </p:spPr>
        <p:txBody>
          <a:bodyPr wrap="square" lIns="91436" tIns="45718" rIns="91436" bIns="45718" rtlCol="0">
            <a:spAutoFit/>
          </a:bodyPr>
          <a:lstStyle/>
          <a:p>
            <a:pPr marL="0" marR="0" lvl="0" indent="0" algn="ctr" defTabSz="1218804" rtl="0" eaLnBrk="1" fontAlgn="auto" latinLnBrk="0" hangingPunct="1">
              <a:lnSpc>
                <a:spcPct val="150000"/>
              </a:lnSpc>
              <a:spcBef>
                <a:spcPts val="0"/>
              </a:spcBef>
              <a:spcAft>
                <a:spcPts val="0"/>
              </a:spcAft>
              <a:buClrTx/>
              <a:buSzTx/>
              <a:buFontTx/>
              <a:buNone/>
              <a:tabLst/>
              <a:defRPr/>
            </a:pPr>
            <a:r>
              <a:rPr kumimoji="0" lang="zh-CN" altLang="en-US" sz="1999" b="0" i="0" u="none" strike="noStrike" kern="0" cap="none" spc="0" normalizeH="0" baseline="0" noProof="0">
                <a:ln>
                  <a:noFill/>
                </a:ln>
                <a:solidFill>
                  <a:srgbClr val="7F7F7F">
                    <a:lumMod val="50000"/>
                  </a:srgbClr>
                </a:solidFill>
                <a:effectLst/>
                <a:uLnTx/>
                <a:uFillTx/>
                <a:latin typeface="微软雅黑" pitchFamily="34" charset="-122"/>
                <a:ea typeface="微软雅黑" pitchFamily="34" charset="-122"/>
                <a:cs typeface="华文黑体" pitchFamily="2" charset="-122"/>
              </a:rPr>
              <a:t>点击此处添加标题</a:t>
            </a:r>
          </a:p>
        </p:txBody>
      </p:sp>
      <p:sp>
        <p:nvSpPr>
          <p:cNvPr id="25" name="TextBox 173">
            <a:extLst>
              <a:ext uri="{FF2B5EF4-FFF2-40B4-BE49-F238E27FC236}">
                <a16:creationId xmlns="" xmlns:a16="http://schemas.microsoft.com/office/drawing/2014/main" id="{C5E9073C-526E-4824-B0A1-6BDF7C0DF434}"/>
              </a:ext>
            </a:extLst>
          </p:cNvPr>
          <p:cNvSpPr txBox="1"/>
          <p:nvPr/>
        </p:nvSpPr>
        <p:spPr>
          <a:xfrm>
            <a:off x="7371805" y="4749393"/>
            <a:ext cx="2872969" cy="812526"/>
          </a:xfrm>
          <a:prstGeom prst="rect">
            <a:avLst/>
          </a:prstGeom>
          <a:noFill/>
        </p:spPr>
        <p:txBody>
          <a:bodyPr wrap="square" lIns="91436" tIns="45718" rIns="91436" bIns="45718" rtlCol="0">
            <a:spAutoFit/>
          </a:bodyPr>
          <a:lstStyle/>
          <a:p>
            <a:pPr marL="0" marR="0" lvl="0" indent="0" algn="ctr" defTabSz="1218804" rtl="0" eaLnBrk="1" fontAlgn="auto" latinLnBrk="0" hangingPunct="1">
              <a:lnSpc>
                <a:spcPct val="13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7F7F7F">
                    <a:lumMod val="50000"/>
                  </a:srgbClr>
                </a:solidFill>
                <a:effectLst/>
                <a:uLnTx/>
                <a:uFillTx/>
                <a:latin typeface="微软雅黑" pitchFamily="34" charset="-122"/>
                <a:ea typeface="微软雅黑" pitchFamily="34" charset="-122"/>
                <a:cs typeface="+mn-cs"/>
              </a:rPr>
              <a:t>您的内容打在这里，或者通过复制您的文本后，在此框中选择粘贴，并选择只保留文字。您的内容打在这里。</a:t>
            </a:r>
          </a:p>
        </p:txBody>
      </p:sp>
      <p:sp>
        <p:nvSpPr>
          <p:cNvPr id="26" name="TextBox 174">
            <a:extLst>
              <a:ext uri="{FF2B5EF4-FFF2-40B4-BE49-F238E27FC236}">
                <a16:creationId xmlns="" xmlns:a16="http://schemas.microsoft.com/office/drawing/2014/main" id="{3115549A-C94F-460E-8CA0-8EB6481F37EF}"/>
              </a:ext>
            </a:extLst>
          </p:cNvPr>
          <p:cNvSpPr txBox="1"/>
          <p:nvPr/>
        </p:nvSpPr>
        <p:spPr>
          <a:xfrm>
            <a:off x="766279" y="3799523"/>
            <a:ext cx="2304341" cy="553802"/>
          </a:xfrm>
          <a:prstGeom prst="rect">
            <a:avLst/>
          </a:prstGeom>
          <a:noFill/>
        </p:spPr>
        <p:txBody>
          <a:bodyPr wrap="square" lIns="91436" tIns="45718" rIns="91436" bIns="45718" rtlCol="0">
            <a:spAutoFit/>
          </a:bodyPr>
          <a:lstStyle/>
          <a:p>
            <a:pPr marL="0" marR="0" lvl="0" indent="0" algn="r" defTabSz="1218804" rtl="0" eaLnBrk="1" fontAlgn="auto" latinLnBrk="0" hangingPunct="1">
              <a:lnSpc>
                <a:spcPct val="150000"/>
              </a:lnSpc>
              <a:spcBef>
                <a:spcPts val="0"/>
              </a:spcBef>
              <a:spcAft>
                <a:spcPts val="0"/>
              </a:spcAft>
              <a:buClrTx/>
              <a:buSzTx/>
              <a:buFontTx/>
              <a:buNone/>
              <a:tabLst/>
              <a:defRPr/>
            </a:pPr>
            <a:r>
              <a:rPr kumimoji="0" lang="zh-CN" altLang="en-US" sz="1999" b="0" i="0" u="none" strike="noStrike" kern="0" cap="none" spc="0" normalizeH="0" baseline="0" noProof="0">
                <a:ln>
                  <a:noFill/>
                </a:ln>
                <a:solidFill>
                  <a:srgbClr val="7F7F7F">
                    <a:lumMod val="50000"/>
                  </a:srgbClr>
                </a:solidFill>
                <a:effectLst/>
                <a:uLnTx/>
                <a:uFillTx/>
                <a:latin typeface="微软雅黑" pitchFamily="34" charset="-122"/>
                <a:ea typeface="微软雅黑" pitchFamily="34" charset="-122"/>
                <a:cs typeface="华文黑体" pitchFamily="2" charset="-122"/>
              </a:rPr>
              <a:t>点击此处添加标题</a:t>
            </a:r>
          </a:p>
        </p:txBody>
      </p:sp>
      <p:sp>
        <p:nvSpPr>
          <p:cNvPr id="27" name="TextBox 175">
            <a:extLst>
              <a:ext uri="{FF2B5EF4-FFF2-40B4-BE49-F238E27FC236}">
                <a16:creationId xmlns="" xmlns:a16="http://schemas.microsoft.com/office/drawing/2014/main" id="{B70A5CC9-C076-48F6-BD73-108B95C86226}"/>
              </a:ext>
            </a:extLst>
          </p:cNvPr>
          <p:cNvSpPr txBox="1"/>
          <p:nvPr/>
        </p:nvSpPr>
        <p:spPr>
          <a:xfrm>
            <a:off x="197651" y="4314915"/>
            <a:ext cx="2872969" cy="812526"/>
          </a:xfrm>
          <a:prstGeom prst="rect">
            <a:avLst/>
          </a:prstGeom>
          <a:noFill/>
        </p:spPr>
        <p:txBody>
          <a:bodyPr wrap="square" lIns="91436" tIns="45718" rIns="91436" bIns="45718" rtlCol="0">
            <a:spAutoFit/>
          </a:bodyPr>
          <a:lstStyle/>
          <a:p>
            <a:pPr marL="0" marR="0" lvl="0" indent="0" algn="r" defTabSz="1218804" rtl="0" eaLnBrk="1" fontAlgn="auto" latinLnBrk="0" hangingPunct="1">
              <a:lnSpc>
                <a:spcPct val="13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7F7F7F">
                    <a:lumMod val="50000"/>
                  </a:srgbClr>
                </a:solidFill>
                <a:effectLst/>
                <a:uLnTx/>
                <a:uFillTx/>
                <a:latin typeface="微软雅黑" pitchFamily="34" charset="-122"/>
                <a:ea typeface="微软雅黑" pitchFamily="34" charset="-122"/>
                <a:cs typeface="+mn-cs"/>
              </a:rPr>
              <a:t>您的内容打在这里，或者通过复制您的文本后，在此框中选择粘贴，并选择只保留文字。您的内容打</a:t>
            </a:r>
            <a:r>
              <a:rPr kumimoji="0" lang="zh-CN" altLang="en-US" sz="1200" b="0" i="0" u="none" strike="noStrike" kern="0" cap="none" spc="0" normalizeH="0" baseline="0" noProof="0">
                <a:ln>
                  <a:noFill/>
                </a:ln>
                <a:solidFill>
                  <a:srgbClr val="7F7F7F">
                    <a:lumMod val="50000"/>
                  </a:srgbClr>
                </a:solidFill>
                <a:effectLst/>
                <a:uLnTx/>
                <a:uFillTx/>
                <a:latin typeface="微软雅黑" pitchFamily="34" charset="-122"/>
                <a:ea typeface="微软雅黑" pitchFamily="34" charset="-122"/>
                <a:cs typeface="+mn-cs"/>
              </a:rPr>
              <a:t>在这里。</a:t>
            </a:r>
          </a:p>
        </p:txBody>
      </p:sp>
      <p:sp>
        <p:nvSpPr>
          <p:cNvPr id="31" name="矩形 30">
            <a:extLst>
              <a:ext uri="{FF2B5EF4-FFF2-40B4-BE49-F238E27FC236}">
                <a16:creationId xmlns="" xmlns:a16="http://schemas.microsoft.com/office/drawing/2014/main" id="{7D6E353B-7E14-40BD-B695-CC3670B37B7C}"/>
              </a:ext>
            </a:extLst>
          </p:cNvPr>
          <p:cNvSpPr/>
          <p:nvPr/>
        </p:nvSpPr>
        <p:spPr>
          <a:xfrm>
            <a:off x="19220" y="16982"/>
            <a:ext cx="1233714" cy="72571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400" b="1" dirty="0">
                <a:solidFill>
                  <a:schemeClr val="bg1"/>
                </a:solidFill>
                <a:latin typeface="微软雅黑" panose="020B0503020204020204" pitchFamily="34" charset="-122"/>
                <a:ea typeface="微软雅黑" panose="020B0503020204020204" pitchFamily="34" charset="-122"/>
              </a:rPr>
              <a:t>1</a:t>
            </a:r>
            <a:endParaRPr lang="zh-CN" altLang="en-US" sz="4400" b="1" dirty="0">
              <a:solidFill>
                <a:schemeClr val="bg1"/>
              </a:solidFill>
              <a:latin typeface="微软雅黑" panose="020B0503020204020204" pitchFamily="34" charset="-122"/>
              <a:ea typeface="微软雅黑" panose="020B0503020204020204" pitchFamily="34" charset="-122"/>
            </a:endParaRPr>
          </a:p>
        </p:txBody>
      </p:sp>
      <p:sp>
        <p:nvSpPr>
          <p:cNvPr id="32" name="矩形 31">
            <a:extLst>
              <a:ext uri="{FF2B5EF4-FFF2-40B4-BE49-F238E27FC236}">
                <a16:creationId xmlns="" xmlns:a16="http://schemas.microsoft.com/office/drawing/2014/main" id="{5A359E58-7B55-4FC4-A0F1-F67020B950E3}"/>
              </a:ext>
            </a:extLst>
          </p:cNvPr>
          <p:cNvSpPr/>
          <p:nvPr/>
        </p:nvSpPr>
        <p:spPr>
          <a:xfrm>
            <a:off x="1252934" y="16981"/>
            <a:ext cx="5181600" cy="725715"/>
          </a:xfrm>
          <a:prstGeom prst="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文本框 32">
            <a:extLst>
              <a:ext uri="{FF2B5EF4-FFF2-40B4-BE49-F238E27FC236}">
                <a16:creationId xmlns="" xmlns:a16="http://schemas.microsoft.com/office/drawing/2014/main" id="{EDDD6A62-C9DE-462C-A8BD-8592EAD5AF02}"/>
              </a:ext>
            </a:extLst>
          </p:cNvPr>
          <p:cNvSpPr txBox="1"/>
          <p:nvPr/>
        </p:nvSpPr>
        <p:spPr>
          <a:xfrm>
            <a:off x="1957172" y="56672"/>
            <a:ext cx="4078161" cy="646331"/>
          </a:xfrm>
          <a:prstGeom prst="rect">
            <a:avLst/>
          </a:prstGeom>
          <a:noFill/>
        </p:spPr>
        <p:txBody>
          <a:bodyPr wrap="square" rtlCol="0">
            <a:spAutoFit/>
          </a:bodyPr>
          <a:lstStyle/>
          <a:p>
            <a:r>
              <a:rPr lang="zh-CN" altLang="en-US" sz="3600" b="1" dirty="0">
                <a:solidFill>
                  <a:srgbClr val="C00000"/>
                </a:solidFill>
                <a:latin typeface="微软雅黑" panose="020B0503020204020204" pitchFamily="34" charset="-122"/>
                <a:ea typeface="微软雅黑" panose="020B0503020204020204" pitchFamily="34" charset="-122"/>
              </a:rPr>
              <a:t>染红了的东方黎明</a:t>
            </a:r>
          </a:p>
        </p:txBody>
      </p:sp>
    </p:spTree>
    <p:extLst>
      <p:ext uri="{BB962C8B-B14F-4D97-AF65-F5344CB8AC3E}">
        <p14:creationId xmlns:p14="http://schemas.microsoft.com/office/powerpoint/2010/main" val="178607697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2000">
        <p15:prstTrans prst="peelOff"/>
      </p:transition>
    </mc:Choice>
    <mc:Fallback xmlns="">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1000"/>
                                        <p:tgtEl>
                                          <p:spTgt spid="31"/>
                                        </p:tgtEl>
                                      </p:cBhvr>
                                    </p:animEffect>
                                    <p:anim calcmode="lin" valueType="num">
                                      <p:cBhvr>
                                        <p:cTn id="8" dur="1000" fill="hold"/>
                                        <p:tgtEl>
                                          <p:spTgt spid="31"/>
                                        </p:tgtEl>
                                        <p:attrNameLst>
                                          <p:attrName>ppt_x</p:attrName>
                                        </p:attrNameLst>
                                      </p:cBhvr>
                                      <p:tavLst>
                                        <p:tav tm="0">
                                          <p:val>
                                            <p:strVal val="#ppt_x"/>
                                          </p:val>
                                        </p:tav>
                                        <p:tav tm="100000">
                                          <p:val>
                                            <p:strVal val="#ppt_x"/>
                                          </p:val>
                                        </p:tav>
                                      </p:tavLst>
                                    </p:anim>
                                    <p:anim calcmode="lin" valueType="num">
                                      <p:cBhvr>
                                        <p:cTn id="9" dur="1000" fill="hold"/>
                                        <p:tgtEl>
                                          <p:spTgt spid="31"/>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32"/>
                                        </p:tgtEl>
                                        <p:attrNameLst>
                                          <p:attrName>style.visibility</p:attrName>
                                        </p:attrNameLst>
                                      </p:cBhvr>
                                      <p:to>
                                        <p:strVal val="visible"/>
                                      </p:to>
                                    </p:set>
                                    <p:animEffect transition="in" filter="fade">
                                      <p:cBhvr>
                                        <p:cTn id="12" dur="1000"/>
                                        <p:tgtEl>
                                          <p:spTgt spid="32"/>
                                        </p:tgtEl>
                                      </p:cBhvr>
                                    </p:animEffect>
                                    <p:anim calcmode="lin" valueType="num">
                                      <p:cBhvr>
                                        <p:cTn id="13" dur="1000" fill="hold"/>
                                        <p:tgtEl>
                                          <p:spTgt spid="32"/>
                                        </p:tgtEl>
                                        <p:attrNameLst>
                                          <p:attrName>ppt_x</p:attrName>
                                        </p:attrNameLst>
                                      </p:cBhvr>
                                      <p:tavLst>
                                        <p:tav tm="0">
                                          <p:val>
                                            <p:strVal val="#ppt_x"/>
                                          </p:val>
                                        </p:tav>
                                        <p:tav tm="100000">
                                          <p:val>
                                            <p:strVal val="#ppt_x"/>
                                          </p:val>
                                        </p:tav>
                                      </p:tavLst>
                                    </p:anim>
                                    <p:anim calcmode="lin" valueType="num">
                                      <p:cBhvr>
                                        <p:cTn id="14" dur="1000" fill="hold"/>
                                        <p:tgtEl>
                                          <p:spTgt spid="32"/>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33"/>
                                        </p:tgtEl>
                                        <p:attrNameLst>
                                          <p:attrName>style.visibility</p:attrName>
                                        </p:attrNameLst>
                                      </p:cBhvr>
                                      <p:to>
                                        <p:strVal val="visible"/>
                                      </p:to>
                                    </p:set>
                                    <p:animEffect transition="in" filter="fade">
                                      <p:cBhvr>
                                        <p:cTn id="17" dur="1000"/>
                                        <p:tgtEl>
                                          <p:spTgt spid="33"/>
                                        </p:tgtEl>
                                      </p:cBhvr>
                                    </p:animEffect>
                                    <p:anim calcmode="lin" valueType="num">
                                      <p:cBhvr>
                                        <p:cTn id="18" dur="1000" fill="hold"/>
                                        <p:tgtEl>
                                          <p:spTgt spid="33"/>
                                        </p:tgtEl>
                                        <p:attrNameLst>
                                          <p:attrName>ppt_x</p:attrName>
                                        </p:attrNameLst>
                                      </p:cBhvr>
                                      <p:tavLst>
                                        <p:tav tm="0">
                                          <p:val>
                                            <p:strVal val="#ppt_x"/>
                                          </p:val>
                                        </p:tav>
                                        <p:tav tm="100000">
                                          <p:val>
                                            <p:strVal val="#ppt_x"/>
                                          </p:val>
                                        </p:tav>
                                      </p:tavLst>
                                    </p:anim>
                                    <p:anim calcmode="lin" valueType="num">
                                      <p:cBhvr>
                                        <p:cTn id="19" dur="1000" fill="hold"/>
                                        <p:tgtEl>
                                          <p:spTgt spid="33"/>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22" presetClass="entr" presetSubtype="2" fill="hold" grpId="0" nodeType="afterEffect">
                                  <p:stCondLst>
                                    <p:cond delay="0"/>
                                  </p:stCondLst>
                                  <p:childTnLst>
                                    <p:set>
                                      <p:cBhvr>
                                        <p:cTn id="22" dur="1" fill="hold">
                                          <p:stCondLst>
                                            <p:cond delay="0"/>
                                          </p:stCondLst>
                                        </p:cTn>
                                        <p:tgtEl>
                                          <p:spTgt spid="18"/>
                                        </p:tgtEl>
                                        <p:attrNameLst>
                                          <p:attrName>style.visibility</p:attrName>
                                        </p:attrNameLst>
                                      </p:cBhvr>
                                      <p:to>
                                        <p:strVal val="visible"/>
                                      </p:to>
                                    </p:set>
                                    <p:animEffect transition="in" filter="wipe(right)">
                                      <p:cBhvr>
                                        <p:cTn id="23" dur="200"/>
                                        <p:tgtEl>
                                          <p:spTgt spid="18"/>
                                        </p:tgtEl>
                                      </p:cBhvr>
                                    </p:animEffect>
                                  </p:childTnLst>
                                </p:cTn>
                              </p:par>
                            </p:childTnLst>
                          </p:cTn>
                        </p:par>
                        <p:par>
                          <p:cTn id="24" fill="hold">
                            <p:stCondLst>
                              <p:cond delay="1200"/>
                            </p:stCondLst>
                            <p:childTnLst>
                              <p:par>
                                <p:cTn id="25" presetID="22" presetClass="entr" presetSubtype="2" fill="hold" grpId="0" nodeType="afterEffect">
                                  <p:stCondLst>
                                    <p:cond delay="0"/>
                                  </p:stCondLst>
                                  <p:childTnLst>
                                    <p:set>
                                      <p:cBhvr>
                                        <p:cTn id="26" dur="1" fill="hold">
                                          <p:stCondLst>
                                            <p:cond delay="0"/>
                                          </p:stCondLst>
                                        </p:cTn>
                                        <p:tgtEl>
                                          <p:spTgt spid="2"/>
                                        </p:tgtEl>
                                        <p:attrNameLst>
                                          <p:attrName>style.visibility</p:attrName>
                                        </p:attrNameLst>
                                      </p:cBhvr>
                                      <p:to>
                                        <p:strVal val="visible"/>
                                      </p:to>
                                    </p:set>
                                    <p:animEffect transition="in" filter="wipe(right)">
                                      <p:cBhvr>
                                        <p:cTn id="27" dur="200"/>
                                        <p:tgtEl>
                                          <p:spTgt spid="2"/>
                                        </p:tgtEl>
                                      </p:cBhvr>
                                    </p:animEffect>
                                  </p:childTnLst>
                                </p:cTn>
                              </p:par>
                            </p:childTnLst>
                          </p:cTn>
                        </p:par>
                        <p:par>
                          <p:cTn id="28" fill="hold">
                            <p:stCondLst>
                              <p:cond delay="1400"/>
                            </p:stCondLst>
                            <p:childTnLst>
                              <p:par>
                                <p:cTn id="29" presetID="22" presetClass="entr" presetSubtype="1" fill="hold" grpId="0" nodeType="afterEffect">
                                  <p:stCondLst>
                                    <p:cond delay="0"/>
                                  </p:stCondLst>
                                  <p:childTnLst>
                                    <p:set>
                                      <p:cBhvr>
                                        <p:cTn id="30" dur="1" fill="hold">
                                          <p:stCondLst>
                                            <p:cond delay="0"/>
                                          </p:stCondLst>
                                        </p:cTn>
                                        <p:tgtEl>
                                          <p:spTgt spid="3"/>
                                        </p:tgtEl>
                                        <p:attrNameLst>
                                          <p:attrName>style.visibility</p:attrName>
                                        </p:attrNameLst>
                                      </p:cBhvr>
                                      <p:to>
                                        <p:strVal val="visible"/>
                                      </p:to>
                                    </p:set>
                                    <p:animEffect transition="in" filter="wipe(up)">
                                      <p:cBhvr>
                                        <p:cTn id="31" dur="200"/>
                                        <p:tgtEl>
                                          <p:spTgt spid="3"/>
                                        </p:tgtEl>
                                      </p:cBhvr>
                                    </p:animEffect>
                                  </p:childTnLst>
                                </p:cTn>
                              </p:par>
                            </p:childTnLst>
                          </p:cTn>
                        </p:par>
                        <p:par>
                          <p:cTn id="32" fill="hold">
                            <p:stCondLst>
                              <p:cond delay="1600"/>
                            </p:stCondLst>
                            <p:childTnLst>
                              <p:par>
                                <p:cTn id="33" presetID="22" presetClass="entr" presetSubtype="2" fill="hold" grpId="0" nodeType="afterEffect">
                                  <p:stCondLst>
                                    <p:cond delay="0"/>
                                  </p:stCondLst>
                                  <p:childTnLst>
                                    <p:set>
                                      <p:cBhvr>
                                        <p:cTn id="34" dur="1" fill="hold">
                                          <p:stCondLst>
                                            <p:cond delay="0"/>
                                          </p:stCondLst>
                                        </p:cTn>
                                        <p:tgtEl>
                                          <p:spTgt spid="4"/>
                                        </p:tgtEl>
                                        <p:attrNameLst>
                                          <p:attrName>style.visibility</p:attrName>
                                        </p:attrNameLst>
                                      </p:cBhvr>
                                      <p:to>
                                        <p:strVal val="visible"/>
                                      </p:to>
                                    </p:set>
                                    <p:animEffect transition="in" filter="wipe(right)">
                                      <p:cBhvr>
                                        <p:cTn id="35" dur="200"/>
                                        <p:tgtEl>
                                          <p:spTgt spid="4"/>
                                        </p:tgtEl>
                                      </p:cBhvr>
                                    </p:animEffect>
                                  </p:childTnLst>
                                </p:cTn>
                              </p:par>
                            </p:childTnLst>
                          </p:cTn>
                        </p:par>
                        <p:par>
                          <p:cTn id="36" fill="hold">
                            <p:stCondLst>
                              <p:cond delay="1800"/>
                            </p:stCondLst>
                            <p:childTnLst>
                              <p:par>
                                <p:cTn id="37" presetID="22" presetClass="entr" presetSubtype="4" fill="hold" grpId="0" nodeType="afterEffect">
                                  <p:stCondLst>
                                    <p:cond delay="0"/>
                                  </p:stCondLst>
                                  <p:childTnLst>
                                    <p:set>
                                      <p:cBhvr>
                                        <p:cTn id="38" dur="1" fill="hold">
                                          <p:stCondLst>
                                            <p:cond delay="0"/>
                                          </p:stCondLst>
                                        </p:cTn>
                                        <p:tgtEl>
                                          <p:spTgt spid="5"/>
                                        </p:tgtEl>
                                        <p:attrNameLst>
                                          <p:attrName>style.visibility</p:attrName>
                                        </p:attrNameLst>
                                      </p:cBhvr>
                                      <p:to>
                                        <p:strVal val="visible"/>
                                      </p:to>
                                    </p:set>
                                    <p:animEffect transition="in" filter="wipe(down)">
                                      <p:cBhvr>
                                        <p:cTn id="39" dur="200"/>
                                        <p:tgtEl>
                                          <p:spTgt spid="5"/>
                                        </p:tgtEl>
                                      </p:cBhvr>
                                    </p:animEffect>
                                  </p:childTnLst>
                                </p:cTn>
                              </p:par>
                            </p:childTnLst>
                          </p:cTn>
                        </p:par>
                        <p:par>
                          <p:cTn id="40" fill="hold">
                            <p:stCondLst>
                              <p:cond delay="2000"/>
                            </p:stCondLst>
                            <p:childTnLst>
                              <p:par>
                                <p:cTn id="41" presetID="22" presetClass="entr" presetSubtype="2" fill="hold" grpId="0" nodeType="afterEffect">
                                  <p:stCondLst>
                                    <p:cond delay="0"/>
                                  </p:stCondLst>
                                  <p:childTnLst>
                                    <p:set>
                                      <p:cBhvr>
                                        <p:cTn id="42" dur="1" fill="hold">
                                          <p:stCondLst>
                                            <p:cond delay="0"/>
                                          </p:stCondLst>
                                        </p:cTn>
                                        <p:tgtEl>
                                          <p:spTgt spid="6"/>
                                        </p:tgtEl>
                                        <p:attrNameLst>
                                          <p:attrName>style.visibility</p:attrName>
                                        </p:attrNameLst>
                                      </p:cBhvr>
                                      <p:to>
                                        <p:strVal val="visible"/>
                                      </p:to>
                                    </p:set>
                                    <p:animEffect transition="in" filter="wipe(right)">
                                      <p:cBhvr>
                                        <p:cTn id="43" dur="200"/>
                                        <p:tgtEl>
                                          <p:spTgt spid="6"/>
                                        </p:tgtEl>
                                      </p:cBhvr>
                                    </p:animEffect>
                                  </p:childTnLst>
                                </p:cTn>
                              </p:par>
                            </p:childTnLst>
                          </p:cTn>
                        </p:par>
                        <p:par>
                          <p:cTn id="44" fill="hold">
                            <p:stCondLst>
                              <p:cond delay="2200"/>
                            </p:stCondLst>
                            <p:childTnLst>
                              <p:par>
                                <p:cTn id="45" presetID="22" presetClass="entr" presetSubtype="1" fill="hold" grpId="0" nodeType="afterEffect">
                                  <p:stCondLst>
                                    <p:cond delay="0"/>
                                  </p:stCondLst>
                                  <p:childTnLst>
                                    <p:set>
                                      <p:cBhvr>
                                        <p:cTn id="46" dur="1" fill="hold">
                                          <p:stCondLst>
                                            <p:cond delay="0"/>
                                          </p:stCondLst>
                                        </p:cTn>
                                        <p:tgtEl>
                                          <p:spTgt spid="7"/>
                                        </p:tgtEl>
                                        <p:attrNameLst>
                                          <p:attrName>style.visibility</p:attrName>
                                        </p:attrNameLst>
                                      </p:cBhvr>
                                      <p:to>
                                        <p:strVal val="visible"/>
                                      </p:to>
                                    </p:set>
                                    <p:animEffect transition="in" filter="wipe(up)">
                                      <p:cBhvr>
                                        <p:cTn id="47" dur="200"/>
                                        <p:tgtEl>
                                          <p:spTgt spid="7"/>
                                        </p:tgtEl>
                                      </p:cBhvr>
                                    </p:animEffect>
                                  </p:childTnLst>
                                </p:cTn>
                              </p:par>
                            </p:childTnLst>
                          </p:cTn>
                        </p:par>
                        <p:par>
                          <p:cTn id="48" fill="hold">
                            <p:stCondLst>
                              <p:cond delay="2400"/>
                            </p:stCondLst>
                            <p:childTnLst>
                              <p:par>
                                <p:cTn id="49" presetID="22" presetClass="entr" presetSubtype="8" fill="hold" grpId="0" nodeType="afterEffect">
                                  <p:stCondLst>
                                    <p:cond delay="0"/>
                                  </p:stCondLst>
                                  <p:childTnLst>
                                    <p:set>
                                      <p:cBhvr>
                                        <p:cTn id="50" dur="1" fill="hold">
                                          <p:stCondLst>
                                            <p:cond delay="0"/>
                                          </p:stCondLst>
                                        </p:cTn>
                                        <p:tgtEl>
                                          <p:spTgt spid="8"/>
                                        </p:tgtEl>
                                        <p:attrNameLst>
                                          <p:attrName>style.visibility</p:attrName>
                                        </p:attrNameLst>
                                      </p:cBhvr>
                                      <p:to>
                                        <p:strVal val="visible"/>
                                      </p:to>
                                    </p:set>
                                    <p:animEffect transition="in" filter="wipe(left)">
                                      <p:cBhvr>
                                        <p:cTn id="51" dur="200"/>
                                        <p:tgtEl>
                                          <p:spTgt spid="8"/>
                                        </p:tgtEl>
                                      </p:cBhvr>
                                    </p:animEffect>
                                  </p:childTnLst>
                                </p:cTn>
                              </p:par>
                            </p:childTnLst>
                          </p:cTn>
                        </p:par>
                        <p:par>
                          <p:cTn id="52" fill="hold">
                            <p:stCondLst>
                              <p:cond delay="2600"/>
                            </p:stCondLst>
                            <p:childTnLst>
                              <p:par>
                                <p:cTn id="53" presetID="22" presetClass="entr" presetSubtype="1" fill="hold" grpId="0" nodeType="afterEffect">
                                  <p:stCondLst>
                                    <p:cond delay="0"/>
                                  </p:stCondLst>
                                  <p:childTnLst>
                                    <p:set>
                                      <p:cBhvr>
                                        <p:cTn id="54" dur="1" fill="hold">
                                          <p:stCondLst>
                                            <p:cond delay="0"/>
                                          </p:stCondLst>
                                        </p:cTn>
                                        <p:tgtEl>
                                          <p:spTgt spid="9"/>
                                        </p:tgtEl>
                                        <p:attrNameLst>
                                          <p:attrName>style.visibility</p:attrName>
                                        </p:attrNameLst>
                                      </p:cBhvr>
                                      <p:to>
                                        <p:strVal val="visible"/>
                                      </p:to>
                                    </p:set>
                                    <p:animEffect transition="in" filter="wipe(up)">
                                      <p:cBhvr>
                                        <p:cTn id="55" dur="200"/>
                                        <p:tgtEl>
                                          <p:spTgt spid="9"/>
                                        </p:tgtEl>
                                      </p:cBhvr>
                                    </p:animEffect>
                                  </p:childTnLst>
                                </p:cTn>
                              </p:par>
                            </p:childTnLst>
                          </p:cTn>
                        </p:par>
                        <p:par>
                          <p:cTn id="56" fill="hold">
                            <p:stCondLst>
                              <p:cond delay="2800"/>
                            </p:stCondLst>
                            <p:childTnLst>
                              <p:par>
                                <p:cTn id="57" presetID="22" presetClass="entr" presetSubtype="2" fill="hold" grpId="0" nodeType="afterEffect">
                                  <p:stCondLst>
                                    <p:cond delay="0"/>
                                  </p:stCondLst>
                                  <p:childTnLst>
                                    <p:set>
                                      <p:cBhvr>
                                        <p:cTn id="58" dur="1" fill="hold">
                                          <p:stCondLst>
                                            <p:cond delay="0"/>
                                          </p:stCondLst>
                                        </p:cTn>
                                        <p:tgtEl>
                                          <p:spTgt spid="10"/>
                                        </p:tgtEl>
                                        <p:attrNameLst>
                                          <p:attrName>style.visibility</p:attrName>
                                        </p:attrNameLst>
                                      </p:cBhvr>
                                      <p:to>
                                        <p:strVal val="visible"/>
                                      </p:to>
                                    </p:set>
                                    <p:animEffect transition="in" filter="wipe(right)">
                                      <p:cBhvr>
                                        <p:cTn id="59" dur="200"/>
                                        <p:tgtEl>
                                          <p:spTgt spid="10"/>
                                        </p:tgtEl>
                                      </p:cBhvr>
                                    </p:animEffect>
                                  </p:childTnLst>
                                </p:cTn>
                              </p:par>
                            </p:childTnLst>
                          </p:cTn>
                        </p:par>
                        <p:par>
                          <p:cTn id="60" fill="hold">
                            <p:stCondLst>
                              <p:cond delay="3000"/>
                            </p:stCondLst>
                            <p:childTnLst>
                              <p:par>
                                <p:cTn id="61" presetID="22" presetClass="entr" presetSubtype="4" fill="hold" grpId="0" nodeType="afterEffect">
                                  <p:stCondLst>
                                    <p:cond delay="0"/>
                                  </p:stCondLst>
                                  <p:childTnLst>
                                    <p:set>
                                      <p:cBhvr>
                                        <p:cTn id="62" dur="1" fill="hold">
                                          <p:stCondLst>
                                            <p:cond delay="0"/>
                                          </p:stCondLst>
                                        </p:cTn>
                                        <p:tgtEl>
                                          <p:spTgt spid="11"/>
                                        </p:tgtEl>
                                        <p:attrNameLst>
                                          <p:attrName>style.visibility</p:attrName>
                                        </p:attrNameLst>
                                      </p:cBhvr>
                                      <p:to>
                                        <p:strVal val="visible"/>
                                      </p:to>
                                    </p:set>
                                    <p:animEffect transition="in" filter="wipe(down)">
                                      <p:cBhvr>
                                        <p:cTn id="63" dur="200"/>
                                        <p:tgtEl>
                                          <p:spTgt spid="11"/>
                                        </p:tgtEl>
                                      </p:cBhvr>
                                    </p:animEffect>
                                  </p:childTnLst>
                                </p:cTn>
                              </p:par>
                            </p:childTnLst>
                          </p:cTn>
                        </p:par>
                        <p:par>
                          <p:cTn id="64" fill="hold">
                            <p:stCondLst>
                              <p:cond delay="3200"/>
                            </p:stCondLst>
                            <p:childTnLst>
                              <p:par>
                                <p:cTn id="65" presetID="22" presetClass="entr" presetSubtype="2" fill="hold" grpId="0" nodeType="afterEffect">
                                  <p:stCondLst>
                                    <p:cond delay="0"/>
                                  </p:stCondLst>
                                  <p:childTnLst>
                                    <p:set>
                                      <p:cBhvr>
                                        <p:cTn id="66" dur="1" fill="hold">
                                          <p:stCondLst>
                                            <p:cond delay="0"/>
                                          </p:stCondLst>
                                        </p:cTn>
                                        <p:tgtEl>
                                          <p:spTgt spid="12"/>
                                        </p:tgtEl>
                                        <p:attrNameLst>
                                          <p:attrName>style.visibility</p:attrName>
                                        </p:attrNameLst>
                                      </p:cBhvr>
                                      <p:to>
                                        <p:strVal val="visible"/>
                                      </p:to>
                                    </p:set>
                                    <p:animEffect transition="in" filter="wipe(right)">
                                      <p:cBhvr>
                                        <p:cTn id="67" dur="200"/>
                                        <p:tgtEl>
                                          <p:spTgt spid="12"/>
                                        </p:tgtEl>
                                      </p:cBhvr>
                                    </p:animEffect>
                                  </p:childTnLst>
                                </p:cTn>
                              </p:par>
                            </p:childTnLst>
                          </p:cTn>
                        </p:par>
                        <p:par>
                          <p:cTn id="68" fill="hold">
                            <p:stCondLst>
                              <p:cond delay="3400"/>
                            </p:stCondLst>
                            <p:childTnLst>
                              <p:par>
                                <p:cTn id="69" presetID="22" presetClass="entr" presetSubtype="1" fill="hold" grpId="0" nodeType="afterEffect">
                                  <p:stCondLst>
                                    <p:cond delay="0"/>
                                  </p:stCondLst>
                                  <p:childTnLst>
                                    <p:set>
                                      <p:cBhvr>
                                        <p:cTn id="70" dur="1" fill="hold">
                                          <p:stCondLst>
                                            <p:cond delay="0"/>
                                          </p:stCondLst>
                                        </p:cTn>
                                        <p:tgtEl>
                                          <p:spTgt spid="13"/>
                                        </p:tgtEl>
                                        <p:attrNameLst>
                                          <p:attrName>style.visibility</p:attrName>
                                        </p:attrNameLst>
                                      </p:cBhvr>
                                      <p:to>
                                        <p:strVal val="visible"/>
                                      </p:to>
                                    </p:set>
                                    <p:animEffect transition="in" filter="wipe(up)">
                                      <p:cBhvr>
                                        <p:cTn id="71" dur="200"/>
                                        <p:tgtEl>
                                          <p:spTgt spid="13"/>
                                        </p:tgtEl>
                                      </p:cBhvr>
                                    </p:animEffect>
                                  </p:childTnLst>
                                </p:cTn>
                              </p:par>
                            </p:childTnLst>
                          </p:cTn>
                        </p:par>
                        <p:par>
                          <p:cTn id="72" fill="hold">
                            <p:stCondLst>
                              <p:cond delay="3600"/>
                            </p:stCondLst>
                            <p:childTnLst>
                              <p:par>
                                <p:cTn id="73" presetID="22" presetClass="entr" presetSubtype="2" fill="hold" grpId="0" nodeType="afterEffect">
                                  <p:stCondLst>
                                    <p:cond delay="0"/>
                                  </p:stCondLst>
                                  <p:childTnLst>
                                    <p:set>
                                      <p:cBhvr>
                                        <p:cTn id="74" dur="1" fill="hold">
                                          <p:stCondLst>
                                            <p:cond delay="0"/>
                                          </p:stCondLst>
                                        </p:cTn>
                                        <p:tgtEl>
                                          <p:spTgt spid="19"/>
                                        </p:tgtEl>
                                        <p:attrNameLst>
                                          <p:attrName>style.visibility</p:attrName>
                                        </p:attrNameLst>
                                      </p:cBhvr>
                                      <p:to>
                                        <p:strVal val="visible"/>
                                      </p:to>
                                    </p:set>
                                    <p:animEffect transition="in" filter="wipe(right)">
                                      <p:cBhvr>
                                        <p:cTn id="75" dur="200"/>
                                        <p:tgtEl>
                                          <p:spTgt spid="19"/>
                                        </p:tgtEl>
                                      </p:cBhvr>
                                    </p:animEffect>
                                  </p:childTnLst>
                                </p:cTn>
                              </p:par>
                            </p:childTnLst>
                          </p:cTn>
                        </p:par>
                        <p:par>
                          <p:cTn id="76" fill="hold">
                            <p:stCondLst>
                              <p:cond delay="3800"/>
                            </p:stCondLst>
                            <p:childTnLst>
                              <p:par>
                                <p:cTn id="77" presetID="49" presetClass="entr" presetSubtype="0" decel="100000" fill="hold" grpId="0" nodeType="afterEffect">
                                  <p:stCondLst>
                                    <p:cond delay="0"/>
                                  </p:stCondLst>
                                  <p:childTnLst>
                                    <p:set>
                                      <p:cBhvr>
                                        <p:cTn id="78" dur="1" fill="hold">
                                          <p:stCondLst>
                                            <p:cond delay="0"/>
                                          </p:stCondLst>
                                        </p:cTn>
                                        <p:tgtEl>
                                          <p:spTgt spid="14"/>
                                        </p:tgtEl>
                                        <p:attrNameLst>
                                          <p:attrName>style.visibility</p:attrName>
                                        </p:attrNameLst>
                                      </p:cBhvr>
                                      <p:to>
                                        <p:strVal val="visible"/>
                                      </p:to>
                                    </p:set>
                                    <p:anim calcmode="lin" valueType="num">
                                      <p:cBhvr>
                                        <p:cTn id="79" dur="500" fill="hold"/>
                                        <p:tgtEl>
                                          <p:spTgt spid="14"/>
                                        </p:tgtEl>
                                        <p:attrNameLst>
                                          <p:attrName>ppt_w</p:attrName>
                                        </p:attrNameLst>
                                      </p:cBhvr>
                                      <p:tavLst>
                                        <p:tav tm="0">
                                          <p:val>
                                            <p:fltVal val="0"/>
                                          </p:val>
                                        </p:tav>
                                        <p:tav tm="100000">
                                          <p:val>
                                            <p:strVal val="#ppt_w"/>
                                          </p:val>
                                        </p:tav>
                                      </p:tavLst>
                                    </p:anim>
                                    <p:anim calcmode="lin" valueType="num">
                                      <p:cBhvr>
                                        <p:cTn id="80" dur="500" fill="hold"/>
                                        <p:tgtEl>
                                          <p:spTgt spid="14"/>
                                        </p:tgtEl>
                                        <p:attrNameLst>
                                          <p:attrName>ppt_h</p:attrName>
                                        </p:attrNameLst>
                                      </p:cBhvr>
                                      <p:tavLst>
                                        <p:tav tm="0">
                                          <p:val>
                                            <p:fltVal val="0"/>
                                          </p:val>
                                        </p:tav>
                                        <p:tav tm="100000">
                                          <p:val>
                                            <p:strVal val="#ppt_h"/>
                                          </p:val>
                                        </p:tav>
                                      </p:tavLst>
                                    </p:anim>
                                    <p:anim calcmode="lin" valueType="num">
                                      <p:cBhvr>
                                        <p:cTn id="81" dur="500" fill="hold"/>
                                        <p:tgtEl>
                                          <p:spTgt spid="14"/>
                                        </p:tgtEl>
                                        <p:attrNameLst>
                                          <p:attrName>style.rotation</p:attrName>
                                        </p:attrNameLst>
                                      </p:cBhvr>
                                      <p:tavLst>
                                        <p:tav tm="0">
                                          <p:val>
                                            <p:fltVal val="360"/>
                                          </p:val>
                                        </p:tav>
                                        <p:tav tm="100000">
                                          <p:val>
                                            <p:fltVal val="0"/>
                                          </p:val>
                                        </p:tav>
                                      </p:tavLst>
                                    </p:anim>
                                    <p:animEffect transition="in" filter="fade">
                                      <p:cBhvr>
                                        <p:cTn id="82" dur="500"/>
                                        <p:tgtEl>
                                          <p:spTgt spid="14"/>
                                        </p:tgtEl>
                                      </p:cBhvr>
                                    </p:animEffect>
                                  </p:childTnLst>
                                </p:cTn>
                              </p:par>
                            </p:childTnLst>
                          </p:cTn>
                        </p:par>
                        <p:par>
                          <p:cTn id="83" fill="hold">
                            <p:stCondLst>
                              <p:cond delay="4300"/>
                            </p:stCondLst>
                            <p:childTnLst>
                              <p:par>
                                <p:cTn id="84" presetID="12" presetClass="entr" presetSubtype="8" fill="hold" grpId="0" nodeType="afterEffect">
                                  <p:stCondLst>
                                    <p:cond delay="0"/>
                                  </p:stCondLst>
                                  <p:childTnLst>
                                    <p:set>
                                      <p:cBhvr>
                                        <p:cTn id="85" dur="1" fill="hold">
                                          <p:stCondLst>
                                            <p:cond delay="0"/>
                                          </p:stCondLst>
                                        </p:cTn>
                                        <p:tgtEl>
                                          <p:spTgt spid="20"/>
                                        </p:tgtEl>
                                        <p:attrNameLst>
                                          <p:attrName>style.visibility</p:attrName>
                                        </p:attrNameLst>
                                      </p:cBhvr>
                                      <p:to>
                                        <p:strVal val="visible"/>
                                      </p:to>
                                    </p:set>
                                    <p:anim calcmode="lin" valueType="num">
                                      <p:cBhvr additive="base">
                                        <p:cTn id="86" dur="500"/>
                                        <p:tgtEl>
                                          <p:spTgt spid="20"/>
                                        </p:tgtEl>
                                        <p:attrNameLst>
                                          <p:attrName>ppt_x</p:attrName>
                                        </p:attrNameLst>
                                      </p:cBhvr>
                                      <p:tavLst>
                                        <p:tav tm="0">
                                          <p:val>
                                            <p:strVal val="#ppt_x-#ppt_w*1.125000"/>
                                          </p:val>
                                        </p:tav>
                                        <p:tav tm="100000">
                                          <p:val>
                                            <p:strVal val="#ppt_x"/>
                                          </p:val>
                                        </p:tav>
                                      </p:tavLst>
                                    </p:anim>
                                    <p:animEffect transition="in" filter="wipe(right)">
                                      <p:cBhvr>
                                        <p:cTn id="87" dur="500"/>
                                        <p:tgtEl>
                                          <p:spTgt spid="20"/>
                                        </p:tgtEl>
                                      </p:cBhvr>
                                    </p:animEffect>
                                  </p:childTnLst>
                                </p:cTn>
                              </p:par>
                              <p:par>
                                <p:cTn id="88" presetID="12" presetClass="entr" presetSubtype="8" fill="hold" grpId="0" nodeType="withEffect">
                                  <p:stCondLst>
                                    <p:cond delay="0"/>
                                  </p:stCondLst>
                                  <p:childTnLst>
                                    <p:set>
                                      <p:cBhvr>
                                        <p:cTn id="89" dur="1" fill="hold">
                                          <p:stCondLst>
                                            <p:cond delay="0"/>
                                          </p:stCondLst>
                                        </p:cTn>
                                        <p:tgtEl>
                                          <p:spTgt spid="21"/>
                                        </p:tgtEl>
                                        <p:attrNameLst>
                                          <p:attrName>style.visibility</p:attrName>
                                        </p:attrNameLst>
                                      </p:cBhvr>
                                      <p:to>
                                        <p:strVal val="visible"/>
                                      </p:to>
                                    </p:set>
                                    <p:anim calcmode="lin" valueType="num">
                                      <p:cBhvr additive="base">
                                        <p:cTn id="90" dur="500"/>
                                        <p:tgtEl>
                                          <p:spTgt spid="21"/>
                                        </p:tgtEl>
                                        <p:attrNameLst>
                                          <p:attrName>ppt_x</p:attrName>
                                        </p:attrNameLst>
                                      </p:cBhvr>
                                      <p:tavLst>
                                        <p:tav tm="0">
                                          <p:val>
                                            <p:strVal val="#ppt_x-#ppt_w*1.125000"/>
                                          </p:val>
                                        </p:tav>
                                        <p:tav tm="100000">
                                          <p:val>
                                            <p:strVal val="#ppt_x"/>
                                          </p:val>
                                        </p:tav>
                                      </p:tavLst>
                                    </p:anim>
                                    <p:animEffect transition="in" filter="wipe(right)">
                                      <p:cBhvr>
                                        <p:cTn id="91" dur="500"/>
                                        <p:tgtEl>
                                          <p:spTgt spid="21"/>
                                        </p:tgtEl>
                                      </p:cBhvr>
                                    </p:animEffect>
                                  </p:childTnLst>
                                </p:cTn>
                              </p:par>
                            </p:childTnLst>
                          </p:cTn>
                        </p:par>
                        <p:par>
                          <p:cTn id="92" fill="hold">
                            <p:stCondLst>
                              <p:cond delay="4800"/>
                            </p:stCondLst>
                            <p:childTnLst>
                              <p:par>
                                <p:cTn id="93" presetID="49" presetClass="entr" presetSubtype="0" decel="100000" fill="hold" grpId="0" nodeType="afterEffect">
                                  <p:stCondLst>
                                    <p:cond delay="0"/>
                                  </p:stCondLst>
                                  <p:childTnLst>
                                    <p:set>
                                      <p:cBhvr>
                                        <p:cTn id="94" dur="1" fill="hold">
                                          <p:stCondLst>
                                            <p:cond delay="0"/>
                                          </p:stCondLst>
                                        </p:cTn>
                                        <p:tgtEl>
                                          <p:spTgt spid="15"/>
                                        </p:tgtEl>
                                        <p:attrNameLst>
                                          <p:attrName>style.visibility</p:attrName>
                                        </p:attrNameLst>
                                      </p:cBhvr>
                                      <p:to>
                                        <p:strVal val="visible"/>
                                      </p:to>
                                    </p:set>
                                    <p:anim calcmode="lin" valueType="num">
                                      <p:cBhvr>
                                        <p:cTn id="95" dur="500" fill="hold"/>
                                        <p:tgtEl>
                                          <p:spTgt spid="15"/>
                                        </p:tgtEl>
                                        <p:attrNameLst>
                                          <p:attrName>ppt_w</p:attrName>
                                        </p:attrNameLst>
                                      </p:cBhvr>
                                      <p:tavLst>
                                        <p:tav tm="0">
                                          <p:val>
                                            <p:fltVal val="0"/>
                                          </p:val>
                                        </p:tav>
                                        <p:tav tm="100000">
                                          <p:val>
                                            <p:strVal val="#ppt_w"/>
                                          </p:val>
                                        </p:tav>
                                      </p:tavLst>
                                    </p:anim>
                                    <p:anim calcmode="lin" valueType="num">
                                      <p:cBhvr>
                                        <p:cTn id="96" dur="500" fill="hold"/>
                                        <p:tgtEl>
                                          <p:spTgt spid="15"/>
                                        </p:tgtEl>
                                        <p:attrNameLst>
                                          <p:attrName>ppt_h</p:attrName>
                                        </p:attrNameLst>
                                      </p:cBhvr>
                                      <p:tavLst>
                                        <p:tav tm="0">
                                          <p:val>
                                            <p:fltVal val="0"/>
                                          </p:val>
                                        </p:tav>
                                        <p:tav tm="100000">
                                          <p:val>
                                            <p:strVal val="#ppt_h"/>
                                          </p:val>
                                        </p:tav>
                                      </p:tavLst>
                                    </p:anim>
                                    <p:anim calcmode="lin" valueType="num">
                                      <p:cBhvr>
                                        <p:cTn id="97" dur="500" fill="hold"/>
                                        <p:tgtEl>
                                          <p:spTgt spid="15"/>
                                        </p:tgtEl>
                                        <p:attrNameLst>
                                          <p:attrName>style.rotation</p:attrName>
                                        </p:attrNameLst>
                                      </p:cBhvr>
                                      <p:tavLst>
                                        <p:tav tm="0">
                                          <p:val>
                                            <p:fltVal val="360"/>
                                          </p:val>
                                        </p:tav>
                                        <p:tav tm="100000">
                                          <p:val>
                                            <p:fltVal val="0"/>
                                          </p:val>
                                        </p:tav>
                                      </p:tavLst>
                                    </p:anim>
                                    <p:animEffect transition="in" filter="fade">
                                      <p:cBhvr>
                                        <p:cTn id="98" dur="500"/>
                                        <p:tgtEl>
                                          <p:spTgt spid="15"/>
                                        </p:tgtEl>
                                      </p:cBhvr>
                                    </p:animEffect>
                                  </p:childTnLst>
                                </p:cTn>
                              </p:par>
                            </p:childTnLst>
                          </p:cTn>
                        </p:par>
                        <p:par>
                          <p:cTn id="99" fill="hold">
                            <p:stCondLst>
                              <p:cond delay="5300"/>
                            </p:stCondLst>
                            <p:childTnLst>
                              <p:par>
                                <p:cTn id="100" presetID="12" presetClass="entr" presetSubtype="2" fill="hold" grpId="0" nodeType="afterEffect">
                                  <p:stCondLst>
                                    <p:cond delay="0"/>
                                  </p:stCondLst>
                                  <p:childTnLst>
                                    <p:set>
                                      <p:cBhvr>
                                        <p:cTn id="101" dur="1" fill="hold">
                                          <p:stCondLst>
                                            <p:cond delay="0"/>
                                          </p:stCondLst>
                                        </p:cTn>
                                        <p:tgtEl>
                                          <p:spTgt spid="22"/>
                                        </p:tgtEl>
                                        <p:attrNameLst>
                                          <p:attrName>style.visibility</p:attrName>
                                        </p:attrNameLst>
                                      </p:cBhvr>
                                      <p:to>
                                        <p:strVal val="visible"/>
                                      </p:to>
                                    </p:set>
                                    <p:anim calcmode="lin" valueType="num">
                                      <p:cBhvr additive="base">
                                        <p:cTn id="102" dur="500"/>
                                        <p:tgtEl>
                                          <p:spTgt spid="22"/>
                                        </p:tgtEl>
                                        <p:attrNameLst>
                                          <p:attrName>ppt_x</p:attrName>
                                        </p:attrNameLst>
                                      </p:cBhvr>
                                      <p:tavLst>
                                        <p:tav tm="0">
                                          <p:val>
                                            <p:strVal val="#ppt_x+#ppt_w*1.125000"/>
                                          </p:val>
                                        </p:tav>
                                        <p:tav tm="100000">
                                          <p:val>
                                            <p:strVal val="#ppt_x"/>
                                          </p:val>
                                        </p:tav>
                                      </p:tavLst>
                                    </p:anim>
                                    <p:animEffect transition="in" filter="wipe(left)">
                                      <p:cBhvr>
                                        <p:cTn id="103" dur="500"/>
                                        <p:tgtEl>
                                          <p:spTgt spid="22"/>
                                        </p:tgtEl>
                                      </p:cBhvr>
                                    </p:animEffect>
                                  </p:childTnLst>
                                </p:cTn>
                              </p:par>
                              <p:par>
                                <p:cTn id="104" presetID="12" presetClass="entr" presetSubtype="2" fill="hold" grpId="0" nodeType="withEffect">
                                  <p:stCondLst>
                                    <p:cond delay="0"/>
                                  </p:stCondLst>
                                  <p:childTnLst>
                                    <p:set>
                                      <p:cBhvr>
                                        <p:cTn id="105" dur="1" fill="hold">
                                          <p:stCondLst>
                                            <p:cond delay="0"/>
                                          </p:stCondLst>
                                        </p:cTn>
                                        <p:tgtEl>
                                          <p:spTgt spid="23"/>
                                        </p:tgtEl>
                                        <p:attrNameLst>
                                          <p:attrName>style.visibility</p:attrName>
                                        </p:attrNameLst>
                                      </p:cBhvr>
                                      <p:to>
                                        <p:strVal val="visible"/>
                                      </p:to>
                                    </p:set>
                                    <p:anim calcmode="lin" valueType="num">
                                      <p:cBhvr additive="base">
                                        <p:cTn id="106" dur="500"/>
                                        <p:tgtEl>
                                          <p:spTgt spid="23"/>
                                        </p:tgtEl>
                                        <p:attrNameLst>
                                          <p:attrName>ppt_x</p:attrName>
                                        </p:attrNameLst>
                                      </p:cBhvr>
                                      <p:tavLst>
                                        <p:tav tm="0">
                                          <p:val>
                                            <p:strVal val="#ppt_x+#ppt_w*1.125000"/>
                                          </p:val>
                                        </p:tav>
                                        <p:tav tm="100000">
                                          <p:val>
                                            <p:strVal val="#ppt_x"/>
                                          </p:val>
                                        </p:tav>
                                      </p:tavLst>
                                    </p:anim>
                                    <p:animEffect transition="in" filter="wipe(left)">
                                      <p:cBhvr>
                                        <p:cTn id="107" dur="500"/>
                                        <p:tgtEl>
                                          <p:spTgt spid="23"/>
                                        </p:tgtEl>
                                      </p:cBhvr>
                                    </p:animEffect>
                                  </p:childTnLst>
                                </p:cTn>
                              </p:par>
                            </p:childTnLst>
                          </p:cTn>
                        </p:par>
                        <p:par>
                          <p:cTn id="108" fill="hold">
                            <p:stCondLst>
                              <p:cond delay="5800"/>
                            </p:stCondLst>
                            <p:childTnLst>
                              <p:par>
                                <p:cTn id="109" presetID="49" presetClass="entr" presetSubtype="0" decel="100000" fill="hold" grpId="0" nodeType="afterEffect">
                                  <p:stCondLst>
                                    <p:cond delay="0"/>
                                  </p:stCondLst>
                                  <p:childTnLst>
                                    <p:set>
                                      <p:cBhvr>
                                        <p:cTn id="110" dur="1" fill="hold">
                                          <p:stCondLst>
                                            <p:cond delay="0"/>
                                          </p:stCondLst>
                                        </p:cTn>
                                        <p:tgtEl>
                                          <p:spTgt spid="16"/>
                                        </p:tgtEl>
                                        <p:attrNameLst>
                                          <p:attrName>style.visibility</p:attrName>
                                        </p:attrNameLst>
                                      </p:cBhvr>
                                      <p:to>
                                        <p:strVal val="visible"/>
                                      </p:to>
                                    </p:set>
                                    <p:anim calcmode="lin" valueType="num">
                                      <p:cBhvr>
                                        <p:cTn id="111" dur="500" fill="hold"/>
                                        <p:tgtEl>
                                          <p:spTgt spid="16"/>
                                        </p:tgtEl>
                                        <p:attrNameLst>
                                          <p:attrName>ppt_w</p:attrName>
                                        </p:attrNameLst>
                                      </p:cBhvr>
                                      <p:tavLst>
                                        <p:tav tm="0">
                                          <p:val>
                                            <p:fltVal val="0"/>
                                          </p:val>
                                        </p:tav>
                                        <p:tav tm="100000">
                                          <p:val>
                                            <p:strVal val="#ppt_w"/>
                                          </p:val>
                                        </p:tav>
                                      </p:tavLst>
                                    </p:anim>
                                    <p:anim calcmode="lin" valueType="num">
                                      <p:cBhvr>
                                        <p:cTn id="112" dur="500" fill="hold"/>
                                        <p:tgtEl>
                                          <p:spTgt spid="16"/>
                                        </p:tgtEl>
                                        <p:attrNameLst>
                                          <p:attrName>ppt_h</p:attrName>
                                        </p:attrNameLst>
                                      </p:cBhvr>
                                      <p:tavLst>
                                        <p:tav tm="0">
                                          <p:val>
                                            <p:fltVal val="0"/>
                                          </p:val>
                                        </p:tav>
                                        <p:tav tm="100000">
                                          <p:val>
                                            <p:strVal val="#ppt_h"/>
                                          </p:val>
                                        </p:tav>
                                      </p:tavLst>
                                    </p:anim>
                                    <p:anim calcmode="lin" valueType="num">
                                      <p:cBhvr>
                                        <p:cTn id="113" dur="500" fill="hold"/>
                                        <p:tgtEl>
                                          <p:spTgt spid="16"/>
                                        </p:tgtEl>
                                        <p:attrNameLst>
                                          <p:attrName>style.rotation</p:attrName>
                                        </p:attrNameLst>
                                      </p:cBhvr>
                                      <p:tavLst>
                                        <p:tav tm="0">
                                          <p:val>
                                            <p:fltVal val="360"/>
                                          </p:val>
                                        </p:tav>
                                        <p:tav tm="100000">
                                          <p:val>
                                            <p:fltVal val="0"/>
                                          </p:val>
                                        </p:tav>
                                      </p:tavLst>
                                    </p:anim>
                                    <p:animEffect transition="in" filter="fade">
                                      <p:cBhvr>
                                        <p:cTn id="114" dur="500"/>
                                        <p:tgtEl>
                                          <p:spTgt spid="16"/>
                                        </p:tgtEl>
                                      </p:cBhvr>
                                    </p:animEffect>
                                  </p:childTnLst>
                                </p:cTn>
                              </p:par>
                            </p:childTnLst>
                          </p:cTn>
                        </p:par>
                        <p:par>
                          <p:cTn id="115" fill="hold">
                            <p:stCondLst>
                              <p:cond delay="6300"/>
                            </p:stCondLst>
                            <p:childTnLst>
                              <p:par>
                                <p:cTn id="116" presetID="12" presetClass="entr" presetSubtype="8" fill="hold" grpId="0" nodeType="afterEffect">
                                  <p:stCondLst>
                                    <p:cond delay="0"/>
                                  </p:stCondLst>
                                  <p:childTnLst>
                                    <p:set>
                                      <p:cBhvr>
                                        <p:cTn id="117" dur="1" fill="hold">
                                          <p:stCondLst>
                                            <p:cond delay="0"/>
                                          </p:stCondLst>
                                        </p:cTn>
                                        <p:tgtEl>
                                          <p:spTgt spid="24"/>
                                        </p:tgtEl>
                                        <p:attrNameLst>
                                          <p:attrName>style.visibility</p:attrName>
                                        </p:attrNameLst>
                                      </p:cBhvr>
                                      <p:to>
                                        <p:strVal val="visible"/>
                                      </p:to>
                                    </p:set>
                                    <p:anim calcmode="lin" valueType="num">
                                      <p:cBhvr additive="base">
                                        <p:cTn id="118" dur="500"/>
                                        <p:tgtEl>
                                          <p:spTgt spid="24"/>
                                        </p:tgtEl>
                                        <p:attrNameLst>
                                          <p:attrName>ppt_x</p:attrName>
                                        </p:attrNameLst>
                                      </p:cBhvr>
                                      <p:tavLst>
                                        <p:tav tm="0">
                                          <p:val>
                                            <p:strVal val="#ppt_x-#ppt_w*1.125000"/>
                                          </p:val>
                                        </p:tav>
                                        <p:tav tm="100000">
                                          <p:val>
                                            <p:strVal val="#ppt_x"/>
                                          </p:val>
                                        </p:tav>
                                      </p:tavLst>
                                    </p:anim>
                                    <p:animEffect transition="in" filter="wipe(right)">
                                      <p:cBhvr>
                                        <p:cTn id="119" dur="500"/>
                                        <p:tgtEl>
                                          <p:spTgt spid="24"/>
                                        </p:tgtEl>
                                      </p:cBhvr>
                                    </p:animEffect>
                                  </p:childTnLst>
                                </p:cTn>
                              </p:par>
                              <p:par>
                                <p:cTn id="120" presetID="12" presetClass="entr" presetSubtype="8" fill="hold" grpId="0" nodeType="withEffect">
                                  <p:stCondLst>
                                    <p:cond delay="0"/>
                                  </p:stCondLst>
                                  <p:childTnLst>
                                    <p:set>
                                      <p:cBhvr>
                                        <p:cTn id="121" dur="1" fill="hold">
                                          <p:stCondLst>
                                            <p:cond delay="0"/>
                                          </p:stCondLst>
                                        </p:cTn>
                                        <p:tgtEl>
                                          <p:spTgt spid="25"/>
                                        </p:tgtEl>
                                        <p:attrNameLst>
                                          <p:attrName>style.visibility</p:attrName>
                                        </p:attrNameLst>
                                      </p:cBhvr>
                                      <p:to>
                                        <p:strVal val="visible"/>
                                      </p:to>
                                    </p:set>
                                    <p:anim calcmode="lin" valueType="num">
                                      <p:cBhvr additive="base">
                                        <p:cTn id="122" dur="500"/>
                                        <p:tgtEl>
                                          <p:spTgt spid="25"/>
                                        </p:tgtEl>
                                        <p:attrNameLst>
                                          <p:attrName>ppt_x</p:attrName>
                                        </p:attrNameLst>
                                      </p:cBhvr>
                                      <p:tavLst>
                                        <p:tav tm="0">
                                          <p:val>
                                            <p:strVal val="#ppt_x-#ppt_w*1.125000"/>
                                          </p:val>
                                        </p:tav>
                                        <p:tav tm="100000">
                                          <p:val>
                                            <p:strVal val="#ppt_x"/>
                                          </p:val>
                                        </p:tav>
                                      </p:tavLst>
                                    </p:anim>
                                    <p:animEffect transition="in" filter="wipe(right)">
                                      <p:cBhvr>
                                        <p:cTn id="123" dur="500"/>
                                        <p:tgtEl>
                                          <p:spTgt spid="25"/>
                                        </p:tgtEl>
                                      </p:cBhvr>
                                    </p:animEffect>
                                  </p:childTnLst>
                                </p:cTn>
                              </p:par>
                            </p:childTnLst>
                          </p:cTn>
                        </p:par>
                        <p:par>
                          <p:cTn id="124" fill="hold">
                            <p:stCondLst>
                              <p:cond delay="6800"/>
                            </p:stCondLst>
                            <p:childTnLst>
                              <p:par>
                                <p:cTn id="125" presetID="49" presetClass="entr" presetSubtype="0" decel="100000" fill="hold" grpId="0" nodeType="afterEffect">
                                  <p:stCondLst>
                                    <p:cond delay="0"/>
                                  </p:stCondLst>
                                  <p:childTnLst>
                                    <p:set>
                                      <p:cBhvr>
                                        <p:cTn id="126" dur="1" fill="hold">
                                          <p:stCondLst>
                                            <p:cond delay="0"/>
                                          </p:stCondLst>
                                        </p:cTn>
                                        <p:tgtEl>
                                          <p:spTgt spid="17"/>
                                        </p:tgtEl>
                                        <p:attrNameLst>
                                          <p:attrName>style.visibility</p:attrName>
                                        </p:attrNameLst>
                                      </p:cBhvr>
                                      <p:to>
                                        <p:strVal val="visible"/>
                                      </p:to>
                                    </p:set>
                                    <p:anim calcmode="lin" valueType="num">
                                      <p:cBhvr>
                                        <p:cTn id="127" dur="500" fill="hold"/>
                                        <p:tgtEl>
                                          <p:spTgt spid="17"/>
                                        </p:tgtEl>
                                        <p:attrNameLst>
                                          <p:attrName>ppt_w</p:attrName>
                                        </p:attrNameLst>
                                      </p:cBhvr>
                                      <p:tavLst>
                                        <p:tav tm="0">
                                          <p:val>
                                            <p:fltVal val="0"/>
                                          </p:val>
                                        </p:tav>
                                        <p:tav tm="100000">
                                          <p:val>
                                            <p:strVal val="#ppt_w"/>
                                          </p:val>
                                        </p:tav>
                                      </p:tavLst>
                                    </p:anim>
                                    <p:anim calcmode="lin" valueType="num">
                                      <p:cBhvr>
                                        <p:cTn id="128" dur="500" fill="hold"/>
                                        <p:tgtEl>
                                          <p:spTgt spid="17"/>
                                        </p:tgtEl>
                                        <p:attrNameLst>
                                          <p:attrName>ppt_h</p:attrName>
                                        </p:attrNameLst>
                                      </p:cBhvr>
                                      <p:tavLst>
                                        <p:tav tm="0">
                                          <p:val>
                                            <p:fltVal val="0"/>
                                          </p:val>
                                        </p:tav>
                                        <p:tav tm="100000">
                                          <p:val>
                                            <p:strVal val="#ppt_h"/>
                                          </p:val>
                                        </p:tav>
                                      </p:tavLst>
                                    </p:anim>
                                    <p:anim calcmode="lin" valueType="num">
                                      <p:cBhvr>
                                        <p:cTn id="129" dur="500" fill="hold"/>
                                        <p:tgtEl>
                                          <p:spTgt spid="17"/>
                                        </p:tgtEl>
                                        <p:attrNameLst>
                                          <p:attrName>style.rotation</p:attrName>
                                        </p:attrNameLst>
                                      </p:cBhvr>
                                      <p:tavLst>
                                        <p:tav tm="0">
                                          <p:val>
                                            <p:fltVal val="360"/>
                                          </p:val>
                                        </p:tav>
                                        <p:tav tm="100000">
                                          <p:val>
                                            <p:fltVal val="0"/>
                                          </p:val>
                                        </p:tav>
                                      </p:tavLst>
                                    </p:anim>
                                    <p:animEffect transition="in" filter="fade">
                                      <p:cBhvr>
                                        <p:cTn id="130" dur="500"/>
                                        <p:tgtEl>
                                          <p:spTgt spid="17"/>
                                        </p:tgtEl>
                                      </p:cBhvr>
                                    </p:animEffect>
                                  </p:childTnLst>
                                </p:cTn>
                              </p:par>
                            </p:childTnLst>
                          </p:cTn>
                        </p:par>
                        <p:par>
                          <p:cTn id="131" fill="hold">
                            <p:stCondLst>
                              <p:cond delay="7300"/>
                            </p:stCondLst>
                            <p:childTnLst>
                              <p:par>
                                <p:cTn id="132" presetID="12" presetClass="entr" presetSubtype="2" fill="hold" grpId="0" nodeType="afterEffect">
                                  <p:stCondLst>
                                    <p:cond delay="0"/>
                                  </p:stCondLst>
                                  <p:childTnLst>
                                    <p:set>
                                      <p:cBhvr>
                                        <p:cTn id="133" dur="1" fill="hold">
                                          <p:stCondLst>
                                            <p:cond delay="0"/>
                                          </p:stCondLst>
                                        </p:cTn>
                                        <p:tgtEl>
                                          <p:spTgt spid="26"/>
                                        </p:tgtEl>
                                        <p:attrNameLst>
                                          <p:attrName>style.visibility</p:attrName>
                                        </p:attrNameLst>
                                      </p:cBhvr>
                                      <p:to>
                                        <p:strVal val="visible"/>
                                      </p:to>
                                    </p:set>
                                    <p:anim calcmode="lin" valueType="num">
                                      <p:cBhvr additive="base">
                                        <p:cTn id="134" dur="500"/>
                                        <p:tgtEl>
                                          <p:spTgt spid="26"/>
                                        </p:tgtEl>
                                        <p:attrNameLst>
                                          <p:attrName>ppt_x</p:attrName>
                                        </p:attrNameLst>
                                      </p:cBhvr>
                                      <p:tavLst>
                                        <p:tav tm="0">
                                          <p:val>
                                            <p:strVal val="#ppt_x+#ppt_w*1.125000"/>
                                          </p:val>
                                        </p:tav>
                                        <p:tav tm="100000">
                                          <p:val>
                                            <p:strVal val="#ppt_x"/>
                                          </p:val>
                                        </p:tav>
                                      </p:tavLst>
                                    </p:anim>
                                    <p:animEffect transition="in" filter="wipe(left)">
                                      <p:cBhvr>
                                        <p:cTn id="135" dur="500"/>
                                        <p:tgtEl>
                                          <p:spTgt spid="26"/>
                                        </p:tgtEl>
                                      </p:cBhvr>
                                    </p:animEffect>
                                  </p:childTnLst>
                                </p:cTn>
                              </p:par>
                              <p:par>
                                <p:cTn id="136" presetID="12" presetClass="entr" presetSubtype="2" fill="hold" grpId="0" nodeType="withEffect">
                                  <p:stCondLst>
                                    <p:cond delay="0"/>
                                  </p:stCondLst>
                                  <p:childTnLst>
                                    <p:set>
                                      <p:cBhvr>
                                        <p:cTn id="137" dur="1" fill="hold">
                                          <p:stCondLst>
                                            <p:cond delay="0"/>
                                          </p:stCondLst>
                                        </p:cTn>
                                        <p:tgtEl>
                                          <p:spTgt spid="27"/>
                                        </p:tgtEl>
                                        <p:attrNameLst>
                                          <p:attrName>style.visibility</p:attrName>
                                        </p:attrNameLst>
                                      </p:cBhvr>
                                      <p:to>
                                        <p:strVal val="visible"/>
                                      </p:to>
                                    </p:set>
                                    <p:anim calcmode="lin" valueType="num">
                                      <p:cBhvr additive="base">
                                        <p:cTn id="138" dur="500"/>
                                        <p:tgtEl>
                                          <p:spTgt spid="27"/>
                                        </p:tgtEl>
                                        <p:attrNameLst>
                                          <p:attrName>ppt_x</p:attrName>
                                        </p:attrNameLst>
                                      </p:cBhvr>
                                      <p:tavLst>
                                        <p:tav tm="0">
                                          <p:val>
                                            <p:strVal val="#ppt_x+#ppt_w*1.125000"/>
                                          </p:val>
                                        </p:tav>
                                        <p:tav tm="100000">
                                          <p:val>
                                            <p:strVal val="#ppt_x"/>
                                          </p:val>
                                        </p:tav>
                                      </p:tavLst>
                                    </p:anim>
                                    <p:animEffect transition="in" filter="wipe(left)">
                                      <p:cBhvr>
                                        <p:cTn id="139"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p:bldP spid="21" grpId="0"/>
      <p:bldP spid="22" grpId="0"/>
      <p:bldP spid="23" grpId="0"/>
      <p:bldP spid="24" grpId="0"/>
      <p:bldP spid="25" grpId="0"/>
      <p:bldP spid="26" grpId="0"/>
      <p:bldP spid="27" grpId="0"/>
      <p:bldP spid="31" grpId="0" animBg="1"/>
      <p:bldP spid="32" grpId="0" animBg="1"/>
      <p:bldP spid="33"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 name="图片 32" descr="图片包含 建筑物, 人员, 户外, 群组&#10;&#10;已生成极高可信度的说明">
            <a:extLst>
              <a:ext uri="{FF2B5EF4-FFF2-40B4-BE49-F238E27FC236}">
                <a16:creationId xmlns="" xmlns:a16="http://schemas.microsoft.com/office/drawing/2014/main" id="{5B80E719-F586-4CF5-A3DB-32E6A3C2669A}"/>
              </a:ext>
            </a:extLst>
          </p:cNvPr>
          <p:cNvPicPr>
            <a:picLocks noChangeAspect="1"/>
          </p:cNvPicPr>
          <p:nvPr/>
        </p:nvPicPr>
        <p:blipFill rotWithShape="1">
          <a:blip r:embed="rId3">
            <a:extLst>
              <a:ext uri="{28A0092B-C50C-407E-A947-70E740481C1C}">
                <a14:useLocalDpi xmlns:a14="http://schemas.microsoft.com/office/drawing/2010/main" val="0"/>
              </a:ext>
            </a:extLst>
          </a:blip>
          <a:srcRect l="21753" r="21753"/>
          <a:stretch/>
        </p:blipFill>
        <p:spPr>
          <a:xfrm>
            <a:off x="465669" y="2260370"/>
            <a:ext cx="2248346" cy="2248346"/>
          </a:xfrm>
          <a:prstGeom prst="ellipse">
            <a:avLst/>
          </a:prstGeom>
        </p:spPr>
      </p:pic>
      <p:pic>
        <p:nvPicPr>
          <p:cNvPr id="35" name="图片 34">
            <a:extLst>
              <a:ext uri="{FF2B5EF4-FFF2-40B4-BE49-F238E27FC236}">
                <a16:creationId xmlns="" xmlns:a16="http://schemas.microsoft.com/office/drawing/2014/main" id="{0B29A0B5-39E6-4820-8CE7-96670A2FE382}"/>
              </a:ext>
            </a:extLst>
          </p:cNvPr>
          <p:cNvPicPr>
            <a:picLocks noChangeAspect="1"/>
          </p:cNvPicPr>
          <p:nvPr/>
        </p:nvPicPr>
        <p:blipFill rotWithShape="1">
          <a:blip r:embed="rId4">
            <a:extLst>
              <a:ext uri="{28A0092B-C50C-407E-A947-70E740481C1C}">
                <a14:useLocalDpi xmlns:a14="http://schemas.microsoft.com/office/drawing/2010/main" val="0"/>
              </a:ext>
            </a:extLst>
          </a:blip>
          <a:srcRect l="17700" r="17700"/>
          <a:stretch/>
        </p:blipFill>
        <p:spPr>
          <a:xfrm>
            <a:off x="4974971" y="2260370"/>
            <a:ext cx="2242058" cy="2242058"/>
          </a:xfrm>
          <a:prstGeom prst="ellipse">
            <a:avLst/>
          </a:prstGeom>
        </p:spPr>
      </p:pic>
      <p:pic>
        <p:nvPicPr>
          <p:cNvPr id="37" name="图片 36" descr="图片包含 草, 户外, 天空&#10;&#10;已生成极高可信度的说明">
            <a:extLst>
              <a:ext uri="{FF2B5EF4-FFF2-40B4-BE49-F238E27FC236}">
                <a16:creationId xmlns="" xmlns:a16="http://schemas.microsoft.com/office/drawing/2014/main" id="{545A040C-9B76-4F52-A8C3-0273218DF3E9}"/>
              </a:ext>
            </a:extLst>
          </p:cNvPr>
          <p:cNvPicPr>
            <a:picLocks noChangeAspect="1"/>
          </p:cNvPicPr>
          <p:nvPr/>
        </p:nvPicPr>
        <p:blipFill rotWithShape="1">
          <a:blip r:embed="rId5">
            <a:extLst>
              <a:ext uri="{28A0092B-C50C-407E-A947-70E740481C1C}">
                <a14:useLocalDpi xmlns:a14="http://schemas.microsoft.com/office/drawing/2010/main" val="0"/>
              </a:ext>
            </a:extLst>
          </a:blip>
          <a:srcRect l="22000" r="22000"/>
          <a:stretch/>
        </p:blipFill>
        <p:spPr>
          <a:xfrm>
            <a:off x="9477985" y="2254083"/>
            <a:ext cx="2248345" cy="2248345"/>
          </a:xfrm>
          <a:prstGeom prst="ellipse">
            <a:avLst/>
          </a:prstGeom>
        </p:spPr>
      </p:pic>
      <p:sp>
        <p:nvSpPr>
          <p:cNvPr id="38" name="文本框 37">
            <a:extLst>
              <a:ext uri="{FF2B5EF4-FFF2-40B4-BE49-F238E27FC236}">
                <a16:creationId xmlns="" xmlns:a16="http://schemas.microsoft.com/office/drawing/2014/main" id="{D16A0161-2F6A-4B9C-AF53-1FD875B2F1F0}"/>
              </a:ext>
            </a:extLst>
          </p:cNvPr>
          <p:cNvSpPr txBox="1"/>
          <p:nvPr/>
        </p:nvSpPr>
        <p:spPr>
          <a:xfrm>
            <a:off x="1090309" y="4673600"/>
            <a:ext cx="999066" cy="523220"/>
          </a:xfrm>
          <a:prstGeom prst="rect">
            <a:avLst/>
          </a:prstGeom>
          <a:noFill/>
        </p:spPr>
        <p:txBody>
          <a:bodyPr wrap="square" rtlCol="0">
            <a:spAutoFit/>
          </a:bodyPr>
          <a:lstStyle/>
          <a:p>
            <a:r>
              <a:rPr lang="zh-CN" altLang="en-US" sz="2800" b="1" dirty="0">
                <a:solidFill>
                  <a:srgbClr val="C00000"/>
                </a:solidFill>
                <a:latin typeface="微软雅黑" panose="020B0503020204020204" pitchFamily="34" charset="-122"/>
                <a:ea typeface="微软雅黑" panose="020B0503020204020204" pitchFamily="34" charset="-122"/>
              </a:rPr>
              <a:t>标题</a:t>
            </a:r>
          </a:p>
        </p:txBody>
      </p:sp>
      <p:sp>
        <p:nvSpPr>
          <p:cNvPr id="39" name="文本框 38">
            <a:extLst>
              <a:ext uri="{FF2B5EF4-FFF2-40B4-BE49-F238E27FC236}">
                <a16:creationId xmlns="" xmlns:a16="http://schemas.microsoft.com/office/drawing/2014/main" id="{1D6F61A7-406C-4B65-8E7B-2FA89A0D1BE0}"/>
              </a:ext>
            </a:extLst>
          </p:cNvPr>
          <p:cNvSpPr txBox="1"/>
          <p:nvPr/>
        </p:nvSpPr>
        <p:spPr>
          <a:xfrm>
            <a:off x="5596467" y="4673600"/>
            <a:ext cx="999066" cy="523220"/>
          </a:xfrm>
          <a:prstGeom prst="rect">
            <a:avLst/>
          </a:prstGeom>
          <a:noFill/>
        </p:spPr>
        <p:txBody>
          <a:bodyPr wrap="square" rtlCol="0">
            <a:spAutoFit/>
          </a:bodyPr>
          <a:lstStyle/>
          <a:p>
            <a:r>
              <a:rPr lang="zh-CN" altLang="en-US" sz="2800" b="1" dirty="0">
                <a:solidFill>
                  <a:srgbClr val="C00000"/>
                </a:solidFill>
                <a:latin typeface="微软雅黑" panose="020B0503020204020204" pitchFamily="34" charset="-122"/>
                <a:ea typeface="微软雅黑" panose="020B0503020204020204" pitchFamily="34" charset="-122"/>
              </a:rPr>
              <a:t>标题</a:t>
            </a:r>
          </a:p>
        </p:txBody>
      </p:sp>
      <p:sp>
        <p:nvSpPr>
          <p:cNvPr id="40" name="文本框 39">
            <a:extLst>
              <a:ext uri="{FF2B5EF4-FFF2-40B4-BE49-F238E27FC236}">
                <a16:creationId xmlns="" xmlns:a16="http://schemas.microsoft.com/office/drawing/2014/main" id="{3C6121BB-1AC2-4855-88C1-2F01B00CBFB4}"/>
              </a:ext>
            </a:extLst>
          </p:cNvPr>
          <p:cNvSpPr txBox="1"/>
          <p:nvPr/>
        </p:nvSpPr>
        <p:spPr>
          <a:xfrm>
            <a:off x="10102625" y="4638020"/>
            <a:ext cx="999066" cy="523220"/>
          </a:xfrm>
          <a:prstGeom prst="rect">
            <a:avLst/>
          </a:prstGeom>
          <a:noFill/>
        </p:spPr>
        <p:txBody>
          <a:bodyPr wrap="square" rtlCol="0">
            <a:spAutoFit/>
          </a:bodyPr>
          <a:lstStyle/>
          <a:p>
            <a:r>
              <a:rPr lang="zh-CN" altLang="en-US" sz="2800" b="1" dirty="0">
                <a:solidFill>
                  <a:srgbClr val="C00000"/>
                </a:solidFill>
                <a:latin typeface="微软雅黑" panose="020B0503020204020204" pitchFamily="34" charset="-122"/>
                <a:ea typeface="微软雅黑" panose="020B0503020204020204" pitchFamily="34" charset="-122"/>
              </a:rPr>
              <a:t>标题</a:t>
            </a:r>
          </a:p>
        </p:txBody>
      </p:sp>
      <p:sp>
        <p:nvSpPr>
          <p:cNvPr id="41" name="矩形 40">
            <a:extLst>
              <a:ext uri="{FF2B5EF4-FFF2-40B4-BE49-F238E27FC236}">
                <a16:creationId xmlns="" xmlns:a16="http://schemas.microsoft.com/office/drawing/2014/main" id="{F0A89090-A9A7-469F-81C9-CD2E10FF012B}"/>
              </a:ext>
            </a:extLst>
          </p:cNvPr>
          <p:cNvSpPr/>
          <p:nvPr/>
        </p:nvSpPr>
        <p:spPr>
          <a:xfrm>
            <a:off x="19220" y="16982"/>
            <a:ext cx="1233714" cy="72571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400" b="1" dirty="0">
                <a:solidFill>
                  <a:schemeClr val="bg1"/>
                </a:solidFill>
                <a:latin typeface="微软雅黑" panose="020B0503020204020204" pitchFamily="34" charset="-122"/>
                <a:ea typeface="微软雅黑" panose="020B0503020204020204" pitchFamily="34" charset="-122"/>
              </a:rPr>
              <a:t>1</a:t>
            </a:r>
            <a:endParaRPr lang="zh-CN" altLang="en-US" sz="4400" b="1" dirty="0">
              <a:solidFill>
                <a:schemeClr val="bg1"/>
              </a:solidFill>
              <a:latin typeface="微软雅黑" panose="020B0503020204020204" pitchFamily="34" charset="-122"/>
              <a:ea typeface="微软雅黑" panose="020B0503020204020204" pitchFamily="34" charset="-122"/>
            </a:endParaRPr>
          </a:p>
        </p:txBody>
      </p:sp>
      <p:sp>
        <p:nvSpPr>
          <p:cNvPr id="42" name="矩形 41">
            <a:extLst>
              <a:ext uri="{FF2B5EF4-FFF2-40B4-BE49-F238E27FC236}">
                <a16:creationId xmlns="" xmlns:a16="http://schemas.microsoft.com/office/drawing/2014/main" id="{01ACDDB5-F343-43FD-BDB8-EBD17A6C73BC}"/>
              </a:ext>
            </a:extLst>
          </p:cNvPr>
          <p:cNvSpPr/>
          <p:nvPr/>
        </p:nvSpPr>
        <p:spPr>
          <a:xfrm>
            <a:off x="1252934" y="16981"/>
            <a:ext cx="5181600" cy="725715"/>
          </a:xfrm>
          <a:prstGeom prst="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文本框 42">
            <a:extLst>
              <a:ext uri="{FF2B5EF4-FFF2-40B4-BE49-F238E27FC236}">
                <a16:creationId xmlns="" xmlns:a16="http://schemas.microsoft.com/office/drawing/2014/main" id="{FAA47C36-3D0E-49AF-80A1-22E9C008F124}"/>
              </a:ext>
            </a:extLst>
          </p:cNvPr>
          <p:cNvSpPr txBox="1"/>
          <p:nvPr/>
        </p:nvSpPr>
        <p:spPr>
          <a:xfrm>
            <a:off x="1957172" y="56672"/>
            <a:ext cx="4078161" cy="646331"/>
          </a:xfrm>
          <a:prstGeom prst="rect">
            <a:avLst/>
          </a:prstGeom>
          <a:noFill/>
        </p:spPr>
        <p:txBody>
          <a:bodyPr wrap="square" rtlCol="0">
            <a:spAutoFit/>
          </a:bodyPr>
          <a:lstStyle/>
          <a:p>
            <a:r>
              <a:rPr lang="zh-CN" altLang="en-US" sz="3600" b="1" dirty="0">
                <a:solidFill>
                  <a:srgbClr val="C00000"/>
                </a:solidFill>
                <a:latin typeface="微软雅黑" panose="020B0503020204020204" pitchFamily="34" charset="-122"/>
                <a:ea typeface="微软雅黑" panose="020B0503020204020204" pitchFamily="34" charset="-122"/>
              </a:rPr>
              <a:t>染红了的东方黎明</a:t>
            </a:r>
          </a:p>
        </p:txBody>
      </p:sp>
    </p:spTree>
    <p:extLst>
      <p:ext uri="{BB962C8B-B14F-4D97-AF65-F5344CB8AC3E}">
        <p14:creationId xmlns:p14="http://schemas.microsoft.com/office/powerpoint/2010/main" val="13833589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2000">
        <p15:prstTrans prst="peelOff"/>
      </p:transition>
    </mc:Choice>
    <mc:Fallback xmlns="">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fade">
                                      <p:cBhvr>
                                        <p:cTn id="7" dur="1000"/>
                                        <p:tgtEl>
                                          <p:spTgt spid="41"/>
                                        </p:tgtEl>
                                      </p:cBhvr>
                                    </p:animEffect>
                                    <p:anim calcmode="lin" valueType="num">
                                      <p:cBhvr>
                                        <p:cTn id="8" dur="1000" fill="hold"/>
                                        <p:tgtEl>
                                          <p:spTgt spid="41"/>
                                        </p:tgtEl>
                                        <p:attrNameLst>
                                          <p:attrName>ppt_x</p:attrName>
                                        </p:attrNameLst>
                                      </p:cBhvr>
                                      <p:tavLst>
                                        <p:tav tm="0">
                                          <p:val>
                                            <p:strVal val="#ppt_x"/>
                                          </p:val>
                                        </p:tav>
                                        <p:tav tm="100000">
                                          <p:val>
                                            <p:strVal val="#ppt_x"/>
                                          </p:val>
                                        </p:tav>
                                      </p:tavLst>
                                    </p:anim>
                                    <p:anim calcmode="lin" valueType="num">
                                      <p:cBhvr>
                                        <p:cTn id="9" dur="1000" fill="hold"/>
                                        <p:tgtEl>
                                          <p:spTgt spid="41"/>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42"/>
                                        </p:tgtEl>
                                        <p:attrNameLst>
                                          <p:attrName>style.visibility</p:attrName>
                                        </p:attrNameLst>
                                      </p:cBhvr>
                                      <p:to>
                                        <p:strVal val="visible"/>
                                      </p:to>
                                    </p:set>
                                    <p:animEffect transition="in" filter="fade">
                                      <p:cBhvr>
                                        <p:cTn id="12" dur="1000"/>
                                        <p:tgtEl>
                                          <p:spTgt spid="42"/>
                                        </p:tgtEl>
                                      </p:cBhvr>
                                    </p:animEffect>
                                    <p:anim calcmode="lin" valueType="num">
                                      <p:cBhvr>
                                        <p:cTn id="13" dur="1000" fill="hold"/>
                                        <p:tgtEl>
                                          <p:spTgt spid="42"/>
                                        </p:tgtEl>
                                        <p:attrNameLst>
                                          <p:attrName>ppt_x</p:attrName>
                                        </p:attrNameLst>
                                      </p:cBhvr>
                                      <p:tavLst>
                                        <p:tav tm="0">
                                          <p:val>
                                            <p:strVal val="#ppt_x"/>
                                          </p:val>
                                        </p:tav>
                                        <p:tav tm="100000">
                                          <p:val>
                                            <p:strVal val="#ppt_x"/>
                                          </p:val>
                                        </p:tav>
                                      </p:tavLst>
                                    </p:anim>
                                    <p:anim calcmode="lin" valueType="num">
                                      <p:cBhvr>
                                        <p:cTn id="14" dur="1000" fill="hold"/>
                                        <p:tgtEl>
                                          <p:spTgt spid="42"/>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43"/>
                                        </p:tgtEl>
                                        <p:attrNameLst>
                                          <p:attrName>style.visibility</p:attrName>
                                        </p:attrNameLst>
                                      </p:cBhvr>
                                      <p:to>
                                        <p:strVal val="visible"/>
                                      </p:to>
                                    </p:set>
                                    <p:animEffect transition="in" filter="fade">
                                      <p:cBhvr>
                                        <p:cTn id="17" dur="1000"/>
                                        <p:tgtEl>
                                          <p:spTgt spid="43"/>
                                        </p:tgtEl>
                                      </p:cBhvr>
                                    </p:animEffect>
                                    <p:anim calcmode="lin" valueType="num">
                                      <p:cBhvr>
                                        <p:cTn id="18" dur="1000" fill="hold"/>
                                        <p:tgtEl>
                                          <p:spTgt spid="43"/>
                                        </p:tgtEl>
                                        <p:attrNameLst>
                                          <p:attrName>ppt_x</p:attrName>
                                        </p:attrNameLst>
                                      </p:cBhvr>
                                      <p:tavLst>
                                        <p:tav tm="0">
                                          <p:val>
                                            <p:strVal val="#ppt_x"/>
                                          </p:val>
                                        </p:tav>
                                        <p:tav tm="100000">
                                          <p:val>
                                            <p:strVal val="#ppt_x"/>
                                          </p:val>
                                        </p:tav>
                                      </p:tavLst>
                                    </p:anim>
                                    <p:anim calcmode="lin" valueType="num">
                                      <p:cBhvr>
                                        <p:cTn id="19" dur="1000" fill="hold"/>
                                        <p:tgtEl>
                                          <p:spTgt spid="43"/>
                                        </p:tgtEl>
                                        <p:attrNameLst>
                                          <p:attrName>ppt_y</p:attrName>
                                        </p:attrNameLst>
                                      </p:cBhvr>
                                      <p:tavLst>
                                        <p:tav tm="0">
                                          <p:val>
                                            <p:strVal val="#ppt_y+.1"/>
                                          </p:val>
                                        </p:tav>
                                        <p:tav tm="100000">
                                          <p:val>
                                            <p:strVal val="#ppt_y"/>
                                          </p:val>
                                        </p:tav>
                                      </p:tavLst>
                                    </p:anim>
                                  </p:childTnLst>
                                </p:cTn>
                              </p:par>
                              <p:par>
                                <p:cTn id="20" presetID="2" presetClass="entr" presetSubtype="8" fill="hold" nodeType="withEffect">
                                  <p:stCondLst>
                                    <p:cond delay="0"/>
                                  </p:stCondLst>
                                  <p:childTnLst>
                                    <p:set>
                                      <p:cBhvr>
                                        <p:cTn id="21" dur="1" fill="hold">
                                          <p:stCondLst>
                                            <p:cond delay="0"/>
                                          </p:stCondLst>
                                        </p:cTn>
                                        <p:tgtEl>
                                          <p:spTgt spid="37"/>
                                        </p:tgtEl>
                                        <p:attrNameLst>
                                          <p:attrName>style.visibility</p:attrName>
                                        </p:attrNameLst>
                                      </p:cBhvr>
                                      <p:to>
                                        <p:strVal val="visible"/>
                                      </p:to>
                                    </p:set>
                                    <p:anim calcmode="lin" valueType="num">
                                      <p:cBhvr additive="base">
                                        <p:cTn id="22" dur="500" fill="hold"/>
                                        <p:tgtEl>
                                          <p:spTgt spid="37"/>
                                        </p:tgtEl>
                                        <p:attrNameLst>
                                          <p:attrName>ppt_x</p:attrName>
                                        </p:attrNameLst>
                                      </p:cBhvr>
                                      <p:tavLst>
                                        <p:tav tm="0">
                                          <p:val>
                                            <p:strVal val="0-#ppt_w/2"/>
                                          </p:val>
                                        </p:tav>
                                        <p:tav tm="100000">
                                          <p:val>
                                            <p:strVal val="#ppt_x"/>
                                          </p:val>
                                        </p:tav>
                                      </p:tavLst>
                                    </p:anim>
                                    <p:anim calcmode="lin" valueType="num">
                                      <p:cBhvr additive="base">
                                        <p:cTn id="23" dur="500" fill="hold"/>
                                        <p:tgtEl>
                                          <p:spTgt spid="37"/>
                                        </p:tgtEl>
                                        <p:attrNameLst>
                                          <p:attrName>ppt_y</p:attrName>
                                        </p:attrNameLst>
                                      </p:cBhvr>
                                      <p:tavLst>
                                        <p:tav tm="0">
                                          <p:val>
                                            <p:strVal val="#ppt_y"/>
                                          </p:val>
                                        </p:tav>
                                        <p:tav tm="100000">
                                          <p:val>
                                            <p:strVal val="#ppt_y"/>
                                          </p:val>
                                        </p:tav>
                                      </p:tavLst>
                                    </p:anim>
                                  </p:childTnLst>
                                </p:cTn>
                              </p:par>
                              <p:par>
                                <p:cTn id="24" presetID="2" presetClass="entr" presetSubtype="8" fill="hold" grpId="0" nodeType="withEffect">
                                  <p:stCondLst>
                                    <p:cond delay="0"/>
                                  </p:stCondLst>
                                  <p:childTnLst>
                                    <p:set>
                                      <p:cBhvr>
                                        <p:cTn id="25" dur="1" fill="hold">
                                          <p:stCondLst>
                                            <p:cond delay="0"/>
                                          </p:stCondLst>
                                        </p:cTn>
                                        <p:tgtEl>
                                          <p:spTgt spid="40"/>
                                        </p:tgtEl>
                                        <p:attrNameLst>
                                          <p:attrName>style.visibility</p:attrName>
                                        </p:attrNameLst>
                                      </p:cBhvr>
                                      <p:to>
                                        <p:strVal val="visible"/>
                                      </p:to>
                                    </p:set>
                                    <p:anim calcmode="lin" valueType="num">
                                      <p:cBhvr additive="base">
                                        <p:cTn id="26" dur="500" fill="hold"/>
                                        <p:tgtEl>
                                          <p:spTgt spid="40"/>
                                        </p:tgtEl>
                                        <p:attrNameLst>
                                          <p:attrName>ppt_x</p:attrName>
                                        </p:attrNameLst>
                                      </p:cBhvr>
                                      <p:tavLst>
                                        <p:tav tm="0">
                                          <p:val>
                                            <p:strVal val="0-#ppt_w/2"/>
                                          </p:val>
                                        </p:tav>
                                        <p:tav tm="100000">
                                          <p:val>
                                            <p:strVal val="#ppt_x"/>
                                          </p:val>
                                        </p:tav>
                                      </p:tavLst>
                                    </p:anim>
                                    <p:anim calcmode="lin" valueType="num">
                                      <p:cBhvr additive="base">
                                        <p:cTn id="27" dur="500" fill="hold"/>
                                        <p:tgtEl>
                                          <p:spTgt spid="40"/>
                                        </p:tgtEl>
                                        <p:attrNameLst>
                                          <p:attrName>ppt_y</p:attrName>
                                        </p:attrNameLst>
                                      </p:cBhvr>
                                      <p:tavLst>
                                        <p:tav tm="0">
                                          <p:val>
                                            <p:strVal val="#ppt_y"/>
                                          </p:val>
                                        </p:tav>
                                        <p:tav tm="100000">
                                          <p:val>
                                            <p:strVal val="#ppt_y"/>
                                          </p:val>
                                        </p:tav>
                                      </p:tavLst>
                                    </p:anim>
                                  </p:childTnLst>
                                </p:cTn>
                              </p:par>
                            </p:childTnLst>
                          </p:cTn>
                        </p:par>
                        <p:par>
                          <p:cTn id="28" fill="hold">
                            <p:stCondLst>
                              <p:cond delay="1000"/>
                            </p:stCondLst>
                            <p:childTnLst>
                              <p:par>
                                <p:cTn id="29" presetID="2" presetClass="entr" presetSubtype="8" fill="hold" nodeType="afterEffect">
                                  <p:stCondLst>
                                    <p:cond delay="0"/>
                                  </p:stCondLst>
                                  <p:childTnLst>
                                    <p:set>
                                      <p:cBhvr>
                                        <p:cTn id="30" dur="1" fill="hold">
                                          <p:stCondLst>
                                            <p:cond delay="0"/>
                                          </p:stCondLst>
                                        </p:cTn>
                                        <p:tgtEl>
                                          <p:spTgt spid="35"/>
                                        </p:tgtEl>
                                        <p:attrNameLst>
                                          <p:attrName>style.visibility</p:attrName>
                                        </p:attrNameLst>
                                      </p:cBhvr>
                                      <p:to>
                                        <p:strVal val="visible"/>
                                      </p:to>
                                    </p:set>
                                    <p:anim calcmode="lin" valueType="num">
                                      <p:cBhvr additive="base">
                                        <p:cTn id="31" dur="500" fill="hold"/>
                                        <p:tgtEl>
                                          <p:spTgt spid="35"/>
                                        </p:tgtEl>
                                        <p:attrNameLst>
                                          <p:attrName>ppt_x</p:attrName>
                                        </p:attrNameLst>
                                      </p:cBhvr>
                                      <p:tavLst>
                                        <p:tav tm="0">
                                          <p:val>
                                            <p:strVal val="0-#ppt_w/2"/>
                                          </p:val>
                                        </p:tav>
                                        <p:tav tm="100000">
                                          <p:val>
                                            <p:strVal val="#ppt_x"/>
                                          </p:val>
                                        </p:tav>
                                      </p:tavLst>
                                    </p:anim>
                                    <p:anim calcmode="lin" valueType="num">
                                      <p:cBhvr additive="base">
                                        <p:cTn id="32" dur="500" fill="hold"/>
                                        <p:tgtEl>
                                          <p:spTgt spid="35"/>
                                        </p:tgtEl>
                                        <p:attrNameLst>
                                          <p:attrName>ppt_y</p:attrName>
                                        </p:attrNameLst>
                                      </p:cBhvr>
                                      <p:tavLst>
                                        <p:tav tm="0">
                                          <p:val>
                                            <p:strVal val="#ppt_y"/>
                                          </p:val>
                                        </p:tav>
                                        <p:tav tm="100000">
                                          <p:val>
                                            <p:strVal val="#ppt_y"/>
                                          </p:val>
                                        </p:tav>
                                      </p:tavLst>
                                    </p:anim>
                                  </p:childTnLst>
                                </p:cTn>
                              </p:par>
                              <p:par>
                                <p:cTn id="33" presetID="2" presetClass="entr" presetSubtype="8" fill="hold" grpId="0" nodeType="withEffect">
                                  <p:stCondLst>
                                    <p:cond delay="0"/>
                                  </p:stCondLst>
                                  <p:childTnLst>
                                    <p:set>
                                      <p:cBhvr>
                                        <p:cTn id="34" dur="1" fill="hold">
                                          <p:stCondLst>
                                            <p:cond delay="0"/>
                                          </p:stCondLst>
                                        </p:cTn>
                                        <p:tgtEl>
                                          <p:spTgt spid="39"/>
                                        </p:tgtEl>
                                        <p:attrNameLst>
                                          <p:attrName>style.visibility</p:attrName>
                                        </p:attrNameLst>
                                      </p:cBhvr>
                                      <p:to>
                                        <p:strVal val="visible"/>
                                      </p:to>
                                    </p:set>
                                    <p:anim calcmode="lin" valueType="num">
                                      <p:cBhvr additive="base">
                                        <p:cTn id="35" dur="500" fill="hold"/>
                                        <p:tgtEl>
                                          <p:spTgt spid="39"/>
                                        </p:tgtEl>
                                        <p:attrNameLst>
                                          <p:attrName>ppt_x</p:attrName>
                                        </p:attrNameLst>
                                      </p:cBhvr>
                                      <p:tavLst>
                                        <p:tav tm="0">
                                          <p:val>
                                            <p:strVal val="0-#ppt_w/2"/>
                                          </p:val>
                                        </p:tav>
                                        <p:tav tm="100000">
                                          <p:val>
                                            <p:strVal val="#ppt_x"/>
                                          </p:val>
                                        </p:tav>
                                      </p:tavLst>
                                    </p:anim>
                                    <p:anim calcmode="lin" valueType="num">
                                      <p:cBhvr additive="base">
                                        <p:cTn id="36" dur="500" fill="hold"/>
                                        <p:tgtEl>
                                          <p:spTgt spid="39"/>
                                        </p:tgtEl>
                                        <p:attrNameLst>
                                          <p:attrName>ppt_y</p:attrName>
                                        </p:attrNameLst>
                                      </p:cBhvr>
                                      <p:tavLst>
                                        <p:tav tm="0">
                                          <p:val>
                                            <p:strVal val="#ppt_y"/>
                                          </p:val>
                                        </p:tav>
                                        <p:tav tm="100000">
                                          <p:val>
                                            <p:strVal val="#ppt_y"/>
                                          </p:val>
                                        </p:tav>
                                      </p:tavLst>
                                    </p:anim>
                                  </p:childTnLst>
                                </p:cTn>
                              </p:par>
                            </p:childTnLst>
                          </p:cTn>
                        </p:par>
                        <p:par>
                          <p:cTn id="37" fill="hold">
                            <p:stCondLst>
                              <p:cond delay="1500"/>
                            </p:stCondLst>
                            <p:childTnLst>
                              <p:par>
                                <p:cTn id="38" presetID="2" presetClass="entr" presetSubtype="8" fill="hold" nodeType="afterEffect">
                                  <p:stCondLst>
                                    <p:cond delay="0"/>
                                  </p:stCondLst>
                                  <p:childTnLst>
                                    <p:set>
                                      <p:cBhvr>
                                        <p:cTn id="39" dur="1" fill="hold">
                                          <p:stCondLst>
                                            <p:cond delay="0"/>
                                          </p:stCondLst>
                                        </p:cTn>
                                        <p:tgtEl>
                                          <p:spTgt spid="33"/>
                                        </p:tgtEl>
                                        <p:attrNameLst>
                                          <p:attrName>style.visibility</p:attrName>
                                        </p:attrNameLst>
                                      </p:cBhvr>
                                      <p:to>
                                        <p:strVal val="visible"/>
                                      </p:to>
                                    </p:set>
                                    <p:anim calcmode="lin" valueType="num">
                                      <p:cBhvr additive="base">
                                        <p:cTn id="40" dur="500" fill="hold"/>
                                        <p:tgtEl>
                                          <p:spTgt spid="33"/>
                                        </p:tgtEl>
                                        <p:attrNameLst>
                                          <p:attrName>ppt_x</p:attrName>
                                        </p:attrNameLst>
                                      </p:cBhvr>
                                      <p:tavLst>
                                        <p:tav tm="0">
                                          <p:val>
                                            <p:strVal val="0-#ppt_w/2"/>
                                          </p:val>
                                        </p:tav>
                                        <p:tav tm="100000">
                                          <p:val>
                                            <p:strVal val="#ppt_x"/>
                                          </p:val>
                                        </p:tav>
                                      </p:tavLst>
                                    </p:anim>
                                    <p:anim calcmode="lin" valueType="num">
                                      <p:cBhvr additive="base">
                                        <p:cTn id="41" dur="500" fill="hold"/>
                                        <p:tgtEl>
                                          <p:spTgt spid="33"/>
                                        </p:tgtEl>
                                        <p:attrNameLst>
                                          <p:attrName>ppt_y</p:attrName>
                                        </p:attrNameLst>
                                      </p:cBhvr>
                                      <p:tavLst>
                                        <p:tav tm="0">
                                          <p:val>
                                            <p:strVal val="#ppt_y"/>
                                          </p:val>
                                        </p:tav>
                                        <p:tav tm="100000">
                                          <p:val>
                                            <p:strVal val="#ppt_y"/>
                                          </p:val>
                                        </p:tav>
                                      </p:tavLst>
                                    </p:anim>
                                  </p:childTnLst>
                                </p:cTn>
                              </p:par>
                              <p:par>
                                <p:cTn id="42" presetID="2" presetClass="entr" presetSubtype="8" fill="hold" grpId="0" nodeType="withEffect">
                                  <p:stCondLst>
                                    <p:cond delay="0"/>
                                  </p:stCondLst>
                                  <p:childTnLst>
                                    <p:set>
                                      <p:cBhvr>
                                        <p:cTn id="43" dur="1" fill="hold">
                                          <p:stCondLst>
                                            <p:cond delay="0"/>
                                          </p:stCondLst>
                                        </p:cTn>
                                        <p:tgtEl>
                                          <p:spTgt spid="38"/>
                                        </p:tgtEl>
                                        <p:attrNameLst>
                                          <p:attrName>style.visibility</p:attrName>
                                        </p:attrNameLst>
                                      </p:cBhvr>
                                      <p:to>
                                        <p:strVal val="visible"/>
                                      </p:to>
                                    </p:set>
                                    <p:anim calcmode="lin" valueType="num">
                                      <p:cBhvr additive="base">
                                        <p:cTn id="44" dur="500" fill="hold"/>
                                        <p:tgtEl>
                                          <p:spTgt spid="38"/>
                                        </p:tgtEl>
                                        <p:attrNameLst>
                                          <p:attrName>ppt_x</p:attrName>
                                        </p:attrNameLst>
                                      </p:cBhvr>
                                      <p:tavLst>
                                        <p:tav tm="0">
                                          <p:val>
                                            <p:strVal val="0-#ppt_w/2"/>
                                          </p:val>
                                        </p:tav>
                                        <p:tav tm="100000">
                                          <p:val>
                                            <p:strVal val="#ppt_x"/>
                                          </p:val>
                                        </p:tav>
                                      </p:tavLst>
                                    </p:anim>
                                    <p:anim calcmode="lin" valueType="num">
                                      <p:cBhvr additive="base">
                                        <p:cTn id="45" dur="500" fill="hold"/>
                                        <p:tgtEl>
                                          <p:spTgt spid="3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p:bldP spid="39" grpId="0"/>
      <p:bldP spid="40" grpId="0"/>
      <p:bldP spid="41" grpId="0" animBg="1"/>
      <p:bldP spid="42" grpId="0" animBg="1"/>
      <p:bldP spid="4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descr="图片包含 建筑物, 户外&#10;&#10;已生成极高可信度的说明">
            <a:extLst>
              <a:ext uri="{FF2B5EF4-FFF2-40B4-BE49-F238E27FC236}">
                <a16:creationId xmlns="" xmlns:a16="http://schemas.microsoft.com/office/drawing/2014/main" id="{C7FAA1E4-5C56-4AA3-9792-2980F4F8B698}"/>
              </a:ext>
            </a:extLst>
          </p:cNvPr>
          <p:cNvPicPr>
            <a:picLocks noChangeAspect="1"/>
          </p:cNvPicPr>
          <p:nvPr/>
        </p:nvPicPr>
        <p:blipFill rotWithShape="1">
          <a:blip r:embed="rId3">
            <a:extLst>
              <a:ext uri="{28A0092B-C50C-407E-A947-70E740481C1C}">
                <a14:useLocalDpi xmlns:a14="http://schemas.microsoft.com/office/drawing/2010/main" val="0"/>
              </a:ext>
            </a:extLst>
          </a:blip>
          <a:srcRect b="13481"/>
          <a:stretch/>
        </p:blipFill>
        <p:spPr>
          <a:xfrm>
            <a:off x="730249" y="2049463"/>
            <a:ext cx="3141663" cy="1989137"/>
          </a:xfrm>
          <a:prstGeom prst="rect">
            <a:avLst/>
          </a:prstGeom>
        </p:spPr>
      </p:pic>
      <p:pic>
        <p:nvPicPr>
          <p:cNvPr id="16" name="图片 15" descr="图片包含 照片, 室内, 群组, 地板&#10;&#10;已生成极高可信度的说明">
            <a:extLst>
              <a:ext uri="{FF2B5EF4-FFF2-40B4-BE49-F238E27FC236}">
                <a16:creationId xmlns="" xmlns:a16="http://schemas.microsoft.com/office/drawing/2014/main" id="{78EB03BE-9F47-4291-A46B-B39330F12468}"/>
              </a:ext>
            </a:extLst>
          </p:cNvPr>
          <p:cNvPicPr>
            <a:picLocks noChangeAspect="1"/>
          </p:cNvPicPr>
          <p:nvPr/>
        </p:nvPicPr>
        <p:blipFill rotWithShape="1">
          <a:blip r:embed="rId4">
            <a:extLst>
              <a:ext uri="{28A0092B-C50C-407E-A947-70E740481C1C}">
                <a14:useLocalDpi xmlns:a14="http://schemas.microsoft.com/office/drawing/2010/main" val="0"/>
              </a:ext>
            </a:extLst>
          </a:blip>
          <a:srcRect r="38827"/>
          <a:stretch/>
        </p:blipFill>
        <p:spPr>
          <a:xfrm>
            <a:off x="3871912" y="1489857"/>
            <a:ext cx="4608513" cy="2793218"/>
          </a:xfrm>
          <a:prstGeom prst="rect">
            <a:avLst/>
          </a:prstGeom>
        </p:spPr>
      </p:pic>
      <p:pic>
        <p:nvPicPr>
          <p:cNvPr id="14" name="图片 13" descr="图片包含 户外, 人群, 照片, 树&#10;&#10;已生成极高可信度的说明">
            <a:extLst>
              <a:ext uri="{FF2B5EF4-FFF2-40B4-BE49-F238E27FC236}">
                <a16:creationId xmlns="" xmlns:a16="http://schemas.microsoft.com/office/drawing/2014/main" id="{84D83E6E-F67E-4D77-A411-AAB77DB6FF74}"/>
              </a:ext>
            </a:extLst>
          </p:cNvPr>
          <p:cNvPicPr>
            <a:picLocks noChangeAspect="1"/>
          </p:cNvPicPr>
          <p:nvPr/>
        </p:nvPicPr>
        <p:blipFill rotWithShape="1">
          <a:blip r:embed="rId5">
            <a:extLst>
              <a:ext uri="{28A0092B-C50C-407E-A947-70E740481C1C}">
                <a14:useLocalDpi xmlns:a14="http://schemas.microsoft.com/office/drawing/2010/main" val="0"/>
              </a:ext>
            </a:extLst>
          </a:blip>
          <a:srcRect r="7098"/>
          <a:stretch/>
        </p:blipFill>
        <p:spPr>
          <a:xfrm>
            <a:off x="8480425" y="2049463"/>
            <a:ext cx="3141663" cy="1966912"/>
          </a:xfrm>
          <a:prstGeom prst="rect">
            <a:avLst/>
          </a:prstGeom>
        </p:spPr>
      </p:pic>
      <p:sp>
        <p:nvSpPr>
          <p:cNvPr id="5" name="文本框 43">
            <a:extLst>
              <a:ext uri="{FF2B5EF4-FFF2-40B4-BE49-F238E27FC236}">
                <a16:creationId xmlns="" xmlns:a16="http://schemas.microsoft.com/office/drawing/2014/main" id="{7724C18C-80B7-41C4-9587-A60316DFC5DC}"/>
              </a:ext>
            </a:extLst>
          </p:cNvPr>
          <p:cNvSpPr>
            <a:spLocks noChangeArrowheads="1"/>
          </p:cNvSpPr>
          <p:nvPr/>
        </p:nvSpPr>
        <p:spPr bwMode="auto">
          <a:xfrm>
            <a:off x="1571625" y="4311650"/>
            <a:ext cx="1719263"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tabLst/>
              <a:defRPr/>
            </a:pPr>
            <a:r>
              <a:rPr kumimoji="0" lang="zh-CN" altLang="en-US" sz="2000" b="1" i="0" u="none" strike="noStrike" kern="1200" cap="none" spc="0" normalizeH="0" baseline="0" noProof="0">
                <a:ln>
                  <a:noFill/>
                </a:ln>
                <a:solidFill>
                  <a:srgbClr val="C0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添加标题</a:t>
            </a:r>
          </a:p>
        </p:txBody>
      </p:sp>
      <p:sp>
        <p:nvSpPr>
          <p:cNvPr id="6" name="TextBox 12">
            <a:extLst>
              <a:ext uri="{FF2B5EF4-FFF2-40B4-BE49-F238E27FC236}">
                <a16:creationId xmlns="" xmlns:a16="http://schemas.microsoft.com/office/drawing/2014/main" id="{69FBD5E2-7428-4381-9C7C-3554DAB060D1}"/>
              </a:ext>
            </a:extLst>
          </p:cNvPr>
          <p:cNvSpPr>
            <a:spLocks noChangeArrowheads="1"/>
          </p:cNvSpPr>
          <p:nvPr/>
        </p:nvSpPr>
        <p:spPr bwMode="auto">
          <a:xfrm>
            <a:off x="1195388" y="4837113"/>
            <a:ext cx="3135312" cy="922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just" defTabSz="914400" rtl="0" eaLnBrk="0" fontAlgn="base" latinLnBrk="0" hangingPunct="0">
              <a:lnSpc>
                <a:spcPct val="100000"/>
              </a:lnSpc>
              <a:spcBef>
                <a:spcPct val="0"/>
              </a:spcBef>
              <a:spcAft>
                <a:spcPct val="0"/>
              </a:spcAft>
              <a:buClrTx/>
              <a:buSzTx/>
              <a:buFont typeface="Arial" panose="020B0604020202020204" pitchFamily="34" charset="0"/>
              <a:buNone/>
              <a:tabLst/>
              <a:defRPr/>
            </a:pPr>
            <a:r>
              <a:rPr kumimoji="0" lang="zh-CN" altLang="en-US" sz="1800" b="0" i="0" u="none" strike="noStrike" kern="1200" cap="none" spc="0" normalizeH="0" baseline="0" noProof="0">
                <a:ln>
                  <a:noFill/>
                </a:ln>
                <a:solidFill>
                  <a:srgbClr val="C0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单击添加文字内容</a:t>
            </a:r>
            <a:endParaRPr kumimoji="0" lang="en-US" altLang="zh-CN" sz="1800" b="0" i="0" u="none" strike="noStrike" kern="1200" cap="none" spc="0" normalizeH="0" baseline="0" noProof="0">
              <a:ln>
                <a:noFill/>
              </a:ln>
              <a:solidFill>
                <a:srgbClr val="C0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just" defTabSz="914400" rtl="0" eaLnBrk="0" fontAlgn="base" latinLnBrk="0" hangingPunct="0">
              <a:lnSpc>
                <a:spcPct val="100000"/>
              </a:lnSpc>
              <a:spcBef>
                <a:spcPct val="0"/>
              </a:spcBef>
              <a:spcAft>
                <a:spcPct val="0"/>
              </a:spcAft>
              <a:buClrTx/>
              <a:buSzTx/>
              <a:buFont typeface="Arial" panose="020B0604020202020204" pitchFamily="34" charset="0"/>
              <a:buNone/>
              <a:tabLst/>
              <a:defRPr/>
            </a:pPr>
            <a:r>
              <a:rPr kumimoji="0" lang="zh-CN" altLang="en-US" sz="1800" b="0" i="0" u="none" strike="noStrike" kern="1200" cap="none" spc="0" normalizeH="0" baseline="0" noProof="0">
                <a:ln>
                  <a:noFill/>
                </a:ln>
                <a:solidFill>
                  <a:srgbClr val="C0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单击添加文字内容</a:t>
            </a:r>
            <a:endParaRPr kumimoji="0" lang="en-US" altLang="zh-CN" sz="1800" b="0" i="0" u="none" strike="noStrike" kern="1200" cap="none" spc="0" normalizeH="0" baseline="0" noProof="0">
              <a:ln>
                <a:noFill/>
              </a:ln>
              <a:solidFill>
                <a:srgbClr val="C0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just" defTabSz="914400" rtl="0" eaLnBrk="0" fontAlgn="base" latinLnBrk="0" hangingPunct="0">
              <a:lnSpc>
                <a:spcPct val="100000"/>
              </a:lnSpc>
              <a:spcBef>
                <a:spcPct val="0"/>
              </a:spcBef>
              <a:spcAft>
                <a:spcPct val="0"/>
              </a:spcAft>
              <a:buClrTx/>
              <a:buSzTx/>
              <a:buFont typeface="Arial" panose="020B0604020202020204" pitchFamily="34" charset="0"/>
              <a:buNone/>
              <a:tabLst/>
              <a:defRPr/>
            </a:pPr>
            <a:r>
              <a:rPr kumimoji="0" lang="zh-CN" altLang="en-US" sz="1800" b="0" i="0" u="none" strike="noStrike" kern="1200" cap="none" spc="0" normalizeH="0" baseline="0" noProof="0">
                <a:ln>
                  <a:noFill/>
                </a:ln>
                <a:solidFill>
                  <a:srgbClr val="C0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单击添加文字内容</a:t>
            </a:r>
            <a:endParaRPr kumimoji="0" lang="en-US" altLang="zh-CN" sz="1800" b="0" i="0" u="none" strike="noStrike" kern="1200" cap="none" spc="0" normalizeH="0" baseline="0" noProof="0">
              <a:ln>
                <a:noFill/>
              </a:ln>
              <a:solidFill>
                <a:srgbClr val="C0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
        <p:nvSpPr>
          <p:cNvPr id="7" name="文本框 45">
            <a:extLst>
              <a:ext uri="{FF2B5EF4-FFF2-40B4-BE49-F238E27FC236}">
                <a16:creationId xmlns="" xmlns:a16="http://schemas.microsoft.com/office/drawing/2014/main" id="{C32F1F52-D396-49DB-9FA4-8275CDC8F27F}"/>
              </a:ext>
            </a:extLst>
          </p:cNvPr>
          <p:cNvSpPr>
            <a:spLocks noChangeArrowheads="1"/>
          </p:cNvSpPr>
          <p:nvPr/>
        </p:nvSpPr>
        <p:spPr bwMode="auto">
          <a:xfrm>
            <a:off x="9471025" y="4283075"/>
            <a:ext cx="1719263"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tabLst/>
              <a:defRPr/>
            </a:pPr>
            <a:r>
              <a:rPr kumimoji="0" lang="zh-CN" altLang="en-US" sz="2000" b="1" i="0" u="none" strike="noStrike" kern="1200" cap="none" spc="0" normalizeH="0" baseline="0" noProof="0">
                <a:ln>
                  <a:noFill/>
                </a:ln>
                <a:solidFill>
                  <a:srgbClr val="C0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添加标题</a:t>
            </a:r>
          </a:p>
        </p:txBody>
      </p:sp>
      <p:sp>
        <p:nvSpPr>
          <p:cNvPr id="8" name="TextBox 12">
            <a:extLst>
              <a:ext uri="{FF2B5EF4-FFF2-40B4-BE49-F238E27FC236}">
                <a16:creationId xmlns="" xmlns:a16="http://schemas.microsoft.com/office/drawing/2014/main" id="{524B969C-5FCE-4BFB-8393-79786063E7C3}"/>
              </a:ext>
            </a:extLst>
          </p:cNvPr>
          <p:cNvSpPr>
            <a:spLocks noChangeArrowheads="1"/>
          </p:cNvSpPr>
          <p:nvPr/>
        </p:nvSpPr>
        <p:spPr bwMode="auto">
          <a:xfrm>
            <a:off x="9055100" y="4837113"/>
            <a:ext cx="3136900" cy="922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just" defTabSz="914400" rtl="0" eaLnBrk="0" fontAlgn="base" latinLnBrk="0" hangingPunct="0">
              <a:lnSpc>
                <a:spcPct val="100000"/>
              </a:lnSpc>
              <a:spcBef>
                <a:spcPct val="0"/>
              </a:spcBef>
              <a:spcAft>
                <a:spcPct val="0"/>
              </a:spcAft>
              <a:buClrTx/>
              <a:buSzTx/>
              <a:buFont typeface="Arial" panose="020B0604020202020204" pitchFamily="34" charset="0"/>
              <a:buNone/>
              <a:tabLst/>
              <a:defRPr/>
            </a:pPr>
            <a:r>
              <a:rPr kumimoji="0" lang="zh-CN" altLang="en-US" sz="1800" b="0" i="0" u="none" strike="noStrike" kern="1200" cap="none" spc="0" normalizeH="0" baseline="0" noProof="0">
                <a:ln>
                  <a:noFill/>
                </a:ln>
                <a:solidFill>
                  <a:srgbClr val="C0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单击添加文字内容</a:t>
            </a:r>
            <a:endParaRPr kumimoji="0" lang="en-US" altLang="zh-CN" sz="1800" b="0" i="0" u="none" strike="noStrike" kern="1200" cap="none" spc="0" normalizeH="0" baseline="0" noProof="0">
              <a:ln>
                <a:noFill/>
              </a:ln>
              <a:solidFill>
                <a:srgbClr val="C0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just" defTabSz="914400" rtl="0" eaLnBrk="0" fontAlgn="base" latinLnBrk="0" hangingPunct="0">
              <a:lnSpc>
                <a:spcPct val="100000"/>
              </a:lnSpc>
              <a:spcBef>
                <a:spcPct val="0"/>
              </a:spcBef>
              <a:spcAft>
                <a:spcPct val="0"/>
              </a:spcAft>
              <a:buClrTx/>
              <a:buSzTx/>
              <a:buFont typeface="Arial" panose="020B0604020202020204" pitchFamily="34" charset="0"/>
              <a:buNone/>
              <a:tabLst/>
              <a:defRPr/>
            </a:pPr>
            <a:r>
              <a:rPr kumimoji="0" lang="zh-CN" altLang="en-US" sz="1800" b="0" i="0" u="none" strike="noStrike" kern="1200" cap="none" spc="0" normalizeH="0" baseline="0" noProof="0">
                <a:ln>
                  <a:noFill/>
                </a:ln>
                <a:solidFill>
                  <a:srgbClr val="C0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单击添加文字内容</a:t>
            </a:r>
            <a:endParaRPr kumimoji="0" lang="en-US" altLang="zh-CN" sz="1800" b="0" i="0" u="none" strike="noStrike" kern="1200" cap="none" spc="0" normalizeH="0" baseline="0" noProof="0">
              <a:ln>
                <a:noFill/>
              </a:ln>
              <a:solidFill>
                <a:srgbClr val="C0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just" defTabSz="914400" rtl="0" eaLnBrk="0" fontAlgn="base" latinLnBrk="0" hangingPunct="0">
              <a:lnSpc>
                <a:spcPct val="100000"/>
              </a:lnSpc>
              <a:spcBef>
                <a:spcPct val="0"/>
              </a:spcBef>
              <a:spcAft>
                <a:spcPct val="0"/>
              </a:spcAft>
              <a:buClrTx/>
              <a:buSzTx/>
              <a:buFont typeface="Arial" panose="020B0604020202020204" pitchFamily="34" charset="0"/>
              <a:buNone/>
              <a:tabLst/>
              <a:defRPr/>
            </a:pPr>
            <a:r>
              <a:rPr kumimoji="0" lang="zh-CN" altLang="en-US" sz="1800" b="0" i="0" u="none" strike="noStrike" kern="1200" cap="none" spc="0" normalizeH="0" baseline="0" noProof="0">
                <a:ln>
                  <a:noFill/>
                </a:ln>
                <a:solidFill>
                  <a:srgbClr val="C0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单击添加文字内容</a:t>
            </a:r>
            <a:endParaRPr kumimoji="0" lang="en-US" altLang="zh-CN" sz="1800" b="0" i="0" u="none" strike="noStrike" kern="1200" cap="none" spc="0" normalizeH="0" baseline="0" noProof="0">
              <a:ln>
                <a:noFill/>
              </a:ln>
              <a:solidFill>
                <a:srgbClr val="C0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
        <p:nvSpPr>
          <p:cNvPr id="9" name="文本框 47">
            <a:extLst>
              <a:ext uri="{FF2B5EF4-FFF2-40B4-BE49-F238E27FC236}">
                <a16:creationId xmlns="" xmlns:a16="http://schemas.microsoft.com/office/drawing/2014/main" id="{21157B56-5D6D-4C40-A19A-4F7ECE0715A6}"/>
              </a:ext>
            </a:extLst>
          </p:cNvPr>
          <p:cNvSpPr>
            <a:spLocks noChangeArrowheads="1"/>
          </p:cNvSpPr>
          <p:nvPr/>
        </p:nvSpPr>
        <p:spPr bwMode="auto">
          <a:xfrm>
            <a:off x="5473700" y="4562475"/>
            <a:ext cx="1719263"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tabLst/>
              <a:defRPr/>
            </a:pPr>
            <a:r>
              <a:rPr kumimoji="0" lang="zh-CN" altLang="en-US" sz="2000" b="1" i="0" u="none" strike="noStrike" kern="1200" cap="none" spc="0" normalizeH="0" baseline="0" noProof="0">
                <a:ln>
                  <a:noFill/>
                </a:ln>
                <a:solidFill>
                  <a:srgbClr val="C0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添加标题</a:t>
            </a:r>
          </a:p>
        </p:txBody>
      </p:sp>
      <p:sp>
        <p:nvSpPr>
          <p:cNvPr id="10" name="TextBox 12">
            <a:extLst>
              <a:ext uri="{FF2B5EF4-FFF2-40B4-BE49-F238E27FC236}">
                <a16:creationId xmlns="" xmlns:a16="http://schemas.microsoft.com/office/drawing/2014/main" id="{329AD54F-3876-4E7D-A104-3DCF921C4527}"/>
              </a:ext>
            </a:extLst>
          </p:cNvPr>
          <p:cNvSpPr>
            <a:spLocks noChangeArrowheads="1"/>
          </p:cNvSpPr>
          <p:nvPr/>
        </p:nvSpPr>
        <p:spPr bwMode="auto">
          <a:xfrm>
            <a:off x="5164138" y="5086350"/>
            <a:ext cx="3135312"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just" defTabSz="914400" rtl="0" eaLnBrk="0" fontAlgn="base" latinLnBrk="0" hangingPunct="0">
              <a:lnSpc>
                <a:spcPct val="100000"/>
              </a:lnSpc>
              <a:spcBef>
                <a:spcPct val="0"/>
              </a:spcBef>
              <a:spcAft>
                <a:spcPct val="0"/>
              </a:spcAft>
              <a:buClrTx/>
              <a:buSzTx/>
              <a:buFont typeface="Arial" panose="020B0604020202020204" pitchFamily="34" charset="0"/>
              <a:buNone/>
              <a:tabLst/>
              <a:defRPr/>
            </a:pPr>
            <a:r>
              <a:rPr kumimoji="0" lang="zh-CN" altLang="en-US" sz="1800" b="0" i="0" u="none" strike="noStrike" kern="1200" cap="none" spc="0" normalizeH="0" baseline="0" noProof="0">
                <a:ln>
                  <a:noFill/>
                </a:ln>
                <a:solidFill>
                  <a:srgbClr val="C0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单击添加文字内容</a:t>
            </a:r>
            <a:endParaRPr kumimoji="0" lang="en-US" altLang="zh-CN" sz="1800" b="0" i="0" u="none" strike="noStrike" kern="1200" cap="none" spc="0" normalizeH="0" baseline="0" noProof="0">
              <a:ln>
                <a:noFill/>
              </a:ln>
              <a:solidFill>
                <a:srgbClr val="C0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just" defTabSz="914400" rtl="0" eaLnBrk="0" fontAlgn="base" latinLnBrk="0" hangingPunct="0">
              <a:lnSpc>
                <a:spcPct val="100000"/>
              </a:lnSpc>
              <a:spcBef>
                <a:spcPct val="0"/>
              </a:spcBef>
              <a:spcAft>
                <a:spcPct val="0"/>
              </a:spcAft>
              <a:buClrTx/>
              <a:buSzTx/>
              <a:buFont typeface="Arial" panose="020B0604020202020204" pitchFamily="34" charset="0"/>
              <a:buNone/>
              <a:tabLst/>
              <a:defRPr/>
            </a:pPr>
            <a:r>
              <a:rPr kumimoji="0" lang="zh-CN" altLang="en-US" sz="1800" b="0" i="0" u="none" strike="noStrike" kern="1200" cap="none" spc="0" normalizeH="0" baseline="0" noProof="0">
                <a:ln>
                  <a:noFill/>
                </a:ln>
                <a:solidFill>
                  <a:srgbClr val="C0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单击添加文字内容</a:t>
            </a:r>
            <a:endParaRPr kumimoji="0" lang="en-US" altLang="zh-CN" sz="1800" b="0" i="0" u="none" strike="noStrike" kern="1200" cap="none" spc="0" normalizeH="0" baseline="0" noProof="0">
              <a:ln>
                <a:noFill/>
              </a:ln>
              <a:solidFill>
                <a:srgbClr val="C0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just" defTabSz="914400" rtl="0" eaLnBrk="0" fontAlgn="base" latinLnBrk="0" hangingPunct="0">
              <a:lnSpc>
                <a:spcPct val="100000"/>
              </a:lnSpc>
              <a:spcBef>
                <a:spcPct val="0"/>
              </a:spcBef>
              <a:spcAft>
                <a:spcPct val="0"/>
              </a:spcAft>
              <a:buClrTx/>
              <a:buSzTx/>
              <a:buFont typeface="Arial" panose="020B0604020202020204" pitchFamily="34" charset="0"/>
              <a:buNone/>
              <a:tabLst/>
              <a:defRPr/>
            </a:pPr>
            <a:r>
              <a:rPr kumimoji="0" lang="zh-CN" altLang="en-US" sz="1800" b="0" i="0" u="none" strike="noStrike" kern="1200" cap="none" spc="0" normalizeH="0" baseline="0" noProof="0">
                <a:ln>
                  <a:noFill/>
                </a:ln>
                <a:solidFill>
                  <a:srgbClr val="C0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单击添加文字内容</a:t>
            </a:r>
            <a:endParaRPr kumimoji="0" lang="en-US" altLang="zh-CN" sz="1800" b="0" i="0" u="none" strike="noStrike" kern="1200" cap="none" spc="0" normalizeH="0" baseline="0" noProof="0">
              <a:ln>
                <a:noFill/>
              </a:ln>
              <a:solidFill>
                <a:srgbClr val="C0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
        <p:nvSpPr>
          <p:cNvPr id="17" name="矩形 16">
            <a:extLst>
              <a:ext uri="{FF2B5EF4-FFF2-40B4-BE49-F238E27FC236}">
                <a16:creationId xmlns="" xmlns:a16="http://schemas.microsoft.com/office/drawing/2014/main" id="{A29AE46D-BABA-4876-9929-BA6F9B907487}"/>
              </a:ext>
            </a:extLst>
          </p:cNvPr>
          <p:cNvSpPr/>
          <p:nvPr/>
        </p:nvSpPr>
        <p:spPr>
          <a:xfrm>
            <a:off x="19220" y="16982"/>
            <a:ext cx="1233714" cy="72571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400" b="1" dirty="0">
                <a:solidFill>
                  <a:schemeClr val="bg1"/>
                </a:solidFill>
                <a:latin typeface="微软雅黑" panose="020B0503020204020204" pitchFamily="34" charset="-122"/>
                <a:ea typeface="微软雅黑" panose="020B0503020204020204" pitchFamily="34" charset="-122"/>
              </a:rPr>
              <a:t>1</a:t>
            </a:r>
            <a:endParaRPr lang="zh-CN" altLang="en-US" sz="4400" b="1" dirty="0">
              <a:solidFill>
                <a:schemeClr val="bg1"/>
              </a:solidFill>
              <a:latin typeface="微软雅黑" panose="020B0503020204020204" pitchFamily="34" charset="-122"/>
              <a:ea typeface="微软雅黑" panose="020B0503020204020204" pitchFamily="34" charset="-122"/>
            </a:endParaRPr>
          </a:p>
        </p:txBody>
      </p:sp>
      <p:sp>
        <p:nvSpPr>
          <p:cNvPr id="18" name="矩形 17">
            <a:extLst>
              <a:ext uri="{FF2B5EF4-FFF2-40B4-BE49-F238E27FC236}">
                <a16:creationId xmlns="" xmlns:a16="http://schemas.microsoft.com/office/drawing/2014/main" id="{6658EF41-A7FA-4B7E-A035-6C8DF4CD053B}"/>
              </a:ext>
            </a:extLst>
          </p:cNvPr>
          <p:cNvSpPr/>
          <p:nvPr/>
        </p:nvSpPr>
        <p:spPr>
          <a:xfrm>
            <a:off x="1252934" y="16981"/>
            <a:ext cx="5181600" cy="725715"/>
          </a:xfrm>
          <a:prstGeom prst="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文本框 18">
            <a:extLst>
              <a:ext uri="{FF2B5EF4-FFF2-40B4-BE49-F238E27FC236}">
                <a16:creationId xmlns="" xmlns:a16="http://schemas.microsoft.com/office/drawing/2014/main" id="{057BC9D8-A4BA-4BCB-B2DA-C22713E1EBEC}"/>
              </a:ext>
            </a:extLst>
          </p:cNvPr>
          <p:cNvSpPr txBox="1"/>
          <p:nvPr/>
        </p:nvSpPr>
        <p:spPr>
          <a:xfrm>
            <a:off x="1957172" y="56672"/>
            <a:ext cx="4078161" cy="646331"/>
          </a:xfrm>
          <a:prstGeom prst="rect">
            <a:avLst/>
          </a:prstGeom>
          <a:noFill/>
        </p:spPr>
        <p:txBody>
          <a:bodyPr wrap="square" rtlCol="0">
            <a:spAutoFit/>
          </a:bodyPr>
          <a:lstStyle/>
          <a:p>
            <a:r>
              <a:rPr lang="zh-CN" altLang="en-US" sz="3600" b="1" dirty="0">
                <a:solidFill>
                  <a:srgbClr val="C00000"/>
                </a:solidFill>
                <a:latin typeface="微软雅黑" panose="020B0503020204020204" pitchFamily="34" charset="-122"/>
                <a:ea typeface="微软雅黑" panose="020B0503020204020204" pitchFamily="34" charset="-122"/>
              </a:rPr>
              <a:t>染红了的东方黎明</a:t>
            </a:r>
          </a:p>
        </p:txBody>
      </p:sp>
    </p:spTree>
    <p:extLst>
      <p:ext uri="{BB962C8B-B14F-4D97-AF65-F5344CB8AC3E}">
        <p14:creationId xmlns:p14="http://schemas.microsoft.com/office/powerpoint/2010/main" val="396160750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2000">
        <p15:prstTrans prst="peelOff"/>
      </p:transition>
    </mc:Choice>
    <mc:Fallback xmlns="">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1000"/>
                                        <p:tgtEl>
                                          <p:spTgt spid="17"/>
                                        </p:tgtEl>
                                      </p:cBhvr>
                                    </p:animEffect>
                                    <p:anim calcmode="lin" valueType="num">
                                      <p:cBhvr>
                                        <p:cTn id="8" dur="1000" fill="hold"/>
                                        <p:tgtEl>
                                          <p:spTgt spid="17"/>
                                        </p:tgtEl>
                                        <p:attrNameLst>
                                          <p:attrName>ppt_x</p:attrName>
                                        </p:attrNameLst>
                                      </p:cBhvr>
                                      <p:tavLst>
                                        <p:tav tm="0">
                                          <p:val>
                                            <p:strVal val="#ppt_x"/>
                                          </p:val>
                                        </p:tav>
                                        <p:tav tm="100000">
                                          <p:val>
                                            <p:strVal val="#ppt_x"/>
                                          </p:val>
                                        </p:tav>
                                      </p:tavLst>
                                    </p:anim>
                                    <p:anim calcmode="lin" valueType="num">
                                      <p:cBhvr>
                                        <p:cTn id="9" dur="1000" fill="hold"/>
                                        <p:tgtEl>
                                          <p:spTgt spid="17"/>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fade">
                                      <p:cBhvr>
                                        <p:cTn id="12" dur="1000"/>
                                        <p:tgtEl>
                                          <p:spTgt spid="18"/>
                                        </p:tgtEl>
                                      </p:cBhvr>
                                    </p:animEffect>
                                    <p:anim calcmode="lin" valueType="num">
                                      <p:cBhvr>
                                        <p:cTn id="13" dur="1000" fill="hold"/>
                                        <p:tgtEl>
                                          <p:spTgt spid="18"/>
                                        </p:tgtEl>
                                        <p:attrNameLst>
                                          <p:attrName>ppt_x</p:attrName>
                                        </p:attrNameLst>
                                      </p:cBhvr>
                                      <p:tavLst>
                                        <p:tav tm="0">
                                          <p:val>
                                            <p:strVal val="#ppt_x"/>
                                          </p:val>
                                        </p:tav>
                                        <p:tav tm="100000">
                                          <p:val>
                                            <p:strVal val="#ppt_x"/>
                                          </p:val>
                                        </p:tav>
                                      </p:tavLst>
                                    </p:anim>
                                    <p:anim calcmode="lin" valueType="num">
                                      <p:cBhvr>
                                        <p:cTn id="14" dur="1000" fill="hold"/>
                                        <p:tgtEl>
                                          <p:spTgt spid="18"/>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fade">
                                      <p:cBhvr>
                                        <p:cTn id="17" dur="1000"/>
                                        <p:tgtEl>
                                          <p:spTgt spid="19"/>
                                        </p:tgtEl>
                                      </p:cBhvr>
                                    </p:animEffect>
                                    <p:anim calcmode="lin" valueType="num">
                                      <p:cBhvr>
                                        <p:cTn id="18" dur="1000" fill="hold"/>
                                        <p:tgtEl>
                                          <p:spTgt spid="19"/>
                                        </p:tgtEl>
                                        <p:attrNameLst>
                                          <p:attrName>ppt_x</p:attrName>
                                        </p:attrNameLst>
                                      </p:cBhvr>
                                      <p:tavLst>
                                        <p:tav tm="0">
                                          <p:val>
                                            <p:strVal val="#ppt_x"/>
                                          </p:val>
                                        </p:tav>
                                        <p:tav tm="100000">
                                          <p:val>
                                            <p:strVal val="#ppt_x"/>
                                          </p:val>
                                        </p:tav>
                                      </p:tavLst>
                                    </p:anim>
                                    <p:anim calcmode="lin" valueType="num">
                                      <p:cBhvr>
                                        <p:cTn id="19" dur="1000" fill="hold"/>
                                        <p:tgtEl>
                                          <p:spTgt spid="19"/>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fade">
                                      <p:cBhvr>
                                        <p:cTn id="22" dur="1000"/>
                                        <p:tgtEl>
                                          <p:spTgt spid="12"/>
                                        </p:tgtEl>
                                      </p:cBhvr>
                                    </p:animEffect>
                                    <p:anim calcmode="lin" valueType="num">
                                      <p:cBhvr>
                                        <p:cTn id="23" dur="1000" fill="hold"/>
                                        <p:tgtEl>
                                          <p:spTgt spid="12"/>
                                        </p:tgtEl>
                                        <p:attrNameLst>
                                          <p:attrName>ppt_x</p:attrName>
                                        </p:attrNameLst>
                                      </p:cBhvr>
                                      <p:tavLst>
                                        <p:tav tm="0">
                                          <p:val>
                                            <p:strVal val="#ppt_x"/>
                                          </p:val>
                                        </p:tav>
                                        <p:tav tm="100000">
                                          <p:val>
                                            <p:strVal val="#ppt_x"/>
                                          </p:val>
                                        </p:tav>
                                      </p:tavLst>
                                    </p:anim>
                                    <p:anim calcmode="lin" valueType="num">
                                      <p:cBhvr>
                                        <p:cTn id="24" dur="1000" fill="hold"/>
                                        <p:tgtEl>
                                          <p:spTgt spid="12"/>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fade">
                                      <p:cBhvr>
                                        <p:cTn id="27" dur="1000"/>
                                        <p:tgtEl>
                                          <p:spTgt spid="16"/>
                                        </p:tgtEl>
                                      </p:cBhvr>
                                    </p:animEffect>
                                    <p:anim calcmode="lin" valueType="num">
                                      <p:cBhvr>
                                        <p:cTn id="28" dur="1000" fill="hold"/>
                                        <p:tgtEl>
                                          <p:spTgt spid="16"/>
                                        </p:tgtEl>
                                        <p:attrNameLst>
                                          <p:attrName>ppt_x</p:attrName>
                                        </p:attrNameLst>
                                      </p:cBhvr>
                                      <p:tavLst>
                                        <p:tav tm="0">
                                          <p:val>
                                            <p:strVal val="#ppt_x"/>
                                          </p:val>
                                        </p:tav>
                                        <p:tav tm="100000">
                                          <p:val>
                                            <p:strVal val="#ppt_x"/>
                                          </p:val>
                                        </p:tav>
                                      </p:tavLst>
                                    </p:anim>
                                    <p:anim calcmode="lin" valueType="num">
                                      <p:cBhvr>
                                        <p:cTn id="29" dur="1000" fill="hold"/>
                                        <p:tgtEl>
                                          <p:spTgt spid="16"/>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0"/>
                                  </p:stCondLst>
                                  <p:childTnLst>
                                    <p:set>
                                      <p:cBhvr>
                                        <p:cTn id="31" dur="1" fill="hold">
                                          <p:stCondLst>
                                            <p:cond delay="0"/>
                                          </p:stCondLst>
                                        </p:cTn>
                                        <p:tgtEl>
                                          <p:spTgt spid="14"/>
                                        </p:tgtEl>
                                        <p:attrNameLst>
                                          <p:attrName>style.visibility</p:attrName>
                                        </p:attrNameLst>
                                      </p:cBhvr>
                                      <p:to>
                                        <p:strVal val="visible"/>
                                      </p:to>
                                    </p:set>
                                    <p:animEffect transition="in" filter="fade">
                                      <p:cBhvr>
                                        <p:cTn id="32" dur="1000"/>
                                        <p:tgtEl>
                                          <p:spTgt spid="14"/>
                                        </p:tgtEl>
                                      </p:cBhvr>
                                    </p:animEffect>
                                    <p:anim calcmode="lin" valueType="num">
                                      <p:cBhvr>
                                        <p:cTn id="33" dur="1000" fill="hold"/>
                                        <p:tgtEl>
                                          <p:spTgt spid="14"/>
                                        </p:tgtEl>
                                        <p:attrNameLst>
                                          <p:attrName>ppt_x</p:attrName>
                                        </p:attrNameLst>
                                      </p:cBhvr>
                                      <p:tavLst>
                                        <p:tav tm="0">
                                          <p:val>
                                            <p:strVal val="#ppt_x"/>
                                          </p:val>
                                        </p:tav>
                                        <p:tav tm="100000">
                                          <p:val>
                                            <p:strVal val="#ppt_x"/>
                                          </p:val>
                                        </p:tav>
                                      </p:tavLst>
                                    </p:anim>
                                    <p:anim calcmode="lin" valueType="num">
                                      <p:cBhvr>
                                        <p:cTn id="34" dur="1000" fill="hold"/>
                                        <p:tgtEl>
                                          <p:spTgt spid="14"/>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5"/>
                                        </p:tgtEl>
                                        <p:attrNameLst>
                                          <p:attrName>style.visibility</p:attrName>
                                        </p:attrNameLst>
                                      </p:cBhvr>
                                      <p:to>
                                        <p:strVal val="visible"/>
                                      </p:to>
                                    </p:set>
                                    <p:animEffect transition="in" filter="fade">
                                      <p:cBhvr>
                                        <p:cTn id="37" dur="1000"/>
                                        <p:tgtEl>
                                          <p:spTgt spid="5"/>
                                        </p:tgtEl>
                                      </p:cBhvr>
                                    </p:animEffect>
                                    <p:anim calcmode="lin" valueType="num">
                                      <p:cBhvr>
                                        <p:cTn id="38" dur="1000" fill="hold"/>
                                        <p:tgtEl>
                                          <p:spTgt spid="5"/>
                                        </p:tgtEl>
                                        <p:attrNameLst>
                                          <p:attrName>ppt_x</p:attrName>
                                        </p:attrNameLst>
                                      </p:cBhvr>
                                      <p:tavLst>
                                        <p:tav tm="0">
                                          <p:val>
                                            <p:strVal val="#ppt_x"/>
                                          </p:val>
                                        </p:tav>
                                        <p:tav tm="100000">
                                          <p:val>
                                            <p:strVal val="#ppt_x"/>
                                          </p:val>
                                        </p:tav>
                                      </p:tavLst>
                                    </p:anim>
                                    <p:anim calcmode="lin" valueType="num">
                                      <p:cBhvr>
                                        <p:cTn id="39" dur="1000" fill="hold"/>
                                        <p:tgtEl>
                                          <p:spTgt spid="5"/>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6"/>
                                        </p:tgtEl>
                                        <p:attrNameLst>
                                          <p:attrName>style.visibility</p:attrName>
                                        </p:attrNameLst>
                                      </p:cBhvr>
                                      <p:to>
                                        <p:strVal val="visible"/>
                                      </p:to>
                                    </p:set>
                                    <p:animEffect transition="in" filter="fade">
                                      <p:cBhvr>
                                        <p:cTn id="42" dur="1000"/>
                                        <p:tgtEl>
                                          <p:spTgt spid="6"/>
                                        </p:tgtEl>
                                      </p:cBhvr>
                                    </p:animEffect>
                                    <p:anim calcmode="lin" valueType="num">
                                      <p:cBhvr>
                                        <p:cTn id="43" dur="1000" fill="hold"/>
                                        <p:tgtEl>
                                          <p:spTgt spid="6"/>
                                        </p:tgtEl>
                                        <p:attrNameLst>
                                          <p:attrName>ppt_x</p:attrName>
                                        </p:attrNameLst>
                                      </p:cBhvr>
                                      <p:tavLst>
                                        <p:tav tm="0">
                                          <p:val>
                                            <p:strVal val="#ppt_x"/>
                                          </p:val>
                                        </p:tav>
                                        <p:tav tm="100000">
                                          <p:val>
                                            <p:strVal val="#ppt_x"/>
                                          </p:val>
                                        </p:tav>
                                      </p:tavLst>
                                    </p:anim>
                                    <p:anim calcmode="lin" valueType="num">
                                      <p:cBhvr>
                                        <p:cTn id="44" dur="1000" fill="hold"/>
                                        <p:tgtEl>
                                          <p:spTgt spid="6"/>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0"/>
                                  </p:stCondLst>
                                  <p:childTnLst>
                                    <p:set>
                                      <p:cBhvr>
                                        <p:cTn id="46" dur="1" fill="hold">
                                          <p:stCondLst>
                                            <p:cond delay="0"/>
                                          </p:stCondLst>
                                        </p:cTn>
                                        <p:tgtEl>
                                          <p:spTgt spid="7"/>
                                        </p:tgtEl>
                                        <p:attrNameLst>
                                          <p:attrName>style.visibility</p:attrName>
                                        </p:attrNameLst>
                                      </p:cBhvr>
                                      <p:to>
                                        <p:strVal val="visible"/>
                                      </p:to>
                                    </p:set>
                                    <p:animEffect transition="in" filter="fade">
                                      <p:cBhvr>
                                        <p:cTn id="47" dur="1000"/>
                                        <p:tgtEl>
                                          <p:spTgt spid="7"/>
                                        </p:tgtEl>
                                      </p:cBhvr>
                                    </p:animEffect>
                                    <p:anim calcmode="lin" valueType="num">
                                      <p:cBhvr>
                                        <p:cTn id="48" dur="1000" fill="hold"/>
                                        <p:tgtEl>
                                          <p:spTgt spid="7"/>
                                        </p:tgtEl>
                                        <p:attrNameLst>
                                          <p:attrName>ppt_x</p:attrName>
                                        </p:attrNameLst>
                                      </p:cBhvr>
                                      <p:tavLst>
                                        <p:tav tm="0">
                                          <p:val>
                                            <p:strVal val="#ppt_x"/>
                                          </p:val>
                                        </p:tav>
                                        <p:tav tm="100000">
                                          <p:val>
                                            <p:strVal val="#ppt_x"/>
                                          </p:val>
                                        </p:tav>
                                      </p:tavLst>
                                    </p:anim>
                                    <p:anim calcmode="lin" valueType="num">
                                      <p:cBhvr>
                                        <p:cTn id="49" dur="1000" fill="hold"/>
                                        <p:tgtEl>
                                          <p:spTgt spid="7"/>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0"/>
                                  </p:stCondLst>
                                  <p:childTnLst>
                                    <p:set>
                                      <p:cBhvr>
                                        <p:cTn id="51" dur="1" fill="hold">
                                          <p:stCondLst>
                                            <p:cond delay="0"/>
                                          </p:stCondLst>
                                        </p:cTn>
                                        <p:tgtEl>
                                          <p:spTgt spid="8"/>
                                        </p:tgtEl>
                                        <p:attrNameLst>
                                          <p:attrName>style.visibility</p:attrName>
                                        </p:attrNameLst>
                                      </p:cBhvr>
                                      <p:to>
                                        <p:strVal val="visible"/>
                                      </p:to>
                                    </p:set>
                                    <p:animEffect transition="in" filter="fade">
                                      <p:cBhvr>
                                        <p:cTn id="52" dur="1000"/>
                                        <p:tgtEl>
                                          <p:spTgt spid="8"/>
                                        </p:tgtEl>
                                      </p:cBhvr>
                                    </p:animEffect>
                                    <p:anim calcmode="lin" valueType="num">
                                      <p:cBhvr>
                                        <p:cTn id="53" dur="1000" fill="hold"/>
                                        <p:tgtEl>
                                          <p:spTgt spid="8"/>
                                        </p:tgtEl>
                                        <p:attrNameLst>
                                          <p:attrName>ppt_x</p:attrName>
                                        </p:attrNameLst>
                                      </p:cBhvr>
                                      <p:tavLst>
                                        <p:tav tm="0">
                                          <p:val>
                                            <p:strVal val="#ppt_x"/>
                                          </p:val>
                                        </p:tav>
                                        <p:tav tm="100000">
                                          <p:val>
                                            <p:strVal val="#ppt_x"/>
                                          </p:val>
                                        </p:tav>
                                      </p:tavLst>
                                    </p:anim>
                                    <p:anim calcmode="lin" valueType="num">
                                      <p:cBhvr>
                                        <p:cTn id="54" dur="1000" fill="hold"/>
                                        <p:tgtEl>
                                          <p:spTgt spid="8"/>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0"/>
                                  </p:stCondLst>
                                  <p:childTnLst>
                                    <p:set>
                                      <p:cBhvr>
                                        <p:cTn id="56" dur="1" fill="hold">
                                          <p:stCondLst>
                                            <p:cond delay="0"/>
                                          </p:stCondLst>
                                        </p:cTn>
                                        <p:tgtEl>
                                          <p:spTgt spid="9"/>
                                        </p:tgtEl>
                                        <p:attrNameLst>
                                          <p:attrName>style.visibility</p:attrName>
                                        </p:attrNameLst>
                                      </p:cBhvr>
                                      <p:to>
                                        <p:strVal val="visible"/>
                                      </p:to>
                                    </p:set>
                                    <p:animEffect transition="in" filter="fade">
                                      <p:cBhvr>
                                        <p:cTn id="57" dur="1000"/>
                                        <p:tgtEl>
                                          <p:spTgt spid="9"/>
                                        </p:tgtEl>
                                      </p:cBhvr>
                                    </p:animEffect>
                                    <p:anim calcmode="lin" valueType="num">
                                      <p:cBhvr>
                                        <p:cTn id="58" dur="1000" fill="hold"/>
                                        <p:tgtEl>
                                          <p:spTgt spid="9"/>
                                        </p:tgtEl>
                                        <p:attrNameLst>
                                          <p:attrName>ppt_x</p:attrName>
                                        </p:attrNameLst>
                                      </p:cBhvr>
                                      <p:tavLst>
                                        <p:tav tm="0">
                                          <p:val>
                                            <p:strVal val="#ppt_x"/>
                                          </p:val>
                                        </p:tav>
                                        <p:tav tm="100000">
                                          <p:val>
                                            <p:strVal val="#ppt_x"/>
                                          </p:val>
                                        </p:tav>
                                      </p:tavLst>
                                    </p:anim>
                                    <p:anim calcmode="lin" valueType="num">
                                      <p:cBhvr>
                                        <p:cTn id="59" dur="1000" fill="hold"/>
                                        <p:tgtEl>
                                          <p:spTgt spid="9"/>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0"/>
                                  </p:stCondLst>
                                  <p:childTnLst>
                                    <p:set>
                                      <p:cBhvr>
                                        <p:cTn id="61" dur="1" fill="hold">
                                          <p:stCondLst>
                                            <p:cond delay="0"/>
                                          </p:stCondLst>
                                        </p:cTn>
                                        <p:tgtEl>
                                          <p:spTgt spid="10"/>
                                        </p:tgtEl>
                                        <p:attrNameLst>
                                          <p:attrName>style.visibility</p:attrName>
                                        </p:attrNameLst>
                                      </p:cBhvr>
                                      <p:to>
                                        <p:strVal val="visible"/>
                                      </p:to>
                                    </p:set>
                                    <p:animEffect transition="in" filter="fade">
                                      <p:cBhvr>
                                        <p:cTn id="62" dur="1000"/>
                                        <p:tgtEl>
                                          <p:spTgt spid="10"/>
                                        </p:tgtEl>
                                      </p:cBhvr>
                                    </p:animEffect>
                                    <p:anim calcmode="lin" valueType="num">
                                      <p:cBhvr>
                                        <p:cTn id="63" dur="1000" fill="hold"/>
                                        <p:tgtEl>
                                          <p:spTgt spid="10"/>
                                        </p:tgtEl>
                                        <p:attrNameLst>
                                          <p:attrName>ppt_x</p:attrName>
                                        </p:attrNameLst>
                                      </p:cBhvr>
                                      <p:tavLst>
                                        <p:tav tm="0">
                                          <p:val>
                                            <p:strVal val="#ppt_x"/>
                                          </p:val>
                                        </p:tav>
                                        <p:tav tm="100000">
                                          <p:val>
                                            <p:strVal val="#ppt_x"/>
                                          </p:val>
                                        </p:tav>
                                      </p:tavLst>
                                    </p:anim>
                                    <p:anim calcmode="lin" valueType="num">
                                      <p:cBhvr>
                                        <p:cTn id="64"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P spid="9" grpId="0"/>
      <p:bldP spid="10" grpId="0"/>
      <p:bldP spid="17" grpId="0" animBg="1"/>
      <p:bldP spid="18" grpId="0" animBg="1"/>
      <p:bldP spid="19"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图片包含 事情&#10;&#10;已生成高可信度的说明">
            <a:extLst>
              <a:ext uri="{FF2B5EF4-FFF2-40B4-BE49-F238E27FC236}">
                <a16:creationId xmlns="" xmlns:a16="http://schemas.microsoft.com/office/drawing/2014/main" id="{009F9596-873C-489D-B21B-CE050604863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 name="矩形 2">
            <a:extLst>
              <a:ext uri="{FF2B5EF4-FFF2-40B4-BE49-F238E27FC236}">
                <a16:creationId xmlns="" xmlns:a16="http://schemas.microsoft.com/office/drawing/2014/main" id="{6B9C33F1-01B2-4821-B619-E08838AD281A}"/>
              </a:ext>
            </a:extLst>
          </p:cNvPr>
          <p:cNvSpPr/>
          <p:nvPr/>
        </p:nvSpPr>
        <p:spPr>
          <a:xfrm>
            <a:off x="2975487" y="3066143"/>
            <a:ext cx="1233714" cy="72571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400" b="1" dirty="0">
                <a:solidFill>
                  <a:schemeClr val="bg1"/>
                </a:solidFill>
                <a:latin typeface="微软雅黑" panose="020B0503020204020204" pitchFamily="34" charset="-122"/>
                <a:ea typeface="微软雅黑" panose="020B0503020204020204" pitchFamily="34" charset="-122"/>
              </a:rPr>
              <a:t>2</a:t>
            </a:r>
            <a:endParaRPr lang="zh-CN" altLang="en-US" sz="4000" b="1" dirty="0">
              <a:solidFill>
                <a:schemeClr val="bg1"/>
              </a:solidFill>
              <a:latin typeface="微软雅黑" panose="020B0503020204020204" pitchFamily="34" charset="-122"/>
              <a:ea typeface="微软雅黑" panose="020B0503020204020204" pitchFamily="34" charset="-122"/>
            </a:endParaRPr>
          </a:p>
        </p:txBody>
      </p:sp>
      <p:sp>
        <p:nvSpPr>
          <p:cNvPr id="5" name="矩形 4">
            <a:extLst>
              <a:ext uri="{FF2B5EF4-FFF2-40B4-BE49-F238E27FC236}">
                <a16:creationId xmlns="" xmlns:a16="http://schemas.microsoft.com/office/drawing/2014/main" id="{E5724747-0C83-41DD-9603-E435E1372192}"/>
              </a:ext>
            </a:extLst>
          </p:cNvPr>
          <p:cNvSpPr/>
          <p:nvPr/>
        </p:nvSpPr>
        <p:spPr>
          <a:xfrm>
            <a:off x="4209201" y="3066142"/>
            <a:ext cx="5181600" cy="725715"/>
          </a:xfrm>
          <a:prstGeom prst="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a:extLst>
              <a:ext uri="{FF2B5EF4-FFF2-40B4-BE49-F238E27FC236}">
                <a16:creationId xmlns="" xmlns:a16="http://schemas.microsoft.com/office/drawing/2014/main" id="{9B7F3576-80C9-4F74-B57E-D56DDA0BF013}"/>
              </a:ext>
            </a:extLst>
          </p:cNvPr>
          <p:cNvSpPr txBox="1"/>
          <p:nvPr/>
        </p:nvSpPr>
        <p:spPr>
          <a:xfrm>
            <a:off x="4871931" y="3105834"/>
            <a:ext cx="4138719" cy="646331"/>
          </a:xfrm>
          <a:prstGeom prst="rect">
            <a:avLst/>
          </a:prstGeom>
          <a:noFill/>
        </p:spPr>
        <p:txBody>
          <a:bodyPr wrap="square" rtlCol="0">
            <a:spAutoFit/>
          </a:bodyPr>
          <a:lstStyle/>
          <a:p>
            <a:r>
              <a:rPr lang="zh-CN" altLang="en-US" sz="3600" b="1" dirty="0">
                <a:solidFill>
                  <a:srgbClr val="C00000"/>
                </a:solidFill>
                <a:latin typeface="微软雅黑" panose="020B0503020204020204" pitchFamily="34" charset="-122"/>
                <a:ea typeface="微软雅黑" panose="020B0503020204020204" pitchFamily="34" charset="-122"/>
              </a:rPr>
              <a:t>遵义会议上的转折</a:t>
            </a:r>
          </a:p>
        </p:txBody>
      </p:sp>
    </p:spTree>
    <p:extLst>
      <p:ext uri="{BB962C8B-B14F-4D97-AF65-F5344CB8AC3E}">
        <p14:creationId xmlns:p14="http://schemas.microsoft.com/office/powerpoint/2010/main" val="146187436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2000">
        <p15:prstTrans prst="peelOff"/>
      </p:transition>
    </mc:Choice>
    <mc:Fallback xmlns="">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fade">
                                      <p:cBhvr>
                                        <p:cTn id="17" dur="1000"/>
                                        <p:tgtEl>
                                          <p:spTgt spid="12"/>
                                        </p:tgtEl>
                                      </p:cBhvr>
                                    </p:animEffect>
                                    <p:anim calcmode="lin" valueType="num">
                                      <p:cBhvr>
                                        <p:cTn id="18" dur="1000" fill="hold"/>
                                        <p:tgtEl>
                                          <p:spTgt spid="12"/>
                                        </p:tgtEl>
                                        <p:attrNameLst>
                                          <p:attrName>ppt_x</p:attrName>
                                        </p:attrNameLst>
                                      </p:cBhvr>
                                      <p:tavLst>
                                        <p:tav tm="0">
                                          <p:val>
                                            <p:strVal val="#ppt_x"/>
                                          </p:val>
                                        </p:tav>
                                        <p:tav tm="100000">
                                          <p:val>
                                            <p:strVal val="#ppt_x"/>
                                          </p:val>
                                        </p:tav>
                                      </p:tavLst>
                                    </p:anim>
                                    <p:anim calcmode="lin" valueType="num">
                                      <p:cBhvr>
                                        <p:cTn id="19"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P spid="1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菱形 1">
            <a:extLst>
              <a:ext uri="{FF2B5EF4-FFF2-40B4-BE49-F238E27FC236}">
                <a16:creationId xmlns="" xmlns:a16="http://schemas.microsoft.com/office/drawing/2014/main" id="{63A6B766-6CDC-45D5-8265-0A4A4B2E160C}"/>
              </a:ext>
            </a:extLst>
          </p:cNvPr>
          <p:cNvSpPr/>
          <p:nvPr/>
        </p:nvSpPr>
        <p:spPr>
          <a:xfrm>
            <a:off x="589414" y="2208086"/>
            <a:ext cx="2828925" cy="2828925"/>
          </a:xfrm>
          <a:prstGeom prst="diamond">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3" name="菱形 2">
            <a:extLst>
              <a:ext uri="{FF2B5EF4-FFF2-40B4-BE49-F238E27FC236}">
                <a16:creationId xmlns="" xmlns:a16="http://schemas.microsoft.com/office/drawing/2014/main" id="{2FC81799-BAB3-4369-A711-0D45F477297D}"/>
              </a:ext>
            </a:extLst>
          </p:cNvPr>
          <p:cNvSpPr/>
          <p:nvPr/>
        </p:nvSpPr>
        <p:spPr>
          <a:xfrm>
            <a:off x="3002883" y="2208086"/>
            <a:ext cx="2064022" cy="2064020"/>
          </a:xfrm>
          <a:prstGeom prst="diamond">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4" name="菱形 3">
            <a:extLst>
              <a:ext uri="{FF2B5EF4-FFF2-40B4-BE49-F238E27FC236}">
                <a16:creationId xmlns="" xmlns:a16="http://schemas.microsoft.com/office/drawing/2014/main" id="{259DB042-F4BC-4510-A289-1688F687D582}"/>
              </a:ext>
            </a:extLst>
          </p:cNvPr>
          <p:cNvSpPr/>
          <p:nvPr/>
        </p:nvSpPr>
        <p:spPr>
          <a:xfrm>
            <a:off x="4651449" y="2208086"/>
            <a:ext cx="2828925" cy="2828925"/>
          </a:xfrm>
          <a:prstGeom prst="diamond">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5" name="菱形 4">
            <a:extLst>
              <a:ext uri="{FF2B5EF4-FFF2-40B4-BE49-F238E27FC236}">
                <a16:creationId xmlns="" xmlns:a16="http://schemas.microsoft.com/office/drawing/2014/main" id="{B18DCE97-17CD-4987-8FF0-12385C6784AF}"/>
              </a:ext>
            </a:extLst>
          </p:cNvPr>
          <p:cNvSpPr/>
          <p:nvPr/>
        </p:nvSpPr>
        <p:spPr>
          <a:xfrm>
            <a:off x="7089108" y="2208086"/>
            <a:ext cx="2064022" cy="2064020"/>
          </a:xfrm>
          <a:prstGeom prst="diamond">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6" name="菱形 5">
            <a:extLst>
              <a:ext uri="{FF2B5EF4-FFF2-40B4-BE49-F238E27FC236}">
                <a16:creationId xmlns="" xmlns:a16="http://schemas.microsoft.com/office/drawing/2014/main" id="{D3496894-B75B-46B8-80EF-7F9EFCB974C1}"/>
              </a:ext>
            </a:extLst>
          </p:cNvPr>
          <p:cNvSpPr/>
          <p:nvPr/>
        </p:nvSpPr>
        <p:spPr>
          <a:xfrm>
            <a:off x="8715992" y="2208086"/>
            <a:ext cx="2828925" cy="2828925"/>
          </a:xfrm>
          <a:prstGeom prst="diamond">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7" name="椭圆 6">
            <a:extLst>
              <a:ext uri="{FF2B5EF4-FFF2-40B4-BE49-F238E27FC236}">
                <a16:creationId xmlns="" xmlns:a16="http://schemas.microsoft.com/office/drawing/2014/main" id="{90EDAB8C-54D4-40FB-A305-7F5C06CDFB96}"/>
              </a:ext>
            </a:extLst>
          </p:cNvPr>
          <p:cNvSpPr/>
          <p:nvPr/>
        </p:nvSpPr>
        <p:spPr>
          <a:xfrm>
            <a:off x="1532689" y="2894481"/>
            <a:ext cx="901598" cy="90159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pic>
        <p:nvPicPr>
          <p:cNvPr id="8" name="图片 7">
            <a:extLst>
              <a:ext uri="{FF2B5EF4-FFF2-40B4-BE49-F238E27FC236}">
                <a16:creationId xmlns="" xmlns:a16="http://schemas.microsoft.com/office/drawing/2014/main" id="{88647A40-B1D9-450E-9FB8-1F958D09673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87677" y="3030749"/>
            <a:ext cx="565508" cy="565508"/>
          </a:xfrm>
          <a:prstGeom prst="rect">
            <a:avLst/>
          </a:prstGeom>
        </p:spPr>
      </p:pic>
      <p:sp>
        <p:nvSpPr>
          <p:cNvPr id="9" name="椭圆 8">
            <a:extLst>
              <a:ext uri="{FF2B5EF4-FFF2-40B4-BE49-F238E27FC236}">
                <a16:creationId xmlns="" xmlns:a16="http://schemas.microsoft.com/office/drawing/2014/main" id="{2BE4C9ED-94CD-4BF6-A3FA-4E4C409DAE1D}"/>
              </a:ext>
            </a:extLst>
          </p:cNvPr>
          <p:cNvSpPr/>
          <p:nvPr/>
        </p:nvSpPr>
        <p:spPr>
          <a:xfrm>
            <a:off x="5618913" y="2818256"/>
            <a:ext cx="901598" cy="90159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pic>
        <p:nvPicPr>
          <p:cNvPr id="10" name="图片 9">
            <a:extLst>
              <a:ext uri="{FF2B5EF4-FFF2-40B4-BE49-F238E27FC236}">
                <a16:creationId xmlns="" xmlns:a16="http://schemas.microsoft.com/office/drawing/2014/main" id="{D640EBC1-F090-4F16-B5F5-9498951A73B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809552" y="2986299"/>
            <a:ext cx="565508" cy="565508"/>
          </a:xfrm>
          <a:prstGeom prst="rect">
            <a:avLst/>
          </a:prstGeom>
        </p:spPr>
      </p:pic>
      <p:sp>
        <p:nvSpPr>
          <p:cNvPr id="11" name="椭圆 10">
            <a:extLst>
              <a:ext uri="{FF2B5EF4-FFF2-40B4-BE49-F238E27FC236}">
                <a16:creationId xmlns="" xmlns:a16="http://schemas.microsoft.com/office/drawing/2014/main" id="{75C9DF0A-23C4-40BB-936C-02493FBD3349}"/>
              </a:ext>
            </a:extLst>
          </p:cNvPr>
          <p:cNvSpPr/>
          <p:nvPr/>
        </p:nvSpPr>
        <p:spPr>
          <a:xfrm>
            <a:off x="9671361" y="2862705"/>
            <a:ext cx="901598" cy="90159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pic>
        <p:nvPicPr>
          <p:cNvPr id="12" name="图片 11">
            <a:extLst>
              <a:ext uri="{FF2B5EF4-FFF2-40B4-BE49-F238E27FC236}">
                <a16:creationId xmlns="" xmlns:a16="http://schemas.microsoft.com/office/drawing/2014/main" id="{4271C63B-102A-4062-A719-FE9B3447764E}"/>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839405" y="3030748"/>
            <a:ext cx="565508" cy="565508"/>
          </a:xfrm>
          <a:prstGeom prst="rect">
            <a:avLst/>
          </a:prstGeom>
        </p:spPr>
      </p:pic>
      <p:sp>
        <p:nvSpPr>
          <p:cNvPr id="13" name="文本框 12">
            <a:extLst>
              <a:ext uri="{FF2B5EF4-FFF2-40B4-BE49-F238E27FC236}">
                <a16:creationId xmlns="" xmlns:a16="http://schemas.microsoft.com/office/drawing/2014/main" id="{A46D14CF-CFB6-4AFC-A1BF-19765A2910EB}"/>
              </a:ext>
            </a:extLst>
          </p:cNvPr>
          <p:cNvSpPr txBox="1"/>
          <p:nvPr/>
        </p:nvSpPr>
        <p:spPr>
          <a:xfrm>
            <a:off x="1525845" y="3823325"/>
            <a:ext cx="956062"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800" b="0" i="0" u="none" strike="noStrike" kern="1200" cap="none" spc="0" normalizeH="0" baseline="0" noProof="0" dirty="0">
                <a:ln>
                  <a:noFill/>
                </a:ln>
                <a:solidFill>
                  <a:prstClr val="white"/>
                </a:solidFill>
                <a:effectLst/>
                <a:uLnTx/>
                <a:uFillTx/>
                <a:latin typeface="Calibri"/>
                <a:ea typeface="宋体" panose="02010600030101010101" pitchFamily="2" charset="-122"/>
                <a:cs typeface="+mn-cs"/>
              </a:rPr>
              <a:t>标题</a:t>
            </a:r>
          </a:p>
        </p:txBody>
      </p:sp>
      <p:sp>
        <p:nvSpPr>
          <p:cNvPr id="14" name="文本框 13">
            <a:extLst>
              <a:ext uri="{FF2B5EF4-FFF2-40B4-BE49-F238E27FC236}">
                <a16:creationId xmlns="" xmlns:a16="http://schemas.microsoft.com/office/drawing/2014/main" id="{20A04C65-DC0C-48BA-9604-5D6B9AC293BC}"/>
              </a:ext>
            </a:extLst>
          </p:cNvPr>
          <p:cNvSpPr txBox="1"/>
          <p:nvPr/>
        </p:nvSpPr>
        <p:spPr>
          <a:xfrm>
            <a:off x="5632547" y="3796077"/>
            <a:ext cx="1060505"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800" b="0" i="0" u="none" strike="noStrike" kern="1200" cap="none" spc="0" normalizeH="0" baseline="0" noProof="0" dirty="0">
                <a:ln>
                  <a:noFill/>
                </a:ln>
                <a:solidFill>
                  <a:prstClr val="white"/>
                </a:solidFill>
                <a:effectLst/>
                <a:uLnTx/>
                <a:uFillTx/>
                <a:latin typeface="Calibri"/>
                <a:ea typeface="宋体" panose="02010600030101010101" pitchFamily="2" charset="-122"/>
                <a:cs typeface="+mn-cs"/>
              </a:rPr>
              <a:t>标题</a:t>
            </a:r>
          </a:p>
        </p:txBody>
      </p:sp>
      <p:sp>
        <p:nvSpPr>
          <p:cNvPr id="15" name="文本框 14">
            <a:extLst>
              <a:ext uri="{FF2B5EF4-FFF2-40B4-BE49-F238E27FC236}">
                <a16:creationId xmlns="" xmlns:a16="http://schemas.microsoft.com/office/drawing/2014/main" id="{58B0D703-B1CF-4739-84A7-3DF4B2646075}"/>
              </a:ext>
            </a:extLst>
          </p:cNvPr>
          <p:cNvSpPr txBox="1"/>
          <p:nvPr/>
        </p:nvSpPr>
        <p:spPr>
          <a:xfrm>
            <a:off x="9721727" y="3764299"/>
            <a:ext cx="987990"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800" b="0" i="0" u="none" strike="noStrike" kern="1200" cap="none" spc="0" normalizeH="0" baseline="0" noProof="0" dirty="0">
                <a:ln>
                  <a:noFill/>
                </a:ln>
                <a:solidFill>
                  <a:prstClr val="white"/>
                </a:solidFill>
                <a:effectLst/>
                <a:uLnTx/>
                <a:uFillTx/>
                <a:latin typeface="Calibri"/>
                <a:ea typeface="宋体" panose="02010600030101010101" pitchFamily="2" charset="-122"/>
                <a:cs typeface="+mn-cs"/>
              </a:rPr>
              <a:t>标题</a:t>
            </a:r>
          </a:p>
        </p:txBody>
      </p:sp>
      <p:sp>
        <p:nvSpPr>
          <p:cNvPr id="16" name="文本框 15">
            <a:extLst>
              <a:ext uri="{FF2B5EF4-FFF2-40B4-BE49-F238E27FC236}">
                <a16:creationId xmlns="" xmlns:a16="http://schemas.microsoft.com/office/drawing/2014/main" id="{9B2BAF8D-2C01-4CC4-8C6E-5841727A5BA3}"/>
              </a:ext>
            </a:extLst>
          </p:cNvPr>
          <p:cNvSpPr txBox="1"/>
          <p:nvPr/>
        </p:nvSpPr>
        <p:spPr>
          <a:xfrm>
            <a:off x="3599906" y="3024871"/>
            <a:ext cx="906092"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800" b="0" i="0" u="none" strike="noStrike" kern="1200" cap="none" spc="0" normalizeH="0" baseline="0" noProof="0" dirty="0">
                <a:ln>
                  <a:noFill/>
                </a:ln>
                <a:solidFill>
                  <a:prstClr val="white"/>
                </a:solidFill>
                <a:effectLst/>
                <a:uLnTx/>
                <a:uFillTx/>
                <a:latin typeface="Calibri"/>
                <a:ea typeface="宋体" panose="02010600030101010101" pitchFamily="2" charset="-122"/>
                <a:cs typeface="+mn-cs"/>
              </a:rPr>
              <a:t>标题</a:t>
            </a:r>
          </a:p>
        </p:txBody>
      </p:sp>
      <p:sp>
        <p:nvSpPr>
          <p:cNvPr id="17" name="文本框 16">
            <a:extLst>
              <a:ext uri="{FF2B5EF4-FFF2-40B4-BE49-F238E27FC236}">
                <a16:creationId xmlns="" xmlns:a16="http://schemas.microsoft.com/office/drawing/2014/main" id="{326E08BD-6DDE-4E79-9354-7A365D63E4CA}"/>
              </a:ext>
            </a:extLst>
          </p:cNvPr>
          <p:cNvSpPr txBox="1"/>
          <p:nvPr/>
        </p:nvSpPr>
        <p:spPr>
          <a:xfrm>
            <a:off x="7671013" y="3007443"/>
            <a:ext cx="908221"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800" b="0" i="0" u="none" strike="noStrike" kern="1200" cap="none" spc="0" normalizeH="0" baseline="0" noProof="0" dirty="0">
                <a:ln>
                  <a:noFill/>
                </a:ln>
                <a:solidFill>
                  <a:prstClr val="white"/>
                </a:solidFill>
                <a:effectLst/>
                <a:uLnTx/>
                <a:uFillTx/>
                <a:latin typeface="Calibri"/>
                <a:ea typeface="宋体" panose="02010600030101010101" pitchFamily="2" charset="-122"/>
                <a:cs typeface="+mn-cs"/>
              </a:rPr>
              <a:t>标题</a:t>
            </a:r>
          </a:p>
        </p:txBody>
      </p:sp>
      <p:sp>
        <p:nvSpPr>
          <p:cNvPr id="18" name="矩形 17">
            <a:extLst>
              <a:ext uri="{FF2B5EF4-FFF2-40B4-BE49-F238E27FC236}">
                <a16:creationId xmlns="" xmlns:a16="http://schemas.microsoft.com/office/drawing/2014/main" id="{39C6D130-2EFF-4A61-A2F7-843179C5DB20}"/>
              </a:ext>
            </a:extLst>
          </p:cNvPr>
          <p:cNvSpPr/>
          <p:nvPr/>
        </p:nvSpPr>
        <p:spPr>
          <a:xfrm>
            <a:off x="589414" y="5179459"/>
            <a:ext cx="3326052" cy="707886"/>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0" i="0" u="none" strike="noStrike" kern="1200" cap="none" spc="0" normalizeH="0" baseline="0" noProof="0" dirty="0">
                <a:ln>
                  <a:noFill/>
                </a:ln>
                <a:solidFill>
                  <a:prstClr val="white"/>
                </a:solidFill>
                <a:effectLst/>
                <a:uLnTx/>
                <a:uFillTx/>
                <a:latin typeface="Calibri"/>
                <a:ea typeface="Gulim" panose="020B0600000101010101" pitchFamily="34" charset="-127"/>
                <a:cs typeface="+mn-cs"/>
              </a:rPr>
              <a:t>Some text about your related goes here Some text about</a:t>
            </a:r>
          </a:p>
        </p:txBody>
      </p:sp>
      <p:sp>
        <p:nvSpPr>
          <p:cNvPr id="19" name="矩形 18">
            <a:extLst>
              <a:ext uri="{FF2B5EF4-FFF2-40B4-BE49-F238E27FC236}">
                <a16:creationId xmlns="" xmlns:a16="http://schemas.microsoft.com/office/drawing/2014/main" id="{7B2B08C2-14BC-4F03-8FE3-282AECF4D779}"/>
              </a:ext>
            </a:extLst>
          </p:cNvPr>
          <p:cNvSpPr/>
          <p:nvPr/>
        </p:nvSpPr>
        <p:spPr>
          <a:xfrm>
            <a:off x="4456388" y="5182821"/>
            <a:ext cx="3326052" cy="707886"/>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0" i="0" u="none" strike="noStrike" kern="1200" cap="none" spc="0" normalizeH="0" baseline="0" noProof="0" dirty="0">
                <a:ln>
                  <a:noFill/>
                </a:ln>
                <a:solidFill>
                  <a:prstClr val="white"/>
                </a:solidFill>
                <a:effectLst/>
                <a:uLnTx/>
                <a:uFillTx/>
                <a:latin typeface="Calibri"/>
                <a:ea typeface="Gulim" panose="020B0600000101010101" pitchFamily="34" charset="-127"/>
                <a:cs typeface="+mn-cs"/>
              </a:rPr>
              <a:t>Some text about your related goes here Some text about</a:t>
            </a:r>
          </a:p>
        </p:txBody>
      </p:sp>
      <p:sp>
        <p:nvSpPr>
          <p:cNvPr id="20" name="矩形 19">
            <a:extLst>
              <a:ext uri="{FF2B5EF4-FFF2-40B4-BE49-F238E27FC236}">
                <a16:creationId xmlns="" xmlns:a16="http://schemas.microsoft.com/office/drawing/2014/main" id="{6D28D034-8ABA-4339-993D-37927E18CB17}"/>
              </a:ext>
            </a:extLst>
          </p:cNvPr>
          <p:cNvSpPr/>
          <p:nvPr/>
        </p:nvSpPr>
        <p:spPr>
          <a:xfrm>
            <a:off x="8467428" y="5182821"/>
            <a:ext cx="3326052" cy="707886"/>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0" i="0" u="none" strike="noStrike" kern="1200" cap="none" spc="0" normalizeH="0" baseline="0" noProof="0" dirty="0">
                <a:ln>
                  <a:noFill/>
                </a:ln>
                <a:solidFill>
                  <a:prstClr val="white"/>
                </a:solidFill>
                <a:effectLst/>
                <a:uLnTx/>
                <a:uFillTx/>
                <a:latin typeface="Calibri"/>
                <a:ea typeface="Gulim" panose="020B0600000101010101" pitchFamily="34" charset="-127"/>
                <a:cs typeface="+mn-cs"/>
              </a:rPr>
              <a:t>Some text about your related goes here Some text about</a:t>
            </a:r>
          </a:p>
        </p:txBody>
      </p:sp>
      <p:sp>
        <p:nvSpPr>
          <p:cNvPr id="21" name="矩形 20">
            <a:extLst>
              <a:ext uri="{FF2B5EF4-FFF2-40B4-BE49-F238E27FC236}">
                <a16:creationId xmlns="" xmlns:a16="http://schemas.microsoft.com/office/drawing/2014/main" id="{9B6E6214-D2BB-427E-89EC-9CD5803620FC}"/>
              </a:ext>
            </a:extLst>
          </p:cNvPr>
          <p:cNvSpPr/>
          <p:nvPr/>
        </p:nvSpPr>
        <p:spPr>
          <a:xfrm>
            <a:off x="-50338" y="-39691"/>
            <a:ext cx="1233714" cy="72571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400" b="1" dirty="0">
                <a:solidFill>
                  <a:schemeClr val="bg1"/>
                </a:solidFill>
                <a:latin typeface="微软雅黑" panose="020B0503020204020204" pitchFamily="34" charset="-122"/>
                <a:ea typeface="微软雅黑" panose="020B0503020204020204" pitchFamily="34" charset="-122"/>
              </a:rPr>
              <a:t>2</a:t>
            </a:r>
            <a:endParaRPr lang="zh-CN" altLang="en-US" sz="4000" b="1" dirty="0">
              <a:solidFill>
                <a:schemeClr val="bg1"/>
              </a:solidFill>
              <a:latin typeface="微软雅黑" panose="020B0503020204020204" pitchFamily="34" charset="-122"/>
              <a:ea typeface="微软雅黑" panose="020B0503020204020204" pitchFamily="34" charset="-122"/>
            </a:endParaRPr>
          </a:p>
        </p:txBody>
      </p:sp>
      <p:sp>
        <p:nvSpPr>
          <p:cNvPr id="22" name="矩形 21">
            <a:extLst>
              <a:ext uri="{FF2B5EF4-FFF2-40B4-BE49-F238E27FC236}">
                <a16:creationId xmlns="" xmlns:a16="http://schemas.microsoft.com/office/drawing/2014/main" id="{32B25A2E-F7AF-4BB5-B32C-BC9B8A7DB5AC}"/>
              </a:ext>
            </a:extLst>
          </p:cNvPr>
          <p:cNvSpPr/>
          <p:nvPr/>
        </p:nvSpPr>
        <p:spPr>
          <a:xfrm>
            <a:off x="1183376" y="-39692"/>
            <a:ext cx="5181600" cy="725715"/>
          </a:xfrm>
          <a:prstGeom prst="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文本框 22">
            <a:extLst>
              <a:ext uri="{FF2B5EF4-FFF2-40B4-BE49-F238E27FC236}">
                <a16:creationId xmlns="" xmlns:a16="http://schemas.microsoft.com/office/drawing/2014/main" id="{7D08526A-A0DA-4207-9573-1663911628B0}"/>
              </a:ext>
            </a:extLst>
          </p:cNvPr>
          <p:cNvSpPr txBox="1"/>
          <p:nvPr/>
        </p:nvSpPr>
        <p:spPr>
          <a:xfrm>
            <a:off x="1846106" y="0"/>
            <a:ext cx="4138719" cy="646331"/>
          </a:xfrm>
          <a:prstGeom prst="rect">
            <a:avLst/>
          </a:prstGeom>
          <a:noFill/>
        </p:spPr>
        <p:txBody>
          <a:bodyPr wrap="square" rtlCol="0">
            <a:spAutoFit/>
          </a:bodyPr>
          <a:lstStyle/>
          <a:p>
            <a:r>
              <a:rPr lang="zh-CN" altLang="en-US" sz="3600" b="1" dirty="0">
                <a:solidFill>
                  <a:srgbClr val="C00000"/>
                </a:solidFill>
                <a:latin typeface="微软雅黑" panose="020B0503020204020204" pitchFamily="34" charset="-122"/>
                <a:ea typeface="微软雅黑" panose="020B0503020204020204" pitchFamily="34" charset="-122"/>
              </a:rPr>
              <a:t>遵义会议上的转折</a:t>
            </a:r>
          </a:p>
        </p:txBody>
      </p:sp>
    </p:spTree>
    <p:extLst>
      <p:ext uri="{BB962C8B-B14F-4D97-AF65-F5344CB8AC3E}">
        <p14:creationId xmlns:p14="http://schemas.microsoft.com/office/powerpoint/2010/main" val="109777492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2000">
        <p15:prstTrans prst="peelOff"/>
      </p:transition>
    </mc:Choice>
    <mc:Fallback xmlns="">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1000"/>
                                        <p:tgtEl>
                                          <p:spTgt spid="21"/>
                                        </p:tgtEl>
                                      </p:cBhvr>
                                    </p:animEffect>
                                    <p:anim calcmode="lin" valueType="num">
                                      <p:cBhvr>
                                        <p:cTn id="8" dur="1000" fill="hold"/>
                                        <p:tgtEl>
                                          <p:spTgt spid="21"/>
                                        </p:tgtEl>
                                        <p:attrNameLst>
                                          <p:attrName>ppt_x</p:attrName>
                                        </p:attrNameLst>
                                      </p:cBhvr>
                                      <p:tavLst>
                                        <p:tav tm="0">
                                          <p:val>
                                            <p:strVal val="#ppt_x"/>
                                          </p:val>
                                        </p:tav>
                                        <p:tav tm="100000">
                                          <p:val>
                                            <p:strVal val="#ppt_x"/>
                                          </p:val>
                                        </p:tav>
                                      </p:tavLst>
                                    </p:anim>
                                    <p:anim calcmode="lin" valueType="num">
                                      <p:cBhvr>
                                        <p:cTn id="9" dur="1000" fill="hold"/>
                                        <p:tgtEl>
                                          <p:spTgt spid="21"/>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22"/>
                                        </p:tgtEl>
                                        <p:attrNameLst>
                                          <p:attrName>style.visibility</p:attrName>
                                        </p:attrNameLst>
                                      </p:cBhvr>
                                      <p:to>
                                        <p:strVal val="visible"/>
                                      </p:to>
                                    </p:set>
                                    <p:animEffect transition="in" filter="fade">
                                      <p:cBhvr>
                                        <p:cTn id="12" dur="1000"/>
                                        <p:tgtEl>
                                          <p:spTgt spid="22"/>
                                        </p:tgtEl>
                                      </p:cBhvr>
                                    </p:animEffect>
                                    <p:anim calcmode="lin" valueType="num">
                                      <p:cBhvr>
                                        <p:cTn id="13" dur="1000" fill="hold"/>
                                        <p:tgtEl>
                                          <p:spTgt spid="22"/>
                                        </p:tgtEl>
                                        <p:attrNameLst>
                                          <p:attrName>ppt_x</p:attrName>
                                        </p:attrNameLst>
                                      </p:cBhvr>
                                      <p:tavLst>
                                        <p:tav tm="0">
                                          <p:val>
                                            <p:strVal val="#ppt_x"/>
                                          </p:val>
                                        </p:tav>
                                        <p:tav tm="100000">
                                          <p:val>
                                            <p:strVal val="#ppt_x"/>
                                          </p:val>
                                        </p:tav>
                                      </p:tavLst>
                                    </p:anim>
                                    <p:anim calcmode="lin" valueType="num">
                                      <p:cBhvr>
                                        <p:cTn id="14" dur="1000" fill="hold"/>
                                        <p:tgtEl>
                                          <p:spTgt spid="22"/>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23"/>
                                        </p:tgtEl>
                                        <p:attrNameLst>
                                          <p:attrName>style.visibility</p:attrName>
                                        </p:attrNameLst>
                                      </p:cBhvr>
                                      <p:to>
                                        <p:strVal val="visible"/>
                                      </p:to>
                                    </p:set>
                                    <p:animEffect transition="in" filter="fade">
                                      <p:cBhvr>
                                        <p:cTn id="17" dur="1000"/>
                                        <p:tgtEl>
                                          <p:spTgt spid="23"/>
                                        </p:tgtEl>
                                      </p:cBhvr>
                                    </p:animEffect>
                                    <p:anim calcmode="lin" valueType="num">
                                      <p:cBhvr>
                                        <p:cTn id="18" dur="1000" fill="hold"/>
                                        <p:tgtEl>
                                          <p:spTgt spid="23"/>
                                        </p:tgtEl>
                                        <p:attrNameLst>
                                          <p:attrName>ppt_x</p:attrName>
                                        </p:attrNameLst>
                                      </p:cBhvr>
                                      <p:tavLst>
                                        <p:tav tm="0">
                                          <p:val>
                                            <p:strVal val="#ppt_x"/>
                                          </p:val>
                                        </p:tav>
                                        <p:tav tm="100000">
                                          <p:val>
                                            <p:strVal val="#ppt_x"/>
                                          </p:val>
                                        </p:tav>
                                      </p:tavLst>
                                    </p:anim>
                                    <p:anim calcmode="lin" valueType="num">
                                      <p:cBhvr>
                                        <p:cTn id="19" dur="1000" fill="hold"/>
                                        <p:tgtEl>
                                          <p:spTgt spid="23"/>
                                        </p:tgtEl>
                                        <p:attrNameLst>
                                          <p:attrName>ppt_y</p:attrName>
                                        </p:attrNameLst>
                                      </p:cBhvr>
                                      <p:tavLst>
                                        <p:tav tm="0">
                                          <p:val>
                                            <p:strVal val="#ppt_y+.1"/>
                                          </p:val>
                                        </p:tav>
                                        <p:tav tm="100000">
                                          <p:val>
                                            <p:strVal val="#ppt_y"/>
                                          </p:val>
                                        </p:tav>
                                      </p:tavLst>
                                    </p:anim>
                                  </p:childTnLst>
                                </p:cTn>
                              </p:par>
                              <p:par>
                                <p:cTn id="20" presetID="45" presetClass="entr" presetSubtype="0" fill="hold" grpId="0" nodeType="with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fade">
                                      <p:cBhvr>
                                        <p:cTn id="22" dur="2000"/>
                                        <p:tgtEl>
                                          <p:spTgt spid="2"/>
                                        </p:tgtEl>
                                      </p:cBhvr>
                                    </p:animEffect>
                                    <p:anim calcmode="lin" valueType="num">
                                      <p:cBhvr>
                                        <p:cTn id="23" dur="2000" fill="hold"/>
                                        <p:tgtEl>
                                          <p:spTgt spid="2"/>
                                        </p:tgtEl>
                                        <p:attrNameLst>
                                          <p:attrName>ppt_w</p:attrName>
                                        </p:attrNameLst>
                                      </p:cBhvr>
                                      <p:tavLst>
                                        <p:tav tm="0" fmla="#ppt_w*sin(2.5*pi*$)">
                                          <p:val>
                                            <p:fltVal val="0"/>
                                          </p:val>
                                        </p:tav>
                                        <p:tav tm="100000">
                                          <p:val>
                                            <p:fltVal val="1"/>
                                          </p:val>
                                        </p:tav>
                                      </p:tavLst>
                                    </p:anim>
                                    <p:anim calcmode="lin" valueType="num">
                                      <p:cBhvr>
                                        <p:cTn id="24" dur="2000" fill="hold"/>
                                        <p:tgtEl>
                                          <p:spTgt spid="2"/>
                                        </p:tgtEl>
                                        <p:attrNameLst>
                                          <p:attrName>ppt_h</p:attrName>
                                        </p:attrNameLst>
                                      </p:cBhvr>
                                      <p:tavLst>
                                        <p:tav tm="0">
                                          <p:val>
                                            <p:strVal val="#ppt_h"/>
                                          </p:val>
                                        </p:tav>
                                        <p:tav tm="100000">
                                          <p:val>
                                            <p:strVal val="#ppt_h"/>
                                          </p:val>
                                        </p:tav>
                                      </p:tavLst>
                                    </p:anim>
                                  </p:childTnLst>
                                </p:cTn>
                              </p:par>
                              <p:par>
                                <p:cTn id="25" presetID="45" presetClass="entr" presetSubtype="0" fill="hold" grpId="0" nodeType="withEffect">
                                  <p:stCondLst>
                                    <p:cond delay="0"/>
                                  </p:stCondLst>
                                  <p:childTnLst>
                                    <p:set>
                                      <p:cBhvr>
                                        <p:cTn id="26" dur="1" fill="hold">
                                          <p:stCondLst>
                                            <p:cond delay="0"/>
                                          </p:stCondLst>
                                        </p:cTn>
                                        <p:tgtEl>
                                          <p:spTgt spid="3"/>
                                        </p:tgtEl>
                                        <p:attrNameLst>
                                          <p:attrName>style.visibility</p:attrName>
                                        </p:attrNameLst>
                                      </p:cBhvr>
                                      <p:to>
                                        <p:strVal val="visible"/>
                                      </p:to>
                                    </p:set>
                                    <p:animEffect transition="in" filter="fade">
                                      <p:cBhvr>
                                        <p:cTn id="27" dur="2000"/>
                                        <p:tgtEl>
                                          <p:spTgt spid="3"/>
                                        </p:tgtEl>
                                      </p:cBhvr>
                                    </p:animEffect>
                                    <p:anim calcmode="lin" valueType="num">
                                      <p:cBhvr>
                                        <p:cTn id="28" dur="2000" fill="hold"/>
                                        <p:tgtEl>
                                          <p:spTgt spid="3"/>
                                        </p:tgtEl>
                                        <p:attrNameLst>
                                          <p:attrName>ppt_w</p:attrName>
                                        </p:attrNameLst>
                                      </p:cBhvr>
                                      <p:tavLst>
                                        <p:tav tm="0" fmla="#ppt_w*sin(2.5*pi*$)">
                                          <p:val>
                                            <p:fltVal val="0"/>
                                          </p:val>
                                        </p:tav>
                                        <p:tav tm="100000">
                                          <p:val>
                                            <p:fltVal val="1"/>
                                          </p:val>
                                        </p:tav>
                                      </p:tavLst>
                                    </p:anim>
                                    <p:anim calcmode="lin" valueType="num">
                                      <p:cBhvr>
                                        <p:cTn id="29" dur="2000" fill="hold"/>
                                        <p:tgtEl>
                                          <p:spTgt spid="3"/>
                                        </p:tgtEl>
                                        <p:attrNameLst>
                                          <p:attrName>ppt_h</p:attrName>
                                        </p:attrNameLst>
                                      </p:cBhvr>
                                      <p:tavLst>
                                        <p:tav tm="0">
                                          <p:val>
                                            <p:strVal val="#ppt_h"/>
                                          </p:val>
                                        </p:tav>
                                        <p:tav tm="100000">
                                          <p:val>
                                            <p:strVal val="#ppt_h"/>
                                          </p:val>
                                        </p:tav>
                                      </p:tavLst>
                                    </p:anim>
                                  </p:childTnLst>
                                </p:cTn>
                              </p:par>
                              <p:par>
                                <p:cTn id="30" presetID="45" presetClass="entr" presetSubtype="0" fill="hold" grpId="0" nodeType="withEffect">
                                  <p:stCondLst>
                                    <p:cond delay="0"/>
                                  </p:stCondLst>
                                  <p:childTnLst>
                                    <p:set>
                                      <p:cBhvr>
                                        <p:cTn id="31" dur="1" fill="hold">
                                          <p:stCondLst>
                                            <p:cond delay="0"/>
                                          </p:stCondLst>
                                        </p:cTn>
                                        <p:tgtEl>
                                          <p:spTgt spid="4"/>
                                        </p:tgtEl>
                                        <p:attrNameLst>
                                          <p:attrName>style.visibility</p:attrName>
                                        </p:attrNameLst>
                                      </p:cBhvr>
                                      <p:to>
                                        <p:strVal val="visible"/>
                                      </p:to>
                                    </p:set>
                                    <p:animEffect transition="in" filter="fade">
                                      <p:cBhvr>
                                        <p:cTn id="32" dur="2000"/>
                                        <p:tgtEl>
                                          <p:spTgt spid="4"/>
                                        </p:tgtEl>
                                      </p:cBhvr>
                                    </p:animEffect>
                                    <p:anim calcmode="lin" valueType="num">
                                      <p:cBhvr>
                                        <p:cTn id="33" dur="2000" fill="hold"/>
                                        <p:tgtEl>
                                          <p:spTgt spid="4"/>
                                        </p:tgtEl>
                                        <p:attrNameLst>
                                          <p:attrName>ppt_w</p:attrName>
                                        </p:attrNameLst>
                                      </p:cBhvr>
                                      <p:tavLst>
                                        <p:tav tm="0" fmla="#ppt_w*sin(2.5*pi*$)">
                                          <p:val>
                                            <p:fltVal val="0"/>
                                          </p:val>
                                        </p:tav>
                                        <p:tav tm="100000">
                                          <p:val>
                                            <p:fltVal val="1"/>
                                          </p:val>
                                        </p:tav>
                                      </p:tavLst>
                                    </p:anim>
                                    <p:anim calcmode="lin" valueType="num">
                                      <p:cBhvr>
                                        <p:cTn id="34" dur="2000" fill="hold"/>
                                        <p:tgtEl>
                                          <p:spTgt spid="4"/>
                                        </p:tgtEl>
                                        <p:attrNameLst>
                                          <p:attrName>ppt_h</p:attrName>
                                        </p:attrNameLst>
                                      </p:cBhvr>
                                      <p:tavLst>
                                        <p:tav tm="0">
                                          <p:val>
                                            <p:strVal val="#ppt_h"/>
                                          </p:val>
                                        </p:tav>
                                        <p:tav tm="100000">
                                          <p:val>
                                            <p:strVal val="#ppt_h"/>
                                          </p:val>
                                        </p:tav>
                                      </p:tavLst>
                                    </p:anim>
                                  </p:childTnLst>
                                </p:cTn>
                              </p:par>
                              <p:par>
                                <p:cTn id="35" presetID="45" presetClass="entr" presetSubtype="0" fill="hold" grpId="0" nodeType="withEffect">
                                  <p:stCondLst>
                                    <p:cond delay="0"/>
                                  </p:stCondLst>
                                  <p:childTnLst>
                                    <p:set>
                                      <p:cBhvr>
                                        <p:cTn id="36" dur="1" fill="hold">
                                          <p:stCondLst>
                                            <p:cond delay="0"/>
                                          </p:stCondLst>
                                        </p:cTn>
                                        <p:tgtEl>
                                          <p:spTgt spid="5"/>
                                        </p:tgtEl>
                                        <p:attrNameLst>
                                          <p:attrName>style.visibility</p:attrName>
                                        </p:attrNameLst>
                                      </p:cBhvr>
                                      <p:to>
                                        <p:strVal val="visible"/>
                                      </p:to>
                                    </p:set>
                                    <p:animEffect transition="in" filter="fade">
                                      <p:cBhvr>
                                        <p:cTn id="37" dur="2000"/>
                                        <p:tgtEl>
                                          <p:spTgt spid="5"/>
                                        </p:tgtEl>
                                      </p:cBhvr>
                                    </p:animEffect>
                                    <p:anim calcmode="lin" valueType="num">
                                      <p:cBhvr>
                                        <p:cTn id="38" dur="2000" fill="hold"/>
                                        <p:tgtEl>
                                          <p:spTgt spid="5"/>
                                        </p:tgtEl>
                                        <p:attrNameLst>
                                          <p:attrName>ppt_w</p:attrName>
                                        </p:attrNameLst>
                                      </p:cBhvr>
                                      <p:tavLst>
                                        <p:tav tm="0" fmla="#ppt_w*sin(2.5*pi*$)">
                                          <p:val>
                                            <p:fltVal val="0"/>
                                          </p:val>
                                        </p:tav>
                                        <p:tav tm="100000">
                                          <p:val>
                                            <p:fltVal val="1"/>
                                          </p:val>
                                        </p:tav>
                                      </p:tavLst>
                                    </p:anim>
                                    <p:anim calcmode="lin" valueType="num">
                                      <p:cBhvr>
                                        <p:cTn id="39" dur="2000" fill="hold"/>
                                        <p:tgtEl>
                                          <p:spTgt spid="5"/>
                                        </p:tgtEl>
                                        <p:attrNameLst>
                                          <p:attrName>ppt_h</p:attrName>
                                        </p:attrNameLst>
                                      </p:cBhvr>
                                      <p:tavLst>
                                        <p:tav tm="0">
                                          <p:val>
                                            <p:strVal val="#ppt_h"/>
                                          </p:val>
                                        </p:tav>
                                        <p:tav tm="100000">
                                          <p:val>
                                            <p:strVal val="#ppt_h"/>
                                          </p:val>
                                        </p:tav>
                                      </p:tavLst>
                                    </p:anim>
                                  </p:childTnLst>
                                </p:cTn>
                              </p:par>
                              <p:par>
                                <p:cTn id="40" presetID="45" presetClass="entr" presetSubtype="0" fill="hold" grpId="0" nodeType="withEffect">
                                  <p:stCondLst>
                                    <p:cond delay="0"/>
                                  </p:stCondLst>
                                  <p:childTnLst>
                                    <p:set>
                                      <p:cBhvr>
                                        <p:cTn id="41" dur="1" fill="hold">
                                          <p:stCondLst>
                                            <p:cond delay="0"/>
                                          </p:stCondLst>
                                        </p:cTn>
                                        <p:tgtEl>
                                          <p:spTgt spid="6"/>
                                        </p:tgtEl>
                                        <p:attrNameLst>
                                          <p:attrName>style.visibility</p:attrName>
                                        </p:attrNameLst>
                                      </p:cBhvr>
                                      <p:to>
                                        <p:strVal val="visible"/>
                                      </p:to>
                                    </p:set>
                                    <p:animEffect transition="in" filter="fade">
                                      <p:cBhvr>
                                        <p:cTn id="42" dur="2000"/>
                                        <p:tgtEl>
                                          <p:spTgt spid="6"/>
                                        </p:tgtEl>
                                      </p:cBhvr>
                                    </p:animEffect>
                                    <p:anim calcmode="lin" valueType="num">
                                      <p:cBhvr>
                                        <p:cTn id="43" dur="2000" fill="hold"/>
                                        <p:tgtEl>
                                          <p:spTgt spid="6"/>
                                        </p:tgtEl>
                                        <p:attrNameLst>
                                          <p:attrName>ppt_w</p:attrName>
                                        </p:attrNameLst>
                                      </p:cBhvr>
                                      <p:tavLst>
                                        <p:tav tm="0" fmla="#ppt_w*sin(2.5*pi*$)">
                                          <p:val>
                                            <p:fltVal val="0"/>
                                          </p:val>
                                        </p:tav>
                                        <p:tav tm="100000">
                                          <p:val>
                                            <p:fltVal val="1"/>
                                          </p:val>
                                        </p:tav>
                                      </p:tavLst>
                                    </p:anim>
                                    <p:anim calcmode="lin" valueType="num">
                                      <p:cBhvr>
                                        <p:cTn id="44" dur="2000" fill="hold"/>
                                        <p:tgtEl>
                                          <p:spTgt spid="6"/>
                                        </p:tgtEl>
                                        <p:attrNameLst>
                                          <p:attrName>ppt_h</p:attrName>
                                        </p:attrNameLst>
                                      </p:cBhvr>
                                      <p:tavLst>
                                        <p:tav tm="0">
                                          <p:val>
                                            <p:strVal val="#ppt_h"/>
                                          </p:val>
                                        </p:tav>
                                        <p:tav tm="100000">
                                          <p:val>
                                            <p:strVal val="#ppt_h"/>
                                          </p:val>
                                        </p:tav>
                                      </p:tavLst>
                                    </p:anim>
                                  </p:childTnLst>
                                </p:cTn>
                              </p:par>
                              <p:par>
                                <p:cTn id="45" presetID="45" presetClass="entr" presetSubtype="0" fill="hold" grpId="0" nodeType="withEffect">
                                  <p:stCondLst>
                                    <p:cond delay="0"/>
                                  </p:stCondLst>
                                  <p:childTnLst>
                                    <p:set>
                                      <p:cBhvr>
                                        <p:cTn id="46" dur="1" fill="hold">
                                          <p:stCondLst>
                                            <p:cond delay="0"/>
                                          </p:stCondLst>
                                        </p:cTn>
                                        <p:tgtEl>
                                          <p:spTgt spid="7"/>
                                        </p:tgtEl>
                                        <p:attrNameLst>
                                          <p:attrName>style.visibility</p:attrName>
                                        </p:attrNameLst>
                                      </p:cBhvr>
                                      <p:to>
                                        <p:strVal val="visible"/>
                                      </p:to>
                                    </p:set>
                                    <p:animEffect transition="in" filter="fade">
                                      <p:cBhvr>
                                        <p:cTn id="47" dur="2000"/>
                                        <p:tgtEl>
                                          <p:spTgt spid="7"/>
                                        </p:tgtEl>
                                      </p:cBhvr>
                                    </p:animEffect>
                                    <p:anim calcmode="lin" valueType="num">
                                      <p:cBhvr>
                                        <p:cTn id="48" dur="2000" fill="hold"/>
                                        <p:tgtEl>
                                          <p:spTgt spid="7"/>
                                        </p:tgtEl>
                                        <p:attrNameLst>
                                          <p:attrName>ppt_w</p:attrName>
                                        </p:attrNameLst>
                                      </p:cBhvr>
                                      <p:tavLst>
                                        <p:tav tm="0" fmla="#ppt_w*sin(2.5*pi*$)">
                                          <p:val>
                                            <p:fltVal val="0"/>
                                          </p:val>
                                        </p:tav>
                                        <p:tav tm="100000">
                                          <p:val>
                                            <p:fltVal val="1"/>
                                          </p:val>
                                        </p:tav>
                                      </p:tavLst>
                                    </p:anim>
                                    <p:anim calcmode="lin" valueType="num">
                                      <p:cBhvr>
                                        <p:cTn id="49" dur="2000" fill="hold"/>
                                        <p:tgtEl>
                                          <p:spTgt spid="7"/>
                                        </p:tgtEl>
                                        <p:attrNameLst>
                                          <p:attrName>ppt_h</p:attrName>
                                        </p:attrNameLst>
                                      </p:cBhvr>
                                      <p:tavLst>
                                        <p:tav tm="0">
                                          <p:val>
                                            <p:strVal val="#ppt_h"/>
                                          </p:val>
                                        </p:tav>
                                        <p:tav tm="100000">
                                          <p:val>
                                            <p:strVal val="#ppt_h"/>
                                          </p:val>
                                        </p:tav>
                                      </p:tavLst>
                                    </p:anim>
                                  </p:childTnLst>
                                </p:cTn>
                              </p:par>
                              <p:par>
                                <p:cTn id="50" presetID="45" presetClass="entr" presetSubtype="0" fill="hold" nodeType="withEffect">
                                  <p:stCondLst>
                                    <p:cond delay="0"/>
                                  </p:stCondLst>
                                  <p:childTnLst>
                                    <p:set>
                                      <p:cBhvr>
                                        <p:cTn id="51" dur="1" fill="hold">
                                          <p:stCondLst>
                                            <p:cond delay="0"/>
                                          </p:stCondLst>
                                        </p:cTn>
                                        <p:tgtEl>
                                          <p:spTgt spid="8"/>
                                        </p:tgtEl>
                                        <p:attrNameLst>
                                          <p:attrName>style.visibility</p:attrName>
                                        </p:attrNameLst>
                                      </p:cBhvr>
                                      <p:to>
                                        <p:strVal val="visible"/>
                                      </p:to>
                                    </p:set>
                                    <p:animEffect transition="in" filter="fade">
                                      <p:cBhvr>
                                        <p:cTn id="52" dur="2000"/>
                                        <p:tgtEl>
                                          <p:spTgt spid="8"/>
                                        </p:tgtEl>
                                      </p:cBhvr>
                                    </p:animEffect>
                                    <p:anim calcmode="lin" valueType="num">
                                      <p:cBhvr>
                                        <p:cTn id="53" dur="2000" fill="hold"/>
                                        <p:tgtEl>
                                          <p:spTgt spid="8"/>
                                        </p:tgtEl>
                                        <p:attrNameLst>
                                          <p:attrName>ppt_w</p:attrName>
                                        </p:attrNameLst>
                                      </p:cBhvr>
                                      <p:tavLst>
                                        <p:tav tm="0" fmla="#ppt_w*sin(2.5*pi*$)">
                                          <p:val>
                                            <p:fltVal val="0"/>
                                          </p:val>
                                        </p:tav>
                                        <p:tav tm="100000">
                                          <p:val>
                                            <p:fltVal val="1"/>
                                          </p:val>
                                        </p:tav>
                                      </p:tavLst>
                                    </p:anim>
                                    <p:anim calcmode="lin" valueType="num">
                                      <p:cBhvr>
                                        <p:cTn id="54" dur="2000" fill="hold"/>
                                        <p:tgtEl>
                                          <p:spTgt spid="8"/>
                                        </p:tgtEl>
                                        <p:attrNameLst>
                                          <p:attrName>ppt_h</p:attrName>
                                        </p:attrNameLst>
                                      </p:cBhvr>
                                      <p:tavLst>
                                        <p:tav tm="0">
                                          <p:val>
                                            <p:strVal val="#ppt_h"/>
                                          </p:val>
                                        </p:tav>
                                        <p:tav tm="100000">
                                          <p:val>
                                            <p:strVal val="#ppt_h"/>
                                          </p:val>
                                        </p:tav>
                                      </p:tavLst>
                                    </p:anim>
                                  </p:childTnLst>
                                </p:cTn>
                              </p:par>
                              <p:par>
                                <p:cTn id="55" presetID="45" presetClass="entr" presetSubtype="0" fill="hold" grpId="0" nodeType="withEffect">
                                  <p:stCondLst>
                                    <p:cond delay="0"/>
                                  </p:stCondLst>
                                  <p:childTnLst>
                                    <p:set>
                                      <p:cBhvr>
                                        <p:cTn id="56" dur="1" fill="hold">
                                          <p:stCondLst>
                                            <p:cond delay="0"/>
                                          </p:stCondLst>
                                        </p:cTn>
                                        <p:tgtEl>
                                          <p:spTgt spid="9"/>
                                        </p:tgtEl>
                                        <p:attrNameLst>
                                          <p:attrName>style.visibility</p:attrName>
                                        </p:attrNameLst>
                                      </p:cBhvr>
                                      <p:to>
                                        <p:strVal val="visible"/>
                                      </p:to>
                                    </p:set>
                                    <p:animEffect transition="in" filter="fade">
                                      <p:cBhvr>
                                        <p:cTn id="57" dur="2000"/>
                                        <p:tgtEl>
                                          <p:spTgt spid="9"/>
                                        </p:tgtEl>
                                      </p:cBhvr>
                                    </p:animEffect>
                                    <p:anim calcmode="lin" valueType="num">
                                      <p:cBhvr>
                                        <p:cTn id="58" dur="2000" fill="hold"/>
                                        <p:tgtEl>
                                          <p:spTgt spid="9"/>
                                        </p:tgtEl>
                                        <p:attrNameLst>
                                          <p:attrName>ppt_w</p:attrName>
                                        </p:attrNameLst>
                                      </p:cBhvr>
                                      <p:tavLst>
                                        <p:tav tm="0" fmla="#ppt_w*sin(2.5*pi*$)">
                                          <p:val>
                                            <p:fltVal val="0"/>
                                          </p:val>
                                        </p:tav>
                                        <p:tav tm="100000">
                                          <p:val>
                                            <p:fltVal val="1"/>
                                          </p:val>
                                        </p:tav>
                                      </p:tavLst>
                                    </p:anim>
                                    <p:anim calcmode="lin" valueType="num">
                                      <p:cBhvr>
                                        <p:cTn id="59" dur="2000" fill="hold"/>
                                        <p:tgtEl>
                                          <p:spTgt spid="9"/>
                                        </p:tgtEl>
                                        <p:attrNameLst>
                                          <p:attrName>ppt_h</p:attrName>
                                        </p:attrNameLst>
                                      </p:cBhvr>
                                      <p:tavLst>
                                        <p:tav tm="0">
                                          <p:val>
                                            <p:strVal val="#ppt_h"/>
                                          </p:val>
                                        </p:tav>
                                        <p:tav tm="100000">
                                          <p:val>
                                            <p:strVal val="#ppt_h"/>
                                          </p:val>
                                        </p:tav>
                                      </p:tavLst>
                                    </p:anim>
                                  </p:childTnLst>
                                </p:cTn>
                              </p:par>
                              <p:par>
                                <p:cTn id="60" presetID="45" presetClass="entr" presetSubtype="0" fill="hold" nodeType="withEffect">
                                  <p:stCondLst>
                                    <p:cond delay="0"/>
                                  </p:stCondLst>
                                  <p:childTnLst>
                                    <p:set>
                                      <p:cBhvr>
                                        <p:cTn id="61" dur="1" fill="hold">
                                          <p:stCondLst>
                                            <p:cond delay="0"/>
                                          </p:stCondLst>
                                        </p:cTn>
                                        <p:tgtEl>
                                          <p:spTgt spid="10"/>
                                        </p:tgtEl>
                                        <p:attrNameLst>
                                          <p:attrName>style.visibility</p:attrName>
                                        </p:attrNameLst>
                                      </p:cBhvr>
                                      <p:to>
                                        <p:strVal val="visible"/>
                                      </p:to>
                                    </p:set>
                                    <p:animEffect transition="in" filter="fade">
                                      <p:cBhvr>
                                        <p:cTn id="62" dur="2000"/>
                                        <p:tgtEl>
                                          <p:spTgt spid="10"/>
                                        </p:tgtEl>
                                      </p:cBhvr>
                                    </p:animEffect>
                                    <p:anim calcmode="lin" valueType="num">
                                      <p:cBhvr>
                                        <p:cTn id="63" dur="2000" fill="hold"/>
                                        <p:tgtEl>
                                          <p:spTgt spid="10"/>
                                        </p:tgtEl>
                                        <p:attrNameLst>
                                          <p:attrName>ppt_w</p:attrName>
                                        </p:attrNameLst>
                                      </p:cBhvr>
                                      <p:tavLst>
                                        <p:tav tm="0" fmla="#ppt_w*sin(2.5*pi*$)">
                                          <p:val>
                                            <p:fltVal val="0"/>
                                          </p:val>
                                        </p:tav>
                                        <p:tav tm="100000">
                                          <p:val>
                                            <p:fltVal val="1"/>
                                          </p:val>
                                        </p:tav>
                                      </p:tavLst>
                                    </p:anim>
                                    <p:anim calcmode="lin" valueType="num">
                                      <p:cBhvr>
                                        <p:cTn id="64" dur="2000" fill="hold"/>
                                        <p:tgtEl>
                                          <p:spTgt spid="10"/>
                                        </p:tgtEl>
                                        <p:attrNameLst>
                                          <p:attrName>ppt_h</p:attrName>
                                        </p:attrNameLst>
                                      </p:cBhvr>
                                      <p:tavLst>
                                        <p:tav tm="0">
                                          <p:val>
                                            <p:strVal val="#ppt_h"/>
                                          </p:val>
                                        </p:tav>
                                        <p:tav tm="100000">
                                          <p:val>
                                            <p:strVal val="#ppt_h"/>
                                          </p:val>
                                        </p:tav>
                                      </p:tavLst>
                                    </p:anim>
                                  </p:childTnLst>
                                </p:cTn>
                              </p:par>
                              <p:par>
                                <p:cTn id="65" presetID="45" presetClass="entr" presetSubtype="0" fill="hold" grpId="0" nodeType="withEffect">
                                  <p:stCondLst>
                                    <p:cond delay="0"/>
                                  </p:stCondLst>
                                  <p:childTnLst>
                                    <p:set>
                                      <p:cBhvr>
                                        <p:cTn id="66" dur="1" fill="hold">
                                          <p:stCondLst>
                                            <p:cond delay="0"/>
                                          </p:stCondLst>
                                        </p:cTn>
                                        <p:tgtEl>
                                          <p:spTgt spid="11"/>
                                        </p:tgtEl>
                                        <p:attrNameLst>
                                          <p:attrName>style.visibility</p:attrName>
                                        </p:attrNameLst>
                                      </p:cBhvr>
                                      <p:to>
                                        <p:strVal val="visible"/>
                                      </p:to>
                                    </p:set>
                                    <p:animEffect transition="in" filter="fade">
                                      <p:cBhvr>
                                        <p:cTn id="67" dur="2000"/>
                                        <p:tgtEl>
                                          <p:spTgt spid="11"/>
                                        </p:tgtEl>
                                      </p:cBhvr>
                                    </p:animEffect>
                                    <p:anim calcmode="lin" valueType="num">
                                      <p:cBhvr>
                                        <p:cTn id="68" dur="2000" fill="hold"/>
                                        <p:tgtEl>
                                          <p:spTgt spid="11"/>
                                        </p:tgtEl>
                                        <p:attrNameLst>
                                          <p:attrName>ppt_w</p:attrName>
                                        </p:attrNameLst>
                                      </p:cBhvr>
                                      <p:tavLst>
                                        <p:tav tm="0" fmla="#ppt_w*sin(2.5*pi*$)">
                                          <p:val>
                                            <p:fltVal val="0"/>
                                          </p:val>
                                        </p:tav>
                                        <p:tav tm="100000">
                                          <p:val>
                                            <p:fltVal val="1"/>
                                          </p:val>
                                        </p:tav>
                                      </p:tavLst>
                                    </p:anim>
                                    <p:anim calcmode="lin" valueType="num">
                                      <p:cBhvr>
                                        <p:cTn id="69" dur="2000" fill="hold"/>
                                        <p:tgtEl>
                                          <p:spTgt spid="11"/>
                                        </p:tgtEl>
                                        <p:attrNameLst>
                                          <p:attrName>ppt_h</p:attrName>
                                        </p:attrNameLst>
                                      </p:cBhvr>
                                      <p:tavLst>
                                        <p:tav tm="0">
                                          <p:val>
                                            <p:strVal val="#ppt_h"/>
                                          </p:val>
                                        </p:tav>
                                        <p:tav tm="100000">
                                          <p:val>
                                            <p:strVal val="#ppt_h"/>
                                          </p:val>
                                        </p:tav>
                                      </p:tavLst>
                                    </p:anim>
                                  </p:childTnLst>
                                </p:cTn>
                              </p:par>
                              <p:par>
                                <p:cTn id="70" presetID="45" presetClass="entr" presetSubtype="0" fill="hold" nodeType="withEffect">
                                  <p:stCondLst>
                                    <p:cond delay="0"/>
                                  </p:stCondLst>
                                  <p:childTnLst>
                                    <p:set>
                                      <p:cBhvr>
                                        <p:cTn id="71" dur="1" fill="hold">
                                          <p:stCondLst>
                                            <p:cond delay="0"/>
                                          </p:stCondLst>
                                        </p:cTn>
                                        <p:tgtEl>
                                          <p:spTgt spid="12"/>
                                        </p:tgtEl>
                                        <p:attrNameLst>
                                          <p:attrName>style.visibility</p:attrName>
                                        </p:attrNameLst>
                                      </p:cBhvr>
                                      <p:to>
                                        <p:strVal val="visible"/>
                                      </p:to>
                                    </p:set>
                                    <p:animEffect transition="in" filter="fade">
                                      <p:cBhvr>
                                        <p:cTn id="72" dur="2000"/>
                                        <p:tgtEl>
                                          <p:spTgt spid="12"/>
                                        </p:tgtEl>
                                      </p:cBhvr>
                                    </p:animEffect>
                                    <p:anim calcmode="lin" valueType="num">
                                      <p:cBhvr>
                                        <p:cTn id="73" dur="2000" fill="hold"/>
                                        <p:tgtEl>
                                          <p:spTgt spid="12"/>
                                        </p:tgtEl>
                                        <p:attrNameLst>
                                          <p:attrName>ppt_w</p:attrName>
                                        </p:attrNameLst>
                                      </p:cBhvr>
                                      <p:tavLst>
                                        <p:tav tm="0" fmla="#ppt_w*sin(2.5*pi*$)">
                                          <p:val>
                                            <p:fltVal val="0"/>
                                          </p:val>
                                        </p:tav>
                                        <p:tav tm="100000">
                                          <p:val>
                                            <p:fltVal val="1"/>
                                          </p:val>
                                        </p:tav>
                                      </p:tavLst>
                                    </p:anim>
                                    <p:anim calcmode="lin" valueType="num">
                                      <p:cBhvr>
                                        <p:cTn id="74" dur="2000" fill="hold"/>
                                        <p:tgtEl>
                                          <p:spTgt spid="12"/>
                                        </p:tgtEl>
                                        <p:attrNameLst>
                                          <p:attrName>ppt_h</p:attrName>
                                        </p:attrNameLst>
                                      </p:cBhvr>
                                      <p:tavLst>
                                        <p:tav tm="0">
                                          <p:val>
                                            <p:strVal val="#ppt_h"/>
                                          </p:val>
                                        </p:tav>
                                        <p:tav tm="100000">
                                          <p:val>
                                            <p:strVal val="#ppt_h"/>
                                          </p:val>
                                        </p:tav>
                                      </p:tavLst>
                                    </p:anim>
                                  </p:childTnLst>
                                </p:cTn>
                              </p:par>
                              <p:par>
                                <p:cTn id="75" presetID="45" presetClass="entr" presetSubtype="0" fill="hold" grpId="0" nodeType="withEffect">
                                  <p:stCondLst>
                                    <p:cond delay="0"/>
                                  </p:stCondLst>
                                  <p:childTnLst>
                                    <p:set>
                                      <p:cBhvr>
                                        <p:cTn id="76" dur="1" fill="hold">
                                          <p:stCondLst>
                                            <p:cond delay="0"/>
                                          </p:stCondLst>
                                        </p:cTn>
                                        <p:tgtEl>
                                          <p:spTgt spid="13"/>
                                        </p:tgtEl>
                                        <p:attrNameLst>
                                          <p:attrName>style.visibility</p:attrName>
                                        </p:attrNameLst>
                                      </p:cBhvr>
                                      <p:to>
                                        <p:strVal val="visible"/>
                                      </p:to>
                                    </p:set>
                                    <p:animEffect transition="in" filter="fade">
                                      <p:cBhvr>
                                        <p:cTn id="77" dur="2000"/>
                                        <p:tgtEl>
                                          <p:spTgt spid="13"/>
                                        </p:tgtEl>
                                      </p:cBhvr>
                                    </p:animEffect>
                                    <p:anim calcmode="lin" valueType="num">
                                      <p:cBhvr>
                                        <p:cTn id="78" dur="2000" fill="hold"/>
                                        <p:tgtEl>
                                          <p:spTgt spid="13"/>
                                        </p:tgtEl>
                                        <p:attrNameLst>
                                          <p:attrName>ppt_w</p:attrName>
                                        </p:attrNameLst>
                                      </p:cBhvr>
                                      <p:tavLst>
                                        <p:tav tm="0" fmla="#ppt_w*sin(2.5*pi*$)">
                                          <p:val>
                                            <p:fltVal val="0"/>
                                          </p:val>
                                        </p:tav>
                                        <p:tav tm="100000">
                                          <p:val>
                                            <p:fltVal val="1"/>
                                          </p:val>
                                        </p:tav>
                                      </p:tavLst>
                                    </p:anim>
                                    <p:anim calcmode="lin" valueType="num">
                                      <p:cBhvr>
                                        <p:cTn id="79" dur="2000" fill="hold"/>
                                        <p:tgtEl>
                                          <p:spTgt spid="13"/>
                                        </p:tgtEl>
                                        <p:attrNameLst>
                                          <p:attrName>ppt_h</p:attrName>
                                        </p:attrNameLst>
                                      </p:cBhvr>
                                      <p:tavLst>
                                        <p:tav tm="0">
                                          <p:val>
                                            <p:strVal val="#ppt_h"/>
                                          </p:val>
                                        </p:tav>
                                        <p:tav tm="100000">
                                          <p:val>
                                            <p:strVal val="#ppt_h"/>
                                          </p:val>
                                        </p:tav>
                                      </p:tavLst>
                                    </p:anim>
                                  </p:childTnLst>
                                </p:cTn>
                              </p:par>
                              <p:par>
                                <p:cTn id="80" presetID="45" presetClass="entr" presetSubtype="0" fill="hold" grpId="0" nodeType="withEffect">
                                  <p:stCondLst>
                                    <p:cond delay="0"/>
                                  </p:stCondLst>
                                  <p:childTnLst>
                                    <p:set>
                                      <p:cBhvr>
                                        <p:cTn id="81" dur="1" fill="hold">
                                          <p:stCondLst>
                                            <p:cond delay="0"/>
                                          </p:stCondLst>
                                        </p:cTn>
                                        <p:tgtEl>
                                          <p:spTgt spid="14"/>
                                        </p:tgtEl>
                                        <p:attrNameLst>
                                          <p:attrName>style.visibility</p:attrName>
                                        </p:attrNameLst>
                                      </p:cBhvr>
                                      <p:to>
                                        <p:strVal val="visible"/>
                                      </p:to>
                                    </p:set>
                                    <p:animEffect transition="in" filter="fade">
                                      <p:cBhvr>
                                        <p:cTn id="82" dur="2000"/>
                                        <p:tgtEl>
                                          <p:spTgt spid="14"/>
                                        </p:tgtEl>
                                      </p:cBhvr>
                                    </p:animEffect>
                                    <p:anim calcmode="lin" valueType="num">
                                      <p:cBhvr>
                                        <p:cTn id="83" dur="2000" fill="hold"/>
                                        <p:tgtEl>
                                          <p:spTgt spid="14"/>
                                        </p:tgtEl>
                                        <p:attrNameLst>
                                          <p:attrName>ppt_w</p:attrName>
                                        </p:attrNameLst>
                                      </p:cBhvr>
                                      <p:tavLst>
                                        <p:tav tm="0" fmla="#ppt_w*sin(2.5*pi*$)">
                                          <p:val>
                                            <p:fltVal val="0"/>
                                          </p:val>
                                        </p:tav>
                                        <p:tav tm="100000">
                                          <p:val>
                                            <p:fltVal val="1"/>
                                          </p:val>
                                        </p:tav>
                                      </p:tavLst>
                                    </p:anim>
                                    <p:anim calcmode="lin" valueType="num">
                                      <p:cBhvr>
                                        <p:cTn id="84" dur="2000" fill="hold"/>
                                        <p:tgtEl>
                                          <p:spTgt spid="14"/>
                                        </p:tgtEl>
                                        <p:attrNameLst>
                                          <p:attrName>ppt_h</p:attrName>
                                        </p:attrNameLst>
                                      </p:cBhvr>
                                      <p:tavLst>
                                        <p:tav tm="0">
                                          <p:val>
                                            <p:strVal val="#ppt_h"/>
                                          </p:val>
                                        </p:tav>
                                        <p:tav tm="100000">
                                          <p:val>
                                            <p:strVal val="#ppt_h"/>
                                          </p:val>
                                        </p:tav>
                                      </p:tavLst>
                                    </p:anim>
                                  </p:childTnLst>
                                </p:cTn>
                              </p:par>
                              <p:par>
                                <p:cTn id="85" presetID="45" presetClass="entr" presetSubtype="0" fill="hold" grpId="0" nodeType="withEffect">
                                  <p:stCondLst>
                                    <p:cond delay="0"/>
                                  </p:stCondLst>
                                  <p:childTnLst>
                                    <p:set>
                                      <p:cBhvr>
                                        <p:cTn id="86" dur="1" fill="hold">
                                          <p:stCondLst>
                                            <p:cond delay="0"/>
                                          </p:stCondLst>
                                        </p:cTn>
                                        <p:tgtEl>
                                          <p:spTgt spid="15"/>
                                        </p:tgtEl>
                                        <p:attrNameLst>
                                          <p:attrName>style.visibility</p:attrName>
                                        </p:attrNameLst>
                                      </p:cBhvr>
                                      <p:to>
                                        <p:strVal val="visible"/>
                                      </p:to>
                                    </p:set>
                                    <p:animEffect transition="in" filter="fade">
                                      <p:cBhvr>
                                        <p:cTn id="87" dur="2000"/>
                                        <p:tgtEl>
                                          <p:spTgt spid="15"/>
                                        </p:tgtEl>
                                      </p:cBhvr>
                                    </p:animEffect>
                                    <p:anim calcmode="lin" valueType="num">
                                      <p:cBhvr>
                                        <p:cTn id="88" dur="2000" fill="hold"/>
                                        <p:tgtEl>
                                          <p:spTgt spid="15"/>
                                        </p:tgtEl>
                                        <p:attrNameLst>
                                          <p:attrName>ppt_w</p:attrName>
                                        </p:attrNameLst>
                                      </p:cBhvr>
                                      <p:tavLst>
                                        <p:tav tm="0" fmla="#ppt_w*sin(2.5*pi*$)">
                                          <p:val>
                                            <p:fltVal val="0"/>
                                          </p:val>
                                        </p:tav>
                                        <p:tav tm="100000">
                                          <p:val>
                                            <p:fltVal val="1"/>
                                          </p:val>
                                        </p:tav>
                                      </p:tavLst>
                                    </p:anim>
                                    <p:anim calcmode="lin" valueType="num">
                                      <p:cBhvr>
                                        <p:cTn id="89" dur="2000" fill="hold"/>
                                        <p:tgtEl>
                                          <p:spTgt spid="15"/>
                                        </p:tgtEl>
                                        <p:attrNameLst>
                                          <p:attrName>ppt_h</p:attrName>
                                        </p:attrNameLst>
                                      </p:cBhvr>
                                      <p:tavLst>
                                        <p:tav tm="0">
                                          <p:val>
                                            <p:strVal val="#ppt_h"/>
                                          </p:val>
                                        </p:tav>
                                        <p:tav tm="100000">
                                          <p:val>
                                            <p:strVal val="#ppt_h"/>
                                          </p:val>
                                        </p:tav>
                                      </p:tavLst>
                                    </p:anim>
                                  </p:childTnLst>
                                </p:cTn>
                              </p:par>
                              <p:par>
                                <p:cTn id="90" presetID="45" presetClass="entr" presetSubtype="0" fill="hold" grpId="0" nodeType="withEffect">
                                  <p:stCondLst>
                                    <p:cond delay="0"/>
                                  </p:stCondLst>
                                  <p:childTnLst>
                                    <p:set>
                                      <p:cBhvr>
                                        <p:cTn id="91" dur="1" fill="hold">
                                          <p:stCondLst>
                                            <p:cond delay="0"/>
                                          </p:stCondLst>
                                        </p:cTn>
                                        <p:tgtEl>
                                          <p:spTgt spid="16"/>
                                        </p:tgtEl>
                                        <p:attrNameLst>
                                          <p:attrName>style.visibility</p:attrName>
                                        </p:attrNameLst>
                                      </p:cBhvr>
                                      <p:to>
                                        <p:strVal val="visible"/>
                                      </p:to>
                                    </p:set>
                                    <p:animEffect transition="in" filter="fade">
                                      <p:cBhvr>
                                        <p:cTn id="92" dur="2000"/>
                                        <p:tgtEl>
                                          <p:spTgt spid="16"/>
                                        </p:tgtEl>
                                      </p:cBhvr>
                                    </p:animEffect>
                                    <p:anim calcmode="lin" valueType="num">
                                      <p:cBhvr>
                                        <p:cTn id="93" dur="2000" fill="hold"/>
                                        <p:tgtEl>
                                          <p:spTgt spid="16"/>
                                        </p:tgtEl>
                                        <p:attrNameLst>
                                          <p:attrName>ppt_w</p:attrName>
                                        </p:attrNameLst>
                                      </p:cBhvr>
                                      <p:tavLst>
                                        <p:tav tm="0" fmla="#ppt_w*sin(2.5*pi*$)">
                                          <p:val>
                                            <p:fltVal val="0"/>
                                          </p:val>
                                        </p:tav>
                                        <p:tav tm="100000">
                                          <p:val>
                                            <p:fltVal val="1"/>
                                          </p:val>
                                        </p:tav>
                                      </p:tavLst>
                                    </p:anim>
                                    <p:anim calcmode="lin" valueType="num">
                                      <p:cBhvr>
                                        <p:cTn id="94" dur="2000" fill="hold"/>
                                        <p:tgtEl>
                                          <p:spTgt spid="16"/>
                                        </p:tgtEl>
                                        <p:attrNameLst>
                                          <p:attrName>ppt_h</p:attrName>
                                        </p:attrNameLst>
                                      </p:cBhvr>
                                      <p:tavLst>
                                        <p:tav tm="0">
                                          <p:val>
                                            <p:strVal val="#ppt_h"/>
                                          </p:val>
                                        </p:tav>
                                        <p:tav tm="100000">
                                          <p:val>
                                            <p:strVal val="#ppt_h"/>
                                          </p:val>
                                        </p:tav>
                                      </p:tavLst>
                                    </p:anim>
                                  </p:childTnLst>
                                </p:cTn>
                              </p:par>
                              <p:par>
                                <p:cTn id="95" presetID="45" presetClass="entr" presetSubtype="0" fill="hold" grpId="0" nodeType="withEffect">
                                  <p:stCondLst>
                                    <p:cond delay="0"/>
                                  </p:stCondLst>
                                  <p:childTnLst>
                                    <p:set>
                                      <p:cBhvr>
                                        <p:cTn id="96" dur="1" fill="hold">
                                          <p:stCondLst>
                                            <p:cond delay="0"/>
                                          </p:stCondLst>
                                        </p:cTn>
                                        <p:tgtEl>
                                          <p:spTgt spid="17"/>
                                        </p:tgtEl>
                                        <p:attrNameLst>
                                          <p:attrName>style.visibility</p:attrName>
                                        </p:attrNameLst>
                                      </p:cBhvr>
                                      <p:to>
                                        <p:strVal val="visible"/>
                                      </p:to>
                                    </p:set>
                                    <p:animEffect transition="in" filter="fade">
                                      <p:cBhvr>
                                        <p:cTn id="97" dur="2000"/>
                                        <p:tgtEl>
                                          <p:spTgt spid="17"/>
                                        </p:tgtEl>
                                      </p:cBhvr>
                                    </p:animEffect>
                                    <p:anim calcmode="lin" valueType="num">
                                      <p:cBhvr>
                                        <p:cTn id="98" dur="2000" fill="hold"/>
                                        <p:tgtEl>
                                          <p:spTgt spid="17"/>
                                        </p:tgtEl>
                                        <p:attrNameLst>
                                          <p:attrName>ppt_w</p:attrName>
                                        </p:attrNameLst>
                                      </p:cBhvr>
                                      <p:tavLst>
                                        <p:tav tm="0" fmla="#ppt_w*sin(2.5*pi*$)">
                                          <p:val>
                                            <p:fltVal val="0"/>
                                          </p:val>
                                        </p:tav>
                                        <p:tav tm="100000">
                                          <p:val>
                                            <p:fltVal val="1"/>
                                          </p:val>
                                        </p:tav>
                                      </p:tavLst>
                                    </p:anim>
                                    <p:anim calcmode="lin" valueType="num">
                                      <p:cBhvr>
                                        <p:cTn id="99" dur="2000" fill="hold"/>
                                        <p:tgtEl>
                                          <p:spTgt spid="17"/>
                                        </p:tgtEl>
                                        <p:attrNameLst>
                                          <p:attrName>ppt_h</p:attrName>
                                        </p:attrNameLst>
                                      </p:cBhvr>
                                      <p:tavLst>
                                        <p:tav tm="0">
                                          <p:val>
                                            <p:strVal val="#ppt_h"/>
                                          </p:val>
                                        </p:tav>
                                        <p:tav tm="100000">
                                          <p:val>
                                            <p:strVal val="#ppt_h"/>
                                          </p:val>
                                        </p:tav>
                                      </p:tavLst>
                                    </p:anim>
                                  </p:childTnLst>
                                </p:cTn>
                              </p:par>
                              <p:par>
                                <p:cTn id="100" presetID="45" presetClass="entr" presetSubtype="0" fill="hold" grpId="0" nodeType="withEffect">
                                  <p:stCondLst>
                                    <p:cond delay="0"/>
                                  </p:stCondLst>
                                  <p:childTnLst>
                                    <p:set>
                                      <p:cBhvr>
                                        <p:cTn id="101" dur="1" fill="hold">
                                          <p:stCondLst>
                                            <p:cond delay="0"/>
                                          </p:stCondLst>
                                        </p:cTn>
                                        <p:tgtEl>
                                          <p:spTgt spid="18"/>
                                        </p:tgtEl>
                                        <p:attrNameLst>
                                          <p:attrName>style.visibility</p:attrName>
                                        </p:attrNameLst>
                                      </p:cBhvr>
                                      <p:to>
                                        <p:strVal val="visible"/>
                                      </p:to>
                                    </p:set>
                                    <p:animEffect transition="in" filter="fade">
                                      <p:cBhvr>
                                        <p:cTn id="102" dur="2000"/>
                                        <p:tgtEl>
                                          <p:spTgt spid="18"/>
                                        </p:tgtEl>
                                      </p:cBhvr>
                                    </p:animEffect>
                                    <p:anim calcmode="lin" valueType="num">
                                      <p:cBhvr>
                                        <p:cTn id="103" dur="2000" fill="hold"/>
                                        <p:tgtEl>
                                          <p:spTgt spid="18"/>
                                        </p:tgtEl>
                                        <p:attrNameLst>
                                          <p:attrName>ppt_w</p:attrName>
                                        </p:attrNameLst>
                                      </p:cBhvr>
                                      <p:tavLst>
                                        <p:tav tm="0" fmla="#ppt_w*sin(2.5*pi*$)">
                                          <p:val>
                                            <p:fltVal val="0"/>
                                          </p:val>
                                        </p:tav>
                                        <p:tav tm="100000">
                                          <p:val>
                                            <p:fltVal val="1"/>
                                          </p:val>
                                        </p:tav>
                                      </p:tavLst>
                                    </p:anim>
                                    <p:anim calcmode="lin" valueType="num">
                                      <p:cBhvr>
                                        <p:cTn id="104" dur="2000" fill="hold"/>
                                        <p:tgtEl>
                                          <p:spTgt spid="18"/>
                                        </p:tgtEl>
                                        <p:attrNameLst>
                                          <p:attrName>ppt_h</p:attrName>
                                        </p:attrNameLst>
                                      </p:cBhvr>
                                      <p:tavLst>
                                        <p:tav tm="0">
                                          <p:val>
                                            <p:strVal val="#ppt_h"/>
                                          </p:val>
                                        </p:tav>
                                        <p:tav tm="100000">
                                          <p:val>
                                            <p:strVal val="#ppt_h"/>
                                          </p:val>
                                        </p:tav>
                                      </p:tavLst>
                                    </p:anim>
                                  </p:childTnLst>
                                </p:cTn>
                              </p:par>
                              <p:par>
                                <p:cTn id="105" presetID="45" presetClass="entr" presetSubtype="0" fill="hold" grpId="0" nodeType="withEffect">
                                  <p:stCondLst>
                                    <p:cond delay="0"/>
                                  </p:stCondLst>
                                  <p:childTnLst>
                                    <p:set>
                                      <p:cBhvr>
                                        <p:cTn id="106" dur="1" fill="hold">
                                          <p:stCondLst>
                                            <p:cond delay="0"/>
                                          </p:stCondLst>
                                        </p:cTn>
                                        <p:tgtEl>
                                          <p:spTgt spid="19"/>
                                        </p:tgtEl>
                                        <p:attrNameLst>
                                          <p:attrName>style.visibility</p:attrName>
                                        </p:attrNameLst>
                                      </p:cBhvr>
                                      <p:to>
                                        <p:strVal val="visible"/>
                                      </p:to>
                                    </p:set>
                                    <p:animEffect transition="in" filter="fade">
                                      <p:cBhvr>
                                        <p:cTn id="107" dur="2000"/>
                                        <p:tgtEl>
                                          <p:spTgt spid="19"/>
                                        </p:tgtEl>
                                      </p:cBhvr>
                                    </p:animEffect>
                                    <p:anim calcmode="lin" valueType="num">
                                      <p:cBhvr>
                                        <p:cTn id="108" dur="2000" fill="hold"/>
                                        <p:tgtEl>
                                          <p:spTgt spid="19"/>
                                        </p:tgtEl>
                                        <p:attrNameLst>
                                          <p:attrName>ppt_w</p:attrName>
                                        </p:attrNameLst>
                                      </p:cBhvr>
                                      <p:tavLst>
                                        <p:tav tm="0" fmla="#ppt_w*sin(2.5*pi*$)">
                                          <p:val>
                                            <p:fltVal val="0"/>
                                          </p:val>
                                        </p:tav>
                                        <p:tav tm="100000">
                                          <p:val>
                                            <p:fltVal val="1"/>
                                          </p:val>
                                        </p:tav>
                                      </p:tavLst>
                                    </p:anim>
                                    <p:anim calcmode="lin" valueType="num">
                                      <p:cBhvr>
                                        <p:cTn id="109" dur="2000" fill="hold"/>
                                        <p:tgtEl>
                                          <p:spTgt spid="19"/>
                                        </p:tgtEl>
                                        <p:attrNameLst>
                                          <p:attrName>ppt_h</p:attrName>
                                        </p:attrNameLst>
                                      </p:cBhvr>
                                      <p:tavLst>
                                        <p:tav tm="0">
                                          <p:val>
                                            <p:strVal val="#ppt_h"/>
                                          </p:val>
                                        </p:tav>
                                        <p:tav tm="100000">
                                          <p:val>
                                            <p:strVal val="#ppt_h"/>
                                          </p:val>
                                        </p:tav>
                                      </p:tavLst>
                                    </p:anim>
                                  </p:childTnLst>
                                </p:cTn>
                              </p:par>
                              <p:par>
                                <p:cTn id="110" presetID="45" presetClass="entr" presetSubtype="0" fill="hold" grpId="0" nodeType="withEffect">
                                  <p:stCondLst>
                                    <p:cond delay="0"/>
                                  </p:stCondLst>
                                  <p:childTnLst>
                                    <p:set>
                                      <p:cBhvr>
                                        <p:cTn id="111" dur="1" fill="hold">
                                          <p:stCondLst>
                                            <p:cond delay="0"/>
                                          </p:stCondLst>
                                        </p:cTn>
                                        <p:tgtEl>
                                          <p:spTgt spid="20"/>
                                        </p:tgtEl>
                                        <p:attrNameLst>
                                          <p:attrName>style.visibility</p:attrName>
                                        </p:attrNameLst>
                                      </p:cBhvr>
                                      <p:to>
                                        <p:strVal val="visible"/>
                                      </p:to>
                                    </p:set>
                                    <p:animEffect transition="in" filter="fade">
                                      <p:cBhvr>
                                        <p:cTn id="112" dur="2000"/>
                                        <p:tgtEl>
                                          <p:spTgt spid="20"/>
                                        </p:tgtEl>
                                      </p:cBhvr>
                                    </p:animEffect>
                                    <p:anim calcmode="lin" valueType="num">
                                      <p:cBhvr>
                                        <p:cTn id="113" dur="2000" fill="hold"/>
                                        <p:tgtEl>
                                          <p:spTgt spid="20"/>
                                        </p:tgtEl>
                                        <p:attrNameLst>
                                          <p:attrName>ppt_w</p:attrName>
                                        </p:attrNameLst>
                                      </p:cBhvr>
                                      <p:tavLst>
                                        <p:tav tm="0" fmla="#ppt_w*sin(2.5*pi*$)">
                                          <p:val>
                                            <p:fltVal val="0"/>
                                          </p:val>
                                        </p:tav>
                                        <p:tav tm="100000">
                                          <p:val>
                                            <p:fltVal val="1"/>
                                          </p:val>
                                        </p:tav>
                                      </p:tavLst>
                                    </p:anim>
                                    <p:anim calcmode="lin" valueType="num">
                                      <p:cBhvr>
                                        <p:cTn id="114" dur="2000" fill="hold"/>
                                        <p:tgtEl>
                                          <p:spTgt spid="20"/>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9" grpId="0" animBg="1"/>
      <p:bldP spid="11" grpId="0" animBg="1"/>
      <p:bldP spid="13" grpId="0"/>
      <p:bldP spid="14" grpId="0"/>
      <p:bldP spid="15" grpId="0"/>
      <p:bldP spid="16" grpId="0"/>
      <p:bldP spid="17" grpId="0"/>
      <p:bldP spid="18" grpId="0"/>
      <p:bldP spid="19" grpId="0"/>
      <p:bldP spid="20" grpId="0"/>
      <p:bldP spid="21" grpId="0" animBg="1"/>
      <p:bldP spid="22" grpId="0" animBg="1"/>
      <p:bldP spid="23"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9"/>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336</TotalTime>
  <Words>1582</Words>
  <Application>Microsoft Office PowerPoint</Application>
  <PresentationFormat>宽屏</PresentationFormat>
  <Paragraphs>207</Paragraphs>
  <Slides>24</Slides>
  <Notes>24</Notes>
  <HiddenSlides>0</HiddenSlides>
  <MMClips>1</MMClips>
  <ScaleCrop>false</ScaleCrop>
  <HeadingPairs>
    <vt:vector size="6" baseType="variant">
      <vt:variant>
        <vt:lpstr>已用的字体</vt:lpstr>
      </vt:variant>
      <vt:variant>
        <vt:i4>16</vt:i4>
      </vt:variant>
      <vt:variant>
        <vt:lpstr>主题</vt:lpstr>
      </vt:variant>
      <vt:variant>
        <vt:i4>1</vt:i4>
      </vt:variant>
      <vt:variant>
        <vt:lpstr>幻灯片标题</vt:lpstr>
      </vt:variant>
      <vt:variant>
        <vt:i4>24</vt:i4>
      </vt:variant>
    </vt:vector>
  </HeadingPairs>
  <TitlesOfParts>
    <vt:vector size="41" baseType="lpstr">
      <vt:lpstr>Gill Sans</vt:lpstr>
      <vt:lpstr>Gulim</vt:lpstr>
      <vt:lpstr>Lato Light</vt:lpstr>
      <vt:lpstr>Lato Regular</vt:lpstr>
      <vt:lpstr>Open Sans</vt:lpstr>
      <vt:lpstr>等线</vt:lpstr>
      <vt:lpstr>等线 Light</vt:lpstr>
      <vt:lpstr>方正姚体</vt:lpstr>
      <vt:lpstr>黑体</vt:lpstr>
      <vt:lpstr>华文黑体</vt:lpstr>
      <vt:lpstr>SimSun</vt:lpstr>
      <vt:lpstr>SimSun</vt:lpstr>
      <vt:lpstr>微软雅黑</vt:lpstr>
      <vt:lpstr>禹卫书法行书简体
</vt:lpstr>
      <vt:lpstr>Arial</vt:lpstr>
      <vt:lpstr>Calibri</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9</dc:title>
  <dc:creator>zheng xiong Yang</dc:creator>
  <cp:lastModifiedBy>Administrator</cp:lastModifiedBy>
  <cp:revision>42</cp:revision>
  <dcterms:created xsi:type="dcterms:W3CDTF">2017-07-27T08:08:59Z</dcterms:created>
  <dcterms:modified xsi:type="dcterms:W3CDTF">2018-07-21T12:09:33Z</dcterms:modified>
</cp:coreProperties>
</file>