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84" r:id="rId2"/>
    <p:sldId id="285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63" r:id="rId15"/>
    <p:sldId id="270" r:id="rId16"/>
    <p:sldId id="281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3" r:id="rId27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9354"/>
    <a:srgbClr val="BB995A"/>
    <a:srgbClr val="D4BD6A"/>
    <a:srgbClr val="DDC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48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2BF4F-A59F-4A29-8C52-085C7C3B24D8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12F07-AD49-4E4B-871D-BAC957BEF5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966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88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59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483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03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977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954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133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479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95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4001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26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23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85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33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65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7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29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687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063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95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15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114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90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12F07-AD49-4E4B-871D-BAC957BEF5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035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45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6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0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75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39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9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0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2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38" y="0"/>
            <a:ext cx="44191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9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38" y="0"/>
            <a:ext cx="44191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2459" userDrawn="1">
          <p15:clr>
            <a:srgbClr val="FBAE40"/>
          </p15:clr>
        </p15:guide>
        <p15:guide id="2" pos="1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38" y="0"/>
            <a:ext cx="44191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  <p15:guide id="2" pos="1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38" y="0"/>
            <a:ext cx="44191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9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  <p15:guide id="2" pos="1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438" y="0"/>
            <a:ext cx="44191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8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orient="horz" pos="1121" userDrawn="1">
          <p15:clr>
            <a:srgbClr val="FBAE40"/>
          </p15:clr>
        </p15:guide>
        <p15:guide id="2" pos="1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46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098">
          <p15:clr>
            <a:srgbClr val="FBAE40"/>
          </p15:clr>
        </p15:guide>
        <p15:guide id="2" pos="1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20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BC669C0-0822-44D5-8AD5-053DF9F17EF7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EA92632-AF89-47EE-A2D8-0CC95A78B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8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124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3" r:id="rId2"/>
    <p:sldLayoutId id="2147483672" r:id="rId3"/>
    <p:sldLayoutId id="2147483676" r:id="rId4"/>
    <p:sldLayoutId id="2147483677" r:id="rId5"/>
    <p:sldLayoutId id="2147483678" r:id="rId6"/>
    <p:sldLayoutId id="2147483679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89" y="1233523"/>
            <a:ext cx="338554" cy="114230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000" dirty="0"/>
              <a:t>汇报人</a:t>
            </a:r>
            <a:r>
              <a:rPr lang="zh-CN" altLang="en-US" sz="1000" dirty="0" smtClean="0"/>
              <a:t>——小鹿</a:t>
            </a:r>
            <a:r>
              <a:rPr lang="en-US" altLang="zh-CN" sz="1000" dirty="0" err="1" smtClean="0"/>
              <a:t>ppt</a:t>
            </a:r>
            <a:endParaRPr lang="zh-CN" altLang="en-US" sz="1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320" y="688085"/>
            <a:ext cx="4321829" cy="3843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966" y="948774"/>
            <a:ext cx="2808674" cy="2902189"/>
          </a:xfrm>
          <a:prstGeom prst="rect">
            <a:avLst/>
          </a:prstGeom>
        </p:spPr>
      </p:pic>
      <p:pic>
        <p:nvPicPr>
          <p:cNvPr id="5" name="川井憲次 - 正义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2622" y="3850963"/>
            <a:ext cx="418178" cy="41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3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1679575" y="484188"/>
            <a:ext cx="5241926" cy="2740025"/>
            <a:chOff x="1679575" y="484188"/>
            <a:chExt cx="5241926" cy="2740025"/>
          </a:xfrm>
          <a:blipFill dpi="0" rotWithShape="1">
            <a:blip r:embed="rId3"/>
            <a:srcRect/>
            <a:tile tx="-889000" ty="0" sx="100000" sy="100000" flip="none" algn="tl"/>
          </a:blip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79575" y="484188"/>
              <a:ext cx="26988" cy="14288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173413" y="28289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173413" y="28289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132138" y="2865438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159125" y="2857500"/>
              <a:ext cx="14288" cy="793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679575" y="695325"/>
              <a:ext cx="5241925" cy="2274888"/>
            </a:xfrm>
            <a:custGeom>
              <a:avLst/>
              <a:gdLst>
                <a:gd name="T0" fmla="*/ 736 w 747"/>
                <a:gd name="T1" fmla="*/ 184 h 323"/>
                <a:gd name="T2" fmla="*/ 716 w 747"/>
                <a:gd name="T3" fmla="*/ 177 h 323"/>
                <a:gd name="T4" fmla="*/ 695 w 747"/>
                <a:gd name="T5" fmla="*/ 182 h 323"/>
                <a:gd name="T6" fmla="*/ 708 w 747"/>
                <a:gd name="T7" fmla="*/ 172 h 323"/>
                <a:gd name="T8" fmla="*/ 630 w 747"/>
                <a:gd name="T9" fmla="*/ 153 h 323"/>
                <a:gd name="T10" fmla="*/ 627 w 747"/>
                <a:gd name="T11" fmla="*/ 126 h 323"/>
                <a:gd name="T12" fmla="*/ 585 w 747"/>
                <a:gd name="T13" fmla="*/ 93 h 323"/>
                <a:gd name="T14" fmla="*/ 522 w 747"/>
                <a:gd name="T15" fmla="*/ 83 h 323"/>
                <a:gd name="T16" fmla="*/ 517 w 747"/>
                <a:gd name="T17" fmla="*/ 72 h 323"/>
                <a:gd name="T18" fmla="*/ 564 w 747"/>
                <a:gd name="T19" fmla="*/ 74 h 323"/>
                <a:gd name="T20" fmla="*/ 556 w 747"/>
                <a:gd name="T21" fmla="*/ 72 h 323"/>
                <a:gd name="T22" fmla="*/ 563 w 747"/>
                <a:gd name="T23" fmla="*/ 67 h 323"/>
                <a:gd name="T24" fmla="*/ 498 w 747"/>
                <a:gd name="T25" fmla="*/ 56 h 323"/>
                <a:gd name="T26" fmla="*/ 480 w 747"/>
                <a:gd name="T27" fmla="*/ 43 h 323"/>
                <a:gd name="T28" fmla="*/ 522 w 747"/>
                <a:gd name="T29" fmla="*/ 28 h 323"/>
                <a:gd name="T30" fmla="*/ 479 w 747"/>
                <a:gd name="T31" fmla="*/ 22 h 323"/>
                <a:gd name="T32" fmla="*/ 367 w 747"/>
                <a:gd name="T33" fmla="*/ 11 h 323"/>
                <a:gd name="T34" fmla="*/ 293 w 747"/>
                <a:gd name="T35" fmla="*/ 3 h 323"/>
                <a:gd name="T36" fmla="*/ 191 w 747"/>
                <a:gd name="T37" fmla="*/ 13 h 323"/>
                <a:gd name="T38" fmla="*/ 142 w 747"/>
                <a:gd name="T39" fmla="*/ 8 h 323"/>
                <a:gd name="T40" fmla="*/ 36 w 747"/>
                <a:gd name="T41" fmla="*/ 32 h 323"/>
                <a:gd name="T42" fmla="*/ 74 w 747"/>
                <a:gd name="T43" fmla="*/ 33 h 323"/>
                <a:gd name="T44" fmla="*/ 85 w 747"/>
                <a:gd name="T45" fmla="*/ 38 h 323"/>
                <a:gd name="T46" fmla="*/ 16 w 747"/>
                <a:gd name="T47" fmla="*/ 63 h 323"/>
                <a:gd name="T48" fmla="*/ 20 w 747"/>
                <a:gd name="T49" fmla="*/ 83 h 323"/>
                <a:gd name="T50" fmla="*/ 76 w 747"/>
                <a:gd name="T51" fmla="*/ 67 h 323"/>
                <a:gd name="T52" fmla="*/ 106 w 747"/>
                <a:gd name="T53" fmla="*/ 70 h 323"/>
                <a:gd name="T54" fmla="*/ 89 w 747"/>
                <a:gd name="T55" fmla="*/ 124 h 323"/>
                <a:gd name="T56" fmla="*/ 142 w 747"/>
                <a:gd name="T57" fmla="*/ 160 h 323"/>
                <a:gd name="T58" fmla="*/ 134 w 747"/>
                <a:gd name="T59" fmla="*/ 176 h 323"/>
                <a:gd name="T60" fmla="*/ 162 w 747"/>
                <a:gd name="T61" fmla="*/ 186 h 323"/>
                <a:gd name="T62" fmla="*/ 205 w 747"/>
                <a:gd name="T63" fmla="*/ 192 h 323"/>
                <a:gd name="T64" fmla="*/ 220 w 747"/>
                <a:gd name="T65" fmla="*/ 206 h 323"/>
                <a:gd name="T66" fmla="*/ 221 w 747"/>
                <a:gd name="T67" fmla="*/ 248 h 323"/>
                <a:gd name="T68" fmla="*/ 244 w 747"/>
                <a:gd name="T69" fmla="*/ 253 h 323"/>
                <a:gd name="T70" fmla="*/ 241 w 747"/>
                <a:gd name="T71" fmla="*/ 278 h 323"/>
                <a:gd name="T72" fmla="*/ 202 w 747"/>
                <a:gd name="T73" fmla="*/ 297 h 323"/>
                <a:gd name="T74" fmla="*/ 237 w 747"/>
                <a:gd name="T75" fmla="*/ 308 h 323"/>
                <a:gd name="T76" fmla="*/ 288 w 747"/>
                <a:gd name="T77" fmla="*/ 316 h 323"/>
                <a:gd name="T78" fmla="*/ 312 w 747"/>
                <a:gd name="T79" fmla="*/ 315 h 323"/>
                <a:gd name="T80" fmla="*/ 341 w 747"/>
                <a:gd name="T81" fmla="*/ 300 h 323"/>
                <a:gd name="T82" fmla="*/ 389 w 747"/>
                <a:gd name="T83" fmla="*/ 300 h 323"/>
                <a:gd name="T84" fmla="*/ 463 w 747"/>
                <a:gd name="T85" fmla="*/ 284 h 323"/>
                <a:gd name="T86" fmla="*/ 486 w 747"/>
                <a:gd name="T87" fmla="*/ 279 h 323"/>
                <a:gd name="T88" fmla="*/ 541 w 747"/>
                <a:gd name="T89" fmla="*/ 280 h 323"/>
                <a:gd name="T90" fmla="*/ 601 w 747"/>
                <a:gd name="T91" fmla="*/ 290 h 323"/>
                <a:gd name="T92" fmla="*/ 635 w 747"/>
                <a:gd name="T93" fmla="*/ 280 h 323"/>
                <a:gd name="T94" fmla="*/ 629 w 747"/>
                <a:gd name="T95" fmla="*/ 255 h 323"/>
                <a:gd name="T96" fmla="*/ 657 w 747"/>
                <a:gd name="T97" fmla="*/ 230 h 323"/>
                <a:gd name="T98" fmla="*/ 674 w 747"/>
                <a:gd name="T99" fmla="*/ 215 h 323"/>
                <a:gd name="T100" fmla="*/ 740 w 747"/>
                <a:gd name="T101" fmla="*/ 194 h 323"/>
                <a:gd name="T102" fmla="*/ 131 w 747"/>
                <a:gd name="T103" fmla="*/ 61 h 323"/>
                <a:gd name="T104" fmla="*/ 231 w 747"/>
                <a:gd name="T105" fmla="*/ 296 h 323"/>
                <a:gd name="T106" fmla="*/ 390 w 747"/>
                <a:gd name="T107" fmla="*/ 294 h 323"/>
                <a:gd name="T108" fmla="*/ 511 w 747"/>
                <a:gd name="T109" fmla="*/ 257 h 323"/>
                <a:gd name="T110" fmla="*/ 532 w 747"/>
                <a:gd name="T111" fmla="*/ 254 h 323"/>
                <a:gd name="T112" fmla="*/ 549 w 747"/>
                <a:gd name="T113" fmla="*/ 247 h 323"/>
                <a:gd name="T114" fmla="*/ 567 w 747"/>
                <a:gd name="T115" fmla="*/ 237 h 323"/>
                <a:gd name="T116" fmla="*/ 565 w 747"/>
                <a:gd name="T117" fmla="*/ 244 h 323"/>
                <a:gd name="T118" fmla="*/ 588 w 747"/>
                <a:gd name="T119" fmla="*/ 237 h 323"/>
                <a:gd name="T120" fmla="*/ 583 w 747"/>
                <a:gd name="T121" fmla="*/ 231 h 323"/>
                <a:gd name="T122" fmla="*/ 727 w 747"/>
                <a:gd name="T123" fmla="*/ 19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7" h="323">
                  <a:moveTo>
                    <a:pt x="740" y="194"/>
                  </a:moveTo>
                  <a:cubicBezTo>
                    <a:pt x="738" y="194"/>
                    <a:pt x="738" y="194"/>
                    <a:pt x="738" y="194"/>
                  </a:cubicBezTo>
                  <a:cubicBezTo>
                    <a:pt x="738" y="193"/>
                    <a:pt x="736" y="194"/>
                    <a:pt x="736" y="192"/>
                  </a:cubicBezTo>
                  <a:cubicBezTo>
                    <a:pt x="734" y="192"/>
                    <a:pt x="733" y="192"/>
                    <a:pt x="732" y="191"/>
                  </a:cubicBezTo>
                  <a:cubicBezTo>
                    <a:pt x="733" y="191"/>
                    <a:pt x="733" y="191"/>
                    <a:pt x="733" y="191"/>
                  </a:cubicBezTo>
                  <a:cubicBezTo>
                    <a:pt x="734" y="190"/>
                    <a:pt x="736" y="189"/>
                    <a:pt x="736" y="191"/>
                  </a:cubicBezTo>
                  <a:cubicBezTo>
                    <a:pt x="740" y="191"/>
                    <a:pt x="740" y="188"/>
                    <a:pt x="743" y="187"/>
                  </a:cubicBezTo>
                  <a:cubicBezTo>
                    <a:pt x="743" y="187"/>
                    <a:pt x="743" y="187"/>
                    <a:pt x="743" y="187"/>
                  </a:cubicBezTo>
                  <a:cubicBezTo>
                    <a:pt x="745" y="187"/>
                    <a:pt x="746" y="188"/>
                    <a:pt x="747" y="187"/>
                  </a:cubicBezTo>
                  <a:cubicBezTo>
                    <a:pt x="747" y="185"/>
                    <a:pt x="744" y="186"/>
                    <a:pt x="745" y="184"/>
                  </a:cubicBezTo>
                  <a:cubicBezTo>
                    <a:pt x="742" y="183"/>
                    <a:pt x="739" y="183"/>
                    <a:pt x="736" y="184"/>
                  </a:cubicBezTo>
                  <a:cubicBezTo>
                    <a:pt x="738" y="186"/>
                    <a:pt x="736" y="187"/>
                    <a:pt x="735" y="188"/>
                  </a:cubicBezTo>
                  <a:cubicBezTo>
                    <a:pt x="734" y="188"/>
                    <a:pt x="732" y="188"/>
                    <a:pt x="731" y="187"/>
                  </a:cubicBezTo>
                  <a:cubicBezTo>
                    <a:pt x="733" y="186"/>
                    <a:pt x="733" y="184"/>
                    <a:pt x="735" y="184"/>
                  </a:cubicBezTo>
                  <a:cubicBezTo>
                    <a:pt x="728" y="178"/>
                    <a:pt x="724" y="188"/>
                    <a:pt x="717" y="185"/>
                  </a:cubicBezTo>
                  <a:cubicBezTo>
                    <a:pt x="718" y="184"/>
                    <a:pt x="718" y="183"/>
                    <a:pt x="718" y="183"/>
                  </a:cubicBezTo>
                  <a:cubicBezTo>
                    <a:pt x="719" y="182"/>
                    <a:pt x="719" y="181"/>
                    <a:pt x="720" y="181"/>
                  </a:cubicBezTo>
                  <a:cubicBezTo>
                    <a:pt x="720" y="180"/>
                    <a:pt x="720" y="180"/>
                    <a:pt x="721" y="180"/>
                  </a:cubicBezTo>
                  <a:cubicBezTo>
                    <a:pt x="719" y="179"/>
                    <a:pt x="716" y="180"/>
                    <a:pt x="715" y="179"/>
                  </a:cubicBezTo>
                  <a:cubicBezTo>
                    <a:pt x="715" y="179"/>
                    <a:pt x="715" y="179"/>
                    <a:pt x="715" y="179"/>
                  </a:cubicBezTo>
                  <a:cubicBezTo>
                    <a:pt x="715" y="178"/>
                    <a:pt x="715" y="178"/>
                    <a:pt x="716" y="178"/>
                  </a:cubicBezTo>
                  <a:cubicBezTo>
                    <a:pt x="716" y="177"/>
                    <a:pt x="716" y="177"/>
                    <a:pt x="716" y="177"/>
                  </a:cubicBezTo>
                  <a:cubicBezTo>
                    <a:pt x="713" y="178"/>
                    <a:pt x="710" y="178"/>
                    <a:pt x="708" y="177"/>
                  </a:cubicBezTo>
                  <a:cubicBezTo>
                    <a:pt x="709" y="178"/>
                    <a:pt x="709" y="178"/>
                    <a:pt x="709" y="178"/>
                  </a:cubicBezTo>
                  <a:cubicBezTo>
                    <a:pt x="707" y="179"/>
                    <a:pt x="707" y="179"/>
                    <a:pt x="707" y="179"/>
                  </a:cubicBezTo>
                  <a:cubicBezTo>
                    <a:pt x="709" y="182"/>
                    <a:pt x="714" y="178"/>
                    <a:pt x="715" y="182"/>
                  </a:cubicBezTo>
                  <a:cubicBezTo>
                    <a:pt x="713" y="185"/>
                    <a:pt x="710" y="184"/>
                    <a:pt x="707" y="185"/>
                  </a:cubicBezTo>
                  <a:cubicBezTo>
                    <a:pt x="705" y="186"/>
                    <a:pt x="702" y="184"/>
                    <a:pt x="698" y="185"/>
                  </a:cubicBezTo>
                  <a:cubicBezTo>
                    <a:pt x="696" y="185"/>
                    <a:pt x="695" y="189"/>
                    <a:pt x="692" y="187"/>
                  </a:cubicBezTo>
                  <a:cubicBezTo>
                    <a:pt x="690" y="188"/>
                    <a:pt x="687" y="188"/>
                    <a:pt x="686" y="189"/>
                  </a:cubicBezTo>
                  <a:cubicBezTo>
                    <a:pt x="684" y="188"/>
                    <a:pt x="683" y="187"/>
                    <a:pt x="682" y="186"/>
                  </a:cubicBezTo>
                  <a:cubicBezTo>
                    <a:pt x="684" y="185"/>
                    <a:pt x="684" y="185"/>
                    <a:pt x="684" y="185"/>
                  </a:cubicBezTo>
                  <a:cubicBezTo>
                    <a:pt x="689" y="185"/>
                    <a:pt x="691" y="182"/>
                    <a:pt x="695" y="182"/>
                  </a:cubicBezTo>
                  <a:cubicBezTo>
                    <a:pt x="698" y="184"/>
                    <a:pt x="700" y="180"/>
                    <a:pt x="703" y="180"/>
                  </a:cubicBezTo>
                  <a:cubicBezTo>
                    <a:pt x="702" y="178"/>
                    <a:pt x="699" y="179"/>
                    <a:pt x="698" y="178"/>
                  </a:cubicBezTo>
                  <a:cubicBezTo>
                    <a:pt x="699" y="176"/>
                    <a:pt x="699" y="176"/>
                    <a:pt x="699" y="176"/>
                  </a:cubicBezTo>
                  <a:cubicBezTo>
                    <a:pt x="697" y="176"/>
                    <a:pt x="696" y="178"/>
                    <a:pt x="694" y="177"/>
                  </a:cubicBezTo>
                  <a:cubicBezTo>
                    <a:pt x="690" y="178"/>
                    <a:pt x="686" y="179"/>
                    <a:pt x="681" y="180"/>
                  </a:cubicBezTo>
                  <a:cubicBezTo>
                    <a:pt x="679" y="179"/>
                    <a:pt x="679" y="179"/>
                    <a:pt x="679" y="179"/>
                  </a:cubicBezTo>
                  <a:cubicBezTo>
                    <a:pt x="680" y="177"/>
                    <a:pt x="679" y="173"/>
                    <a:pt x="683" y="173"/>
                  </a:cubicBezTo>
                  <a:cubicBezTo>
                    <a:pt x="685" y="168"/>
                    <a:pt x="692" y="172"/>
                    <a:pt x="695" y="168"/>
                  </a:cubicBezTo>
                  <a:cubicBezTo>
                    <a:pt x="696" y="169"/>
                    <a:pt x="697" y="170"/>
                    <a:pt x="698" y="169"/>
                  </a:cubicBezTo>
                  <a:cubicBezTo>
                    <a:pt x="700" y="171"/>
                    <a:pt x="704" y="169"/>
                    <a:pt x="704" y="171"/>
                  </a:cubicBezTo>
                  <a:cubicBezTo>
                    <a:pt x="704" y="173"/>
                    <a:pt x="706" y="172"/>
                    <a:pt x="708" y="172"/>
                  </a:cubicBezTo>
                  <a:cubicBezTo>
                    <a:pt x="708" y="170"/>
                    <a:pt x="708" y="170"/>
                    <a:pt x="708" y="170"/>
                  </a:cubicBezTo>
                  <a:cubicBezTo>
                    <a:pt x="705" y="170"/>
                    <a:pt x="705" y="167"/>
                    <a:pt x="704" y="165"/>
                  </a:cubicBezTo>
                  <a:cubicBezTo>
                    <a:pt x="704" y="158"/>
                    <a:pt x="713" y="165"/>
                    <a:pt x="715" y="158"/>
                  </a:cubicBezTo>
                  <a:cubicBezTo>
                    <a:pt x="712" y="157"/>
                    <a:pt x="710" y="158"/>
                    <a:pt x="708" y="157"/>
                  </a:cubicBezTo>
                  <a:cubicBezTo>
                    <a:pt x="707" y="158"/>
                    <a:pt x="706" y="158"/>
                    <a:pt x="706" y="159"/>
                  </a:cubicBezTo>
                  <a:cubicBezTo>
                    <a:pt x="687" y="156"/>
                    <a:pt x="670" y="161"/>
                    <a:pt x="651" y="160"/>
                  </a:cubicBezTo>
                  <a:cubicBezTo>
                    <a:pt x="650" y="160"/>
                    <a:pt x="649" y="162"/>
                    <a:pt x="647" y="161"/>
                  </a:cubicBezTo>
                  <a:cubicBezTo>
                    <a:pt x="645" y="162"/>
                    <a:pt x="643" y="162"/>
                    <a:pt x="641" y="161"/>
                  </a:cubicBezTo>
                  <a:cubicBezTo>
                    <a:pt x="639" y="162"/>
                    <a:pt x="637" y="159"/>
                    <a:pt x="634" y="159"/>
                  </a:cubicBezTo>
                  <a:cubicBezTo>
                    <a:pt x="634" y="157"/>
                    <a:pt x="629" y="156"/>
                    <a:pt x="630" y="153"/>
                  </a:cubicBezTo>
                  <a:cubicBezTo>
                    <a:pt x="630" y="153"/>
                    <a:pt x="630" y="153"/>
                    <a:pt x="630" y="153"/>
                  </a:cubicBezTo>
                  <a:cubicBezTo>
                    <a:pt x="629" y="152"/>
                    <a:pt x="629" y="153"/>
                    <a:pt x="629" y="153"/>
                  </a:cubicBezTo>
                  <a:cubicBezTo>
                    <a:pt x="626" y="153"/>
                    <a:pt x="625" y="151"/>
                    <a:pt x="623" y="150"/>
                  </a:cubicBezTo>
                  <a:cubicBezTo>
                    <a:pt x="623" y="150"/>
                    <a:pt x="623" y="149"/>
                    <a:pt x="623" y="149"/>
                  </a:cubicBezTo>
                  <a:cubicBezTo>
                    <a:pt x="625" y="149"/>
                    <a:pt x="626" y="148"/>
                    <a:pt x="627" y="150"/>
                  </a:cubicBezTo>
                  <a:cubicBezTo>
                    <a:pt x="628" y="149"/>
                    <a:pt x="629" y="150"/>
                    <a:pt x="629" y="149"/>
                  </a:cubicBezTo>
                  <a:cubicBezTo>
                    <a:pt x="629" y="149"/>
                    <a:pt x="629" y="149"/>
                    <a:pt x="629" y="149"/>
                  </a:cubicBezTo>
                  <a:cubicBezTo>
                    <a:pt x="629" y="148"/>
                    <a:pt x="628" y="147"/>
                    <a:pt x="629" y="146"/>
                  </a:cubicBezTo>
                  <a:cubicBezTo>
                    <a:pt x="625" y="135"/>
                    <a:pt x="610" y="139"/>
                    <a:pt x="600" y="135"/>
                  </a:cubicBezTo>
                  <a:cubicBezTo>
                    <a:pt x="599" y="136"/>
                    <a:pt x="598" y="134"/>
                    <a:pt x="597" y="135"/>
                  </a:cubicBezTo>
                  <a:cubicBezTo>
                    <a:pt x="593" y="134"/>
                    <a:pt x="587" y="136"/>
                    <a:pt x="585" y="133"/>
                  </a:cubicBezTo>
                  <a:cubicBezTo>
                    <a:pt x="598" y="130"/>
                    <a:pt x="614" y="130"/>
                    <a:pt x="627" y="126"/>
                  </a:cubicBezTo>
                  <a:cubicBezTo>
                    <a:pt x="625" y="124"/>
                    <a:pt x="622" y="124"/>
                    <a:pt x="622" y="122"/>
                  </a:cubicBezTo>
                  <a:cubicBezTo>
                    <a:pt x="621" y="120"/>
                    <a:pt x="618" y="120"/>
                    <a:pt x="616" y="120"/>
                  </a:cubicBezTo>
                  <a:cubicBezTo>
                    <a:pt x="618" y="118"/>
                    <a:pt x="622" y="118"/>
                    <a:pt x="624" y="117"/>
                  </a:cubicBezTo>
                  <a:cubicBezTo>
                    <a:pt x="625" y="114"/>
                    <a:pt x="623" y="114"/>
                    <a:pt x="622" y="112"/>
                  </a:cubicBezTo>
                  <a:cubicBezTo>
                    <a:pt x="621" y="111"/>
                    <a:pt x="621" y="110"/>
                    <a:pt x="622" y="109"/>
                  </a:cubicBezTo>
                  <a:cubicBezTo>
                    <a:pt x="619" y="108"/>
                    <a:pt x="618" y="106"/>
                    <a:pt x="618" y="103"/>
                  </a:cubicBezTo>
                  <a:cubicBezTo>
                    <a:pt x="619" y="103"/>
                    <a:pt x="619" y="102"/>
                    <a:pt x="620" y="102"/>
                  </a:cubicBezTo>
                  <a:cubicBezTo>
                    <a:pt x="618" y="100"/>
                    <a:pt x="618" y="100"/>
                    <a:pt x="618" y="100"/>
                  </a:cubicBezTo>
                  <a:cubicBezTo>
                    <a:pt x="620" y="98"/>
                    <a:pt x="620" y="96"/>
                    <a:pt x="622" y="94"/>
                  </a:cubicBezTo>
                  <a:cubicBezTo>
                    <a:pt x="622" y="92"/>
                    <a:pt x="619" y="91"/>
                    <a:pt x="617" y="91"/>
                  </a:cubicBezTo>
                  <a:cubicBezTo>
                    <a:pt x="607" y="93"/>
                    <a:pt x="595" y="92"/>
                    <a:pt x="585" y="93"/>
                  </a:cubicBezTo>
                  <a:cubicBezTo>
                    <a:pt x="583" y="91"/>
                    <a:pt x="582" y="94"/>
                    <a:pt x="581" y="92"/>
                  </a:cubicBezTo>
                  <a:cubicBezTo>
                    <a:pt x="577" y="94"/>
                    <a:pt x="573" y="92"/>
                    <a:pt x="570" y="92"/>
                  </a:cubicBezTo>
                  <a:cubicBezTo>
                    <a:pt x="564" y="92"/>
                    <a:pt x="558" y="93"/>
                    <a:pt x="552" y="94"/>
                  </a:cubicBezTo>
                  <a:cubicBezTo>
                    <a:pt x="542" y="94"/>
                    <a:pt x="532" y="95"/>
                    <a:pt x="522" y="97"/>
                  </a:cubicBezTo>
                  <a:cubicBezTo>
                    <a:pt x="521" y="97"/>
                    <a:pt x="520" y="96"/>
                    <a:pt x="520" y="97"/>
                  </a:cubicBezTo>
                  <a:cubicBezTo>
                    <a:pt x="517" y="97"/>
                    <a:pt x="513" y="98"/>
                    <a:pt x="511" y="96"/>
                  </a:cubicBezTo>
                  <a:cubicBezTo>
                    <a:pt x="510" y="92"/>
                    <a:pt x="515" y="94"/>
                    <a:pt x="517" y="92"/>
                  </a:cubicBezTo>
                  <a:cubicBezTo>
                    <a:pt x="516" y="92"/>
                    <a:pt x="515" y="91"/>
                    <a:pt x="515" y="91"/>
                  </a:cubicBezTo>
                  <a:cubicBezTo>
                    <a:pt x="514" y="87"/>
                    <a:pt x="518" y="89"/>
                    <a:pt x="520" y="88"/>
                  </a:cubicBezTo>
                  <a:cubicBezTo>
                    <a:pt x="520" y="86"/>
                    <a:pt x="520" y="86"/>
                    <a:pt x="520" y="85"/>
                  </a:cubicBezTo>
                  <a:cubicBezTo>
                    <a:pt x="520" y="83"/>
                    <a:pt x="522" y="84"/>
                    <a:pt x="522" y="83"/>
                  </a:cubicBezTo>
                  <a:cubicBezTo>
                    <a:pt x="522" y="83"/>
                    <a:pt x="522" y="83"/>
                    <a:pt x="522" y="83"/>
                  </a:cubicBezTo>
                  <a:cubicBezTo>
                    <a:pt x="521" y="83"/>
                    <a:pt x="520" y="82"/>
                    <a:pt x="520" y="83"/>
                  </a:cubicBezTo>
                  <a:cubicBezTo>
                    <a:pt x="516" y="81"/>
                    <a:pt x="512" y="82"/>
                    <a:pt x="508" y="83"/>
                  </a:cubicBezTo>
                  <a:cubicBezTo>
                    <a:pt x="505" y="81"/>
                    <a:pt x="499" y="84"/>
                    <a:pt x="496" y="82"/>
                  </a:cubicBezTo>
                  <a:cubicBezTo>
                    <a:pt x="494" y="79"/>
                    <a:pt x="496" y="76"/>
                    <a:pt x="498" y="75"/>
                  </a:cubicBezTo>
                  <a:cubicBezTo>
                    <a:pt x="497" y="73"/>
                    <a:pt x="496" y="72"/>
                    <a:pt x="498" y="71"/>
                  </a:cubicBezTo>
                  <a:cubicBezTo>
                    <a:pt x="504" y="68"/>
                    <a:pt x="507" y="74"/>
                    <a:pt x="512" y="72"/>
                  </a:cubicBezTo>
                  <a:cubicBezTo>
                    <a:pt x="511" y="71"/>
                    <a:pt x="511" y="71"/>
                    <a:pt x="511" y="71"/>
                  </a:cubicBezTo>
                  <a:cubicBezTo>
                    <a:pt x="513" y="70"/>
                    <a:pt x="515" y="72"/>
                    <a:pt x="516" y="70"/>
                  </a:cubicBezTo>
                  <a:cubicBezTo>
                    <a:pt x="518" y="71"/>
                    <a:pt x="520" y="70"/>
                    <a:pt x="523" y="71"/>
                  </a:cubicBezTo>
                  <a:cubicBezTo>
                    <a:pt x="522" y="73"/>
                    <a:pt x="519" y="71"/>
                    <a:pt x="517" y="72"/>
                  </a:cubicBezTo>
                  <a:cubicBezTo>
                    <a:pt x="519" y="73"/>
                    <a:pt x="520" y="74"/>
                    <a:pt x="522" y="74"/>
                  </a:cubicBezTo>
                  <a:cubicBezTo>
                    <a:pt x="521" y="76"/>
                    <a:pt x="521" y="76"/>
                    <a:pt x="521" y="76"/>
                  </a:cubicBezTo>
                  <a:cubicBezTo>
                    <a:pt x="522" y="75"/>
                    <a:pt x="524" y="76"/>
                    <a:pt x="524" y="75"/>
                  </a:cubicBezTo>
                  <a:cubicBezTo>
                    <a:pt x="524" y="75"/>
                    <a:pt x="523" y="75"/>
                    <a:pt x="523" y="75"/>
                  </a:cubicBezTo>
                  <a:cubicBezTo>
                    <a:pt x="524" y="72"/>
                    <a:pt x="528" y="74"/>
                    <a:pt x="530" y="72"/>
                  </a:cubicBezTo>
                  <a:cubicBezTo>
                    <a:pt x="533" y="74"/>
                    <a:pt x="536" y="71"/>
                    <a:pt x="538" y="74"/>
                  </a:cubicBezTo>
                  <a:cubicBezTo>
                    <a:pt x="538" y="74"/>
                    <a:pt x="537" y="74"/>
                    <a:pt x="537" y="75"/>
                  </a:cubicBezTo>
                  <a:cubicBezTo>
                    <a:pt x="539" y="75"/>
                    <a:pt x="539" y="75"/>
                    <a:pt x="539" y="75"/>
                  </a:cubicBezTo>
                  <a:cubicBezTo>
                    <a:pt x="543" y="75"/>
                    <a:pt x="546" y="76"/>
                    <a:pt x="550" y="74"/>
                  </a:cubicBezTo>
                  <a:cubicBezTo>
                    <a:pt x="552" y="74"/>
                    <a:pt x="554" y="76"/>
                    <a:pt x="556" y="74"/>
                  </a:cubicBezTo>
                  <a:cubicBezTo>
                    <a:pt x="558" y="71"/>
                    <a:pt x="561" y="73"/>
                    <a:pt x="564" y="74"/>
                  </a:cubicBezTo>
                  <a:cubicBezTo>
                    <a:pt x="567" y="72"/>
                    <a:pt x="571" y="74"/>
                    <a:pt x="575" y="74"/>
                  </a:cubicBezTo>
                  <a:cubicBezTo>
                    <a:pt x="577" y="77"/>
                    <a:pt x="582" y="75"/>
                    <a:pt x="586" y="77"/>
                  </a:cubicBezTo>
                  <a:cubicBezTo>
                    <a:pt x="585" y="77"/>
                    <a:pt x="585" y="76"/>
                    <a:pt x="585" y="76"/>
                  </a:cubicBezTo>
                  <a:cubicBezTo>
                    <a:pt x="588" y="74"/>
                    <a:pt x="592" y="74"/>
                    <a:pt x="595" y="76"/>
                  </a:cubicBezTo>
                  <a:cubicBezTo>
                    <a:pt x="595" y="75"/>
                    <a:pt x="595" y="75"/>
                    <a:pt x="595" y="75"/>
                  </a:cubicBezTo>
                  <a:cubicBezTo>
                    <a:pt x="597" y="75"/>
                    <a:pt x="598" y="74"/>
                    <a:pt x="599" y="75"/>
                  </a:cubicBezTo>
                  <a:cubicBezTo>
                    <a:pt x="600" y="76"/>
                    <a:pt x="601" y="76"/>
                    <a:pt x="603" y="75"/>
                  </a:cubicBezTo>
                  <a:cubicBezTo>
                    <a:pt x="597" y="73"/>
                    <a:pt x="590" y="75"/>
                    <a:pt x="586" y="71"/>
                  </a:cubicBezTo>
                  <a:cubicBezTo>
                    <a:pt x="585" y="74"/>
                    <a:pt x="582" y="72"/>
                    <a:pt x="581" y="73"/>
                  </a:cubicBezTo>
                  <a:cubicBezTo>
                    <a:pt x="573" y="71"/>
                    <a:pt x="564" y="73"/>
                    <a:pt x="556" y="71"/>
                  </a:cubicBezTo>
                  <a:cubicBezTo>
                    <a:pt x="556" y="72"/>
                    <a:pt x="556" y="72"/>
                    <a:pt x="556" y="72"/>
                  </a:cubicBezTo>
                  <a:cubicBezTo>
                    <a:pt x="547" y="69"/>
                    <a:pt x="538" y="75"/>
                    <a:pt x="531" y="69"/>
                  </a:cubicBezTo>
                  <a:cubicBezTo>
                    <a:pt x="532" y="67"/>
                    <a:pt x="535" y="69"/>
                    <a:pt x="537" y="67"/>
                  </a:cubicBezTo>
                  <a:cubicBezTo>
                    <a:pt x="546" y="68"/>
                    <a:pt x="556" y="67"/>
                    <a:pt x="564" y="68"/>
                  </a:cubicBezTo>
                  <a:cubicBezTo>
                    <a:pt x="566" y="66"/>
                    <a:pt x="567" y="69"/>
                    <a:pt x="569" y="67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70" y="68"/>
                    <a:pt x="571" y="68"/>
                    <a:pt x="571" y="67"/>
                  </a:cubicBezTo>
                  <a:cubicBezTo>
                    <a:pt x="573" y="69"/>
                    <a:pt x="575" y="69"/>
                    <a:pt x="578" y="68"/>
                  </a:cubicBezTo>
                  <a:cubicBezTo>
                    <a:pt x="577" y="67"/>
                    <a:pt x="577" y="67"/>
                    <a:pt x="577" y="67"/>
                  </a:cubicBezTo>
                  <a:cubicBezTo>
                    <a:pt x="577" y="68"/>
                    <a:pt x="576" y="67"/>
                    <a:pt x="575" y="68"/>
                  </a:cubicBezTo>
                  <a:cubicBezTo>
                    <a:pt x="572" y="66"/>
                    <a:pt x="567" y="68"/>
                    <a:pt x="564" y="66"/>
                  </a:cubicBezTo>
                  <a:cubicBezTo>
                    <a:pt x="563" y="67"/>
                    <a:pt x="563" y="67"/>
                    <a:pt x="563" y="67"/>
                  </a:cubicBezTo>
                  <a:cubicBezTo>
                    <a:pt x="561" y="66"/>
                    <a:pt x="560" y="67"/>
                    <a:pt x="558" y="66"/>
                  </a:cubicBezTo>
                  <a:cubicBezTo>
                    <a:pt x="557" y="68"/>
                    <a:pt x="555" y="65"/>
                    <a:pt x="554" y="67"/>
                  </a:cubicBezTo>
                  <a:cubicBezTo>
                    <a:pt x="549" y="67"/>
                    <a:pt x="545" y="66"/>
                    <a:pt x="540" y="66"/>
                  </a:cubicBezTo>
                  <a:cubicBezTo>
                    <a:pt x="536" y="66"/>
                    <a:pt x="533" y="67"/>
                    <a:pt x="529" y="66"/>
                  </a:cubicBezTo>
                  <a:cubicBezTo>
                    <a:pt x="527" y="66"/>
                    <a:pt x="523" y="66"/>
                    <a:pt x="521" y="66"/>
                  </a:cubicBezTo>
                  <a:cubicBezTo>
                    <a:pt x="516" y="66"/>
                    <a:pt x="510" y="67"/>
                    <a:pt x="505" y="67"/>
                  </a:cubicBezTo>
                  <a:cubicBezTo>
                    <a:pt x="504" y="67"/>
                    <a:pt x="502" y="66"/>
                    <a:pt x="500" y="67"/>
                  </a:cubicBezTo>
                  <a:cubicBezTo>
                    <a:pt x="499" y="66"/>
                    <a:pt x="497" y="66"/>
                    <a:pt x="497" y="65"/>
                  </a:cubicBezTo>
                  <a:cubicBezTo>
                    <a:pt x="498" y="64"/>
                    <a:pt x="498" y="64"/>
                    <a:pt x="498" y="64"/>
                  </a:cubicBezTo>
                  <a:cubicBezTo>
                    <a:pt x="498" y="63"/>
                    <a:pt x="498" y="63"/>
                    <a:pt x="498" y="62"/>
                  </a:cubicBezTo>
                  <a:cubicBezTo>
                    <a:pt x="500" y="60"/>
                    <a:pt x="494" y="59"/>
                    <a:pt x="498" y="56"/>
                  </a:cubicBezTo>
                  <a:cubicBezTo>
                    <a:pt x="495" y="58"/>
                    <a:pt x="490" y="56"/>
                    <a:pt x="486" y="58"/>
                  </a:cubicBezTo>
                  <a:cubicBezTo>
                    <a:pt x="483" y="57"/>
                    <a:pt x="477" y="59"/>
                    <a:pt x="473" y="57"/>
                  </a:cubicBezTo>
                  <a:cubicBezTo>
                    <a:pt x="468" y="59"/>
                    <a:pt x="465" y="57"/>
                    <a:pt x="461" y="57"/>
                  </a:cubicBezTo>
                  <a:cubicBezTo>
                    <a:pt x="459" y="56"/>
                    <a:pt x="455" y="57"/>
                    <a:pt x="455" y="54"/>
                  </a:cubicBezTo>
                  <a:cubicBezTo>
                    <a:pt x="456" y="53"/>
                    <a:pt x="457" y="52"/>
                    <a:pt x="459" y="53"/>
                  </a:cubicBezTo>
                  <a:cubicBezTo>
                    <a:pt x="460" y="53"/>
                    <a:pt x="459" y="54"/>
                    <a:pt x="459" y="54"/>
                  </a:cubicBezTo>
                  <a:cubicBezTo>
                    <a:pt x="461" y="53"/>
                    <a:pt x="463" y="51"/>
                    <a:pt x="465" y="51"/>
                  </a:cubicBezTo>
                  <a:cubicBezTo>
                    <a:pt x="466" y="50"/>
                    <a:pt x="465" y="49"/>
                    <a:pt x="465" y="49"/>
                  </a:cubicBezTo>
                  <a:cubicBezTo>
                    <a:pt x="466" y="48"/>
                    <a:pt x="467" y="47"/>
                    <a:pt x="469" y="47"/>
                  </a:cubicBezTo>
                  <a:cubicBezTo>
                    <a:pt x="472" y="46"/>
                    <a:pt x="474" y="43"/>
                    <a:pt x="477" y="44"/>
                  </a:cubicBezTo>
                  <a:cubicBezTo>
                    <a:pt x="478" y="43"/>
                    <a:pt x="479" y="44"/>
                    <a:pt x="480" y="43"/>
                  </a:cubicBezTo>
                  <a:cubicBezTo>
                    <a:pt x="482" y="43"/>
                    <a:pt x="485" y="44"/>
                    <a:pt x="487" y="42"/>
                  </a:cubicBezTo>
                  <a:cubicBezTo>
                    <a:pt x="491" y="45"/>
                    <a:pt x="491" y="39"/>
                    <a:pt x="495" y="41"/>
                  </a:cubicBezTo>
                  <a:cubicBezTo>
                    <a:pt x="498" y="40"/>
                    <a:pt x="501" y="41"/>
                    <a:pt x="504" y="40"/>
                  </a:cubicBezTo>
                  <a:cubicBezTo>
                    <a:pt x="508" y="41"/>
                    <a:pt x="511" y="36"/>
                    <a:pt x="515" y="37"/>
                  </a:cubicBezTo>
                  <a:cubicBezTo>
                    <a:pt x="517" y="35"/>
                    <a:pt x="520" y="35"/>
                    <a:pt x="522" y="32"/>
                  </a:cubicBezTo>
                  <a:cubicBezTo>
                    <a:pt x="528" y="32"/>
                    <a:pt x="533" y="32"/>
                    <a:pt x="540" y="30"/>
                  </a:cubicBezTo>
                  <a:cubicBezTo>
                    <a:pt x="542" y="30"/>
                    <a:pt x="543" y="27"/>
                    <a:pt x="545" y="28"/>
                  </a:cubicBezTo>
                  <a:cubicBezTo>
                    <a:pt x="546" y="28"/>
                    <a:pt x="546" y="28"/>
                    <a:pt x="546" y="28"/>
                  </a:cubicBezTo>
                  <a:cubicBezTo>
                    <a:pt x="546" y="27"/>
                    <a:pt x="546" y="27"/>
                    <a:pt x="546" y="27"/>
                  </a:cubicBezTo>
                  <a:cubicBezTo>
                    <a:pt x="542" y="27"/>
                    <a:pt x="538" y="27"/>
                    <a:pt x="533" y="28"/>
                  </a:cubicBezTo>
                  <a:cubicBezTo>
                    <a:pt x="530" y="28"/>
                    <a:pt x="525" y="30"/>
                    <a:pt x="522" y="28"/>
                  </a:cubicBezTo>
                  <a:cubicBezTo>
                    <a:pt x="520" y="30"/>
                    <a:pt x="517" y="29"/>
                    <a:pt x="515" y="29"/>
                  </a:cubicBezTo>
                  <a:cubicBezTo>
                    <a:pt x="513" y="29"/>
                    <a:pt x="512" y="31"/>
                    <a:pt x="510" y="30"/>
                  </a:cubicBezTo>
                  <a:cubicBezTo>
                    <a:pt x="501" y="32"/>
                    <a:pt x="492" y="32"/>
                    <a:pt x="483" y="34"/>
                  </a:cubicBezTo>
                  <a:cubicBezTo>
                    <a:pt x="473" y="35"/>
                    <a:pt x="466" y="36"/>
                    <a:pt x="457" y="38"/>
                  </a:cubicBezTo>
                  <a:cubicBezTo>
                    <a:pt x="456" y="37"/>
                    <a:pt x="456" y="37"/>
                    <a:pt x="456" y="37"/>
                  </a:cubicBezTo>
                  <a:cubicBezTo>
                    <a:pt x="454" y="38"/>
                    <a:pt x="453" y="37"/>
                    <a:pt x="451" y="38"/>
                  </a:cubicBezTo>
                  <a:cubicBezTo>
                    <a:pt x="449" y="38"/>
                    <a:pt x="446" y="41"/>
                    <a:pt x="444" y="38"/>
                  </a:cubicBezTo>
                  <a:cubicBezTo>
                    <a:pt x="447" y="36"/>
                    <a:pt x="448" y="32"/>
                    <a:pt x="451" y="30"/>
                  </a:cubicBezTo>
                  <a:cubicBezTo>
                    <a:pt x="459" y="30"/>
                    <a:pt x="448" y="24"/>
                    <a:pt x="456" y="22"/>
                  </a:cubicBezTo>
                  <a:cubicBezTo>
                    <a:pt x="461" y="22"/>
                    <a:pt x="465" y="24"/>
                    <a:pt x="470" y="22"/>
                  </a:cubicBezTo>
                  <a:cubicBezTo>
                    <a:pt x="472" y="22"/>
                    <a:pt x="476" y="22"/>
                    <a:pt x="479" y="22"/>
                  </a:cubicBezTo>
                  <a:cubicBezTo>
                    <a:pt x="479" y="22"/>
                    <a:pt x="479" y="22"/>
                    <a:pt x="479" y="22"/>
                  </a:cubicBezTo>
                  <a:cubicBezTo>
                    <a:pt x="480" y="22"/>
                    <a:pt x="482" y="23"/>
                    <a:pt x="482" y="22"/>
                  </a:cubicBezTo>
                  <a:cubicBezTo>
                    <a:pt x="480" y="21"/>
                    <a:pt x="477" y="19"/>
                    <a:pt x="475" y="20"/>
                  </a:cubicBezTo>
                  <a:cubicBezTo>
                    <a:pt x="460" y="18"/>
                    <a:pt x="447" y="19"/>
                    <a:pt x="432" y="18"/>
                  </a:cubicBezTo>
                  <a:cubicBezTo>
                    <a:pt x="430" y="16"/>
                    <a:pt x="427" y="18"/>
                    <a:pt x="425" y="18"/>
                  </a:cubicBezTo>
                  <a:cubicBezTo>
                    <a:pt x="423" y="17"/>
                    <a:pt x="421" y="16"/>
                    <a:pt x="419" y="17"/>
                  </a:cubicBezTo>
                  <a:cubicBezTo>
                    <a:pt x="416" y="18"/>
                    <a:pt x="414" y="16"/>
                    <a:pt x="411" y="17"/>
                  </a:cubicBezTo>
                  <a:cubicBezTo>
                    <a:pt x="405" y="15"/>
                    <a:pt x="397" y="18"/>
                    <a:pt x="392" y="13"/>
                  </a:cubicBezTo>
                  <a:cubicBezTo>
                    <a:pt x="389" y="14"/>
                    <a:pt x="385" y="13"/>
                    <a:pt x="382" y="11"/>
                  </a:cubicBezTo>
                  <a:cubicBezTo>
                    <a:pt x="380" y="15"/>
                    <a:pt x="377" y="11"/>
                    <a:pt x="374" y="11"/>
                  </a:cubicBezTo>
                  <a:cubicBezTo>
                    <a:pt x="372" y="14"/>
                    <a:pt x="370" y="9"/>
                    <a:pt x="367" y="11"/>
                  </a:cubicBezTo>
                  <a:cubicBezTo>
                    <a:pt x="365" y="10"/>
                    <a:pt x="365" y="8"/>
                    <a:pt x="363" y="9"/>
                  </a:cubicBezTo>
                  <a:cubicBezTo>
                    <a:pt x="362" y="8"/>
                    <a:pt x="361" y="7"/>
                    <a:pt x="361" y="6"/>
                  </a:cubicBezTo>
                  <a:cubicBezTo>
                    <a:pt x="357" y="5"/>
                    <a:pt x="353" y="9"/>
                    <a:pt x="351" y="4"/>
                  </a:cubicBezTo>
                  <a:cubicBezTo>
                    <a:pt x="349" y="3"/>
                    <a:pt x="348" y="5"/>
                    <a:pt x="347" y="6"/>
                  </a:cubicBezTo>
                  <a:cubicBezTo>
                    <a:pt x="345" y="3"/>
                    <a:pt x="343" y="6"/>
                    <a:pt x="342" y="7"/>
                  </a:cubicBezTo>
                  <a:cubicBezTo>
                    <a:pt x="338" y="6"/>
                    <a:pt x="335" y="6"/>
                    <a:pt x="332" y="5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6" y="3"/>
                    <a:pt x="324" y="0"/>
                    <a:pt x="322" y="3"/>
                  </a:cubicBezTo>
                  <a:cubicBezTo>
                    <a:pt x="320" y="4"/>
                    <a:pt x="320" y="8"/>
                    <a:pt x="317" y="7"/>
                  </a:cubicBezTo>
                  <a:cubicBezTo>
                    <a:pt x="313" y="4"/>
                    <a:pt x="307" y="7"/>
                    <a:pt x="304" y="3"/>
                  </a:cubicBezTo>
                  <a:cubicBezTo>
                    <a:pt x="300" y="3"/>
                    <a:pt x="298" y="5"/>
                    <a:pt x="293" y="3"/>
                  </a:cubicBezTo>
                  <a:cubicBezTo>
                    <a:pt x="288" y="4"/>
                    <a:pt x="286" y="9"/>
                    <a:pt x="281" y="7"/>
                  </a:cubicBezTo>
                  <a:cubicBezTo>
                    <a:pt x="276" y="8"/>
                    <a:pt x="270" y="10"/>
                    <a:pt x="265" y="8"/>
                  </a:cubicBezTo>
                  <a:cubicBezTo>
                    <a:pt x="264" y="8"/>
                    <a:pt x="263" y="9"/>
                    <a:pt x="262" y="10"/>
                  </a:cubicBezTo>
                  <a:cubicBezTo>
                    <a:pt x="260" y="10"/>
                    <a:pt x="259" y="9"/>
                    <a:pt x="257" y="9"/>
                  </a:cubicBezTo>
                  <a:cubicBezTo>
                    <a:pt x="254" y="10"/>
                    <a:pt x="249" y="10"/>
                    <a:pt x="245" y="10"/>
                  </a:cubicBezTo>
                  <a:cubicBezTo>
                    <a:pt x="242" y="14"/>
                    <a:pt x="237" y="9"/>
                    <a:pt x="233" y="12"/>
                  </a:cubicBezTo>
                  <a:cubicBezTo>
                    <a:pt x="229" y="11"/>
                    <a:pt x="224" y="11"/>
                    <a:pt x="221" y="8"/>
                  </a:cubicBezTo>
                  <a:cubicBezTo>
                    <a:pt x="220" y="9"/>
                    <a:pt x="219" y="11"/>
                    <a:pt x="218" y="10"/>
                  </a:cubicBezTo>
                  <a:cubicBezTo>
                    <a:pt x="216" y="10"/>
                    <a:pt x="212" y="11"/>
                    <a:pt x="210" y="11"/>
                  </a:cubicBezTo>
                  <a:cubicBezTo>
                    <a:pt x="208" y="15"/>
                    <a:pt x="204" y="8"/>
                    <a:pt x="203" y="13"/>
                  </a:cubicBezTo>
                  <a:cubicBezTo>
                    <a:pt x="199" y="13"/>
                    <a:pt x="195" y="14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9" y="12"/>
                    <a:pt x="188" y="14"/>
                    <a:pt x="187" y="12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86" y="12"/>
                    <a:pt x="185" y="12"/>
                    <a:pt x="184" y="12"/>
                  </a:cubicBezTo>
                  <a:cubicBezTo>
                    <a:pt x="184" y="14"/>
                    <a:pt x="183" y="13"/>
                    <a:pt x="182" y="14"/>
                  </a:cubicBezTo>
                  <a:cubicBezTo>
                    <a:pt x="177" y="13"/>
                    <a:pt x="171" y="15"/>
                    <a:pt x="166" y="14"/>
                  </a:cubicBezTo>
                  <a:cubicBezTo>
                    <a:pt x="164" y="15"/>
                    <a:pt x="163" y="14"/>
                    <a:pt x="161" y="15"/>
                  </a:cubicBezTo>
                  <a:cubicBezTo>
                    <a:pt x="160" y="14"/>
                    <a:pt x="158" y="15"/>
                    <a:pt x="158" y="13"/>
                  </a:cubicBezTo>
                  <a:cubicBezTo>
                    <a:pt x="157" y="12"/>
                    <a:pt x="157" y="10"/>
                    <a:pt x="158" y="9"/>
                  </a:cubicBezTo>
                  <a:cubicBezTo>
                    <a:pt x="155" y="7"/>
                    <a:pt x="154" y="4"/>
                    <a:pt x="150" y="5"/>
                  </a:cubicBezTo>
                  <a:cubicBezTo>
                    <a:pt x="145" y="1"/>
                    <a:pt x="146" y="9"/>
                    <a:pt x="142" y="8"/>
                  </a:cubicBezTo>
                  <a:cubicBezTo>
                    <a:pt x="141" y="9"/>
                    <a:pt x="143" y="11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8" y="18"/>
                    <a:pt x="131" y="17"/>
                    <a:pt x="125" y="17"/>
                  </a:cubicBezTo>
                  <a:cubicBezTo>
                    <a:pt x="123" y="19"/>
                    <a:pt x="119" y="17"/>
                    <a:pt x="117" y="19"/>
                  </a:cubicBezTo>
                  <a:cubicBezTo>
                    <a:pt x="112" y="19"/>
                    <a:pt x="110" y="21"/>
                    <a:pt x="106" y="21"/>
                  </a:cubicBezTo>
                  <a:cubicBezTo>
                    <a:pt x="103" y="22"/>
                    <a:pt x="100" y="21"/>
                    <a:pt x="97" y="21"/>
                  </a:cubicBezTo>
                  <a:cubicBezTo>
                    <a:pt x="93" y="23"/>
                    <a:pt x="88" y="24"/>
                    <a:pt x="83" y="25"/>
                  </a:cubicBezTo>
                  <a:cubicBezTo>
                    <a:pt x="79" y="25"/>
                    <a:pt x="75" y="27"/>
                    <a:pt x="71" y="27"/>
                  </a:cubicBezTo>
                  <a:cubicBezTo>
                    <a:pt x="68" y="29"/>
                    <a:pt x="66" y="28"/>
                    <a:pt x="63" y="29"/>
                  </a:cubicBezTo>
                  <a:cubicBezTo>
                    <a:pt x="60" y="28"/>
                    <a:pt x="56" y="30"/>
                    <a:pt x="52" y="29"/>
                  </a:cubicBezTo>
                  <a:cubicBezTo>
                    <a:pt x="47" y="30"/>
                    <a:pt x="42" y="32"/>
                    <a:pt x="36" y="32"/>
                  </a:cubicBezTo>
                  <a:cubicBezTo>
                    <a:pt x="31" y="31"/>
                    <a:pt x="25" y="33"/>
                    <a:pt x="19" y="33"/>
                  </a:cubicBezTo>
                  <a:cubicBezTo>
                    <a:pt x="15" y="34"/>
                    <a:pt x="10" y="33"/>
                    <a:pt x="6" y="35"/>
                  </a:cubicBezTo>
                  <a:cubicBezTo>
                    <a:pt x="8" y="36"/>
                    <a:pt x="10" y="34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8" y="35"/>
                    <a:pt x="23" y="35"/>
                    <a:pt x="28" y="33"/>
                  </a:cubicBezTo>
                  <a:cubicBezTo>
                    <a:pt x="30" y="34"/>
                    <a:pt x="33" y="34"/>
                    <a:pt x="35" y="34"/>
                  </a:cubicBezTo>
                  <a:cubicBezTo>
                    <a:pt x="39" y="32"/>
                    <a:pt x="40" y="37"/>
                    <a:pt x="44" y="36"/>
                  </a:cubicBezTo>
                  <a:cubicBezTo>
                    <a:pt x="46" y="35"/>
                    <a:pt x="51" y="37"/>
                    <a:pt x="51" y="33"/>
                  </a:cubicBezTo>
                  <a:cubicBezTo>
                    <a:pt x="56" y="34"/>
                    <a:pt x="59" y="30"/>
                    <a:pt x="62" y="33"/>
                  </a:cubicBezTo>
                  <a:cubicBezTo>
                    <a:pt x="66" y="30"/>
                    <a:pt x="70" y="37"/>
                    <a:pt x="74" y="33"/>
                  </a:cubicBezTo>
                  <a:cubicBezTo>
                    <a:pt x="76" y="33"/>
                    <a:pt x="79" y="32"/>
                    <a:pt x="82" y="31"/>
                  </a:cubicBezTo>
                  <a:cubicBezTo>
                    <a:pt x="86" y="32"/>
                    <a:pt x="90" y="28"/>
                    <a:pt x="95" y="29"/>
                  </a:cubicBezTo>
                  <a:cubicBezTo>
                    <a:pt x="97" y="30"/>
                    <a:pt x="100" y="27"/>
                    <a:pt x="102" y="29"/>
                  </a:cubicBezTo>
                  <a:cubicBezTo>
                    <a:pt x="105" y="27"/>
                    <a:pt x="109" y="27"/>
                    <a:pt x="113" y="27"/>
                  </a:cubicBezTo>
                  <a:cubicBezTo>
                    <a:pt x="116" y="27"/>
                    <a:pt x="119" y="25"/>
                    <a:pt x="121" y="28"/>
                  </a:cubicBezTo>
                  <a:cubicBezTo>
                    <a:pt x="121" y="29"/>
                    <a:pt x="121" y="30"/>
                    <a:pt x="120" y="30"/>
                  </a:cubicBezTo>
                  <a:cubicBezTo>
                    <a:pt x="119" y="32"/>
                    <a:pt x="116" y="33"/>
                    <a:pt x="114" y="31"/>
                  </a:cubicBezTo>
                  <a:cubicBezTo>
                    <a:pt x="113" y="35"/>
                    <a:pt x="107" y="35"/>
                    <a:pt x="103" y="35"/>
                  </a:cubicBezTo>
                  <a:cubicBezTo>
                    <a:pt x="102" y="36"/>
                    <a:pt x="101" y="37"/>
                    <a:pt x="100" y="36"/>
                  </a:cubicBezTo>
                  <a:cubicBezTo>
                    <a:pt x="99" y="37"/>
                    <a:pt x="97" y="36"/>
                    <a:pt x="96" y="37"/>
                  </a:cubicBezTo>
                  <a:cubicBezTo>
                    <a:pt x="92" y="37"/>
                    <a:pt x="89" y="38"/>
                    <a:pt x="85" y="38"/>
                  </a:cubicBezTo>
                  <a:cubicBezTo>
                    <a:pt x="85" y="39"/>
                    <a:pt x="84" y="38"/>
                    <a:pt x="84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1" y="38"/>
                    <a:pt x="82" y="38"/>
                    <a:pt x="82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5" y="39"/>
                    <a:pt x="84" y="40"/>
                  </a:cubicBezTo>
                  <a:cubicBezTo>
                    <a:pt x="84" y="41"/>
                    <a:pt x="82" y="41"/>
                    <a:pt x="82" y="41"/>
                  </a:cubicBezTo>
                  <a:cubicBezTo>
                    <a:pt x="77" y="42"/>
                    <a:pt x="73" y="45"/>
                    <a:pt x="67" y="46"/>
                  </a:cubicBezTo>
                  <a:cubicBezTo>
                    <a:pt x="61" y="50"/>
                    <a:pt x="55" y="47"/>
                    <a:pt x="48" y="51"/>
                  </a:cubicBezTo>
                  <a:cubicBezTo>
                    <a:pt x="45" y="52"/>
                    <a:pt x="41" y="53"/>
                    <a:pt x="38" y="54"/>
                  </a:cubicBezTo>
                  <a:cubicBezTo>
                    <a:pt x="35" y="57"/>
                    <a:pt x="30" y="56"/>
                    <a:pt x="26" y="58"/>
                  </a:cubicBezTo>
                  <a:cubicBezTo>
                    <a:pt x="24" y="62"/>
                    <a:pt x="18" y="59"/>
                    <a:pt x="16" y="63"/>
                  </a:cubicBezTo>
                  <a:cubicBezTo>
                    <a:pt x="15" y="64"/>
                    <a:pt x="13" y="64"/>
                    <a:pt x="12" y="63"/>
                  </a:cubicBezTo>
                  <a:cubicBezTo>
                    <a:pt x="9" y="68"/>
                    <a:pt x="0" y="65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4" y="74"/>
                    <a:pt x="0" y="76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6"/>
                    <a:pt x="3" y="77"/>
                    <a:pt x="4" y="77"/>
                  </a:cubicBezTo>
                  <a:cubicBezTo>
                    <a:pt x="9" y="78"/>
                    <a:pt x="4" y="82"/>
                    <a:pt x="4" y="85"/>
                  </a:cubicBezTo>
                  <a:cubicBezTo>
                    <a:pt x="10" y="84"/>
                    <a:pt x="5" y="89"/>
                    <a:pt x="8" y="92"/>
                  </a:cubicBezTo>
                  <a:cubicBezTo>
                    <a:pt x="12" y="89"/>
                    <a:pt x="14" y="87"/>
                    <a:pt x="19" y="87"/>
                  </a:cubicBezTo>
                  <a:cubicBezTo>
                    <a:pt x="17" y="85"/>
                    <a:pt x="20" y="84"/>
                    <a:pt x="20" y="83"/>
                  </a:cubicBezTo>
                  <a:cubicBezTo>
                    <a:pt x="22" y="82"/>
                    <a:pt x="23" y="84"/>
                    <a:pt x="24" y="85"/>
                  </a:cubicBezTo>
                  <a:cubicBezTo>
                    <a:pt x="26" y="83"/>
                    <a:pt x="29" y="83"/>
                    <a:pt x="31" y="83"/>
                  </a:cubicBezTo>
                  <a:cubicBezTo>
                    <a:pt x="32" y="81"/>
                    <a:pt x="36" y="81"/>
                    <a:pt x="36" y="79"/>
                  </a:cubicBezTo>
                  <a:cubicBezTo>
                    <a:pt x="40" y="75"/>
                    <a:pt x="46" y="73"/>
                    <a:pt x="52" y="74"/>
                  </a:cubicBezTo>
                  <a:cubicBezTo>
                    <a:pt x="52" y="75"/>
                    <a:pt x="51" y="75"/>
                    <a:pt x="50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4" y="76"/>
                    <a:pt x="54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9"/>
                    <a:pt x="59" y="70"/>
                    <a:pt x="63" y="69"/>
                  </a:cubicBezTo>
                  <a:cubicBezTo>
                    <a:pt x="65" y="68"/>
                    <a:pt x="67" y="69"/>
                    <a:pt x="68" y="67"/>
                  </a:cubicBezTo>
                  <a:cubicBezTo>
                    <a:pt x="71" y="67"/>
                    <a:pt x="75" y="64"/>
                    <a:pt x="76" y="67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0"/>
                    <a:pt x="72" y="71"/>
                    <a:pt x="71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7" y="71"/>
                    <a:pt x="64" y="72"/>
                    <a:pt x="62" y="74"/>
                  </a:cubicBezTo>
                  <a:cubicBezTo>
                    <a:pt x="66" y="72"/>
                    <a:pt x="70" y="72"/>
                    <a:pt x="73" y="71"/>
                  </a:cubicBezTo>
                  <a:cubicBezTo>
                    <a:pt x="76" y="72"/>
                    <a:pt x="80" y="70"/>
                    <a:pt x="82" y="72"/>
                  </a:cubicBezTo>
                  <a:cubicBezTo>
                    <a:pt x="87" y="71"/>
                    <a:pt x="91" y="70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7" y="67"/>
                    <a:pt x="98" y="66"/>
                    <a:pt x="100" y="66"/>
                  </a:cubicBezTo>
                  <a:cubicBezTo>
                    <a:pt x="101" y="67"/>
                    <a:pt x="106" y="63"/>
                    <a:pt x="107" y="67"/>
                  </a:cubicBezTo>
                  <a:cubicBezTo>
                    <a:pt x="109" y="69"/>
                    <a:pt x="105" y="69"/>
                    <a:pt x="106" y="70"/>
                  </a:cubicBezTo>
                  <a:cubicBezTo>
                    <a:pt x="106" y="70"/>
                    <a:pt x="107" y="71"/>
                    <a:pt x="107" y="71"/>
                  </a:cubicBezTo>
                  <a:cubicBezTo>
                    <a:pt x="107" y="75"/>
                    <a:pt x="110" y="76"/>
                    <a:pt x="111" y="80"/>
                  </a:cubicBezTo>
                  <a:cubicBezTo>
                    <a:pt x="114" y="84"/>
                    <a:pt x="106" y="86"/>
                    <a:pt x="108" y="91"/>
                  </a:cubicBezTo>
                  <a:cubicBezTo>
                    <a:pt x="111" y="91"/>
                    <a:pt x="110" y="88"/>
                    <a:pt x="111" y="86"/>
                  </a:cubicBezTo>
                  <a:cubicBezTo>
                    <a:pt x="114" y="84"/>
                    <a:pt x="118" y="86"/>
                    <a:pt x="121" y="86"/>
                  </a:cubicBezTo>
                  <a:cubicBezTo>
                    <a:pt x="121" y="89"/>
                    <a:pt x="119" y="91"/>
                    <a:pt x="117" y="94"/>
                  </a:cubicBezTo>
                  <a:cubicBezTo>
                    <a:pt x="112" y="95"/>
                    <a:pt x="110" y="102"/>
                    <a:pt x="104" y="102"/>
                  </a:cubicBezTo>
                  <a:cubicBezTo>
                    <a:pt x="102" y="105"/>
                    <a:pt x="100" y="102"/>
                    <a:pt x="97" y="103"/>
                  </a:cubicBezTo>
                  <a:cubicBezTo>
                    <a:pt x="96" y="108"/>
                    <a:pt x="98" y="112"/>
                    <a:pt x="99" y="116"/>
                  </a:cubicBezTo>
                  <a:cubicBezTo>
                    <a:pt x="97" y="118"/>
                    <a:pt x="94" y="118"/>
                    <a:pt x="93" y="121"/>
                  </a:cubicBezTo>
                  <a:cubicBezTo>
                    <a:pt x="91" y="122"/>
                    <a:pt x="88" y="121"/>
                    <a:pt x="89" y="124"/>
                  </a:cubicBezTo>
                  <a:cubicBezTo>
                    <a:pt x="90" y="125"/>
                    <a:pt x="90" y="124"/>
                    <a:pt x="91" y="124"/>
                  </a:cubicBezTo>
                  <a:cubicBezTo>
                    <a:pt x="93" y="126"/>
                    <a:pt x="89" y="127"/>
                    <a:pt x="89" y="128"/>
                  </a:cubicBezTo>
                  <a:cubicBezTo>
                    <a:pt x="93" y="133"/>
                    <a:pt x="98" y="127"/>
                    <a:pt x="103" y="129"/>
                  </a:cubicBezTo>
                  <a:cubicBezTo>
                    <a:pt x="106" y="132"/>
                    <a:pt x="100" y="134"/>
                    <a:pt x="100" y="138"/>
                  </a:cubicBezTo>
                  <a:cubicBezTo>
                    <a:pt x="104" y="139"/>
                    <a:pt x="100" y="142"/>
                    <a:pt x="102" y="144"/>
                  </a:cubicBezTo>
                  <a:cubicBezTo>
                    <a:pt x="111" y="140"/>
                    <a:pt x="104" y="149"/>
                    <a:pt x="107" y="152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5" y="148"/>
                    <a:pt x="118" y="141"/>
                    <a:pt x="123" y="145"/>
                  </a:cubicBezTo>
                  <a:cubicBezTo>
                    <a:pt x="129" y="143"/>
                    <a:pt x="129" y="151"/>
                    <a:pt x="134" y="152"/>
                  </a:cubicBezTo>
                  <a:cubicBezTo>
                    <a:pt x="135" y="153"/>
                    <a:pt x="136" y="154"/>
                    <a:pt x="136" y="155"/>
                  </a:cubicBezTo>
                  <a:cubicBezTo>
                    <a:pt x="137" y="158"/>
                    <a:pt x="139" y="159"/>
                    <a:pt x="142" y="160"/>
                  </a:cubicBezTo>
                  <a:cubicBezTo>
                    <a:pt x="141" y="161"/>
                    <a:pt x="140" y="164"/>
                    <a:pt x="138" y="164"/>
                  </a:cubicBezTo>
                  <a:cubicBezTo>
                    <a:pt x="132" y="164"/>
                    <a:pt x="127" y="169"/>
                    <a:pt x="120" y="168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4" y="169"/>
                    <a:pt x="128" y="170"/>
                    <a:pt x="131" y="167"/>
                  </a:cubicBezTo>
                  <a:cubicBezTo>
                    <a:pt x="134" y="168"/>
                    <a:pt x="137" y="166"/>
                    <a:pt x="139" y="165"/>
                  </a:cubicBezTo>
                  <a:cubicBezTo>
                    <a:pt x="142" y="166"/>
                    <a:pt x="143" y="168"/>
                    <a:pt x="141" y="169"/>
                  </a:cubicBezTo>
                  <a:cubicBezTo>
                    <a:pt x="137" y="169"/>
                    <a:pt x="135" y="174"/>
                    <a:pt x="130" y="173"/>
                  </a:cubicBezTo>
                  <a:cubicBezTo>
                    <a:pt x="130" y="173"/>
                    <a:pt x="130" y="174"/>
                    <a:pt x="131" y="174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7"/>
                    <a:pt x="134" y="178"/>
                    <a:pt x="133" y="179"/>
                  </a:cubicBezTo>
                  <a:cubicBezTo>
                    <a:pt x="128" y="179"/>
                    <a:pt x="131" y="185"/>
                    <a:pt x="129" y="188"/>
                  </a:cubicBezTo>
                  <a:cubicBezTo>
                    <a:pt x="130" y="189"/>
                    <a:pt x="133" y="188"/>
                    <a:pt x="134" y="189"/>
                  </a:cubicBezTo>
                  <a:cubicBezTo>
                    <a:pt x="134" y="191"/>
                    <a:pt x="134" y="193"/>
                    <a:pt x="132" y="194"/>
                  </a:cubicBezTo>
                  <a:cubicBezTo>
                    <a:pt x="136" y="193"/>
                    <a:pt x="136" y="193"/>
                    <a:pt x="136" y="193"/>
                  </a:cubicBezTo>
                  <a:cubicBezTo>
                    <a:pt x="143" y="196"/>
                    <a:pt x="133" y="194"/>
                    <a:pt x="133" y="197"/>
                  </a:cubicBezTo>
                  <a:cubicBezTo>
                    <a:pt x="135" y="198"/>
                    <a:pt x="135" y="198"/>
                    <a:pt x="135" y="198"/>
                  </a:cubicBezTo>
                  <a:cubicBezTo>
                    <a:pt x="139" y="199"/>
                    <a:pt x="142" y="197"/>
                    <a:pt x="145" y="196"/>
                  </a:cubicBezTo>
                  <a:cubicBezTo>
                    <a:pt x="146" y="193"/>
                    <a:pt x="150" y="194"/>
                    <a:pt x="153" y="193"/>
                  </a:cubicBezTo>
                  <a:cubicBezTo>
                    <a:pt x="152" y="193"/>
                    <a:pt x="151" y="192"/>
                    <a:pt x="152" y="191"/>
                  </a:cubicBezTo>
                  <a:cubicBezTo>
                    <a:pt x="155" y="189"/>
                    <a:pt x="158" y="187"/>
                    <a:pt x="162" y="186"/>
                  </a:cubicBezTo>
                  <a:cubicBezTo>
                    <a:pt x="161" y="185"/>
                    <a:pt x="163" y="184"/>
                    <a:pt x="164" y="183"/>
                  </a:cubicBezTo>
                  <a:cubicBezTo>
                    <a:pt x="165" y="180"/>
                    <a:pt x="167" y="182"/>
                    <a:pt x="168" y="184"/>
                  </a:cubicBezTo>
                  <a:cubicBezTo>
                    <a:pt x="173" y="185"/>
                    <a:pt x="175" y="181"/>
                    <a:pt x="179" y="182"/>
                  </a:cubicBezTo>
                  <a:cubicBezTo>
                    <a:pt x="182" y="183"/>
                    <a:pt x="181" y="184"/>
                    <a:pt x="180" y="186"/>
                  </a:cubicBezTo>
                  <a:cubicBezTo>
                    <a:pt x="183" y="187"/>
                    <a:pt x="184" y="183"/>
                    <a:pt x="186" y="185"/>
                  </a:cubicBezTo>
                  <a:cubicBezTo>
                    <a:pt x="187" y="186"/>
                    <a:pt x="189" y="186"/>
                    <a:pt x="190" y="185"/>
                  </a:cubicBezTo>
                  <a:cubicBezTo>
                    <a:pt x="191" y="186"/>
                    <a:pt x="191" y="186"/>
                    <a:pt x="191" y="186"/>
                  </a:cubicBezTo>
                  <a:cubicBezTo>
                    <a:pt x="195" y="184"/>
                    <a:pt x="198" y="186"/>
                    <a:pt x="202" y="185"/>
                  </a:cubicBezTo>
                  <a:cubicBezTo>
                    <a:pt x="204" y="186"/>
                    <a:pt x="201" y="188"/>
                    <a:pt x="202" y="189"/>
                  </a:cubicBezTo>
                  <a:cubicBezTo>
                    <a:pt x="201" y="192"/>
                    <a:pt x="197" y="193"/>
                    <a:pt x="195" y="194"/>
                  </a:cubicBezTo>
                  <a:cubicBezTo>
                    <a:pt x="198" y="193"/>
                    <a:pt x="202" y="194"/>
                    <a:pt x="205" y="192"/>
                  </a:cubicBezTo>
                  <a:cubicBezTo>
                    <a:pt x="208" y="192"/>
                    <a:pt x="211" y="189"/>
                    <a:pt x="213" y="191"/>
                  </a:cubicBezTo>
                  <a:cubicBezTo>
                    <a:pt x="213" y="192"/>
                    <a:pt x="212" y="193"/>
                    <a:pt x="212" y="193"/>
                  </a:cubicBezTo>
                  <a:cubicBezTo>
                    <a:pt x="209" y="194"/>
                    <a:pt x="207" y="196"/>
                    <a:pt x="204" y="196"/>
                  </a:cubicBezTo>
                  <a:cubicBezTo>
                    <a:pt x="205" y="197"/>
                    <a:pt x="205" y="197"/>
                    <a:pt x="205" y="197"/>
                  </a:cubicBezTo>
                  <a:cubicBezTo>
                    <a:pt x="205" y="198"/>
                    <a:pt x="205" y="198"/>
                    <a:pt x="204" y="199"/>
                  </a:cubicBezTo>
                  <a:cubicBezTo>
                    <a:pt x="203" y="199"/>
                    <a:pt x="201" y="201"/>
                    <a:pt x="200" y="200"/>
                  </a:cubicBezTo>
                  <a:cubicBezTo>
                    <a:pt x="200" y="200"/>
                    <a:pt x="199" y="200"/>
                    <a:pt x="200" y="201"/>
                  </a:cubicBezTo>
                  <a:cubicBezTo>
                    <a:pt x="200" y="202"/>
                    <a:pt x="201" y="201"/>
                    <a:pt x="202" y="201"/>
                  </a:cubicBezTo>
                  <a:cubicBezTo>
                    <a:pt x="204" y="201"/>
                    <a:pt x="208" y="201"/>
                    <a:pt x="210" y="201"/>
                  </a:cubicBezTo>
                  <a:cubicBezTo>
                    <a:pt x="211" y="201"/>
                    <a:pt x="211" y="201"/>
                    <a:pt x="212" y="200"/>
                  </a:cubicBezTo>
                  <a:cubicBezTo>
                    <a:pt x="212" y="204"/>
                    <a:pt x="216" y="205"/>
                    <a:pt x="220" y="206"/>
                  </a:cubicBezTo>
                  <a:cubicBezTo>
                    <a:pt x="226" y="204"/>
                    <a:pt x="224" y="212"/>
                    <a:pt x="230" y="212"/>
                  </a:cubicBezTo>
                  <a:cubicBezTo>
                    <a:pt x="235" y="213"/>
                    <a:pt x="230" y="215"/>
                    <a:pt x="231" y="217"/>
                  </a:cubicBezTo>
                  <a:cubicBezTo>
                    <a:pt x="231" y="218"/>
                    <a:pt x="230" y="218"/>
                    <a:pt x="229" y="218"/>
                  </a:cubicBezTo>
                  <a:cubicBezTo>
                    <a:pt x="231" y="219"/>
                    <a:pt x="234" y="218"/>
                    <a:pt x="235" y="220"/>
                  </a:cubicBezTo>
                  <a:cubicBezTo>
                    <a:pt x="234" y="225"/>
                    <a:pt x="228" y="223"/>
                    <a:pt x="224" y="225"/>
                  </a:cubicBezTo>
                  <a:cubicBezTo>
                    <a:pt x="221" y="228"/>
                    <a:pt x="217" y="229"/>
                    <a:pt x="213" y="230"/>
                  </a:cubicBezTo>
                  <a:cubicBezTo>
                    <a:pt x="213" y="233"/>
                    <a:pt x="208" y="235"/>
                    <a:pt x="211" y="238"/>
                  </a:cubicBezTo>
                  <a:cubicBezTo>
                    <a:pt x="211" y="239"/>
                    <a:pt x="213" y="240"/>
                    <a:pt x="212" y="241"/>
                  </a:cubicBezTo>
                  <a:cubicBezTo>
                    <a:pt x="212" y="243"/>
                    <a:pt x="213" y="245"/>
                    <a:pt x="215" y="246"/>
                  </a:cubicBezTo>
                  <a:cubicBezTo>
                    <a:pt x="215" y="245"/>
                    <a:pt x="215" y="245"/>
                    <a:pt x="215" y="245"/>
                  </a:cubicBezTo>
                  <a:cubicBezTo>
                    <a:pt x="217" y="247"/>
                    <a:pt x="220" y="245"/>
                    <a:pt x="221" y="248"/>
                  </a:cubicBezTo>
                  <a:cubicBezTo>
                    <a:pt x="221" y="248"/>
                    <a:pt x="222" y="249"/>
                    <a:pt x="221" y="250"/>
                  </a:cubicBezTo>
                  <a:cubicBezTo>
                    <a:pt x="224" y="250"/>
                    <a:pt x="224" y="250"/>
                    <a:pt x="224" y="250"/>
                  </a:cubicBezTo>
                  <a:cubicBezTo>
                    <a:pt x="225" y="250"/>
                    <a:pt x="226" y="250"/>
                    <a:pt x="226" y="252"/>
                  </a:cubicBezTo>
                  <a:cubicBezTo>
                    <a:pt x="228" y="252"/>
                    <a:pt x="228" y="252"/>
                    <a:pt x="228" y="252"/>
                  </a:cubicBezTo>
                  <a:cubicBezTo>
                    <a:pt x="230" y="250"/>
                    <a:pt x="234" y="250"/>
                    <a:pt x="235" y="248"/>
                  </a:cubicBezTo>
                  <a:cubicBezTo>
                    <a:pt x="234" y="248"/>
                    <a:pt x="234" y="247"/>
                    <a:pt x="233" y="247"/>
                  </a:cubicBezTo>
                  <a:cubicBezTo>
                    <a:pt x="233" y="246"/>
                    <a:pt x="234" y="245"/>
                    <a:pt x="235" y="244"/>
                  </a:cubicBezTo>
                  <a:cubicBezTo>
                    <a:pt x="239" y="244"/>
                    <a:pt x="245" y="239"/>
                    <a:pt x="249" y="243"/>
                  </a:cubicBezTo>
                  <a:cubicBezTo>
                    <a:pt x="247" y="244"/>
                    <a:pt x="251" y="245"/>
                    <a:pt x="249" y="246"/>
                  </a:cubicBezTo>
                  <a:cubicBezTo>
                    <a:pt x="250" y="247"/>
                    <a:pt x="249" y="248"/>
                    <a:pt x="249" y="250"/>
                  </a:cubicBezTo>
                  <a:cubicBezTo>
                    <a:pt x="247" y="250"/>
                    <a:pt x="247" y="253"/>
                    <a:pt x="244" y="253"/>
                  </a:cubicBezTo>
                  <a:cubicBezTo>
                    <a:pt x="246" y="253"/>
                    <a:pt x="246" y="256"/>
                    <a:pt x="248" y="255"/>
                  </a:cubicBezTo>
                  <a:cubicBezTo>
                    <a:pt x="249" y="252"/>
                    <a:pt x="254" y="255"/>
                    <a:pt x="256" y="253"/>
                  </a:cubicBezTo>
                  <a:cubicBezTo>
                    <a:pt x="260" y="254"/>
                    <a:pt x="264" y="253"/>
                    <a:pt x="267" y="251"/>
                  </a:cubicBezTo>
                  <a:cubicBezTo>
                    <a:pt x="271" y="251"/>
                    <a:pt x="273" y="247"/>
                    <a:pt x="277" y="248"/>
                  </a:cubicBezTo>
                  <a:cubicBezTo>
                    <a:pt x="281" y="245"/>
                    <a:pt x="286" y="245"/>
                    <a:pt x="290" y="243"/>
                  </a:cubicBezTo>
                  <a:cubicBezTo>
                    <a:pt x="294" y="247"/>
                    <a:pt x="286" y="247"/>
                    <a:pt x="287" y="251"/>
                  </a:cubicBezTo>
                  <a:cubicBezTo>
                    <a:pt x="287" y="254"/>
                    <a:pt x="283" y="259"/>
                    <a:pt x="288" y="261"/>
                  </a:cubicBezTo>
                  <a:cubicBezTo>
                    <a:pt x="286" y="263"/>
                    <a:pt x="286" y="263"/>
                    <a:pt x="286" y="263"/>
                  </a:cubicBezTo>
                  <a:cubicBezTo>
                    <a:pt x="282" y="270"/>
                    <a:pt x="271" y="268"/>
                    <a:pt x="265" y="267"/>
                  </a:cubicBezTo>
                  <a:cubicBezTo>
                    <a:pt x="258" y="269"/>
                    <a:pt x="252" y="271"/>
                    <a:pt x="245" y="273"/>
                  </a:cubicBezTo>
                  <a:cubicBezTo>
                    <a:pt x="246" y="275"/>
                    <a:pt x="243" y="277"/>
                    <a:pt x="241" y="278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40" y="278"/>
                    <a:pt x="240" y="278"/>
                    <a:pt x="240" y="278"/>
                  </a:cubicBezTo>
                  <a:cubicBezTo>
                    <a:pt x="239" y="277"/>
                    <a:pt x="239" y="277"/>
                    <a:pt x="239" y="277"/>
                  </a:cubicBezTo>
                  <a:cubicBezTo>
                    <a:pt x="237" y="279"/>
                    <a:pt x="234" y="279"/>
                    <a:pt x="231" y="280"/>
                  </a:cubicBezTo>
                  <a:cubicBezTo>
                    <a:pt x="231" y="281"/>
                    <a:pt x="232" y="282"/>
                    <a:pt x="232" y="283"/>
                  </a:cubicBezTo>
                  <a:cubicBezTo>
                    <a:pt x="233" y="284"/>
                    <a:pt x="231" y="285"/>
                    <a:pt x="230" y="286"/>
                  </a:cubicBezTo>
                  <a:cubicBezTo>
                    <a:pt x="231" y="287"/>
                    <a:pt x="231" y="287"/>
                    <a:pt x="231" y="287"/>
                  </a:cubicBezTo>
                  <a:cubicBezTo>
                    <a:pt x="230" y="288"/>
                    <a:pt x="231" y="290"/>
                    <a:pt x="229" y="291"/>
                  </a:cubicBezTo>
                  <a:cubicBezTo>
                    <a:pt x="226" y="293"/>
                    <a:pt x="224" y="290"/>
                    <a:pt x="220" y="291"/>
                  </a:cubicBezTo>
                  <a:cubicBezTo>
                    <a:pt x="217" y="293"/>
                    <a:pt x="212" y="294"/>
                    <a:pt x="208" y="294"/>
                  </a:cubicBezTo>
                  <a:cubicBezTo>
                    <a:pt x="207" y="296"/>
                    <a:pt x="203" y="295"/>
                    <a:pt x="202" y="297"/>
                  </a:cubicBezTo>
                  <a:cubicBezTo>
                    <a:pt x="207" y="297"/>
                    <a:pt x="212" y="296"/>
                    <a:pt x="216" y="294"/>
                  </a:cubicBezTo>
                  <a:cubicBezTo>
                    <a:pt x="220" y="295"/>
                    <a:pt x="222" y="298"/>
                    <a:pt x="226" y="298"/>
                  </a:cubicBezTo>
                  <a:cubicBezTo>
                    <a:pt x="223" y="301"/>
                    <a:pt x="218" y="302"/>
                    <a:pt x="214" y="303"/>
                  </a:cubicBezTo>
                  <a:cubicBezTo>
                    <a:pt x="214" y="303"/>
                    <a:pt x="214" y="303"/>
                    <a:pt x="214" y="303"/>
                  </a:cubicBezTo>
                  <a:cubicBezTo>
                    <a:pt x="218" y="303"/>
                    <a:pt x="221" y="301"/>
                    <a:pt x="225" y="302"/>
                  </a:cubicBezTo>
                  <a:cubicBezTo>
                    <a:pt x="224" y="304"/>
                    <a:pt x="221" y="303"/>
                    <a:pt x="220" y="304"/>
                  </a:cubicBezTo>
                  <a:cubicBezTo>
                    <a:pt x="219" y="304"/>
                    <a:pt x="217" y="306"/>
                    <a:pt x="215" y="305"/>
                  </a:cubicBezTo>
                  <a:cubicBezTo>
                    <a:pt x="215" y="306"/>
                    <a:pt x="214" y="307"/>
                    <a:pt x="213" y="307"/>
                  </a:cubicBezTo>
                  <a:cubicBezTo>
                    <a:pt x="214" y="307"/>
                    <a:pt x="214" y="307"/>
                    <a:pt x="215" y="307"/>
                  </a:cubicBezTo>
                  <a:cubicBezTo>
                    <a:pt x="220" y="306"/>
                    <a:pt x="225" y="304"/>
                    <a:pt x="231" y="304"/>
                  </a:cubicBezTo>
                  <a:cubicBezTo>
                    <a:pt x="235" y="304"/>
                    <a:pt x="233" y="309"/>
                    <a:pt x="237" y="308"/>
                  </a:cubicBezTo>
                  <a:cubicBezTo>
                    <a:pt x="238" y="309"/>
                    <a:pt x="239" y="309"/>
                    <a:pt x="239" y="310"/>
                  </a:cubicBezTo>
                  <a:cubicBezTo>
                    <a:pt x="240" y="314"/>
                    <a:pt x="244" y="315"/>
                    <a:pt x="248" y="314"/>
                  </a:cubicBezTo>
                  <a:cubicBezTo>
                    <a:pt x="252" y="312"/>
                    <a:pt x="257" y="311"/>
                    <a:pt x="262" y="309"/>
                  </a:cubicBezTo>
                  <a:cubicBezTo>
                    <a:pt x="272" y="312"/>
                    <a:pt x="281" y="306"/>
                    <a:pt x="292" y="306"/>
                  </a:cubicBezTo>
                  <a:cubicBezTo>
                    <a:pt x="292" y="307"/>
                    <a:pt x="294" y="307"/>
                    <a:pt x="293" y="308"/>
                  </a:cubicBezTo>
                  <a:cubicBezTo>
                    <a:pt x="293" y="308"/>
                    <a:pt x="292" y="309"/>
                    <a:pt x="291" y="309"/>
                  </a:cubicBezTo>
                  <a:cubicBezTo>
                    <a:pt x="292" y="310"/>
                    <a:pt x="292" y="312"/>
                    <a:pt x="294" y="310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6" y="308"/>
                    <a:pt x="297" y="306"/>
                    <a:pt x="301" y="306"/>
                  </a:cubicBezTo>
                  <a:cubicBezTo>
                    <a:pt x="302" y="306"/>
                    <a:pt x="304" y="308"/>
                    <a:pt x="303" y="309"/>
                  </a:cubicBezTo>
                  <a:cubicBezTo>
                    <a:pt x="299" y="314"/>
                    <a:pt x="292" y="312"/>
                    <a:pt x="288" y="316"/>
                  </a:cubicBezTo>
                  <a:cubicBezTo>
                    <a:pt x="287" y="317"/>
                    <a:pt x="284" y="315"/>
                    <a:pt x="284" y="318"/>
                  </a:cubicBezTo>
                  <a:cubicBezTo>
                    <a:pt x="285" y="319"/>
                    <a:pt x="286" y="320"/>
                    <a:pt x="285" y="320"/>
                  </a:cubicBezTo>
                  <a:cubicBezTo>
                    <a:pt x="289" y="316"/>
                    <a:pt x="294" y="317"/>
                    <a:pt x="298" y="313"/>
                  </a:cubicBezTo>
                  <a:cubicBezTo>
                    <a:pt x="300" y="313"/>
                    <a:pt x="303" y="313"/>
                    <a:pt x="304" y="311"/>
                  </a:cubicBezTo>
                  <a:cubicBezTo>
                    <a:pt x="306" y="311"/>
                    <a:pt x="309" y="308"/>
                    <a:pt x="310" y="310"/>
                  </a:cubicBezTo>
                  <a:cubicBezTo>
                    <a:pt x="308" y="311"/>
                    <a:pt x="307" y="314"/>
                    <a:pt x="305" y="313"/>
                  </a:cubicBezTo>
                  <a:cubicBezTo>
                    <a:pt x="300" y="314"/>
                    <a:pt x="301" y="319"/>
                    <a:pt x="296" y="319"/>
                  </a:cubicBezTo>
                  <a:cubicBezTo>
                    <a:pt x="295" y="321"/>
                    <a:pt x="291" y="320"/>
                    <a:pt x="290" y="322"/>
                  </a:cubicBezTo>
                  <a:cubicBezTo>
                    <a:pt x="291" y="322"/>
                    <a:pt x="292" y="323"/>
                    <a:pt x="292" y="322"/>
                  </a:cubicBezTo>
                  <a:cubicBezTo>
                    <a:pt x="295" y="322"/>
                    <a:pt x="297" y="320"/>
                    <a:pt x="299" y="320"/>
                  </a:cubicBezTo>
                  <a:cubicBezTo>
                    <a:pt x="305" y="321"/>
                    <a:pt x="307" y="315"/>
                    <a:pt x="312" y="315"/>
                  </a:cubicBezTo>
                  <a:cubicBezTo>
                    <a:pt x="313" y="310"/>
                    <a:pt x="319" y="311"/>
                    <a:pt x="322" y="308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21" y="307"/>
                    <a:pt x="321" y="307"/>
                    <a:pt x="321" y="307"/>
                  </a:cubicBezTo>
                  <a:cubicBezTo>
                    <a:pt x="319" y="308"/>
                    <a:pt x="317" y="307"/>
                    <a:pt x="315" y="309"/>
                  </a:cubicBezTo>
                  <a:cubicBezTo>
                    <a:pt x="314" y="309"/>
                    <a:pt x="312" y="310"/>
                    <a:pt x="312" y="308"/>
                  </a:cubicBezTo>
                  <a:cubicBezTo>
                    <a:pt x="311" y="307"/>
                    <a:pt x="312" y="307"/>
                    <a:pt x="313" y="306"/>
                  </a:cubicBezTo>
                  <a:cubicBezTo>
                    <a:pt x="317" y="306"/>
                    <a:pt x="320" y="298"/>
                    <a:pt x="325" y="302"/>
                  </a:cubicBezTo>
                  <a:cubicBezTo>
                    <a:pt x="329" y="300"/>
                    <a:pt x="334" y="298"/>
                    <a:pt x="339" y="300"/>
                  </a:cubicBezTo>
                  <a:cubicBezTo>
                    <a:pt x="338" y="302"/>
                    <a:pt x="334" y="301"/>
                    <a:pt x="333" y="303"/>
                  </a:cubicBezTo>
                  <a:cubicBezTo>
                    <a:pt x="338" y="303"/>
                    <a:pt x="338" y="303"/>
                    <a:pt x="338" y="303"/>
                  </a:cubicBezTo>
                  <a:cubicBezTo>
                    <a:pt x="339" y="303"/>
                    <a:pt x="342" y="302"/>
                    <a:pt x="341" y="300"/>
                  </a:cubicBezTo>
                  <a:cubicBezTo>
                    <a:pt x="342" y="299"/>
                    <a:pt x="344" y="298"/>
                    <a:pt x="345" y="298"/>
                  </a:cubicBezTo>
                  <a:cubicBezTo>
                    <a:pt x="348" y="298"/>
                    <a:pt x="351" y="297"/>
                    <a:pt x="352" y="300"/>
                  </a:cubicBezTo>
                  <a:cubicBezTo>
                    <a:pt x="352" y="301"/>
                    <a:pt x="350" y="300"/>
                    <a:pt x="350" y="300"/>
                  </a:cubicBezTo>
                  <a:cubicBezTo>
                    <a:pt x="350" y="301"/>
                    <a:pt x="350" y="301"/>
                    <a:pt x="350" y="301"/>
                  </a:cubicBezTo>
                  <a:cubicBezTo>
                    <a:pt x="350" y="302"/>
                    <a:pt x="352" y="302"/>
                    <a:pt x="352" y="302"/>
                  </a:cubicBezTo>
                  <a:cubicBezTo>
                    <a:pt x="353" y="301"/>
                    <a:pt x="352" y="300"/>
                    <a:pt x="353" y="299"/>
                  </a:cubicBezTo>
                  <a:cubicBezTo>
                    <a:pt x="356" y="299"/>
                    <a:pt x="359" y="297"/>
                    <a:pt x="362" y="295"/>
                  </a:cubicBezTo>
                  <a:cubicBezTo>
                    <a:pt x="365" y="293"/>
                    <a:pt x="367" y="297"/>
                    <a:pt x="370" y="298"/>
                  </a:cubicBezTo>
                  <a:cubicBezTo>
                    <a:pt x="373" y="298"/>
                    <a:pt x="376" y="298"/>
                    <a:pt x="378" y="298"/>
                  </a:cubicBezTo>
                  <a:cubicBezTo>
                    <a:pt x="381" y="295"/>
                    <a:pt x="385" y="300"/>
                    <a:pt x="389" y="297"/>
                  </a:cubicBezTo>
                  <a:cubicBezTo>
                    <a:pt x="391" y="298"/>
                    <a:pt x="388" y="299"/>
                    <a:pt x="389" y="300"/>
                  </a:cubicBezTo>
                  <a:cubicBezTo>
                    <a:pt x="392" y="297"/>
                    <a:pt x="397" y="298"/>
                    <a:pt x="401" y="295"/>
                  </a:cubicBezTo>
                  <a:cubicBezTo>
                    <a:pt x="402" y="295"/>
                    <a:pt x="404" y="295"/>
                    <a:pt x="404" y="295"/>
                  </a:cubicBezTo>
                  <a:cubicBezTo>
                    <a:pt x="408" y="296"/>
                    <a:pt x="410" y="293"/>
                    <a:pt x="413" y="293"/>
                  </a:cubicBezTo>
                  <a:cubicBezTo>
                    <a:pt x="415" y="292"/>
                    <a:pt x="418" y="293"/>
                    <a:pt x="420" y="291"/>
                  </a:cubicBezTo>
                  <a:cubicBezTo>
                    <a:pt x="433" y="289"/>
                    <a:pt x="433" y="289"/>
                    <a:pt x="433" y="289"/>
                  </a:cubicBezTo>
                  <a:cubicBezTo>
                    <a:pt x="435" y="285"/>
                    <a:pt x="440" y="288"/>
                    <a:pt x="443" y="287"/>
                  </a:cubicBezTo>
                  <a:cubicBezTo>
                    <a:pt x="446" y="286"/>
                    <a:pt x="450" y="283"/>
                    <a:pt x="452" y="287"/>
                  </a:cubicBezTo>
                  <a:cubicBezTo>
                    <a:pt x="453" y="289"/>
                    <a:pt x="451" y="288"/>
                    <a:pt x="450" y="290"/>
                  </a:cubicBezTo>
                  <a:cubicBezTo>
                    <a:pt x="451" y="290"/>
                    <a:pt x="452" y="289"/>
                    <a:pt x="452" y="289"/>
                  </a:cubicBezTo>
                  <a:cubicBezTo>
                    <a:pt x="456" y="289"/>
                    <a:pt x="457" y="285"/>
                    <a:pt x="461" y="287"/>
                  </a:cubicBezTo>
                  <a:cubicBezTo>
                    <a:pt x="461" y="285"/>
                    <a:pt x="466" y="286"/>
                    <a:pt x="463" y="284"/>
                  </a:cubicBezTo>
                  <a:cubicBezTo>
                    <a:pt x="466" y="281"/>
                    <a:pt x="470" y="284"/>
                    <a:pt x="473" y="282"/>
                  </a:cubicBezTo>
                  <a:cubicBezTo>
                    <a:pt x="475" y="282"/>
                    <a:pt x="478" y="279"/>
                    <a:pt x="482" y="279"/>
                  </a:cubicBezTo>
                  <a:cubicBezTo>
                    <a:pt x="482" y="280"/>
                    <a:pt x="484" y="282"/>
                    <a:pt x="482" y="283"/>
                  </a:cubicBezTo>
                  <a:cubicBezTo>
                    <a:pt x="483" y="283"/>
                    <a:pt x="483" y="283"/>
                    <a:pt x="483" y="283"/>
                  </a:cubicBezTo>
                  <a:cubicBezTo>
                    <a:pt x="482" y="284"/>
                    <a:pt x="481" y="286"/>
                    <a:pt x="479" y="286"/>
                  </a:cubicBezTo>
                  <a:cubicBezTo>
                    <a:pt x="480" y="287"/>
                    <a:pt x="480" y="287"/>
                    <a:pt x="480" y="287"/>
                  </a:cubicBezTo>
                  <a:cubicBezTo>
                    <a:pt x="481" y="286"/>
                    <a:pt x="483" y="286"/>
                    <a:pt x="485" y="285"/>
                  </a:cubicBezTo>
                  <a:cubicBezTo>
                    <a:pt x="486" y="284"/>
                    <a:pt x="486" y="283"/>
                    <a:pt x="486" y="283"/>
                  </a:cubicBezTo>
                  <a:cubicBezTo>
                    <a:pt x="486" y="282"/>
                    <a:pt x="488" y="281"/>
                    <a:pt x="488" y="280"/>
                  </a:cubicBezTo>
                  <a:cubicBezTo>
                    <a:pt x="487" y="280"/>
                    <a:pt x="487" y="280"/>
                    <a:pt x="487" y="280"/>
                  </a:cubicBezTo>
                  <a:cubicBezTo>
                    <a:pt x="486" y="280"/>
                    <a:pt x="486" y="279"/>
                    <a:pt x="486" y="279"/>
                  </a:cubicBezTo>
                  <a:cubicBezTo>
                    <a:pt x="487" y="278"/>
                    <a:pt x="487" y="279"/>
                    <a:pt x="488" y="278"/>
                  </a:cubicBezTo>
                  <a:cubicBezTo>
                    <a:pt x="491" y="278"/>
                    <a:pt x="495" y="277"/>
                    <a:pt x="498" y="278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2" y="277"/>
                    <a:pt x="512" y="277"/>
                    <a:pt x="512" y="277"/>
                  </a:cubicBezTo>
                  <a:cubicBezTo>
                    <a:pt x="518" y="276"/>
                    <a:pt x="524" y="278"/>
                    <a:pt x="529" y="278"/>
                  </a:cubicBezTo>
                  <a:cubicBezTo>
                    <a:pt x="532" y="281"/>
                    <a:pt x="539" y="278"/>
                    <a:pt x="539" y="283"/>
                  </a:cubicBezTo>
                  <a:cubicBezTo>
                    <a:pt x="540" y="283"/>
                    <a:pt x="541" y="283"/>
                    <a:pt x="541" y="282"/>
                  </a:cubicBezTo>
                  <a:cubicBezTo>
                    <a:pt x="542" y="282"/>
                    <a:pt x="541" y="281"/>
                    <a:pt x="541" y="281"/>
                  </a:cubicBezTo>
                  <a:cubicBezTo>
                    <a:pt x="541" y="282"/>
                    <a:pt x="540" y="281"/>
                    <a:pt x="539" y="282"/>
                  </a:cubicBezTo>
                  <a:cubicBezTo>
                    <a:pt x="539" y="281"/>
                    <a:pt x="539" y="281"/>
                    <a:pt x="539" y="280"/>
                  </a:cubicBezTo>
                  <a:cubicBezTo>
                    <a:pt x="540" y="280"/>
                    <a:pt x="540" y="279"/>
                    <a:pt x="541" y="280"/>
                  </a:cubicBezTo>
                  <a:cubicBezTo>
                    <a:pt x="541" y="280"/>
                    <a:pt x="542" y="279"/>
                    <a:pt x="542" y="279"/>
                  </a:cubicBezTo>
                  <a:cubicBezTo>
                    <a:pt x="544" y="280"/>
                    <a:pt x="546" y="279"/>
                    <a:pt x="548" y="279"/>
                  </a:cubicBezTo>
                  <a:cubicBezTo>
                    <a:pt x="554" y="276"/>
                    <a:pt x="559" y="281"/>
                    <a:pt x="565" y="280"/>
                  </a:cubicBezTo>
                  <a:cubicBezTo>
                    <a:pt x="569" y="280"/>
                    <a:pt x="575" y="280"/>
                    <a:pt x="579" y="282"/>
                  </a:cubicBezTo>
                  <a:cubicBezTo>
                    <a:pt x="584" y="282"/>
                    <a:pt x="591" y="279"/>
                    <a:pt x="594" y="283"/>
                  </a:cubicBezTo>
                  <a:cubicBezTo>
                    <a:pt x="593" y="285"/>
                    <a:pt x="596" y="286"/>
                    <a:pt x="596" y="289"/>
                  </a:cubicBezTo>
                  <a:cubicBezTo>
                    <a:pt x="597" y="291"/>
                    <a:pt x="600" y="289"/>
                    <a:pt x="601" y="292"/>
                  </a:cubicBezTo>
                  <a:cubicBezTo>
                    <a:pt x="599" y="295"/>
                    <a:pt x="601" y="298"/>
                    <a:pt x="601" y="301"/>
                  </a:cubicBezTo>
                  <a:cubicBezTo>
                    <a:pt x="603" y="300"/>
                    <a:pt x="603" y="300"/>
                    <a:pt x="603" y="300"/>
                  </a:cubicBezTo>
                  <a:cubicBezTo>
                    <a:pt x="603" y="301"/>
                    <a:pt x="603" y="301"/>
                    <a:pt x="603" y="301"/>
                  </a:cubicBezTo>
                  <a:cubicBezTo>
                    <a:pt x="607" y="297"/>
                    <a:pt x="602" y="294"/>
                    <a:pt x="601" y="290"/>
                  </a:cubicBezTo>
                  <a:cubicBezTo>
                    <a:pt x="603" y="289"/>
                    <a:pt x="606" y="290"/>
                    <a:pt x="607" y="288"/>
                  </a:cubicBezTo>
                  <a:cubicBezTo>
                    <a:pt x="604" y="286"/>
                    <a:pt x="604" y="286"/>
                    <a:pt x="604" y="286"/>
                  </a:cubicBezTo>
                  <a:cubicBezTo>
                    <a:pt x="603" y="284"/>
                    <a:pt x="606" y="284"/>
                    <a:pt x="606" y="283"/>
                  </a:cubicBezTo>
                  <a:cubicBezTo>
                    <a:pt x="627" y="286"/>
                    <a:pt x="627" y="286"/>
                    <a:pt x="627" y="286"/>
                  </a:cubicBezTo>
                  <a:cubicBezTo>
                    <a:pt x="634" y="285"/>
                    <a:pt x="639" y="291"/>
                    <a:pt x="646" y="289"/>
                  </a:cubicBezTo>
                  <a:cubicBezTo>
                    <a:pt x="654" y="290"/>
                    <a:pt x="659" y="289"/>
                    <a:pt x="666" y="291"/>
                  </a:cubicBezTo>
                  <a:cubicBezTo>
                    <a:pt x="668" y="291"/>
                    <a:pt x="669" y="293"/>
                    <a:pt x="670" y="291"/>
                  </a:cubicBezTo>
                  <a:cubicBezTo>
                    <a:pt x="670" y="291"/>
                    <a:pt x="670" y="292"/>
                    <a:pt x="671" y="292"/>
                  </a:cubicBezTo>
                  <a:cubicBezTo>
                    <a:pt x="670" y="289"/>
                    <a:pt x="667" y="291"/>
                    <a:pt x="666" y="288"/>
                  </a:cubicBezTo>
                  <a:cubicBezTo>
                    <a:pt x="657" y="287"/>
                    <a:pt x="649" y="283"/>
                    <a:pt x="639" y="284"/>
                  </a:cubicBezTo>
                  <a:cubicBezTo>
                    <a:pt x="637" y="283"/>
                    <a:pt x="636" y="282"/>
                    <a:pt x="635" y="280"/>
                  </a:cubicBezTo>
                  <a:cubicBezTo>
                    <a:pt x="636" y="279"/>
                    <a:pt x="639" y="280"/>
                    <a:pt x="640" y="279"/>
                  </a:cubicBezTo>
                  <a:cubicBezTo>
                    <a:pt x="641" y="276"/>
                    <a:pt x="638" y="276"/>
                    <a:pt x="637" y="275"/>
                  </a:cubicBezTo>
                  <a:cubicBezTo>
                    <a:pt x="635" y="272"/>
                    <a:pt x="640" y="274"/>
                    <a:pt x="641" y="272"/>
                  </a:cubicBezTo>
                  <a:cubicBezTo>
                    <a:pt x="641" y="271"/>
                    <a:pt x="640" y="270"/>
                    <a:pt x="641" y="270"/>
                  </a:cubicBezTo>
                  <a:cubicBezTo>
                    <a:pt x="640" y="269"/>
                    <a:pt x="641" y="269"/>
                    <a:pt x="641" y="268"/>
                  </a:cubicBezTo>
                  <a:cubicBezTo>
                    <a:pt x="638" y="267"/>
                    <a:pt x="639" y="264"/>
                    <a:pt x="638" y="262"/>
                  </a:cubicBezTo>
                  <a:cubicBezTo>
                    <a:pt x="635" y="262"/>
                    <a:pt x="634" y="261"/>
                    <a:pt x="633" y="260"/>
                  </a:cubicBezTo>
                  <a:cubicBezTo>
                    <a:pt x="634" y="258"/>
                    <a:pt x="636" y="259"/>
                    <a:pt x="639" y="259"/>
                  </a:cubicBezTo>
                  <a:cubicBezTo>
                    <a:pt x="639" y="259"/>
                    <a:pt x="641" y="259"/>
                    <a:pt x="641" y="258"/>
                  </a:cubicBezTo>
                  <a:cubicBezTo>
                    <a:pt x="636" y="257"/>
                    <a:pt x="636" y="257"/>
                    <a:pt x="636" y="257"/>
                  </a:cubicBezTo>
                  <a:cubicBezTo>
                    <a:pt x="635" y="254"/>
                    <a:pt x="631" y="256"/>
                    <a:pt x="629" y="255"/>
                  </a:cubicBezTo>
                  <a:cubicBezTo>
                    <a:pt x="626" y="254"/>
                    <a:pt x="623" y="254"/>
                    <a:pt x="621" y="254"/>
                  </a:cubicBezTo>
                  <a:cubicBezTo>
                    <a:pt x="611" y="253"/>
                    <a:pt x="602" y="251"/>
                    <a:pt x="592" y="252"/>
                  </a:cubicBezTo>
                  <a:cubicBezTo>
                    <a:pt x="591" y="251"/>
                    <a:pt x="589" y="250"/>
                    <a:pt x="589" y="249"/>
                  </a:cubicBezTo>
                  <a:cubicBezTo>
                    <a:pt x="590" y="248"/>
                    <a:pt x="591" y="247"/>
                    <a:pt x="592" y="247"/>
                  </a:cubicBezTo>
                  <a:cubicBezTo>
                    <a:pt x="592" y="246"/>
                    <a:pt x="591" y="246"/>
                    <a:pt x="592" y="245"/>
                  </a:cubicBezTo>
                  <a:cubicBezTo>
                    <a:pt x="598" y="242"/>
                    <a:pt x="605" y="241"/>
                    <a:pt x="612" y="240"/>
                  </a:cubicBezTo>
                  <a:cubicBezTo>
                    <a:pt x="617" y="238"/>
                    <a:pt x="623" y="240"/>
                    <a:pt x="627" y="237"/>
                  </a:cubicBezTo>
                  <a:cubicBezTo>
                    <a:pt x="628" y="238"/>
                    <a:pt x="629" y="237"/>
                    <a:pt x="630" y="237"/>
                  </a:cubicBezTo>
                  <a:cubicBezTo>
                    <a:pt x="633" y="235"/>
                    <a:pt x="637" y="236"/>
                    <a:pt x="640" y="234"/>
                  </a:cubicBezTo>
                  <a:cubicBezTo>
                    <a:pt x="641" y="233"/>
                    <a:pt x="643" y="235"/>
                    <a:pt x="644" y="233"/>
                  </a:cubicBezTo>
                  <a:cubicBezTo>
                    <a:pt x="648" y="232"/>
                    <a:pt x="654" y="232"/>
                    <a:pt x="657" y="230"/>
                  </a:cubicBezTo>
                  <a:cubicBezTo>
                    <a:pt x="661" y="232"/>
                    <a:pt x="666" y="230"/>
                    <a:pt x="669" y="228"/>
                  </a:cubicBezTo>
                  <a:cubicBezTo>
                    <a:pt x="672" y="226"/>
                    <a:pt x="675" y="226"/>
                    <a:pt x="678" y="226"/>
                  </a:cubicBezTo>
                  <a:cubicBezTo>
                    <a:pt x="677" y="226"/>
                    <a:pt x="677" y="225"/>
                    <a:pt x="677" y="224"/>
                  </a:cubicBezTo>
                  <a:cubicBezTo>
                    <a:pt x="681" y="223"/>
                    <a:pt x="681" y="223"/>
                    <a:pt x="681" y="223"/>
                  </a:cubicBezTo>
                  <a:cubicBezTo>
                    <a:pt x="683" y="219"/>
                    <a:pt x="689" y="220"/>
                    <a:pt x="693" y="218"/>
                  </a:cubicBezTo>
                  <a:cubicBezTo>
                    <a:pt x="696" y="219"/>
                    <a:pt x="700" y="219"/>
                    <a:pt x="703" y="217"/>
                  </a:cubicBezTo>
                  <a:cubicBezTo>
                    <a:pt x="702" y="216"/>
                    <a:pt x="701" y="216"/>
                    <a:pt x="700" y="216"/>
                  </a:cubicBezTo>
                  <a:cubicBezTo>
                    <a:pt x="698" y="216"/>
                    <a:pt x="694" y="215"/>
                    <a:pt x="691" y="215"/>
                  </a:cubicBezTo>
                  <a:cubicBezTo>
                    <a:pt x="687" y="217"/>
                    <a:pt x="682" y="214"/>
                    <a:pt x="677" y="217"/>
                  </a:cubicBezTo>
                  <a:cubicBezTo>
                    <a:pt x="676" y="216"/>
                    <a:pt x="674" y="218"/>
                    <a:pt x="673" y="216"/>
                  </a:cubicBezTo>
                  <a:cubicBezTo>
                    <a:pt x="674" y="215"/>
                    <a:pt x="674" y="215"/>
                    <a:pt x="674" y="215"/>
                  </a:cubicBezTo>
                  <a:cubicBezTo>
                    <a:pt x="673" y="215"/>
                    <a:pt x="672" y="214"/>
                    <a:pt x="671" y="213"/>
                  </a:cubicBezTo>
                  <a:cubicBezTo>
                    <a:pt x="671" y="210"/>
                    <a:pt x="676" y="211"/>
                    <a:pt x="677" y="209"/>
                  </a:cubicBezTo>
                  <a:cubicBezTo>
                    <a:pt x="675" y="208"/>
                    <a:pt x="675" y="208"/>
                    <a:pt x="675" y="208"/>
                  </a:cubicBezTo>
                  <a:cubicBezTo>
                    <a:pt x="677" y="208"/>
                    <a:pt x="678" y="206"/>
                    <a:pt x="679" y="204"/>
                  </a:cubicBezTo>
                  <a:cubicBezTo>
                    <a:pt x="682" y="206"/>
                    <a:pt x="684" y="202"/>
                    <a:pt x="687" y="203"/>
                  </a:cubicBezTo>
                  <a:cubicBezTo>
                    <a:pt x="692" y="203"/>
                    <a:pt x="695" y="199"/>
                    <a:pt x="701" y="200"/>
                  </a:cubicBezTo>
                  <a:cubicBezTo>
                    <a:pt x="704" y="201"/>
                    <a:pt x="705" y="198"/>
                    <a:pt x="707" y="200"/>
                  </a:cubicBezTo>
                  <a:cubicBezTo>
                    <a:pt x="707" y="199"/>
                    <a:pt x="708" y="199"/>
                    <a:pt x="709" y="199"/>
                  </a:cubicBezTo>
                  <a:cubicBezTo>
                    <a:pt x="711" y="200"/>
                    <a:pt x="715" y="197"/>
                    <a:pt x="717" y="201"/>
                  </a:cubicBezTo>
                  <a:cubicBezTo>
                    <a:pt x="721" y="195"/>
                    <a:pt x="731" y="199"/>
                    <a:pt x="736" y="196"/>
                  </a:cubicBezTo>
                  <a:cubicBezTo>
                    <a:pt x="737" y="194"/>
                    <a:pt x="741" y="197"/>
                    <a:pt x="740" y="194"/>
                  </a:cubicBezTo>
                  <a:close/>
                  <a:moveTo>
                    <a:pt x="98" y="122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1"/>
                    <a:pt x="100" y="122"/>
                  </a:cubicBezTo>
                  <a:lnTo>
                    <a:pt x="98" y="122"/>
                  </a:lnTo>
                  <a:close/>
                  <a:moveTo>
                    <a:pt x="114" y="66"/>
                  </a:moveTo>
                  <a:cubicBezTo>
                    <a:pt x="115" y="65"/>
                    <a:pt x="114" y="64"/>
                    <a:pt x="113" y="63"/>
                  </a:cubicBezTo>
                  <a:cubicBezTo>
                    <a:pt x="116" y="62"/>
                    <a:pt x="118" y="62"/>
                    <a:pt x="121" y="62"/>
                  </a:cubicBezTo>
                  <a:cubicBezTo>
                    <a:pt x="122" y="63"/>
                    <a:pt x="121" y="63"/>
                    <a:pt x="121" y="64"/>
                  </a:cubicBezTo>
                  <a:cubicBezTo>
                    <a:pt x="119" y="65"/>
                    <a:pt x="118" y="70"/>
                    <a:pt x="114" y="66"/>
                  </a:cubicBezTo>
                  <a:close/>
                  <a:moveTo>
                    <a:pt x="133" y="59"/>
                  </a:moveTo>
                  <a:cubicBezTo>
                    <a:pt x="132" y="60"/>
                    <a:pt x="132" y="61"/>
                    <a:pt x="131" y="61"/>
                  </a:cubicBezTo>
                  <a:cubicBezTo>
                    <a:pt x="132" y="62"/>
                    <a:pt x="132" y="62"/>
                    <a:pt x="132" y="63"/>
                  </a:cubicBezTo>
                  <a:cubicBezTo>
                    <a:pt x="131" y="63"/>
                    <a:pt x="130" y="62"/>
                    <a:pt x="130" y="62"/>
                  </a:cubicBezTo>
                  <a:cubicBezTo>
                    <a:pt x="129" y="58"/>
                    <a:pt x="134" y="59"/>
                    <a:pt x="136" y="58"/>
                  </a:cubicBezTo>
                  <a:cubicBezTo>
                    <a:pt x="138" y="59"/>
                    <a:pt x="140" y="59"/>
                    <a:pt x="141" y="58"/>
                  </a:cubicBezTo>
                  <a:cubicBezTo>
                    <a:pt x="139" y="60"/>
                    <a:pt x="136" y="60"/>
                    <a:pt x="133" y="59"/>
                  </a:cubicBezTo>
                  <a:close/>
                  <a:moveTo>
                    <a:pt x="250" y="245"/>
                  </a:moveTo>
                  <a:cubicBezTo>
                    <a:pt x="253" y="245"/>
                    <a:pt x="253" y="245"/>
                    <a:pt x="253" y="245"/>
                  </a:cubicBezTo>
                  <a:cubicBezTo>
                    <a:pt x="252" y="246"/>
                    <a:pt x="250" y="246"/>
                    <a:pt x="250" y="245"/>
                  </a:cubicBezTo>
                  <a:close/>
                  <a:moveTo>
                    <a:pt x="228" y="298"/>
                  </a:moveTo>
                  <a:cubicBezTo>
                    <a:pt x="230" y="294"/>
                    <a:pt x="224" y="296"/>
                    <a:pt x="226" y="293"/>
                  </a:cubicBezTo>
                  <a:cubicBezTo>
                    <a:pt x="230" y="292"/>
                    <a:pt x="228" y="297"/>
                    <a:pt x="231" y="296"/>
                  </a:cubicBezTo>
                  <a:cubicBezTo>
                    <a:pt x="231" y="297"/>
                    <a:pt x="231" y="297"/>
                    <a:pt x="232" y="297"/>
                  </a:cubicBezTo>
                  <a:cubicBezTo>
                    <a:pt x="231" y="300"/>
                    <a:pt x="230" y="297"/>
                    <a:pt x="228" y="298"/>
                  </a:cubicBezTo>
                  <a:close/>
                  <a:moveTo>
                    <a:pt x="239" y="282"/>
                  </a:moveTo>
                  <a:cubicBezTo>
                    <a:pt x="239" y="280"/>
                    <a:pt x="239" y="280"/>
                    <a:pt x="239" y="280"/>
                  </a:cubicBezTo>
                  <a:cubicBezTo>
                    <a:pt x="241" y="280"/>
                    <a:pt x="242" y="280"/>
                    <a:pt x="243" y="281"/>
                  </a:cubicBezTo>
                  <a:cubicBezTo>
                    <a:pt x="242" y="282"/>
                    <a:pt x="241" y="282"/>
                    <a:pt x="239" y="282"/>
                  </a:cubicBezTo>
                  <a:close/>
                  <a:moveTo>
                    <a:pt x="390" y="294"/>
                  </a:moveTo>
                  <a:cubicBezTo>
                    <a:pt x="389" y="294"/>
                    <a:pt x="389" y="294"/>
                    <a:pt x="389" y="294"/>
                  </a:cubicBezTo>
                  <a:cubicBezTo>
                    <a:pt x="389" y="294"/>
                    <a:pt x="389" y="294"/>
                    <a:pt x="389" y="294"/>
                  </a:cubicBezTo>
                  <a:cubicBezTo>
                    <a:pt x="389" y="293"/>
                    <a:pt x="389" y="293"/>
                    <a:pt x="389" y="293"/>
                  </a:cubicBezTo>
                  <a:cubicBezTo>
                    <a:pt x="389" y="293"/>
                    <a:pt x="390" y="293"/>
                    <a:pt x="390" y="294"/>
                  </a:cubicBezTo>
                  <a:close/>
                  <a:moveTo>
                    <a:pt x="421" y="42"/>
                  </a:move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1" y="41"/>
                  </a:cubicBezTo>
                  <a:cubicBezTo>
                    <a:pt x="421" y="41"/>
                    <a:pt x="421" y="41"/>
                    <a:pt x="421" y="41"/>
                  </a:cubicBezTo>
                  <a:cubicBezTo>
                    <a:pt x="422" y="40"/>
                    <a:pt x="422" y="40"/>
                    <a:pt x="422" y="40"/>
                  </a:cubicBezTo>
                  <a:cubicBezTo>
                    <a:pt x="422" y="40"/>
                    <a:pt x="423" y="41"/>
                    <a:pt x="423" y="41"/>
                  </a:cubicBezTo>
                  <a:cubicBezTo>
                    <a:pt x="422" y="42"/>
                    <a:pt x="422" y="42"/>
                    <a:pt x="421" y="42"/>
                  </a:cubicBezTo>
                  <a:close/>
                  <a:moveTo>
                    <a:pt x="517" y="257"/>
                  </a:moveTo>
                  <a:cubicBezTo>
                    <a:pt x="516" y="257"/>
                    <a:pt x="514" y="258"/>
                    <a:pt x="513" y="257"/>
                  </a:cubicBezTo>
                  <a:cubicBezTo>
                    <a:pt x="513" y="257"/>
                    <a:pt x="512" y="258"/>
                    <a:pt x="512" y="258"/>
                  </a:cubicBezTo>
                  <a:cubicBezTo>
                    <a:pt x="511" y="257"/>
                    <a:pt x="511" y="257"/>
                    <a:pt x="511" y="257"/>
                  </a:cubicBezTo>
                  <a:cubicBezTo>
                    <a:pt x="510" y="258"/>
                    <a:pt x="508" y="257"/>
                    <a:pt x="507" y="257"/>
                  </a:cubicBezTo>
                  <a:cubicBezTo>
                    <a:pt x="510" y="257"/>
                    <a:pt x="513" y="255"/>
                    <a:pt x="516" y="256"/>
                  </a:cubicBezTo>
                  <a:cubicBezTo>
                    <a:pt x="516" y="257"/>
                    <a:pt x="516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ubicBezTo>
                    <a:pt x="517" y="257"/>
                    <a:pt x="517" y="257"/>
                    <a:pt x="517" y="257"/>
                  </a:cubicBezTo>
                  <a:close/>
                  <a:moveTo>
                    <a:pt x="525" y="255"/>
                  </a:moveTo>
                  <a:cubicBezTo>
                    <a:pt x="524" y="254"/>
                    <a:pt x="522" y="256"/>
                    <a:pt x="521" y="254"/>
                  </a:cubicBezTo>
                  <a:cubicBezTo>
                    <a:pt x="528" y="252"/>
                    <a:pt x="528" y="252"/>
                    <a:pt x="528" y="252"/>
                  </a:cubicBezTo>
                  <a:cubicBezTo>
                    <a:pt x="528" y="253"/>
                    <a:pt x="528" y="253"/>
                    <a:pt x="528" y="253"/>
                  </a:cubicBezTo>
                  <a:cubicBezTo>
                    <a:pt x="529" y="253"/>
                    <a:pt x="529" y="253"/>
                    <a:pt x="529" y="252"/>
                  </a:cubicBezTo>
                  <a:cubicBezTo>
                    <a:pt x="530" y="252"/>
                    <a:pt x="531" y="253"/>
                    <a:pt x="532" y="254"/>
                  </a:cubicBezTo>
                  <a:cubicBezTo>
                    <a:pt x="530" y="256"/>
                    <a:pt x="527" y="254"/>
                    <a:pt x="525" y="255"/>
                  </a:cubicBezTo>
                  <a:close/>
                  <a:moveTo>
                    <a:pt x="556" y="102"/>
                  </a:moveTo>
                  <a:cubicBezTo>
                    <a:pt x="554" y="103"/>
                    <a:pt x="554" y="103"/>
                    <a:pt x="554" y="103"/>
                  </a:cubicBezTo>
                  <a:cubicBezTo>
                    <a:pt x="553" y="102"/>
                    <a:pt x="553" y="102"/>
                    <a:pt x="553" y="102"/>
                  </a:cubicBezTo>
                  <a:lnTo>
                    <a:pt x="556" y="102"/>
                  </a:lnTo>
                  <a:close/>
                  <a:moveTo>
                    <a:pt x="540" y="249"/>
                  </a:moveTo>
                  <a:cubicBezTo>
                    <a:pt x="540" y="248"/>
                    <a:pt x="540" y="248"/>
                    <a:pt x="539" y="248"/>
                  </a:cubicBezTo>
                  <a:cubicBezTo>
                    <a:pt x="540" y="248"/>
                    <a:pt x="540" y="247"/>
                    <a:pt x="540" y="247"/>
                  </a:cubicBezTo>
                  <a:cubicBezTo>
                    <a:pt x="540" y="247"/>
                    <a:pt x="540" y="246"/>
                    <a:pt x="540" y="246"/>
                  </a:cubicBezTo>
                  <a:cubicBezTo>
                    <a:pt x="541" y="244"/>
                    <a:pt x="542" y="248"/>
                    <a:pt x="544" y="247"/>
                  </a:cubicBezTo>
                  <a:cubicBezTo>
                    <a:pt x="544" y="249"/>
                    <a:pt x="547" y="246"/>
                    <a:pt x="549" y="247"/>
                  </a:cubicBezTo>
                  <a:cubicBezTo>
                    <a:pt x="548" y="247"/>
                    <a:pt x="549" y="248"/>
                    <a:pt x="549" y="248"/>
                  </a:cubicBezTo>
                  <a:cubicBezTo>
                    <a:pt x="550" y="247"/>
                    <a:pt x="551" y="248"/>
                    <a:pt x="552" y="249"/>
                  </a:cubicBezTo>
                  <a:cubicBezTo>
                    <a:pt x="547" y="248"/>
                    <a:pt x="544" y="248"/>
                    <a:pt x="540" y="249"/>
                  </a:cubicBezTo>
                  <a:close/>
                  <a:moveTo>
                    <a:pt x="561" y="239"/>
                  </a:moveTo>
                  <a:cubicBezTo>
                    <a:pt x="556" y="238"/>
                    <a:pt x="554" y="244"/>
                    <a:pt x="549" y="242"/>
                  </a:cubicBezTo>
                  <a:cubicBezTo>
                    <a:pt x="547" y="245"/>
                    <a:pt x="542" y="244"/>
                    <a:pt x="539" y="243"/>
                  </a:cubicBezTo>
                  <a:cubicBezTo>
                    <a:pt x="540" y="239"/>
                    <a:pt x="540" y="239"/>
                    <a:pt x="540" y="239"/>
                  </a:cubicBezTo>
                  <a:cubicBezTo>
                    <a:pt x="546" y="240"/>
                    <a:pt x="548" y="234"/>
                    <a:pt x="554" y="234"/>
                  </a:cubicBezTo>
                  <a:cubicBezTo>
                    <a:pt x="556" y="231"/>
                    <a:pt x="560" y="233"/>
                    <a:pt x="561" y="235"/>
                  </a:cubicBezTo>
                  <a:cubicBezTo>
                    <a:pt x="563" y="237"/>
                    <a:pt x="561" y="238"/>
                    <a:pt x="561" y="239"/>
                  </a:cubicBezTo>
                  <a:close/>
                  <a:moveTo>
                    <a:pt x="567" y="237"/>
                  </a:moveTo>
                  <a:cubicBezTo>
                    <a:pt x="566" y="237"/>
                    <a:pt x="565" y="236"/>
                    <a:pt x="564" y="237"/>
                  </a:cubicBezTo>
                  <a:cubicBezTo>
                    <a:pt x="564" y="237"/>
                    <a:pt x="564" y="237"/>
                    <a:pt x="564" y="237"/>
                  </a:cubicBezTo>
                  <a:cubicBezTo>
                    <a:pt x="564" y="236"/>
                    <a:pt x="566" y="236"/>
                    <a:pt x="567" y="237"/>
                  </a:cubicBezTo>
                  <a:close/>
                  <a:moveTo>
                    <a:pt x="565" y="244"/>
                  </a:moveTo>
                  <a:cubicBezTo>
                    <a:pt x="564" y="244"/>
                    <a:pt x="564" y="244"/>
                    <a:pt x="564" y="244"/>
                  </a:cubicBezTo>
                  <a:cubicBezTo>
                    <a:pt x="566" y="242"/>
                    <a:pt x="565" y="239"/>
                    <a:pt x="568" y="239"/>
                  </a:cubicBezTo>
                  <a:cubicBezTo>
                    <a:pt x="568" y="238"/>
                    <a:pt x="567" y="237"/>
                    <a:pt x="568" y="237"/>
                  </a:cubicBezTo>
                  <a:cubicBezTo>
                    <a:pt x="569" y="237"/>
                    <a:pt x="570" y="237"/>
                    <a:pt x="570" y="238"/>
                  </a:cubicBezTo>
                  <a:cubicBezTo>
                    <a:pt x="569" y="238"/>
                    <a:pt x="570" y="239"/>
                    <a:pt x="570" y="240"/>
                  </a:cubicBezTo>
                  <a:cubicBezTo>
                    <a:pt x="571" y="240"/>
                    <a:pt x="571" y="241"/>
                    <a:pt x="573" y="241"/>
                  </a:cubicBezTo>
                  <a:cubicBezTo>
                    <a:pt x="571" y="243"/>
                    <a:pt x="568" y="244"/>
                    <a:pt x="565" y="244"/>
                  </a:cubicBezTo>
                  <a:close/>
                  <a:moveTo>
                    <a:pt x="636" y="274"/>
                  </a:moveTo>
                  <a:cubicBezTo>
                    <a:pt x="635" y="273"/>
                    <a:pt x="634" y="273"/>
                    <a:pt x="633" y="273"/>
                  </a:cubicBezTo>
                  <a:cubicBezTo>
                    <a:pt x="634" y="272"/>
                    <a:pt x="636" y="273"/>
                    <a:pt x="636" y="274"/>
                  </a:cubicBezTo>
                  <a:close/>
                  <a:moveTo>
                    <a:pt x="591" y="138"/>
                  </a:moveTo>
                  <a:cubicBezTo>
                    <a:pt x="592" y="139"/>
                    <a:pt x="595" y="138"/>
                    <a:pt x="596" y="139"/>
                  </a:cubicBezTo>
                  <a:cubicBezTo>
                    <a:pt x="595" y="141"/>
                    <a:pt x="595" y="142"/>
                    <a:pt x="595" y="143"/>
                  </a:cubicBezTo>
                  <a:cubicBezTo>
                    <a:pt x="594" y="143"/>
                    <a:pt x="592" y="144"/>
                    <a:pt x="591" y="143"/>
                  </a:cubicBezTo>
                  <a:cubicBezTo>
                    <a:pt x="591" y="142"/>
                    <a:pt x="590" y="140"/>
                    <a:pt x="591" y="138"/>
                  </a:cubicBezTo>
                  <a:close/>
                  <a:moveTo>
                    <a:pt x="586" y="238"/>
                  </a:moveTo>
                  <a:cubicBezTo>
                    <a:pt x="586" y="238"/>
                    <a:pt x="585" y="238"/>
                    <a:pt x="585" y="237"/>
                  </a:cubicBezTo>
                  <a:cubicBezTo>
                    <a:pt x="587" y="238"/>
                    <a:pt x="587" y="236"/>
                    <a:pt x="588" y="237"/>
                  </a:cubicBezTo>
                  <a:cubicBezTo>
                    <a:pt x="588" y="238"/>
                    <a:pt x="587" y="239"/>
                    <a:pt x="586" y="238"/>
                  </a:cubicBezTo>
                  <a:close/>
                  <a:moveTo>
                    <a:pt x="603" y="229"/>
                  </a:moveTo>
                  <a:cubicBezTo>
                    <a:pt x="600" y="228"/>
                    <a:pt x="594" y="227"/>
                    <a:pt x="592" y="230"/>
                  </a:cubicBezTo>
                  <a:cubicBezTo>
                    <a:pt x="591" y="230"/>
                    <a:pt x="590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89" y="230"/>
                    <a:pt x="589" y="230"/>
                    <a:pt x="588" y="230"/>
                  </a:cubicBezTo>
                  <a:cubicBezTo>
                    <a:pt x="589" y="231"/>
                    <a:pt x="589" y="231"/>
                    <a:pt x="589" y="231"/>
                  </a:cubicBezTo>
                  <a:cubicBezTo>
                    <a:pt x="590" y="233"/>
                    <a:pt x="587" y="234"/>
                    <a:pt x="586" y="235"/>
                  </a:cubicBezTo>
                  <a:cubicBezTo>
                    <a:pt x="584" y="235"/>
                    <a:pt x="582" y="236"/>
                    <a:pt x="581" y="234"/>
                  </a:cubicBezTo>
                  <a:cubicBezTo>
                    <a:pt x="581" y="232"/>
                    <a:pt x="584" y="233"/>
                    <a:pt x="583" y="231"/>
                  </a:cubicBezTo>
                  <a:cubicBezTo>
                    <a:pt x="583" y="230"/>
                    <a:pt x="583" y="230"/>
                    <a:pt x="583" y="230"/>
                  </a:cubicBezTo>
                  <a:cubicBezTo>
                    <a:pt x="584" y="228"/>
                    <a:pt x="587" y="230"/>
                    <a:pt x="589" y="230"/>
                  </a:cubicBezTo>
                  <a:cubicBezTo>
                    <a:pt x="589" y="230"/>
                    <a:pt x="589" y="230"/>
                    <a:pt x="589" y="230"/>
                  </a:cubicBezTo>
                  <a:cubicBezTo>
                    <a:pt x="593" y="224"/>
                    <a:pt x="602" y="227"/>
                    <a:pt x="608" y="225"/>
                  </a:cubicBezTo>
                  <a:cubicBezTo>
                    <a:pt x="609" y="225"/>
                    <a:pt x="610" y="225"/>
                    <a:pt x="611" y="225"/>
                  </a:cubicBezTo>
                  <a:cubicBezTo>
                    <a:pt x="608" y="227"/>
                    <a:pt x="605" y="227"/>
                    <a:pt x="603" y="229"/>
                  </a:cubicBezTo>
                  <a:close/>
                  <a:moveTo>
                    <a:pt x="661" y="215"/>
                  </a:moveTo>
                  <a:cubicBezTo>
                    <a:pt x="660" y="215"/>
                    <a:pt x="660" y="215"/>
                    <a:pt x="660" y="215"/>
                  </a:cubicBezTo>
                  <a:cubicBezTo>
                    <a:pt x="661" y="214"/>
                    <a:pt x="662" y="213"/>
                    <a:pt x="662" y="213"/>
                  </a:cubicBezTo>
                  <a:cubicBezTo>
                    <a:pt x="662" y="214"/>
                    <a:pt x="661" y="214"/>
                    <a:pt x="661" y="215"/>
                  </a:cubicBezTo>
                  <a:close/>
                  <a:moveTo>
                    <a:pt x="727" y="193"/>
                  </a:moveTo>
                  <a:cubicBezTo>
                    <a:pt x="727" y="192"/>
                    <a:pt x="727" y="192"/>
                    <a:pt x="727" y="192"/>
                  </a:cubicBezTo>
                  <a:cubicBezTo>
                    <a:pt x="726" y="193"/>
                    <a:pt x="726" y="193"/>
                    <a:pt x="725" y="193"/>
                  </a:cubicBezTo>
                  <a:cubicBezTo>
                    <a:pt x="725" y="191"/>
                    <a:pt x="727" y="192"/>
                    <a:pt x="728" y="191"/>
                  </a:cubicBezTo>
                  <a:cubicBezTo>
                    <a:pt x="729" y="191"/>
                    <a:pt x="730" y="191"/>
                    <a:pt x="731" y="192"/>
                  </a:cubicBezTo>
                  <a:cubicBezTo>
                    <a:pt x="730" y="194"/>
                    <a:pt x="729" y="191"/>
                    <a:pt x="72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37313" y="2287588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651250" y="2955925"/>
              <a:ext cx="55563" cy="36513"/>
            </a:xfrm>
            <a:custGeom>
              <a:avLst/>
              <a:gdLst>
                <a:gd name="T0" fmla="*/ 0 w 8"/>
                <a:gd name="T1" fmla="*/ 5 h 5"/>
                <a:gd name="T2" fmla="*/ 4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3"/>
                    <a:pt x="8" y="3"/>
                    <a:pt x="4" y="0"/>
                  </a:cubicBezTo>
                  <a:cubicBezTo>
                    <a:pt x="4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678238" y="2949575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791200" y="1238250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390900" y="247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91200" y="12446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254500" y="7239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211638" y="723900"/>
              <a:ext cx="42863" cy="12700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0 h 2"/>
                <a:gd name="T4" fmla="*/ 0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720850" y="877888"/>
              <a:ext cx="34925" cy="42863"/>
            </a:xfrm>
            <a:custGeom>
              <a:avLst/>
              <a:gdLst>
                <a:gd name="T0" fmla="*/ 2 w 5"/>
                <a:gd name="T1" fmla="*/ 5 h 6"/>
                <a:gd name="T2" fmla="*/ 4 w 5"/>
                <a:gd name="T3" fmla="*/ 1 h 6"/>
                <a:gd name="T4" fmla="*/ 1 w 5"/>
                <a:gd name="T5" fmla="*/ 0 h 6"/>
                <a:gd name="T6" fmla="*/ 1 w 5"/>
                <a:gd name="T7" fmla="*/ 6 h 6"/>
                <a:gd name="T8" fmla="*/ 2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2" y="4"/>
                    <a:pt x="5" y="3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085975" y="998538"/>
              <a:ext cx="14288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741988" y="1166813"/>
              <a:ext cx="42863" cy="14288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0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0"/>
                    <a:pt x="1" y="1"/>
                    <a:pt x="0" y="0"/>
                  </a:cubicBezTo>
                  <a:cubicBezTo>
                    <a:pt x="1" y="2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889625" y="1181100"/>
              <a:ext cx="119063" cy="34925"/>
            </a:xfrm>
            <a:custGeom>
              <a:avLst/>
              <a:gdLst>
                <a:gd name="T0" fmla="*/ 6 w 17"/>
                <a:gd name="T1" fmla="*/ 1 h 5"/>
                <a:gd name="T2" fmla="*/ 11 w 17"/>
                <a:gd name="T3" fmla="*/ 1 h 5"/>
                <a:gd name="T4" fmla="*/ 12 w 17"/>
                <a:gd name="T5" fmla="*/ 2 h 5"/>
                <a:gd name="T6" fmla="*/ 17 w 17"/>
                <a:gd name="T7" fmla="*/ 1 h 5"/>
                <a:gd name="T8" fmla="*/ 6 w 17"/>
                <a:gd name="T9" fmla="*/ 0 h 5"/>
                <a:gd name="T10" fmla="*/ 0 w 17"/>
                <a:gd name="T11" fmla="*/ 0 h 5"/>
                <a:gd name="T12" fmla="*/ 6 w 17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">
                  <a:moveTo>
                    <a:pt x="6" y="1"/>
                  </a:moveTo>
                  <a:cubicBezTo>
                    <a:pt x="7" y="4"/>
                    <a:pt x="10" y="4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5"/>
                    <a:pt x="15" y="2"/>
                    <a:pt x="17" y="1"/>
                  </a:cubicBezTo>
                  <a:cubicBezTo>
                    <a:pt x="13" y="0"/>
                    <a:pt x="9" y="2"/>
                    <a:pt x="6" y="0"/>
                  </a:cubicBezTo>
                  <a:cubicBezTo>
                    <a:pt x="4" y="2"/>
                    <a:pt x="2" y="0"/>
                    <a:pt x="0" y="0"/>
                  </a:cubicBezTo>
                  <a:cubicBezTo>
                    <a:pt x="2" y="1"/>
                    <a:pt x="4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15038" y="1195388"/>
              <a:ext cx="34925" cy="0"/>
            </a:xfrm>
            <a:custGeom>
              <a:avLst/>
              <a:gdLst>
                <a:gd name="T0" fmla="*/ 0 w 22"/>
                <a:gd name="T1" fmla="*/ 0 w 22"/>
                <a:gd name="T2" fmla="*/ 22 w 22"/>
                <a:gd name="T3" fmla="*/ 0 w 2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2">
                  <a:moveTo>
                    <a:pt x="0" y="0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239963" y="1201738"/>
              <a:ext cx="147638" cy="155575"/>
            </a:xfrm>
            <a:custGeom>
              <a:avLst/>
              <a:gdLst>
                <a:gd name="T0" fmla="*/ 2 w 21"/>
                <a:gd name="T1" fmla="*/ 9 h 22"/>
                <a:gd name="T2" fmla="*/ 2 w 21"/>
                <a:gd name="T3" fmla="*/ 12 h 22"/>
                <a:gd name="T4" fmla="*/ 10 w 21"/>
                <a:gd name="T5" fmla="*/ 21 h 22"/>
                <a:gd name="T6" fmla="*/ 15 w 21"/>
                <a:gd name="T7" fmla="*/ 16 h 22"/>
                <a:gd name="T8" fmla="*/ 19 w 21"/>
                <a:gd name="T9" fmla="*/ 10 h 22"/>
                <a:gd name="T10" fmla="*/ 19 w 21"/>
                <a:gd name="T11" fmla="*/ 7 h 22"/>
                <a:gd name="T12" fmla="*/ 17 w 21"/>
                <a:gd name="T13" fmla="*/ 8 h 22"/>
                <a:gd name="T14" fmla="*/ 15 w 21"/>
                <a:gd name="T15" fmla="*/ 7 h 22"/>
                <a:gd name="T16" fmla="*/ 14 w 21"/>
                <a:gd name="T17" fmla="*/ 2 h 22"/>
                <a:gd name="T18" fmla="*/ 7 w 21"/>
                <a:gd name="T19" fmla="*/ 2 h 22"/>
                <a:gd name="T20" fmla="*/ 4 w 21"/>
                <a:gd name="T21" fmla="*/ 7 h 22"/>
                <a:gd name="T22" fmla="*/ 2 w 21"/>
                <a:gd name="T2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2">
                  <a:moveTo>
                    <a:pt x="2" y="9"/>
                  </a:moveTo>
                  <a:cubicBezTo>
                    <a:pt x="1" y="10"/>
                    <a:pt x="0" y="11"/>
                    <a:pt x="2" y="12"/>
                  </a:cubicBezTo>
                  <a:cubicBezTo>
                    <a:pt x="2" y="16"/>
                    <a:pt x="10" y="15"/>
                    <a:pt x="10" y="21"/>
                  </a:cubicBezTo>
                  <a:cubicBezTo>
                    <a:pt x="13" y="22"/>
                    <a:pt x="13" y="18"/>
                    <a:pt x="15" y="16"/>
                  </a:cubicBezTo>
                  <a:cubicBezTo>
                    <a:pt x="18" y="16"/>
                    <a:pt x="16" y="11"/>
                    <a:pt x="19" y="10"/>
                  </a:cubicBezTo>
                  <a:cubicBezTo>
                    <a:pt x="17" y="8"/>
                    <a:pt x="21" y="9"/>
                    <a:pt x="19" y="7"/>
                  </a:cubicBezTo>
                  <a:cubicBezTo>
                    <a:pt x="18" y="7"/>
                    <a:pt x="18" y="7"/>
                    <a:pt x="17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6"/>
                    <a:pt x="14" y="4"/>
                    <a:pt x="14" y="2"/>
                  </a:cubicBezTo>
                  <a:cubicBezTo>
                    <a:pt x="11" y="0"/>
                    <a:pt x="9" y="2"/>
                    <a:pt x="7" y="2"/>
                  </a:cubicBezTo>
                  <a:cubicBezTo>
                    <a:pt x="6" y="3"/>
                    <a:pt x="3" y="4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419725" y="1223963"/>
              <a:ext cx="20638" cy="1428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384800" y="1223963"/>
              <a:ext cx="12700" cy="635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362575" y="1265238"/>
              <a:ext cx="69850" cy="22225"/>
            </a:xfrm>
            <a:custGeom>
              <a:avLst/>
              <a:gdLst>
                <a:gd name="T0" fmla="*/ 0 w 10"/>
                <a:gd name="T1" fmla="*/ 3 h 3"/>
                <a:gd name="T2" fmla="*/ 2 w 10"/>
                <a:gd name="T3" fmla="*/ 3 h 3"/>
                <a:gd name="T4" fmla="*/ 10 w 10"/>
                <a:gd name="T5" fmla="*/ 2 h 3"/>
                <a:gd name="T6" fmla="*/ 8 w 10"/>
                <a:gd name="T7" fmla="*/ 1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6" y="3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495925" y="1273175"/>
              <a:ext cx="22225" cy="14288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225675" y="1476375"/>
              <a:ext cx="77788" cy="49213"/>
            </a:xfrm>
            <a:custGeom>
              <a:avLst/>
              <a:gdLst>
                <a:gd name="T0" fmla="*/ 7 w 11"/>
                <a:gd name="T1" fmla="*/ 0 h 7"/>
                <a:gd name="T2" fmla="*/ 0 w 11"/>
                <a:gd name="T3" fmla="*/ 6 h 7"/>
                <a:gd name="T4" fmla="*/ 3 w 11"/>
                <a:gd name="T5" fmla="*/ 7 h 7"/>
                <a:gd name="T6" fmla="*/ 4 w 11"/>
                <a:gd name="T7" fmla="*/ 5 h 7"/>
                <a:gd name="T8" fmla="*/ 8 w 11"/>
                <a:gd name="T9" fmla="*/ 5 h 7"/>
                <a:gd name="T10" fmla="*/ 11 w 11"/>
                <a:gd name="T11" fmla="*/ 1 h 7"/>
                <a:gd name="T12" fmla="*/ 7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7" y="0"/>
                  </a:moveTo>
                  <a:cubicBezTo>
                    <a:pt x="6" y="3"/>
                    <a:pt x="0" y="2"/>
                    <a:pt x="0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7" y="3"/>
                    <a:pt x="8" y="5"/>
                  </a:cubicBezTo>
                  <a:cubicBezTo>
                    <a:pt x="9" y="3"/>
                    <a:pt x="11" y="3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198688" y="15335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149475" y="1533525"/>
              <a:ext cx="49213" cy="28575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3 h 4"/>
                <a:gd name="T4" fmla="*/ 7 w 7"/>
                <a:gd name="T5" fmla="*/ 0 h 4"/>
                <a:gd name="T6" fmla="*/ 6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3" y="4"/>
                    <a:pt x="4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198688" y="1519238"/>
              <a:ext cx="6350" cy="142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2120900" y="1562100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735138" y="1646238"/>
              <a:ext cx="34925" cy="34925"/>
            </a:xfrm>
            <a:custGeom>
              <a:avLst/>
              <a:gdLst>
                <a:gd name="T0" fmla="*/ 4 w 5"/>
                <a:gd name="T1" fmla="*/ 0 h 5"/>
                <a:gd name="T2" fmla="*/ 2 w 5"/>
                <a:gd name="T3" fmla="*/ 3 h 5"/>
                <a:gd name="T4" fmla="*/ 5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0"/>
                    <a:pt x="0" y="2"/>
                    <a:pt x="2" y="3"/>
                  </a:cubicBezTo>
                  <a:cubicBezTo>
                    <a:pt x="3" y="5"/>
                    <a:pt x="4" y="3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973263" y="1689100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973263" y="1674813"/>
              <a:ext cx="28575" cy="20638"/>
            </a:xfrm>
            <a:custGeom>
              <a:avLst/>
              <a:gdLst>
                <a:gd name="T0" fmla="*/ 1 w 4"/>
                <a:gd name="T1" fmla="*/ 1 h 3"/>
                <a:gd name="T2" fmla="*/ 2 w 4"/>
                <a:gd name="T3" fmla="*/ 0 h 3"/>
                <a:gd name="T4" fmla="*/ 0 w 4"/>
                <a:gd name="T5" fmla="*/ 2 h 3"/>
                <a:gd name="T6" fmla="*/ 4 w 4"/>
                <a:gd name="T7" fmla="*/ 2 h 3"/>
                <a:gd name="T8" fmla="*/ 1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2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843713" y="1801813"/>
              <a:ext cx="28575" cy="20638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0" y="2"/>
                    <a:pt x="1" y="3"/>
                  </a:cubicBezTo>
                  <a:cubicBezTo>
                    <a:pt x="2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704013" y="1878013"/>
              <a:ext cx="26988" cy="2222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1 w 4"/>
                <a:gd name="T5" fmla="*/ 3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0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65438" y="2019300"/>
              <a:ext cx="26988" cy="1428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878638" y="2062163"/>
              <a:ext cx="42863" cy="34925"/>
            </a:xfrm>
            <a:custGeom>
              <a:avLst/>
              <a:gdLst>
                <a:gd name="T0" fmla="*/ 0 w 6"/>
                <a:gd name="T1" fmla="*/ 2 h 5"/>
                <a:gd name="T2" fmla="*/ 1 w 6"/>
                <a:gd name="T3" fmla="*/ 4 h 5"/>
                <a:gd name="T4" fmla="*/ 6 w 6"/>
                <a:gd name="T5" fmla="*/ 1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4" y="5"/>
                    <a:pt x="4" y="2"/>
                    <a:pt x="6" y="1"/>
                  </a:cubicBezTo>
                  <a:cubicBezTo>
                    <a:pt x="4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837363" y="2111375"/>
              <a:ext cx="12700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759575" y="2117725"/>
              <a:ext cx="77788" cy="63500"/>
            </a:xfrm>
            <a:custGeom>
              <a:avLst/>
              <a:gdLst>
                <a:gd name="T0" fmla="*/ 2 w 11"/>
                <a:gd name="T1" fmla="*/ 8 h 9"/>
                <a:gd name="T2" fmla="*/ 6 w 11"/>
                <a:gd name="T3" fmla="*/ 8 h 9"/>
                <a:gd name="T4" fmla="*/ 9 w 11"/>
                <a:gd name="T5" fmla="*/ 7 h 9"/>
                <a:gd name="T6" fmla="*/ 10 w 11"/>
                <a:gd name="T7" fmla="*/ 0 h 9"/>
                <a:gd name="T8" fmla="*/ 1 w 11"/>
                <a:gd name="T9" fmla="*/ 4 h 9"/>
                <a:gd name="T10" fmla="*/ 2 w 11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2" y="8"/>
                  </a:moveTo>
                  <a:cubicBezTo>
                    <a:pt x="3" y="9"/>
                    <a:pt x="5" y="7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8" y="4"/>
                    <a:pt x="11" y="3"/>
                    <a:pt x="10" y="0"/>
                  </a:cubicBezTo>
                  <a:cubicBezTo>
                    <a:pt x="8" y="3"/>
                    <a:pt x="4" y="4"/>
                    <a:pt x="1" y="4"/>
                  </a:cubicBezTo>
                  <a:cubicBezTo>
                    <a:pt x="3" y="5"/>
                    <a:pt x="0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667500" y="2132013"/>
              <a:ext cx="36513" cy="28575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4 h 4"/>
                <a:gd name="T4" fmla="*/ 5 w 5"/>
                <a:gd name="T5" fmla="*/ 0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4" y="4"/>
                    <a:pt x="4" y="2"/>
                    <a:pt x="5" y="0"/>
                  </a:cubicBezTo>
                  <a:cubicBezTo>
                    <a:pt x="3" y="3"/>
                    <a:pt x="1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6443663" y="2152650"/>
              <a:ext cx="28575" cy="2222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3"/>
                    <a:pt x="3" y="3"/>
                    <a:pt x="4" y="1"/>
                  </a:cubicBezTo>
                  <a:cubicBezTo>
                    <a:pt x="3" y="0"/>
                    <a:pt x="2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738438" y="2166938"/>
              <a:ext cx="20638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2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794500" y="2181225"/>
              <a:ext cx="69850" cy="63500"/>
            </a:xfrm>
            <a:custGeom>
              <a:avLst/>
              <a:gdLst>
                <a:gd name="T0" fmla="*/ 2 w 10"/>
                <a:gd name="T1" fmla="*/ 7 h 9"/>
                <a:gd name="T2" fmla="*/ 10 w 10"/>
                <a:gd name="T3" fmla="*/ 7 h 9"/>
                <a:gd name="T4" fmla="*/ 10 w 10"/>
                <a:gd name="T5" fmla="*/ 5 h 9"/>
                <a:gd name="T6" fmla="*/ 2 w 10"/>
                <a:gd name="T7" fmla="*/ 4 h 9"/>
                <a:gd name="T8" fmla="*/ 2 w 10"/>
                <a:gd name="T9" fmla="*/ 3 h 9"/>
                <a:gd name="T10" fmla="*/ 2 w 1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2" y="7"/>
                  </a:moveTo>
                  <a:cubicBezTo>
                    <a:pt x="4" y="6"/>
                    <a:pt x="7" y="9"/>
                    <a:pt x="10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4" y="0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0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767013" y="2224088"/>
              <a:ext cx="20638" cy="6350"/>
            </a:xfrm>
            <a:custGeom>
              <a:avLst/>
              <a:gdLst>
                <a:gd name="T0" fmla="*/ 4 w 13"/>
                <a:gd name="T1" fmla="*/ 4 h 4"/>
                <a:gd name="T2" fmla="*/ 13 w 13"/>
                <a:gd name="T3" fmla="*/ 0 h 4"/>
                <a:gd name="T4" fmla="*/ 0 w 13"/>
                <a:gd name="T5" fmla="*/ 0 h 4"/>
                <a:gd name="T6" fmla="*/ 4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4" y="4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2703513" y="2252663"/>
              <a:ext cx="14288" cy="6350"/>
            </a:xfrm>
            <a:custGeom>
              <a:avLst/>
              <a:gdLst>
                <a:gd name="T0" fmla="*/ 4 w 9"/>
                <a:gd name="T1" fmla="*/ 4 h 4"/>
                <a:gd name="T2" fmla="*/ 9 w 9"/>
                <a:gd name="T3" fmla="*/ 0 h 4"/>
                <a:gd name="T4" fmla="*/ 0 w 9"/>
                <a:gd name="T5" fmla="*/ 0 h 4"/>
                <a:gd name="T6" fmla="*/ 4 w 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6464300" y="2301875"/>
              <a:ext cx="69850" cy="84138"/>
            </a:xfrm>
            <a:custGeom>
              <a:avLst/>
              <a:gdLst>
                <a:gd name="T0" fmla="*/ 1 w 10"/>
                <a:gd name="T1" fmla="*/ 10 h 12"/>
                <a:gd name="T2" fmla="*/ 10 w 10"/>
                <a:gd name="T3" fmla="*/ 2 h 12"/>
                <a:gd name="T4" fmla="*/ 0 w 10"/>
                <a:gd name="T5" fmla="*/ 2 h 12"/>
                <a:gd name="T6" fmla="*/ 3 w 10"/>
                <a:gd name="T7" fmla="*/ 7 h 12"/>
                <a:gd name="T8" fmla="*/ 1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" y="10"/>
                  </a:moveTo>
                  <a:cubicBezTo>
                    <a:pt x="8" y="12"/>
                    <a:pt x="5" y="3"/>
                    <a:pt x="10" y="2"/>
                  </a:cubicBezTo>
                  <a:cubicBezTo>
                    <a:pt x="6" y="0"/>
                    <a:pt x="3" y="3"/>
                    <a:pt x="0" y="2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2" y="8"/>
                    <a:pt x="2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6269038" y="2343150"/>
              <a:ext cx="34925" cy="14288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0"/>
                    <a:pt x="1" y="0"/>
                    <a:pt x="0" y="1"/>
                  </a:cubicBezTo>
                  <a:cubicBezTo>
                    <a:pt x="2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6205538" y="2365375"/>
              <a:ext cx="34925" cy="20638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1 h 3"/>
                <a:gd name="T4" fmla="*/ 0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0" y="0"/>
                    <a:pt x="0" y="2"/>
                  </a:cubicBezTo>
                  <a:cubicBezTo>
                    <a:pt x="2" y="3"/>
                    <a:pt x="3" y="0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6275388" y="2357438"/>
              <a:ext cx="84138" cy="34925"/>
            </a:xfrm>
            <a:custGeom>
              <a:avLst/>
              <a:gdLst>
                <a:gd name="T0" fmla="*/ 12 w 12"/>
                <a:gd name="T1" fmla="*/ 2 h 5"/>
                <a:gd name="T2" fmla="*/ 0 w 12"/>
                <a:gd name="T3" fmla="*/ 4 h 5"/>
                <a:gd name="T4" fmla="*/ 7 w 12"/>
                <a:gd name="T5" fmla="*/ 4 h 5"/>
                <a:gd name="T6" fmla="*/ 12 w 1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8" y="4"/>
                    <a:pt x="3" y="0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12" y="5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3271838" y="2490788"/>
              <a:ext cx="112713" cy="50800"/>
            </a:xfrm>
            <a:custGeom>
              <a:avLst/>
              <a:gdLst>
                <a:gd name="T0" fmla="*/ 5 w 16"/>
                <a:gd name="T1" fmla="*/ 4 h 7"/>
                <a:gd name="T2" fmla="*/ 16 w 16"/>
                <a:gd name="T3" fmla="*/ 3 h 7"/>
                <a:gd name="T4" fmla="*/ 14 w 16"/>
                <a:gd name="T5" fmla="*/ 4 h 7"/>
                <a:gd name="T6" fmla="*/ 8 w 16"/>
                <a:gd name="T7" fmla="*/ 1 h 7"/>
                <a:gd name="T8" fmla="*/ 0 w 16"/>
                <a:gd name="T9" fmla="*/ 2 h 7"/>
                <a:gd name="T10" fmla="*/ 5 w 16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5" y="4"/>
                  </a:moveTo>
                  <a:cubicBezTo>
                    <a:pt x="9" y="7"/>
                    <a:pt x="13" y="4"/>
                    <a:pt x="16" y="3"/>
                  </a:cubicBezTo>
                  <a:cubicBezTo>
                    <a:pt x="15" y="2"/>
                    <a:pt x="14" y="4"/>
                    <a:pt x="14" y="4"/>
                  </a:cubicBezTo>
                  <a:cubicBezTo>
                    <a:pt x="11" y="3"/>
                    <a:pt x="8" y="3"/>
                    <a:pt x="8" y="1"/>
                  </a:cubicBezTo>
                  <a:cubicBezTo>
                    <a:pt x="5" y="1"/>
                    <a:pt x="2" y="0"/>
                    <a:pt x="0" y="2"/>
                  </a:cubicBezTo>
                  <a:cubicBezTo>
                    <a:pt x="2" y="2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482975" y="2498725"/>
              <a:ext cx="119063" cy="55563"/>
            </a:xfrm>
            <a:custGeom>
              <a:avLst/>
              <a:gdLst>
                <a:gd name="T0" fmla="*/ 17 w 17"/>
                <a:gd name="T1" fmla="*/ 2 h 8"/>
                <a:gd name="T2" fmla="*/ 14 w 17"/>
                <a:gd name="T3" fmla="*/ 2 h 8"/>
                <a:gd name="T4" fmla="*/ 0 w 17"/>
                <a:gd name="T5" fmla="*/ 3 h 8"/>
                <a:gd name="T6" fmla="*/ 0 w 17"/>
                <a:gd name="T7" fmla="*/ 3 h 8"/>
                <a:gd name="T8" fmla="*/ 2 w 17"/>
                <a:gd name="T9" fmla="*/ 4 h 8"/>
                <a:gd name="T10" fmla="*/ 0 w 17"/>
                <a:gd name="T11" fmla="*/ 7 h 8"/>
                <a:gd name="T12" fmla="*/ 17 w 1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2"/>
                  </a:moveTo>
                  <a:cubicBezTo>
                    <a:pt x="16" y="2"/>
                    <a:pt x="14" y="1"/>
                    <a:pt x="14" y="2"/>
                  </a:cubicBezTo>
                  <a:cubicBezTo>
                    <a:pt x="9" y="0"/>
                    <a:pt x="5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6" y="8"/>
                    <a:pt x="12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3138488" y="2660650"/>
              <a:ext cx="28575" cy="20638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0 h 3"/>
                <a:gd name="T4" fmla="*/ 1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4" y="1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2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5257800" y="2674938"/>
              <a:ext cx="34925" cy="28575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4 h 4"/>
                <a:gd name="T4" fmla="*/ 5 w 5"/>
                <a:gd name="T5" fmla="*/ 2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5251450" y="2703513"/>
              <a:ext cx="47625" cy="20638"/>
            </a:xfrm>
            <a:custGeom>
              <a:avLst/>
              <a:gdLst>
                <a:gd name="T0" fmla="*/ 3 w 7"/>
                <a:gd name="T1" fmla="*/ 0 h 3"/>
                <a:gd name="T2" fmla="*/ 0 w 7"/>
                <a:gd name="T3" fmla="*/ 2 h 3"/>
                <a:gd name="T4" fmla="*/ 7 w 7"/>
                <a:gd name="T5" fmla="*/ 1 h 3"/>
                <a:gd name="T6" fmla="*/ 3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6" y="1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5376863" y="2674938"/>
              <a:ext cx="42863" cy="28575"/>
            </a:xfrm>
            <a:custGeom>
              <a:avLst/>
              <a:gdLst>
                <a:gd name="T0" fmla="*/ 0 w 6"/>
                <a:gd name="T1" fmla="*/ 1 h 4"/>
                <a:gd name="T2" fmla="*/ 6 w 6"/>
                <a:gd name="T3" fmla="*/ 2 h 4"/>
                <a:gd name="T4" fmla="*/ 0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1" y="4"/>
                    <a:pt x="4" y="2"/>
                    <a:pt x="6" y="2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5622925" y="2681288"/>
              <a:ext cx="153988" cy="49213"/>
            </a:xfrm>
            <a:custGeom>
              <a:avLst/>
              <a:gdLst>
                <a:gd name="T0" fmla="*/ 21 w 22"/>
                <a:gd name="T1" fmla="*/ 1 h 7"/>
                <a:gd name="T2" fmla="*/ 8 w 22"/>
                <a:gd name="T3" fmla="*/ 2 h 7"/>
                <a:gd name="T4" fmla="*/ 4 w 22"/>
                <a:gd name="T5" fmla="*/ 1 h 7"/>
                <a:gd name="T6" fmla="*/ 0 w 22"/>
                <a:gd name="T7" fmla="*/ 1 h 7"/>
                <a:gd name="T8" fmla="*/ 1 w 22"/>
                <a:gd name="T9" fmla="*/ 2 h 7"/>
                <a:gd name="T10" fmla="*/ 0 w 22"/>
                <a:gd name="T11" fmla="*/ 3 h 7"/>
                <a:gd name="T12" fmla="*/ 7 w 22"/>
                <a:gd name="T13" fmla="*/ 5 h 7"/>
                <a:gd name="T14" fmla="*/ 18 w 22"/>
                <a:gd name="T15" fmla="*/ 5 h 7"/>
                <a:gd name="T16" fmla="*/ 22 w 22"/>
                <a:gd name="T17" fmla="*/ 3 h 7"/>
                <a:gd name="T18" fmla="*/ 21 w 22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7">
                  <a:moveTo>
                    <a:pt x="21" y="1"/>
                  </a:moveTo>
                  <a:cubicBezTo>
                    <a:pt x="17" y="3"/>
                    <a:pt x="13" y="2"/>
                    <a:pt x="8" y="2"/>
                  </a:cubicBezTo>
                  <a:cubicBezTo>
                    <a:pt x="7" y="2"/>
                    <a:pt x="5" y="2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7"/>
                    <a:pt x="4" y="4"/>
                    <a:pt x="7" y="5"/>
                  </a:cubicBezTo>
                  <a:cubicBezTo>
                    <a:pt x="10" y="1"/>
                    <a:pt x="14" y="6"/>
                    <a:pt x="18" y="5"/>
                  </a:cubicBezTo>
                  <a:cubicBezTo>
                    <a:pt x="18" y="3"/>
                    <a:pt x="21" y="5"/>
                    <a:pt x="22" y="3"/>
                  </a:cubicBezTo>
                  <a:cubicBezTo>
                    <a:pt x="22" y="2"/>
                    <a:pt x="22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173413" y="2703513"/>
              <a:ext cx="42863" cy="34925"/>
            </a:xfrm>
            <a:custGeom>
              <a:avLst/>
              <a:gdLst>
                <a:gd name="T0" fmla="*/ 6 w 6"/>
                <a:gd name="T1" fmla="*/ 4 h 5"/>
                <a:gd name="T2" fmla="*/ 0 w 6"/>
                <a:gd name="T3" fmla="*/ 0 h 5"/>
                <a:gd name="T4" fmla="*/ 6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cubicBezTo>
                    <a:pt x="4" y="2"/>
                    <a:pt x="3" y="0"/>
                    <a:pt x="0" y="0"/>
                  </a:cubicBezTo>
                  <a:cubicBezTo>
                    <a:pt x="2" y="1"/>
                    <a:pt x="2" y="5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5130800" y="2703513"/>
              <a:ext cx="42863" cy="26988"/>
            </a:xfrm>
            <a:custGeom>
              <a:avLst/>
              <a:gdLst>
                <a:gd name="T0" fmla="*/ 0 w 6"/>
                <a:gd name="T1" fmla="*/ 4 h 4"/>
                <a:gd name="T2" fmla="*/ 1 w 6"/>
                <a:gd name="T3" fmla="*/ 4 h 4"/>
                <a:gd name="T4" fmla="*/ 6 w 6"/>
                <a:gd name="T5" fmla="*/ 4 h 4"/>
                <a:gd name="T6" fmla="*/ 0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" y="0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5124450" y="2730500"/>
              <a:ext cx="63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286375" y="2730500"/>
              <a:ext cx="34925" cy="2222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2 w 5"/>
                <a:gd name="T5" fmla="*/ 3 h 3"/>
                <a:gd name="T6" fmla="*/ 5 w 5"/>
                <a:gd name="T7" fmla="*/ 2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3"/>
                    <a:pt x="5" y="2"/>
                  </a:cubicBezTo>
                  <a:cubicBezTo>
                    <a:pt x="5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5980113" y="2724150"/>
              <a:ext cx="28575" cy="20638"/>
            </a:xfrm>
            <a:custGeom>
              <a:avLst/>
              <a:gdLst>
                <a:gd name="T0" fmla="*/ 0 w 4"/>
                <a:gd name="T1" fmla="*/ 1 h 3"/>
                <a:gd name="T2" fmla="*/ 0 w 4"/>
                <a:gd name="T3" fmla="*/ 2 h 3"/>
                <a:gd name="T4" fmla="*/ 4 w 4"/>
                <a:gd name="T5" fmla="*/ 2 h 3"/>
                <a:gd name="T6" fmla="*/ 0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6907213" y="2808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6907213" y="2808288"/>
              <a:ext cx="14288" cy="793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6850063" y="2787650"/>
              <a:ext cx="57150" cy="28575"/>
            </a:xfrm>
            <a:custGeom>
              <a:avLst/>
              <a:gdLst>
                <a:gd name="T0" fmla="*/ 4 w 8"/>
                <a:gd name="T1" fmla="*/ 1 h 4"/>
                <a:gd name="T2" fmla="*/ 3 w 8"/>
                <a:gd name="T3" fmla="*/ 1 h 4"/>
                <a:gd name="T4" fmla="*/ 3 w 8"/>
                <a:gd name="T5" fmla="*/ 0 h 4"/>
                <a:gd name="T6" fmla="*/ 0 w 8"/>
                <a:gd name="T7" fmla="*/ 1 h 4"/>
                <a:gd name="T8" fmla="*/ 3 w 8"/>
                <a:gd name="T9" fmla="*/ 2 h 4"/>
                <a:gd name="T10" fmla="*/ 8 w 8"/>
                <a:gd name="T11" fmla="*/ 4 h 4"/>
                <a:gd name="T12" fmla="*/ 8 w 8"/>
                <a:gd name="T13" fmla="*/ 3 h 4"/>
                <a:gd name="T14" fmla="*/ 4 w 8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4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3"/>
                    <a:pt x="3" y="2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7" y="3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3005138" y="2787650"/>
              <a:ext cx="55563" cy="34925"/>
            </a:xfrm>
            <a:custGeom>
              <a:avLst/>
              <a:gdLst>
                <a:gd name="T0" fmla="*/ 0 w 8"/>
                <a:gd name="T1" fmla="*/ 4 h 5"/>
                <a:gd name="T2" fmla="*/ 8 w 8"/>
                <a:gd name="T3" fmla="*/ 2 h 5"/>
                <a:gd name="T4" fmla="*/ 0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3" y="5"/>
                    <a:pt x="6" y="2"/>
                    <a:pt x="8" y="2"/>
                  </a:cubicBezTo>
                  <a:cubicBezTo>
                    <a:pt x="5" y="2"/>
                    <a:pt x="1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437313" y="2808288"/>
              <a:ext cx="119063" cy="42863"/>
            </a:xfrm>
            <a:custGeom>
              <a:avLst/>
              <a:gdLst>
                <a:gd name="T0" fmla="*/ 11 w 17"/>
                <a:gd name="T1" fmla="*/ 3 h 6"/>
                <a:gd name="T2" fmla="*/ 8 w 17"/>
                <a:gd name="T3" fmla="*/ 3 h 6"/>
                <a:gd name="T4" fmla="*/ 4 w 17"/>
                <a:gd name="T5" fmla="*/ 0 h 6"/>
                <a:gd name="T6" fmla="*/ 3 w 17"/>
                <a:gd name="T7" fmla="*/ 4 h 6"/>
                <a:gd name="T8" fmla="*/ 8 w 17"/>
                <a:gd name="T9" fmla="*/ 3 h 6"/>
                <a:gd name="T10" fmla="*/ 16 w 17"/>
                <a:gd name="T11" fmla="*/ 6 h 6"/>
                <a:gd name="T12" fmla="*/ 17 w 17"/>
                <a:gd name="T13" fmla="*/ 5 h 6"/>
                <a:gd name="T14" fmla="*/ 11 w 17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6">
                  <a:moveTo>
                    <a:pt x="11" y="3"/>
                  </a:moveTo>
                  <a:cubicBezTo>
                    <a:pt x="10" y="3"/>
                    <a:pt x="9" y="2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0" y="3"/>
                    <a:pt x="3" y="4"/>
                  </a:cubicBezTo>
                  <a:cubicBezTo>
                    <a:pt x="5" y="4"/>
                    <a:pt x="7" y="5"/>
                    <a:pt x="8" y="3"/>
                  </a:cubicBezTo>
                  <a:cubicBezTo>
                    <a:pt x="10" y="4"/>
                    <a:pt x="13" y="6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2"/>
                    <a:pt x="13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4275138" y="2816225"/>
              <a:ext cx="176213" cy="76200"/>
            </a:xfrm>
            <a:custGeom>
              <a:avLst/>
              <a:gdLst>
                <a:gd name="T0" fmla="*/ 23 w 25"/>
                <a:gd name="T1" fmla="*/ 1 h 11"/>
                <a:gd name="T2" fmla="*/ 20 w 25"/>
                <a:gd name="T3" fmla="*/ 1 h 11"/>
                <a:gd name="T4" fmla="*/ 19 w 25"/>
                <a:gd name="T5" fmla="*/ 2 h 11"/>
                <a:gd name="T6" fmla="*/ 19 w 25"/>
                <a:gd name="T7" fmla="*/ 3 h 11"/>
                <a:gd name="T8" fmla="*/ 18 w 25"/>
                <a:gd name="T9" fmla="*/ 4 h 11"/>
                <a:gd name="T10" fmla="*/ 17 w 25"/>
                <a:gd name="T11" fmla="*/ 3 h 11"/>
                <a:gd name="T12" fmla="*/ 5 w 25"/>
                <a:gd name="T13" fmla="*/ 8 h 11"/>
                <a:gd name="T14" fmla="*/ 0 w 25"/>
                <a:gd name="T15" fmla="*/ 11 h 11"/>
                <a:gd name="T16" fmla="*/ 3 w 25"/>
                <a:gd name="T17" fmla="*/ 10 h 11"/>
                <a:gd name="T18" fmla="*/ 17 w 25"/>
                <a:gd name="T19" fmla="*/ 6 h 11"/>
                <a:gd name="T20" fmla="*/ 25 w 25"/>
                <a:gd name="T21" fmla="*/ 1 h 11"/>
                <a:gd name="T22" fmla="*/ 25 w 25"/>
                <a:gd name="T23" fmla="*/ 0 h 11"/>
                <a:gd name="T24" fmla="*/ 23 w 25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1">
                  <a:moveTo>
                    <a:pt x="23" y="1"/>
                  </a:moveTo>
                  <a:cubicBezTo>
                    <a:pt x="22" y="0"/>
                    <a:pt x="21" y="2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3"/>
                    <a:pt x="9" y="7"/>
                    <a:pt x="5" y="8"/>
                  </a:cubicBezTo>
                  <a:cubicBezTo>
                    <a:pt x="4" y="11"/>
                    <a:pt x="0" y="9"/>
                    <a:pt x="0" y="11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8" y="11"/>
                    <a:pt x="13" y="9"/>
                    <a:pt x="17" y="6"/>
                  </a:cubicBezTo>
                  <a:cubicBezTo>
                    <a:pt x="19" y="4"/>
                    <a:pt x="22" y="3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6738938" y="2822575"/>
              <a:ext cx="174625" cy="34925"/>
            </a:xfrm>
            <a:custGeom>
              <a:avLst/>
              <a:gdLst>
                <a:gd name="T0" fmla="*/ 12 w 25"/>
                <a:gd name="T1" fmla="*/ 1 h 5"/>
                <a:gd name="T2" fmla="*/ 0 w 25"/>
                <a:gd name="T3" fmla="*/ 1 h 5"/>
                <a:gd name="T4" fmla="*/ 9 w 25"/>
                <a:gd name="T5" fmla="*/ 4 h 5"/>
                <a:gd name="T6" fmla="*/ 18 w 25"/>
                <a:gd name="T7" fmla="*/ 2 h 5"/>
                <a:gd name="T8" fmla="*/ 25 w 25"/>
                <a:gd name="T9" fmla="*/ 3 h 5"/>
                <a:gd name="T10" fmla="*/ 25 w 25"/>
                <a:gd name="T11" fmla="*/ 2 h 5"/>
                <a:gd name="T12" fmla="*/ 12 w 2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5">
                  <a:moveTo>
                    <a:pt x="12" y="1"/>
                  </a:moveTo>
                  <a:cubicBezTo>
                    <a:pt x="9" y="3"/>
                    <a:pt x="4" y="0"/>
                    <a:pt x="0" y="1"/>
                  </a:cubicBezTo>
                  <a:cubicBezTo>
                    <a:pt x="3" y="3"/>
                    <a:pt x="6" y="5"/>
                    <a:pt x="9" y="4"/>
                  </a:cubicBezTo>
                  <a:cubicBezTo>
                    <a:pt x="11" y="1"/>
                    <a:pt x="15" y="4"/>
                    <a:pt x="18" y="2"/>
                  </a:cubicBezTo>
                  <a:cubicBezTo>
                    <a:pt x="21" y="2"/>
                    <a:pt x="22" y="2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0"/>
                    <a:pt x="1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2851150" y="2828925"/>
              <a:ext cx="104775" cy="28575"/>
            </a:xfrm>
            <a:custGeom>
              <a:avLst/>
              <a:gdLst>
                <a:gd name="T0" fmla="*/ 5 w 15"/>
                <a:gd name="T1" fmla="*/ 1 h 4"/>
                <a:gd name="T2" fmla="*/ 5 w 15"/>
                <a:gd name="T3" fmla="*/ 1 h 4"/>
                <a:gd name="T4" fmla="*/ 1 w 15"/>
                <a:gd name="T5" fmla="*/ 2 h 4"/>
                <a:gd name="T6" fmla="*/ 0 w 15"/>
                <a:gd name="T7" fmla="*/ 4 h 4"/>
                <a:gd name="T8" fmla="*/ 5 w 15"/>
                <a:gd name="T9" fmla="*/ 2 h 4"/>
                <a:gd name="T10" fmla="*/ 12 w 15"/>
                <a:gd name="T11" fmla="*/ 1 h 4"/>
                <a:gd name="T12" fmla="*/ 15 w 15"/>
                <a:gd name="T13" fmla="*/ 0 h 4"/>
                <a:gd name="T14" fmla="*/ 5 w 15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3" y="4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7" y="2"/>
                    <a:pt x="10" y="1"/>
                    <a:pt x="12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8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4008438" y="2828925"/>
              <a:ext cx="336550" cy="184150"/>
            </a:xfrm>
            <a:custGeom>
              <a:avLst/>
              <a:gdLst>
                <a:gd name="T0" fmla="*/ 48 w 48"/>
                <a:gd name="T1" fmla="*/ 0 h 26"/>
                <a:gd name="T2" fmla="*/ 41 w 48"/>
                <a:gd name="T3" fmla="*/ 1 h 26"/>
                <a:gd name="T4" fmla="*/ 28 w 48"/>
                <a:gd name="T5" fmla="*/ 9 h 26"/>
                <a:gd name="T6" fmla="*/ 24 w 48"/>
                <a:gd name="T7" fmla="*/ 8 h 26"/>
                <a:gd name="T8" fmla="*/ 23 w 48"/>
                <a:gd name="T9" fmla="*/ 11 h 26"/>
                <a:gd name="T10" fmla="*/ 24 w 48"/>
                <a:gd name="T11" fmla="*/ 11 h 26"/>
                <a:gd name="T12" fmla="*/ 10 w 48"/>
                <a:gd name="T13" fmla="*/ 20 h 26"/>
                <a:gd name="T14" fmla="*/ 8 w 48"/>
                <a:gd name="T15" fmla="*/ 19 h 26"/>
                <a:gd name="T16" fmla="*/ 7 w 48"/>
                <a:gd name="T17" fmla="*/ 20 h 26"/>
                <a:gd name="T18" fmla="*/ 6 w 48"/>
                <a:gd name="T19" fmla="*/ 19 h 26"/>
                <a:gd name="T20" fmla="*/ 4 w 48"/>
                <a:gd name="T21" fmla="*/ 22 h 26"/>
                <a:gd name="T22" fmla="*/ 1 w 48"/>
                <a:gd name="T23" fmla="*/ 26 h 26"/>
                <a:gd name="T24" fmla="*/ 12 w 48"/>
                <a:gd name="T25" fmla="*/ 21 h 26"/>
                <a:gd name="T26" fmla="*/ 29 w 48"/>
                <a:gd name="T27" fmla="*/ 13 h 26"/>
                <a:gd name="T28" fmla="*/ 28 w 48"/>
                <a:gd name="T29" fmla="*/ 10 h 26"/>
                <a:gd name="T30" fmla="*/ 37 w 48"/>
                <a:gd name="T31" fmla="*/ 6 h 26"/>
                <a:gd name="T32" fmla="*/ 48 w 48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26">
                  <a:moveTo>
                    <a:pt x="48" y="0"/>
                  </a:moveTo>
                  <a:cubicBezTo>
                    <a:pt x="46" y="0"/>
                    <a:pt x="43" y="1"/>
                    <a:pt x="41" y="1"/>
                  </a:cubicBezTo>
                  <a:cubicBezTo>
                    <a:pt x="37" y="5"/>
                    <a:pt x="30" y="4"/>
                    <a:pt x="28" y="9"/>
                  </a:cubicBezTo>
                  <a:cubicBezTo>
                    <a:pt x="27" y="10"/>
                    <a:pt x="25" y="9"/>
                    <a:pt x="24" y="8"/>
                  </a:cubicBezTo>
                  <a:cubicBezTo>
                    <a:pt x="23" y="9"/>
                    <a:pt x="22" y="10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3" y="19"/>
                    <a:pt x="13" y="14"/>
                    <a:pt x="10" y="20"/>
                  </a:cubicBezTo>
                  <a:cubicBezTo>
                    <a:pt x="9" y="19"/>
                    <a:pt x="8" y="20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4" y="21"/>
                    <a:pt x="4" y="22"/>
                  </a:cubicBezTo>
                  <a:cubicBezTo>
                    <a:pt x="3" y="24"/>
                    <a:pt x="0" y="24"/>
                    <a:pt x="1" y="26"/>
                  </a:cubicBezTo>
                  <a:cubicBezTo>
                    <a:pt x="5" y="25"/>
                    <a:pt x="8" y="22"/>
                    <a:pt x="12" y="21"/>
                  </a:cubicBezTo>
                  <a:cubicBezTo>
                    <a:pt x="18" y="18"/>
                    <a:pt x="23" y="16"/>
                    <a:pt x="29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7"/>
                    <a:pt x="34" y="8"/>
                    <a:pt x="37" y="6"/>
                  </a:cubicBezTo>
                  <a:cubicBezTo>
                    <a:pt x="40" y="3"/>
                    <a:pt x="45" y="3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6464300" y="2851150"/>
              <a:ext cx="14288" cy="14288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103563" y="2871788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9 w 9"/>
                <a:gd name="T3" fmla="*/ 0 h 5"/>
                <a:gd name="T4" fmla="*/ 0 w 9"/>
                <a:gd name="T5" fmla="*/ 0 h 5"/>
                <a:gd name="T6" fmla="*/ 0 w 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4254500" y="2900363"/>
              <a:ext cx="14288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3770313" y="2970213"/>
              <a:ext cx="69850" cy="71438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6 h 10"/>
                <a:gd name="T4" fmla="*/ 0 w 10"/>
                <a:gd name="T5" fmla="*/ 9 h 10"/>
                <a:gd name="T6" fmla="*/ 10 w 10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0"/>
                    <a:pt x="7" y="7"/>
                    <a:pt x="4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4" y="10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3544888" y="3027363"/>
              <a:ext cx="22225" cy="142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1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3" y="2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3629025" y="3033713"/>
              <a:ext cx="22225" cy="2222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1"/>
                    <a:pt x="3" y="0"/>
                  </a:cubicBezTo>
                  <a:cubicBezTo>
                    <a:pt x="0" y="0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3776663" y="3048000"/>
              <a:ext cx="69850" cy="63500"/>
            </a:xfrm>
            <a:custGeom>
              <a:avLst/>
              <a:gdLst>
                <a:gd name="T0" fmla="*/ 10 w 10"/>
                <a:gd name="T1" fmla="*/ 1 h 9"/>
                <a:gd name="T2" fmla="*/ 10 w 10"/>
                <a:gd name="T3" fmla="*/ 1 h 9"/>
                <a:gd name="T4" fmla="*/ 0 w 10"/>
                <a:gd name="T5" fmla="*/ 2 h 9"/>
                <a:gd name="T6" fmla="*/ 0 w 10"/>
                <a:gd name="T7" fmla="*/ 5 h 9"/>
                <a:gd name="T8" fmla="*/ 6 w 10"/>
                <a:gd name="T9" fmla="*/ 7 h 9"/>
                <a:gd name="T10" fmla="*/ 5 w 10"/>
                <a:gd name="T11" fmla="*/ 8 h 9"/>
                <a:gd name="T12" fmla="*/ 4 w 10"/>
                <a:gd name="T13" fmla="*/ 8 h 9"/>
                <a:gd name="T14" fmla="*/ 5 w 10"/>
                <a:gd name="T15" fmla="*/ 9 h 9"/>
                <a:gd name="T16" fmla="*/ 10 w 10"/>
                <a:gd name="T17" fmla="*/ 6 h 9"/>
                <a:gd name="T18" fmla="*/ 9 w 10"/>
                <a:gd name="T19" fmla="*/ 5 h 9"/>
                <a:gd name="T20" fmla="*/ 10 w 10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3" y="0"/>
                    <a:pt x="0" y="2"/>
                  </a:cubicBezTo>
                  <a:cubicBezTo>
                    <a:pt x="2" y="3"/>
                    <a:pt x="0" y="4"/>
                    <a:pt x="0" y="5"/>
                  </a:cubicBezTo>
                  <a:cubicBezTo>
                    <a:pt x="2" y="7"/>
                    <a:pt x="5" y="6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9" y="8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4"/>
                    <a:pt x="9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3300413" y="3154363"/>
              <a:ext cx="20638" cy="1428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3228975" y="3168650"/>
              <a:ext cx="49213" cy="26988"/>
            </a:xfrm>
            <a:custGeom>
              <a:avLst/>
              <a:gdLst>
                <a:gd name="T0" fmla="*/ 1 w 7"/>
                <a:gd name="T1" fmla="*/ 4 h 4"/>
                <a:gd name="T2" fmla="*/ 3 w 7"/>
                <a:gd name="T3" fmla="*/ 4 h 4"/>
                <a:gd name="T4" fmla="*/ 7 w 7"/>
                <a:gd name="T5" fmla="*/ 1 h 4"/>
                <a:gd name="T6" fmla="*/ 2 w 7"/>
                <a:gd name="T7" fmla="*/ 2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2" y="4"/>
                    <a:pt x="2" y="3"/>
                    <a:pt x="3" y="4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5" y="0"/>
                    <a:pt x="4" y="2"/>
                    <a:pt x="2" y="2"/>
                  </a:cubicBezTo>
                  <a:cubicBezTo>
                    <a:pt x="2" y="3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3201988" y="3209925"/>
              <a:ext cx="14288" cy="14288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3216275" y="3209925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038475" y="3406776"/>
            <a:ext cx="2324100" cy="461963"/>
            <a:chOff x="3038475" y="3406776"/>
            <a:chExt cx="2324100" cy="461963"/>
          </a:xfrm>
          <a:solidFill>
            <a:schemeClr val="tx2"/>
          </a:solidFill>
        </p:grpSpPr>
        <p:sp>
          <p:nvSpPr>
            <p:cNvPr id="86" name="Freeform 5"/>
            <p:cNvSpPr>
              <a:spLocks noEditPoints="1"/>
            </p:cNvSpPr>
            <p:nvPr/>
          </p:nvSpPr>
          <p:spPr bwMode="auto">
            <a:xfrm>
              <a:off x="3038475" y="3406776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470118" y="3474343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88" name="矩形 87"/>
          <p:cNvSpPr/>
          <p:nvPr/>
        </p:nvSpPr>
        <p:spPr>
          <a:xfrm>
            <a:off x="2740838" y="4064924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689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154238" y="238126"/>
            <a:ext cx="4460875" cy="2632074"/>
          </a:xfrm>
          <a:custGeom>
            <a:avLst/>
            <a:gdLst>
              <a:gd name="T0" fmla="*/ 552 w 567"/>
              <a:gd name="T1" fmla="*/ 219 h 333"/>
              <a:gd name="T2" fmla="*/ 531 w 567"/>
              <a:gd name="T3" fmla="*/ 219 h 333"/>
              <a:gd name="T4" fmla="*/ 534 w 567"/>
              <a:gd name="T5" fmla="*/ 206 h 333"/>
              <a:gd name="T6" fmla="*/ 525 w 567"/>
              <a:gd name="T7" fmla="*/ 203 h 333"/>
              <a:gd name="T8" fmla="*/ 527 w 567"/>
              <a:gd name="T9" fmla="*/ 197 h 333"/>
              <a:gd name="T10" fmla="*/ 553 w 567"/>
              <a:gd name="T11" fmla="*/ 188 h 333"/>
              <a:gd name="T12" fmla="*/ 504 w 567"/>
              <a:gd name="T13" fmla="*/ 194 h 333"/>
              <a:gd name="T14" fmla="*/ 465 w 567"/>
              <a:gd name="T15" fmla="*/ 215 h 333"/>
              <a:gd name="T16" fmla="*/ 429 w 567"/>
              <a:gd name="T17" fmla="*/ 209 h 333"/>
              <a:gd name="T18" fmla="*/ 395 w 567"/>
              <a:gd name="T19" fmla="*/ 213 h 333"/>
              <a:gd name="T20" fmla="*/ 384 w 567"/>
              <a:gd name="T21" fmla="*/ 193 h 333"/>
              <a:gd name="T22" fmla="*/ 378 w 567"/>
              <a:gd name="T23" fmla="*/ 157 h 333"/>
              <a:gd name="T24" fmla="*/ 376 w 567"/>
              <a:gd name="T25" fmla="*/ 135 h 333"/>
              <a:gd name="T26" fmla="*/ 374 w 567"/>
              <a:gd name="T27" fmla="*/ 125 h 333"/>
              <a:gd name="T28" fmla="*/ 389 w 567"/>
              <a:gd name="T29" fmla="*/ 94 h 333"/>
              <a:gd name="T30" fmla="*/ 386 w 567"/>
              <a:gd name="T31" fmla="*/ 74 h 333"/>
              <a:gd name="T32" fmla="*/ 389 w 567"/>
              <a:gd name="T33" fmla="*/ 67 h 333"/>
              <a:gd name="T34" fmla="*/ 383 w 567"/>
              <a:gd name="T35" fmla="*/ 61 h 333"/>
              <a:gd name="T36" fmla="*/ 388 w 567"/>
              <a:gd name="T37" fmla="*/ 48 h 333"/>
              <a:gd name="T38" fmla="*/ 381 w 567"/>
              <a:gd name="T39" fmla="*/ 43 h 333"/>
              <a:gd name="T40" fmla="*/ 383 w 567"/>
              <a:gd name="T41" fmla="*/ 40 h 333"/>
              <a:gd name="T42" fmla="*/ 349 w 567"/>
              <a:gd name="T43" fmla="*/ 7 h 333"/>
              <a:gd name="T44" fmla="*/ 274 w 567"/>
              <a:gd name="T45" fmla="*/ 26 h 333"/>
              <a:gd name="T46" fmla="*/ 240 w 567"/>
              <a:gd name="T47" fmla="*/ 29 h 333"/>
              <a:gd name="T48" fmla="*/ 180 w 567"/>
              <a:gd name="T49" fmla="*/ 44 h 333"/>
              <a:gd name="T50" fmla="*/ 101 w 567"/>
              <a:gd name="T51" fmla="*/ 71 h 333"/>
              <a:gd name="T52" fmla="*/ 40 w 567"/>
              <a:gd name="T53" fmla="*/ 93 h 333"/>
              <a:gd name="T54" fmla="*/ 11 w 567"/>
              <a:gd name="T55" fmla="*/ 110 h 333"/>
              <a:gd name="T56" fmla="*/ 6 w 567"/>
              <a:gd name="T57" fmla="*/ 139 h 333"/>
              <a:gd name="T58" fmla="*/ 21 w 567"/>
              <a:gd name="T59" fmla="*/ 176 h 333"/>
              <a:gd name="T60" fmla="*/ 74 w 567"/>
              <a:gd name="T61" fmla="*/ 192 h 333"/>
              <a:gd name="T62" fmla="*/ 104 w 567"/>
              <a:gd name="T63" fmla="*/ 199 h 333"/>
              <a:gd name="T64" fmla="*/ 118 w 567"/>
              <a:gd name="T65" fmla="*/ 240 h 333"/>
              <a:gd name="T66" fmla="*/ 140 w 567"/>
              <a:gd name="T67" fmla="*/ 241 h 333"/>
              <a:gd name="T68" fmla="*/ 175 w 567"/>
              <a:gd name="T69" fmla="*/ 257 h 333"/>
              <a:gd name="T70" fmla="*/ 196 w 567"/>
              <a:gd name="T71" fmla="*/ 300 h 333"/>
              <a:gd name="T72" fmla="*/ 215 w 567"/>
              <a:gd name="T73" fmla="*/ 323 h 333"/>
              <a:gd name="T74" fmla="*/ 235 w 567"/>
              <a:gd name="T75" fmla="*/ 324 h 333"/>
              <a:gd name="T76" fmla="*/ 241 w 567"/>
              <a:gd name="T77" fmla="*/ 328 h 333"/>
              <a:gd name="T78" fmla="*/ 279 w 567"/>
              <a:gd name="T79" fmla="*/ 319 h 333"/>
              <a:gd name="T80" fmla="*/ 306 w 567"/>
              <a:gd name="T81" fmla="*/ 304 h 333"/>
              <a:gd name="T82" fmla="*/ 331 w 567"/>
              <a:gd name="T83" fmla="*/ 295 h 333"/>
              <a:gd name="T84" fmla="*/ 350 w 567"/>
              <a:gd name="T85" fmla="*/ 294 h 333"/>
              <a:gd name="T86" fmla="*/ 366 w 567"/>
              <a:gd name="T87" fmla="*/ 299 h 333"/>
              <a:gd name="T88" fmla="*/ 362 w 567"/>
              <a:gd name="T89" fmla="*/ 312 h 333"/>
              <a:gd name="T90" fmla="*/ 415 w 567"/>
              <a:gd name="T91" fmla="*/ 332 h 333"/>
              <a:gd name="T92" fmla="*/ 452 w 567"/>
              <a:gd name="T93" fmla="*/ 317 h 333"/>
              <a:gd name="T94" fmla="*/ 477 w 567"/>
              <a:gd name="T95" fmla="*/ 310 h 333"/>
              <a:gd name="T96" fmla="*/ 508 w 567"/>
              <a:gd name="T97" fmla="*/ 297 h 333"/>
              <a:gd name="T98" fmla="*/ 520 w 567"/>
              <a:gd name="T99" fmla="*/ 277 h 333"/>
              <a:gd name="T100" fmla="*/ 517 w 567"/>
              <a:gd name="T101" fmla="*/ 250 h 333"/>
              <a:gd name="T102" fmla="*/ 527 w 567"/>
              <a:gd name="T103" fmla="*/ 249 h 333"/>
              <a:gd name="T104" fmla="*/ 545 w 567"/>
              <a:gd name="T105" fmla="*/ 234 h 333"/>
              <a:gd name="T106" fmla="*/ 317 w 567"/>
              <a:gd name="T107" fmla="*/ 301 h 333"/>
              <a:gd name="T108" fmla="*/ 498 w 567"/>
              <a:gd name="T109" fmla="*/ 301 h 333"/>
              <a:gd name="T110" fmla="*/ 491 w 567"/>
              <a:gd name="T111" fmla="*/ 300 h 333"/>
              <a:gd name="T112" fmla="*/ 504 w 567"/>
              <a:gd name="T113" fmla="*/ 29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67" h="333">
                <a:moveTo>
                  <a:pt x="563" y="225"/>
                </a:moveTo>
                <a:cubicBezTo>
                  <a:pt x="560" y="222"/>
                  <a:pt x="565" y="218"/>
                  <a:pt x="561" y="216"/>
                </a:cubicBezTo>
                <a:cubicBezTo>
                  <a:pt x="558" y="216"/>
                  <a:pt x="555" y="218"/>
                  <a:pt x="552" y="218"/>
                </a:cubicBezTo>
                <a:cubicBezTo>
                  <a:pt x="552" y="219"/>
                  <a:pt x="552" y="219"/>
                  <a:pt x="552" y="219"/>
                </a:cubicBezTo>
                <a:cubicBezTo>
                  <a:pt x="551" y="222"/>
                  <a:pt x="549" y="224"/>
                  <a:pt x="549" y="226"/>
                </a:cubicBezTo>
                <a:cubicBezTo>
                  <a:pt x="544" y="233"/>
                  <a:pt x="542" y="222"/>
                  <a:pt x="536" y="223"/>
                </a:cubicBezTo>
                <a:cubicBezTo>
                  <a:pt x="535" y="221"/>
                  <a:pt x="532" y="221"/>
                  <a:pt x="530" y="219"/>
                </a:cubicBezTo>
                <a:cubicBezTo>
                  <a:pt x="531" y="219"/>
                  <a:pt x="531" y="219"/>
                  <a:pt x="531" y="219"/>
                </a:cubicBezTo>
                <a:cubicBezTo>
                  <a:pt x="530" y="219"/>
                  <a:pt x="530" y="219"/>
                  <a:pt x="530" y="219"/>
                </a:cubicBezTo>
                <a:cubicBezTo>
                  <a:pt x="528" y="217"/>
                  <a:pt x="530" y="215"/>
                  <a:pt x="531" y="214"/>
                </a:cubicBezTo>
                <a:cubicBezTo>
                  <a:pt x="535" y="214"/>
                  <a:pt x="538" y="212"/>
                  <a:pt x="542" y="211"/>
                </a:cubicBezTo>
                <a:cubicBezTo>
                  <a:pt x="541" y="207"/>
                  <a:pt x="536" y="210"/>
                  <a:pt x="534" y="206"/>
                </a:cubicBezTo>
                <a:cubicBezTo>
                  <a:pt x="537" y="205"/>
                  <a:pt x="539" y="203"/>
                  <a:pt x="540" y="201"/>
                </a:cubicBezTo>
                <a:cubicBezTo>
                  <a:pt x="539" y="201"/>
                  <a:pt x="538" y="200"/>
                  <a:pt x="537" y="201"/>
                </a:cubicBezTo>
                <a:cubicBezTo>
                  <a:pt x="536" y="200"/>
                  <a:pt x="535" y="201"/>
                  <a:pt x="534" y="202"/>
                </a:cubicBezTo>
                <a:cubicBezTo>
                  <a:pt x="531" y="201"/>
                  <a:pt x="527" y="202"/>
                  <a:pt x="525" y="203"/>
                </a:cubicBezTo>
                <a:cubicBezTo>
                  <a:pt x="522" y="204"/>
                  <a:pt x="522" y="201"/>
                  <a:pt x="520" y="199"/>
                </a:cubicBezTo>
                <a:cubicBezTo>
                  <a:pt x="521" y="199"/>
                  <a:pt x="521" y="199"/>
                  <a:pt x="522" y="199"/>
                </a:cubicBezTo>
                <a:cubicBezTo>
                  <a:pt x="522" y="198"/>
                  <a:pt x="522" y="198"/>
                  <a:pt x="522" y="198"/>
                </a:cubicBezTo>
                <a:cubicBezTo>
                  <a:pt x="523" y="197"/>
                  <a:pt x="525" y="197"/>
                  <a:pt x="527" y="197"/>
                </a:cubicBezTo>
                <a:cubicBezTo>
                  <a:pt x="531" y="189"/>
                  <a:pt x="538" y="199"/>
                  <a:pt x="543" y="193"/>
                </a:cubicBezTo>
                <a:cubicBezTo>
                  <a:pt x="547" y="194"/>
                  <a:pt x="550" y="191"/>
                  <a:pt x="553" y="189"/>
                </a:cubicBezTo>
                <a:cubicBezTo>
                  <a:pt x="553" y="188"/>
                  <a:pt x="553" y="188"/>
                  <a:pt x="553" y="188"/>
                </a:cubicBezTo>
                <a:cubicBezTo>
                  <a:pt x="553" y="188"/>
                  <a:pt x="553" y="188"/>
                  <a:pt x="553" y="188"/>
                </a:cubicBezTo>
                <a:cubicBezTo>
                  <a:pt x="553" y="187"/>
                  <a:pt x="552" y="186"/>
                  <a:pt x="551" y="187"/>
                </a:cubicBezTo>
                <a:cubicBezTo>
                  <a:pt x="550" y="187"/>
                  <a:pt x="549" y="188"/>
                  <a:pt x="549" y="186"/>
                </a:cubicBezTo>
                <a:cubicBezTo>
                  <a:pt x="540" y="187"/>
                  <a:pt x="531" y="190"/>
                  <a:pt x="522" y="191"/>
                </a:cubicBezTo>
                <a:cubicBezTo>
                  <a:pt x="516" y="193"/>
                  <a:pt x="510" y="192"/>
                  <a:pt x="504" y="194"/>
                </a:cubicBezTo>
                <a:cubicBezTo>
                  <a:pt x="492" y="198"/>
                  <a:pt x="478" y="198"/>
                  <a:pt x="466" y="201"/>
                </a:cubicBezTo>
                <a:cubicBezTo>
                  <a:pt x="465" y="202"/>
                  <a:pt x="465" y="204"/>
                  <a:pt x="465" y="205"/>
                </a:cubicBezTo>
                <a:cubicBezTo>
                  <a:pt x="459" y="208"/>
                  <a:pt x="469" y="209"/>
                  <a:pt x="469" y="212"/>
                </a:cubicBezTo>
                <a:cubicBezTo>
                  <a:pt x="468" y="214"/>
                  <a:pt x="466" y="214"/>
                  <a:pt x="465" y="215"/>
                </a:cubicBezTo>
                <a:cubicBezTo>
                  <a:pt x="462" y="213"/>
                  <a:pt x="455" y="217"/>
                  <a:pt x="454" y="211"/>
                </a:cubicBezTo>
                <a:cubicBezTo>
                  <a:pt x="452" y="209"/>
                  <a:pt x="448" y="207"/>
                  <a:pt x="445" y="208"/>
                </a:cubicBezTo>
                <a:cubicBezTo>
                  <a:pt x="443" y="210"/>
                  <a:pt x="440" y="213"/>
                  <a:pt x="438" y="208"/>
                </a:cubicBezTo>
                <a:cubicBezTo>
                  <a:pt x="435" y="208"/>
                  <a:pt x="432" y="209"/>
                  <a:pt x="429" y="209"/>
                </a:cubicBezTo>
                <a:cubicBezTo>
                  <a:pt x="426" y="210"/>
                  <a:pt x="423" y="211"/>
                  <a:pt x="419" y="211"/>
                </a:cubicBezTo>
                <a:cubicBezTo>
                  <a:pt x="417" y="212"/>
                  <a:pt x="414" y="212"/>
                  <a:pt x="412" y="212"/>
                </a:cubicBezTo>
                <a:cubicBezTo>
                  <a:pt x="409" y="213"/>
                  <a:pt x="406" y="213"/>
                  <a:pt x="403" y="213"/>
                </a:cubicBezTo>
                <a:cubicBezTo>
                  <a:pt x="400" y="210"/>
                  <a:pt x="398" y="213"/>
                  <a:pt x="395" y="213"/>
                </a:cubicBezTo>
                <a:cubicBezTo>
                  <a:pt x="393" y="208"/>
                  <a:pt x="388" y="208"/>
                  <a:pt x="385" y="204"/>
                </a:cubicBezTo>
                <a:cubicBezTo>
                  <a:pt x="384" y="202"/>
                  <a:pt x="381" y="201"/>
                  <a:pt x="380" y="199"/>
                </a:cubicBezTo>
                <a:cubicBezTo>
                  <a:pt x="379" y="198"/>
                  <a:pt x="378" y="195"/>
                  <a:pt x="379" y="193"/>
                </a:cubicBezTo>
                <a:cubicBezTo>
                  <a:pt x="380" y="189"/>
                  <a:pt x="382" y="193"/>
                  <a:pt x="384" y="193"/>
                </a:cubicBezTo>
                <a:cubicBezTo>
                  <a:pt x="389" y="190"/>
                  <a:pt x="384" y="186"/>
                  <a:pt x="384" y="182"/>
                </a:cubicBezTo>
                <a:cubicBezTo>
                  <a:pt x="384" y="179"/>
                  <a:pt x="381" y="175"/>
                  <a:pt x="379" y="171"/>
                </a:cubicBezTo>
                <a:cubicBezTo>
                  <a:pt x="380" y="169"/>
                  <a:pt x="380" y="166"/>
                  <a:pt x="380" y="164"/>
                </a:cubicBezTo>
                <a:cubicBezTo>
                  <a:pt x="378" y="162"/>
                  <a:pt x="378" y="159"/>
                  <a:pt x="378" y="157"/>
                </a:cubicBezTo>
                <a:cubicBezTo>
                  <a:pt x="374" y="154"/>
                  <a:pt x="378" y="149"/>
                  <a:pt x="378" y="144"/>
                </a:cubicBezTo>
                <a:cubicBezTo>
                  <a:pt x="377" y="142"/>
                  <a:pt x="373" y="141"/>
                  <a:pt x="370" y="141"/>
                </a:cubicBezTo>
                <a:cubicBezTo>
                  <a:pt x="368" y="139"/>
                  <a:pt x="370" y="138"/>
                  <a:pt x="369" y="136"/>
                </a:cubicBezTo>
                <a:cubicBezTo>
                  <a:pt x="372" y="135"/>
                  <a:pt x="373" y="133"/>
                  <a:pt x="376" y="135"/>
                </a:cubicBezTo>
                <a:cubicBezTo>
                  <a:pt x="377" y="135"/>
                  <a:pt x="376" y="134"/>
                  <a:pt x="377" y="134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28"/>
                  <a:pt x="375" y="127"/>
                  <a:pt x="373" y="125"/>
                </a:cubicBezTo>
                <a:cubicBezTo>
                  <a:pt x="374" y="125"/>
                  <a:pt x="374" y="125"/>
                  <a:pt x="374" y="125"/>
                </a:cubicBezTo>
                <a:cubicBezTo>
                  <a:pt x="373" y="114"/>
                  <a:pt x="363" y="116"/>
                  <a:pt x="357" y="114"/>
                </a:cubicBezTo>
                <a:cubicBezTo>
                  <a:pt x="355" y="112"/>
                  <a:pt x="355" y="112"/>
                  <a:pt x="355" y="112"/>
                </a:cubicBezTo>
                <a:cubicBezTo>
                  <a:pt x="357" y="107"/>
                  <a:pt x="363" y="108"/>
                  <a:pt x="367" y="104"/>
                </a:cubicBezTo>
                <a:cubicBezTo>
                  <a:pt x="374" y="102"/>
                  <a:pt x="383" y="100"/>
                  <a:pt x="389" y="94"/>
                </a:cubicBezTo>
                <a:cubicBezTo>
                  <a:pt x="388" y="91"/>
                  <a:pt x="384" y="93"/>
                  <a:pt x="383" y="90"/>
                </a:cubicBezTo>
                <a:cubicBezTo>
                  <a:pt x="382" y="86"/>
                  <a:pt x="386" y="84"/>
                  <a:pt x="388" y="82"/>
                </a:cubicBezTo>
                <a:cubicBezTo>
                  <a:pt x="387" y="80"/>
                  <a:pt x="384" y="83"/>
                  <a:pt x="383" y="80"/>
                </a:cubicBezTo>
                <a:cubicBezTo>
                  <a:pt x="383" y="78"/>
                  <a:pt x="384" y="76"/>
                  <a:pt x="386" y="74"/>
                </a:cubicBezTo>
                <a:cubicBezTo>
                  <a:pt x="390" y="71"/>
                  <a:pt x="384" y="71"/>
                  <a:pt x="384" y="68"/>
                </a:cubicBezTo>
                <a:cubicBezTo>
                  <a:pt x="383" y="67"/>
                  <a:pt x="384" y="67"/>
                  <a:pt x="385" y="66"/>
                </a:cubicBezTo>
                <a:cubicBezTo>
                  <a:pt x="385" y="66"/>
                  <a:pt x="386" y="66"/>
                  <a:pt x="386" y="67"/>
                </a:cubicBezTo>
                <a:cubicBezTo>
                  <a:pt x="387" y="65"/>
                  <a:pt x="388" y="67"/>
                  <a:pt x="389" y="67"/>
                </a:cubicBezTo>
                <a:cubicBezTo>
                  <a:pt x="388" y="66"/>
                  <a:pt x="388" y="66"/>
                  <a:pt x="388" y="66"/>
                </a:cubicBezTo>
                <a:cubicBezTo>
                  <a:pt x="389" y="62"/>
                  <a:pt x="385" y="65"/>
                  <a:pt x="384" y="63"/>
                </a:cubicBezTo>
                <a:cubicBezTo>
                  <a:pt x="385" y="63"/>
                  <a:pt x="385" y="63"/>
                  <a:pt x="385" y="63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7" y="57"/>
                  <a:pt x="387" y="57"/>
                  <a:pt x="387" y="57"/>
                </a:cubicBezTo>
                <a:cubicBezTo>
                  <a:pt x="385" y="54"/>
                  <a:pt x="382" y="52"/>
                  <a:pt x="384" y="49"/>
                </a:cubicBezTo>
                <a:cubicBezTo>
                  <a:pt x="381" y="48"/>
                  <a:pt x="383" y="47"/>
                  <a:pt x="384" y="46"/>
                </a:cubicBezTo>
                <a:cubicBezTo>
                  <a:pt x="385" y="47"/>
                  <a:pt x="386" y="48"/>
                  <a:pt x="388" y="48"/>
                </a:cubicBezTo>
                <a:cubicBezTo>
                  <a:pt x="388" y="46"/>
                  <a:pt x="388" y="45"/>
                  <a:pt x="388" y="43"/>
                </a:cubicBezTo>
                <a:cubicBezTo>
                  <a:pt x="387" y="39"/>
                  <a:pt x="383" y="40"/>
                  <a:pt x="38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83" y="43"/>
                  <a:pt x="382" y="42"/>
                  <a:pt x="381" y="43"/>
                </a:cubicBezTo>
                <a:cubicBezTo>
                  <a:pt x="381" y="42"/>
                  <a:pt x="379" y="40"/>
                  <a:pt x="381" y="3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2" y="39"/>
                  <a:pt x="382" y="39"/>
                  <a:pt x="382" y="39"/>
                </a:cubicBezTo>
                <a:cubicBezTo>
                  <a:pt x="382" y="39"/>
                  <a:pt x="383" y="39"/>
                  <a:pt x="383" y="40"/>
                </a:cubicBezTo>
                <a:cubicBezTo>
                  <a:pt x="385" y="39"/>
                  <a:pt x="384" y="36"/>
                  <a:pt x="386" y="35"/>
                </a:cubicBezTo>
                <a:cubicBezTo>
                  <a:pt x="386" y="28"/>
                  <a:pt x="378" y="23"/>
                  <a:pt x="381" y="16"/>
                </a:cubicBezTo>
                <a:cubicBezTo>
                  <a:pt x="376" y="15"/>
                  <a:pt x="371" y="13"/>
                  <a:pt x="366" y="11"/>
                </a:cubicBezTo>
                <a:cubicBezTo>
                  <a:pt x="363" y="0"/>
                  <a:pt x="354" y="10"/>
                  <a:pt x="349" y="7"/>
                </a:cubicBezTo>
                <a:cubicBezTo>
                  <a:pt x="340" y="11"/>
                  <a:pt x="331" y="14"/>
                  <a:pt x="320" y="13"/>
                </a:cubicBezTo>
                <a:cubicBezTo>
                  <a:pt x="317" y="14"/>
                  <a:pt x="314" y="18"/>
                  <a:pt x="311" y="14"/>
                </a:cubicBezTo>
                <a:cubicBezTo>
                  <a:pt x="307" y="18"/>
                  <a:pt x="299" y="14"/>
                  <a:pt x="297" y="20"/>
                </a:cubicBezTo>
                <a:cubicBezTo>
                  <a:pt x="289" y="23"/>
                  <a:pt x="281" y="24"/>
                  <a:pt x="274" y="26"/>
                </a:cubicBezTo>
                <a:cubicBezTo>
                  <a:pt x="270" y="25"/>
                  <a:pt x="266" y="26"/>
                  <a:pt x="263" y="27"/>
                </a:cubicBezTo>
                <a:cubicBezTo>
                  <a:pt x="260" y="28"/>
                  <a:pt x="259" y="33"/>
                  <a:pt x="256" y="30"/>
                </a:cubicBezTo>
                <a:cubicBezTo>
                  <a:pt x="255" y="31"/>
                  <a:pt x="255" y="31"/>
                  <a:pt x="255" y="31"/>
                </a:cubicBezTo>
                <a:cubicBezTo>
                  <a:pt x="249" y="27"/>
                  <a:pt x="244" y="36"/>
                  <a:pt x="240" y="29"/>
                </a:cubicBezTo>
                <a:cubicBezTo>
                  <a:pt x="237" y="26"/>
                  <a:pt x="237" y="31"/>
                  <a:pt x="234" y="32"/>
                </a:cubicBezTo>
                <a:cubicBezTo>
                  <a:pt x="227" y="35"/>
                  <a:pt x="219" y="39"/>
                  <a:pt x="210" y="37"/>
                </a:cubicBezTo>
                <a:cubicBezTo>
                  <a:pt x="206" y="43"/>
                  <a:pt x="199" y="40"/>
                  <a:pt x="194" y="38"/>
                </a:cubicBezTo>
                <a:cubicBezTo>
                  <a:pt x="193" y="47"/>
                  <a:pt x="184" y="40"/>
                  <a:pt x="180" y="44"/>
                </a:cubicBezTo>
                <a:cubicBezTo>
                  <a:pt x="175" y="51"/>
                  <a:pt x="166" y="49"/>
                  <a:pt x="159" y="51"/>
                </a:cubicBezTo>
                <a:cubicBezTo>
                  <a:pt x="154" y="60"/>
                  <a:pt x="142" y="49"/>
                  <a:pt x="137" y="60"/>
                </a:cubicBezTo>
                <a:cubicBezTo>
                  <a:pt x="131" y="62"/>
                  <a:pt x="124" y="63"/>
                  <a:pt x="118" y="66"/>
                </a:cubicBezTo>
                <a:cubicBezTo>
                  <a:pt x="113" y="70"/>
                  <a:pt x="106" y="68"/>
                  <a:pt x="101" y="71"/>
                </a:cubicBezTo>
                <a:cubicBezTo>
                  <a:pt x="98" y="79"/>
                  <a:pt x="91" y="70"/>
                  <a:pt x="87" y="76"/>
                </a:cubicBezTo>
                <a:cubicBezTo>
                  <a:pt x="84" y="84"/>
                  <a:pt x="76" y="76"/>
                  <a:pt x="73" y="83"/>
                </a:cubicBezTo>
                <a:cubicBezTo>
                  <a:pt x="67" y="84"/>
                  <a:pt x="61" y="87"/>
                  <a:pt x="55" y="90"/>
                </a:cubicBezTo>
                <a:cubicBezTo>
                  <a:pt x="48" y="88"/>
                  <a:pt x="47" y="98"/>
                  <a:pt x="40" y="93"/>
                </a:cubicBezTo>
                <a:cubicBezTo>
                  <a:pt x="34" y="96"/>
                  <a:pt x="28" y="97"/>
                  <a:pt x="22" y="101"/>
                </a:cubicBezTo>
                <a:cubicBezTo>
                  <a:pt x="21" y="101"/>
                  <a:pt x="20" y="101"/>
                  <a:pt x="20" y="103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6" y="105"/>
                  <a:pt x="14" y="107"/>
                  <a:pt x="11" y="110"/>
                </a:cubicBezTo>
                <a:cubicBezTo>
                  <a:pt x="7" y="111"/>
                  <a:pt x="4" y="111"/>
                  <a:pt x="1" y="115"/>
                </a:cubicBezTo>
                <a:cubicBezTo>
                  <a:pt x="0" y="117"/>
                  <a:pt x="2" y="119"/>
                  <a:pt x="2" y="120"/>
                </a:cubicBezTo>
                <a:cubicBezTo>
                  <a:pt x="2" y="123"/>
                  <a:pt x="3" y="127"/>
                  <a:pt x="3" y="130"/>
                </a:cubicBezTo>
                <a:cubicBezTo>
                  <a:pt x="3" y="133"/>
                  <a:pt x="4" y="137"/>
                  <a:pt x="6" y="139"/>
                </a:cubicBezTo>
                <a:cubicBezTo>
                  <a:pt x="8" y="142"/>
                  <a:pt x="9" y="144"/>
                  <a:pt x="8" y="147"/>
                </a:cubicBezTo>
                <a:cubicBezTo>
                  <a:pt x="9" y="147"/>
                  <a:pt x="8" y="148"/>
                  <a:pt x="9" y="149"/>
                </a:cubicBezTo>
                <a:cubicBezTo>
                  <a:pt x="12" y="154"/>
                  <a:pt x="12" y="161"/>
                  <a:pt x="16" y="165"/>
                </a:cubicBezTo>
                <a:cubicBezTo>
                  <a:pt x="19" y="168"/>
                  <a:pt x="18" y="173"/>
                  <a:pt x="21" y="176"/>
                </a:cubicBezTo>
                <a:cubicBezTo>
                  <a:pt x="24" y="186"/>
                  <a:pt x="33" y="193"/>
                  <a:pt x="38" y="201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52" y="196"/>
                  <a:pt x="58" y="197"/>
                  <a:pt x="62" y="192"/>
                </a:cubicBezTo>
                <a:cubicBezTo>
                  <a:pt x="66" y="189"/>
                  <a:pt x="70" y="190"/>
                  <a:pt x="74" y="192"/>
                </a:cubicBezTo>
                <a:cubicBezTo>
                  <a:pt x="78" y="189"/>
                  <a:pt x="84" y="189"/>
                  <a:pt x="87" y="184"/>
                </a:cubicBezTo>
                <a:cubicBezTo>
                  <a:pt x="89" y="184"/>
                  <a:pt x="90" y="184"/>
                  <a:pt x="92" y="185"/>
                </a:cubicBezTo>
                <a:cubicBezTo>
                  <a:pt x="93" y="186"/>
                  <a:pt x="96" y="188"/>
                  <a:pt x="95" y="191"/>
                </a:cubicBezTo>
                <a:cubicBezTo>
                  <a:pt x="99" y="194"/>
                  <a:pt x="100" y="198"/>
                  <a:pt x="104" y="199"/>
                </a:cubicBezTo>
                <a:cubicBezTo>
                  <a:pt x="103" y="205"/>
                  <a:pt x="107" y="207"/>
                  <a:pt x="110" y="211"/>
                </a:cubicBezTo>
                <a:cubicBezTo>
                  <a:pt x="106" y="221"/>
                  <a:pt x="120" y="220"/>
                  <a:pt x="119" y="229"/>
                </a:cubicBezTo>
                <a:cubicBezTo>
                  <a:pt x="123" y="233"/>
                  <a:pt x="123" y="240"/>
                  <a:pt x="128" y="243"/>
                </a:cubicBezTo>
                <a:cubicBezTo>
                  <a:pt x="124" y="245"/>
                  <a:pt x="121" y="241"/>
                  <a:pt x="118" y="240"/>
                </a:cubicBezTo>
                <a:cubicBezTo>
                  <a:pt x="117" y="243"/>
                  <a:pt x="119" y="245"/>
                  <a:pt x="120" y="246"/>
                </a:cubicBezTo>
                <a:cubicBezTo>
                  <a:pt x="122" y="247"/>
                  <a:pt x="124" y="248"/>
                  <a:pt x="126" y="245"/>
                </a:cubicBezTo>
                <a:cubicBezTo>
                  <a:pt x="129" y="243"/>
                  <a:pt x="131" y="246"/>
                  <a:pt x="134" y="244"/>
                </a:cubicBezTo>
                <a:cubicBezTo>
                  <a:pt x="137" y="244"/>
                  <a:pt x="138" y="239"/>
                  <a:pt x="140" y="241"/>
                </a:cubicBezTo>
                <a:cubicBezTo>
                  <a:pt x="142" y="242"/>
                  <a:pt x="143" y="244"/>
                  <a:pt x="142" y="246"/>
                </a:cubicBezTo>
                <a:cubicBezTo>
                  <a:pt x="143" y="245"/>
                  <a:pt x="143" y="245"/>
                  <a:pt x="143" y="245"/>
                </a:cubicBezTo>
                <a:cubicBezTo>
                  <a:pt x="148" y="248"/>
                  <a:pt x="152" y="242"/>
                  <a:pt x="156" y="246"/>
                </a:cubicBezTo>
                <a:cubicBezTo>
                  <a:pt x="159" y="256"/>
                  <a:pt x="173" y="247"/>
                  <a:pt x="175" y="257"/>
                </a:cubicBezTo>
                <a:cubicBezTo>
                  <a:pt x="183" y="263"/>
                  <a:pt x="177" y="275"/>
                  <a:pt x="184" y="281"/>
                </a:cubicBezTo>
                <a:cubicBezTo>
                  <a:pt x="190" y="283"/>
                  <a:pt x="187" y="291"/>
                  <a:pt x="192" y="294"/>
                </a:cubicBezTo>
                <a:cubicBezTo>
                  <a:pt x="193" y="295"/>
                  <a:pt x="196" y="294"/>
                  <a:pt x="197" y="297"/>
                </a:cubicBezTo>
                <a:cubicBezTo>
                  <a:pt x="196" y="298"/>
                  <a:pt x="196" y="299"/>
                  <a:pt x="196" y="300"/>
                </a:cubicBezTo>
                <a:cubicBezTo>
                  <a:pt x="200" y="305"/>
                  <a:pt x="198" y="313"/>
                  <a:pt x="203" y="317"/>
                </a:cubicBezTo>
                <a:cubicBezTo>
                  <a:pt x="206" y="318"/>
                  <a:pt x="202" y="322"/>
                  <a:pt x="206" y="323"/>
                </a:cubicBezTo>
                <a:cubicBezTo>
                  <a:pt x="207" y="323"/>
                  <a:pt x="209" y="324"/>
                  <a:pt x="210" y="322"/>
                </a:cubicBezTo>
                <a:cubicBezTo>
                  <a:pt x="212" y="322"/>
                  <a:pt x="214" y="322"/>
                  <a:pt x="215" y="323"/>
                </a:cubicBezTo>
                <a:cubicBezTo>
                  <a:pt x="218" y="327"/>
                  <a:pt x="222" y="321"/>
                  <a:pt x="225" y="324"/>
                </a:cubicBezTo>
                <a:cubicBezTo>
                  <a:pt x="224" y="325"/>
                  <a:pt x="224" y="325"/>
                  <a:pt x="224" y="325"/>
                </a:cubicBezTo>
                <a:cubicBezTo>
                  <a:pt x="223" y="328"/>
                  <a:pt x="226" y="328"/>
                  <a:pt x="228" y="328"/>
                </a:cubicBezTo>
                <a:cubicBezTo>
                  <a:pt x="230" y="327"/>
                  <a:pt x="234" y="328"/>
                  <a:pt x="235" y="324"/>
                </a:cubicBezTo>
                <a:cubicBezTo>
                  <a:pt x="234" y="325"/>
                  <a:pt x="234" y="324"/>
                  <a:pt x="234" y="324"/>
                </a:cubicBezTo>
                <a:cubicBezTo>
                  <a:pt x="235" y="323"/>
                  <a:pt x="235" y="323"/>
                  <a:pt x="235" y="323"/>
                </a:cubicBezTo>
                <a:cubicBezTo>
                  <a:pt x="235" y="322"/>
                  <a:pt x="236" y="323"/>
                  <a:pt x="236" y="323"/>
                </a:cubicBezTo>
                <a:cubicBezTo>
                  <a:pt x="239" y="322"/>
                  <a:pt x="239" y="327"/>
                  <a:pt x="241" y="328"/>
                </a:cubicBezTo>
                <a:cubicBezTo>
                  <a:pt x="247" y="330"/>
                  <a:pt x="253" y="328"/>
                  <a:pt x="258" y="325"/>
                </a:cubicBezTo>
                <a:cubicBezTo>
                  <a:pt x="266" y="327"/>
                  <a:pt x="272" y="324"/>
                  <a:pt x="279" y="323"/>
                </a:cubicBezTo>
                <a:cubicBezTo>
                  <a:pt x="281" y="321"/>
                  <a:pt x="281" y="321"/>
                  <a:pt x="281" y="321"/>
                </a:cubicBezTo>
                <a:cubicBezTo>
                  <a:pt x="280" y="320"/>
                  <a:pt x="280" y="319"/>
                  <a:pt x="279" y="319"/>
                </a:cubicBezTo>
                <a:cubicBezTo>
                  <a:pt x="281" y="317"/>
                  <a:pt x="281" y="317"/>
                  <a:pt x="281" y="317"/>
                </a:cubicBezTo>
                <a:cubicBezTo>
                  <a:pt x="284" y="312"/>
                  <a:pt x="288" y="315"/>
                  <a:pt x="292" y="314"/>
                </a:cubicBezTo>
                <a:cubicBezTo>
                  <a:pt x="296" y="312"/>
                  <a:pt x="299" y="306"/>
                  <a:pt x="304" y="304"/>
                </a:cubicBezTo>
                <a:cubicBezTo>
                  <a:pt x="305" y="304"/>
                  <a:pt x="306" y="306"/>
                  <a:pt x="306" y="304"/>
                </a:cubicBezTo>
                <a:cubicBezTo>
                  <a:pt x="308" y="305"/>
                  <a:pt x="310" y="308"/>
                  <a:pt x="312" y="308"/>
                </a:cubicBezTo>
                <a:cubicBezTo>
                  <a:pt x="314" y="303"/>
                  <a:pt x="318" y="306"/>
                  <a:pt x="322" y="305"/>
                </a:cubicBezTo>
                <a:cubicBezTo>
                  <a:pt x="323" y="302"/>
                  <a:pt x="327" y="301"/>
                  <a:pt x="329" y="300"/>
                </a:cubicBezTo>
                <a:cubicBezTo>
                  <a:pt x="329" y="298"/>
                  <a:pt x="329" y="296"/>
                  <a:pt x="331" y="295"/>
                </a:cubicBezTo>
                <a:cubicBezTo>
                  <a:pt x="334" y="294"/>
                  <a:pt x="337" y="292"/>
                  <a:pt x="341" y="293"/>
                </a:cubicBezTo>
                <a:cubicBezTo>
                  <a:pt x="344" y="291"/>
                  <a:pt x="346" y="288"/>
                  <a:pt x="349" y="289"/>
                </a:cubicBezTo>
                <a:cubicBezTo>
                  <a:pt x="349" y="289"/>
                  <a:pt x="349" y="289"/>
                  <a:pt x="349" y="290"/>
                </a:cubicBezTo>
                <a:cubicBezTo>
                  <a:pt x="352" y="290"/>
                  <a:pt x="349" y="293"/>
                  <a:pt x="350" y="294"/>
                </a:cubicBezTo>
                <a:cubicBezTo>
                  <a:pt x="346" y="298"/>
                  <a:pt x="346" y="298"/>
                  <a:pt x="346" y="298"/>
                </a:cubicBezTo>
                <a:cubicBezTo>
                  <a:pt x="349" y="301"/>
                  <a:pt x="353" y="298"/>
                  <a:pt x="357" y="298"/>
                </a:cubicBezTo>
                <a:cubicBezTo>
                  <a:pt x="360" y="298"/>
                  <a:pt x="361" y="293"/>
                  <a:pt x="364" y="296"/>
                </a:cubicBezTo>
                <a:cubicBezTo>
                  <a:pt x="366" y="296"/>
                  <a:pt x="366" y="298"/>
                  <a:pt x="366" y="299"/>
                </a:cubicBezTo>
                <a:cubicBezTo>
                  <a:pt x="367" y="303"/>
                  <a:pt x="362" y="303"/>
                  <a:pt x="361" y="305"/>
                </a:cubicBezTo>
                <a:cubicBezTo>
                  <a:pt x="361" y="307"/>
                  <a:pt x="360" y="308"/>
                  <a:pt x="360" y="310"/>
                </a:cubicBezTo>
                <a:cubicBezTo>
                  <a:pt x="360" y="310"/>
                  <a:pt x="359" y="311"/>
                  <a:pt x="359" y="311"/>
                </a:cubicBezTo>
                <a:cubicBezTo>
                  <a:pt x="360" y="311"/>
                  <a:pt x="361" y="311"/>
                  <a:pt x="362" y="312"/>
                </a:cubicBezTo>
                <a:cubicBezTo>
                  <a:pt x="367" y="308"/>
                  <a:pt x="375" y="310"/>
                  <a:pt x="380" y="307"/>
                </a:cubicBezTo>
                <a:cubicBezTo>
                  <a:pt x="385" y="307"/>
                  <a:pt x="387" y="313"/>
                  <a:pt x="390" y="315"/>
                </a:cubicBezTo>
                <a:cubicBezTo>
                  <a:pt x="398" y="315"/>
                  <a:pt x="396" y="328"/>
                  <a:pt x="405" y="328"/>
                </a:cubicBezTo>
                <a:cubicBezTo>
                  <a:pt x="408" y="330"/>
                  <a:pt x="411" y="333"/>
                  <a:pt x="415" y="332"/>
                </a:cubicBezTo>
                <a:cubicBezTo>
                  <a:pt x="418" y="326"/>
                  <a:pt x="424" y="326"/>
                  <a:pt x="427" y="320"/>
                </a:cubicBezTo>
                <a:cubicBezTo>
                  <a:pt x="430" y="320"/>
                  <a:pt x="432" y="323"/>
                  <a:pt x="435" y="323"/>
                </a:cubicBezTo>
                <a:cubicBezTo>
                  <a:pt x="438" y="317"/>
                  <a:pt x="445" y="319"/>
                  <a:pt x="450" y="317"/>
                </a:cubicBezTo>
                <a:cubicBezTo>
                  <a:pt x="450" y="317"/>
                  <a:pt x="451" y="318"/>
                  <a:pt x="452" y="317"/>
                </a:cubicBezTo>
                <a:cubicBezTo>
                  <a:pt x="453" y="318"/>
                  <a:pt x="454" y="320"/>
                  <a:pt x="453" y="321"/>
                </a:cubicBezTo>
                <a:cubicBezTo>
                  <a:pt x="457" y="324"/>
                  <a:pt x="458" y="317"/>
                  <a:pt x="461" y="316"/>
                </a:cubicBezTo>
                <a:cubicBezTo>
                  <a:pt x="463" y="314"/>
                  <a:pt x="467" y="313"/>
                  <a:pt x="469" y="313"/>
                </a:cubicBezTo>
                <a:cubicBezTo>
                  <a:pt x="472" y="313"/>
                  <a:pt x="474" y="309"/>
                  <a:pt x="477" y="310"/>
                </a:cubicBezTo>
                <a:cubicBezTo>
                  <a:pt x="479" y="310"/>
                  <a:pt x="482" y="308"/>
                  <a:pt x="485" y="310"/>
                </a:cubicBezTo>
                <a:cubicBezTo>
                  <a:pt x="491" y="307"/>
                  <a:pt x="499" y="310"/>
                  <a:pt x="505" y="306"/>
                </a:cubicBezTo>
                <a:cubicBezTo>
                  <a:pt x="506" y="302"/>
                  <a:pt x="510" y="303"/>
                  <a:pt x="511" y="300"/>
                </a:cubicBezTo>
                <a:cubicBezTo>
                  <a:pt x="508" y="297"/>
                  <a:pt x="508" y="297"/>
                  <a:pt x="508" y="297"/>
                </a:cubicBezTo>
                <a:cubicBezTo>
                  <a:pt x="510" y="295"/>
                  <a:pt x="510" y="291"/>
                  <a:pt x="513" y="290"/>
                </a:cubicBezTo>
                <a:cubicBezTo>
                  <a:pt x="514" y="285"/>
                  <a:pt x="521" y="290"/>
                  <a:pt x="523" y="286"/>
                </a:cubicBezTo>
                <a:cubicBezTo>
                  <a:pt x="521" y="284"/>
                  <a:pt x="517" y="283"/>
                  <a:pt x="515" y="282"/>
                </a:cubicBezTo>
                <a:cubicBezTo>
                  <a:pt x="515" y="279"/>
                  <a:pt x="518" y="278"/>
                  <a:pt x="520" y="277"/>
                </a:cubicBezTo>
                <a:cubicBezTo>
                  <a:pt x="524" y="272"/>
                  <a:pt x="527" y="271"/>
                  <a:pt x="531" y="269"/>
                </a:cubicBezTo>
                <a:cubicBezTo>
                  <a:pt x="526" y="268"/>
                  <a:pt x="523" y="265"/>
                  <a:pt x="518" y="265"/>
                </a:cubicBezTo>
                <a:cubicBezTo>
                  <a:pt x="516" y="264"/>
                  <a:pt x="514" y="262"/>
                  <a:pt x="516" y="260"/>
                </a:cubicBezTo>
                <a:cubicBezTo>
                  <a:pt x="514" y="257"/>
                  <a:pt x="512" y="252"/>
                  <a:pt x="517" y="250"/>
                </a:cubicBezTo>
                <a:cubicBezTo>
                  <a:pt x="519" y="248"/>
                  <a:pt x="522" y="251"/>
                  <a:pt x="524" y="250"/>
                </a:cubicBezTo>
                <a:cubicBezTo>
                  <a:pt x="525" y="250"/>
                  <a:pt x="525" y="250"/>
                  <a:pt x="525" y="250"/>
                </a:cubicBezTo>
                <a:cubicBezTo>
                  <a:pt x="526" y="250"/>
                  <a:pt x="526" y="248"/>
                  <a:pt x="527" y="248"/>
                </a:cubicBezTo>
                <a:cubicBezTo>
                  <a:pt x="527" y="249"/>
                  <a:pt x="527" y="249"/>
                  <a:pt x="527" y="249"/>
                </a:cubicBezTo>
                <a:cubicBezTo>
                  <a:pt x="529" y="244"/>
                  <a:pt x="536" y="247"/>
                  <a:pt x="537" y="240"/>
                </a:cubicBezTo>
                <a:cubicBezTo>
                  <a:pt x="536" y="239"/>
                  <a:pt x="533" y="239"/>
                  <a:pt x="534" y="236"/>
                </a:cubicBezTo>
                <a:cubicBezTo>
                  <a:pt x="535" y="235"/>
                  <a:pt x="536" y="236"/>
                  <a:pt x="537" y="236"/>
                </a:cubicBezTo>
                <a:cubicBezTo>
                  <a:pt x="539" y="233"/>
                  <a:pt x="543" y="233"/>
                  <a:pt x="545" y="234"/>
                </a:cubicBezTo>
                <a:cubicBezTo>
                  <a:pt x="547" y="234"/>
                  <a:pt x="549" y="232"/>
                  <a:pt x="551" y="233"/>
                </a:cubicBezTo>
                <a:cubicBezTo>
                  <a:pt x="554" y="227"/>
                  <a:pt x="562" y="230"/>
                  <a:pt x="567" y="228"/>
                </a:cubicBezTo>
                <a:cubicBezTo>
                  <a:pt x="566" y="227"/>
                  <a:pt x="563" y="226"/>
                  <a:pt x="563" y="225"/>
                </a:cubicBezTo>
                <a:close/>
                <a:moveTo>
                  <a:pt x="317" y="301"/>
                </a:moveTo>
                <a:cubicBezTo>
                  <a:pt x="315" y="300"/>
                  <a:pt x="317" y="299"/>
                  <a:pt x="317" y="297"/>
                </a:cubicBezTo>
                <a:cubicBezTo>
                  <a:pt x="318" y="297"/>
                  <a:pt x="319" y="298"/>
                  <a:pt x="319" y="299"/>
                </a:cubicBezTo>
                <a:cubicBezTo>
                  <a:pt x="320" y="301"/>
                  <a:pt x="318" y="301"/>
                  <a:pt x="317" y="301"/>
                </a:cubicBezTo>
                <a:close/>
                <a:moveTo>
                  <a:pt x="498" y="301"/>
                </a:moveTo>
                <a:cubicBezTo>
                  <a:pt x="497" y="299"/>
                  <a:pt x="495" y="303"/>
                  <a:pt x="494" y="300"/>
                </a:cubicBezTo>
                <a:cubicBezTo>
                  <a:pt x="494" y="301"/>
                  <a:pt x="493" y="301"/>
                  <a:pt x="492" y="301"/>
                </a:cubicBezTo>
                <a:cubicBezTo>
                  <a:pt x="493" y="300"/>
                  <a:pt x="492" y="300"/>
                  <a:pt x="492" y="300"/>
                </a:cubicBezTo>
                <a:cubicBezTo>
                  <a:pt x="492" y="300"/>
                  <a:pt x="491" y="300"/>
                  <a:pt x="491" y="300"/>
                </a:cubicBezTo>
                <a:cubicBezTo>
                  <a:pt x="492" y="299"/>
                  <a:pt x="492" y="299"/>
                  <a:pt x="492" y="299"/>
                </a:cubicBezTo>
                <a:cubicBezTo>
                  <a:pt x="492" y="298"/>
                  <a:pt x="492" y="298"/>
                  <a:pt x="492" y="298"/>
                </a:cubicBezTo>
                <a:cubicBezTo>
                  <a:pt x="496" y="295"/>
                  <a:pt x="501" y="301"/>
                  <a:pt x="504" y="297"/>
                </a:cubicBezTo>
                <a:cubicBezTo>
                  <a:pt x="504" y="297"/>
                  <a:pt x="504" y="297"/>
                  <a:pt x="504" y="297"/>
                </a:cubicBezTo>
                <a:cubicBezTo>
                  <a:pt x="504" y="297"/>
                  <a:pt x="505" y="297"/>
                  <a:pt x="506" y="297"/>
                </a:cubicBezTo>
                <a:cubicBezTo>
                  <a:pt x="504" y="301"/>
                  <a:pt x="501" y="298"/>
                  <a:pt x="498" y="30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50000" sy="5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038475" y="3406776"/>
            <a:ext cx="2324100" cy="461963"/>
            <a:chOff x="3038475" y="3406776"/>
            <a:chExt cx="2324100" cy="461963"/>
          </a:xfrm>
          <a:solidFill>
            <a:schemeClr val="tx2"/>
          </a:solidFill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3038475" y="3406776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70118" y="3474343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2740838" y="4064924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3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2509837" y="34766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2509837" y="196691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3" name="Freeform 24"/>
          <p:cNvSpPr>
            <a:spLocks noEditPoints="1"/>
          </p:cNvSpPr>
          <p:nvPr/>
        </p:nvSpPr>
        <p:spPr bwMode="auto">
          <a:xfrm>
            <a:off x="2509836" y="3586163"/>
            <a:ext cx="1195389" cy="1223563"/>
          </a:xfrm>
          <a:custGeom>
            <a:avLst/>
            <a:gdLst>
              <a:gd name="T0" fmla="*/ 319 w 331"/>
              <a:gd name="T1" fmla="*/ 172 h 339"/>
              <a:gd name="T2" fmla="*/ 321 w 331"/>
              <a:gd name="T3" fmla="*/ 159 h 339"/>
              <a:gd name="T4" fmla="*/ 308 w 331"/>
              <a:gd name="T5" fmla="*/ 133 h 339"/>
              <a:gd name="T6" fmla="*/ 296 w 331"/>
              <a:gd name="T7" fmla="*/ 111 h 339"/>
              <a:gd name="T8" fmla="*/ 284 w 331"/>
              <a:gd name="T9" fmla="*/ 99 h 339"/>
              <a:gd name="T10" fmla="*/ 284 w 331"/>
              <a:gd name="T11" fmla="*/ 81 h 339"/>
              <a:gd name="T12" fmla="*/ 279 w 331"/>
              <a:gd name="T13" fmla="*/ 73 h 339"/>
              <a:gd name="T14" fmla="*/ 278 w 331"/>
              <a:gd name="T15" fmla="*/ 58 h 339"/>
              <a:gd name="T16" fmla="*/ 266 w 331"/>
              <a:gd name="T17" fmla="*/ 38 h 339"/>
              <a:gd name="T18" fmla="*/ 238 w 331"/>
              <a:gd name="T19" fmla="*/ 31 h 339"/>
              <a:gd name="T20" fmla="*/ 205 w 331"/>
              <a:gd name="T21" fmla="*/ 27 h 339"/>
              <a:gd name="T22" fmla="*/ 184 w 331"/>
              <a:gd name="T23" fmla="*/ 9 h 339"/>
              <a:gd name="T24" fmla="*/ 165 w 331"/>
              <a:gd name="T25" fmla="*/ 3 h 339"/>
              <a:gd name="T26" fmla="*/ 153 w 331"/>
              <a:gd name="T27" fmla="*/ 25 h 339"/>
              <a:gd name="T28" fmla="*/ 139 w 331"/>
              <a:gd name="T29" fmla="*/ 22 h 339"/>
              <a:gd name="T30" fmla="*/ 132 w 331"/>
              <a:gd name="T31" fmla="*/ 37 h 339"/>
              <a:gd name="T32" fmla="*/ 116 w 331"/>
              <a:gd name="T33" fmla="*/ 44 h 339"/>
              <a:gd name="T34" fmla="*/ 92 w 331"/>
              <a:gd name="T35" fmla="*/ 36 h 339"/>
              <a:gd name="T36" fmla="*/ 81 w 331"/>
              <a:gd name="T37" fmla="*/ 54 h 339"/>
              <a:gd name="T38" fmla="*/ 64 w 331"/>
              <a:gd name="T39" fmla="*/ 91 h 339"/>
              <a:gd name="T40" fmla="*/ 59 w 331"/>
              <a:gd name="T41" fmla="*/ 116 h 339"/>
              <a:gd name="T42" fmla="*/ 83 w 331"/>
              <a:gd name="T43" fmla="*/ 148 h 339"/>
              <a:gd name="T44" fmla="*/ 62 w 331"/>
              <a:gd name="T45" fmla="*/ 160 h 339"/>
              <a:gd name="T46" fmla="*/ 57 w 331"/>
              <a:gd name="T47" fmla="*/ 166 h 339"/>
              <a:gd name="T48" fmla="*/ 42 w 331"/>
              <a:gd name="T49" fmla="*/ 179 h 339"/>
              <a:gd name="T50" fmla="*/ 18 w 331"/>
              <a:gd name="T51" fmla="*/ 185 h 339"/>
              <a:gd name="T52" fmla="*/ 1 w 331"/>
              <a:gd name="T53" fmla="*/ 194 h 339"/>
              <a:gd name="T54" fmla="*/ 17 w 331"/>
              <a:gd name="T55" fmla="*/ 216 h 339"/>
              <a:gd name="T56" fmla="*/ 13 w 331"/>
              <a:gd name="T57" fmla="*/ 247 h 339"/>
              <a:gd name="T58" fmla="*/ 29 w 331"/>
              <a:gd name="T59" fmla="*/ 261 h 339"/>
              <a:gd name="T60" fmla="*/ 55 w 331"/>
              <a:gd name="T61" fmla="*/ 283 h 339"/>
              <a:gd name="T62" fmla="*/ 58 w 331"/>
              <a:gd name="T63" fmla="*/ 302 h 339"/>
              <a:gd name="T64" fmla="*/ 91 w 331"/>
              <a:gd name="T65" fmla="*/ 306 h 339"/>
              <a:gd name="T66" fmla="*/ 110 w 331"/>
              <a:gd name="T67" fmla="*/ 297 h 339"/>
              <a:gd name="T68" fmla="*/ 113 w 331"/>
              <a:gd name="T69" fmla="*/ 297 h 339"/>
              <a:gd name="T70" fmla="*/ 122 w 331"/>
              <a:gd name="T71" fmla="*/ 323 h 339"/>
              <a:gd name="T72" fmla="*/ 144 w 331"/>
              <a:gd name="T73" fmla="*/ 316 h 339"/>
              <a:gd name="T74" fmla="*/ 143 w 331"/>
              <a:gd name="T75" fmla="*/ 331 h 339"/>
              <a:gd name="T76" fmla="*/ 153 w 331"/>
              <a:gd name="T77" fmla="*/ 317 h 339"/>
              <a:gd name="T78" fmla="*/ 171 w 331"/>
              <a:gd name="T79" fmla="*/ 331 h 339"/>
              <a:gd name="T80" fmla="*/ 197 w 331"/>
              <a:gd name="T81" fmla="*/ 329 h 339"/>
              <a:gd name="T82" fmla="*/ 205 w 331"/>
              <a:gd name="T83" fmla="*/ 336 h 339"/>
              <a:gd name="T84" fmla="*/ 221 w 331"/>
              <a:gd name="T85" fmla="*/ 330 h 339"/>
              <a:gd name="T86" fmla="*/ 231 w 331"/>
              <a:gd name="T87" fmla="*/ 327 h 339"/>
              <a:gd name="T88" fmla="*/ 251 w 331"/>
              <a:gd name="T89" fmla="*/ 337 h 339"/>
              <a:gd name="T90" fmla="*/ 257 w 331"/>
              <a:gd name="T91" fmla="*/ 314 h 339"/>
              <a:gd name="T92" fmla="*/ 275 w 331"/>
              <a:gd name="T93" fmla="*/ 323 h 339"/>
              <a:gd name="T94" fmla="*/ 294 w 331"/>
              <a:gd name="T95" fmla="*/ 306 h 339"/>
              <a:gd name="T96" fmla="*/ 294 w 331"/>
              <a:gd name="T97" fmla="*/ 286 h 339"/>
              <a:gd name="T98" fmla="*/ 295 w 331"/>
              <a:gd name="T99" fmla="*/ 271 h 339"/>
              <a:gd name="T100" fmla="*/ 309 w 331"/>
              <a:gd name="T101" fmla="*/ 263 h 339"/>
              <a:gd name="T102" fmla="*/ 322 w 331"/>
              <a:gd name="T103" fmla="*/ 256 h 339"/>
              <a:gd name="T104" fmla="*/ 328 w 331"/>
              <a:gd name="T105" fmla="*/ 234 h 339"/>
              <a:gd name="T106" fmla="*/ 317 w 331"/>
              <a:gd name="T107" fmla="*/ 214 h 339"/>
              <a:gd name="T108" fmla="*/ 131 w 331"/>
              <a:gd name="T109" fmla="*/ 49 h 339"/>
              <a:gd name="T110" fmla="*/ 140 w 331"/>
              <a:gd name="T111" fmla="*/ 36 h 339"/>
              <a:gd name="T112" fmla="*/ 146 w 331"/>
              <a:gd name="T113" fmla="*/ 324 h 339"/>
              <a:gd name="T114" fmla="*/ 211 w 331"/>
              <a:gd name="T115" fmla="*/ 328 h 339"/>
              <a:gd name="T116" fmla="*/ 237 w 331"/>
              <a:gd name="T117" fmla="*/ 322 h 339"/>
              <a:gd name="T118" fmla="*/ 248 w 331"/>
              <a:gd name="T119" fmla="*/ 324 h 339"/>
              <a:gd name="T120" fmla="*/ 302 w 331"/>
              <a:gd name="T121" fmla="*/ 136 h 339"/>
              <a:gd name="T122" fmla="*/ 325 w 331"/>
              <a:gd name="T123" fmla="*/ 23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1" h="339">
                <a:moveTo>
                  <a:pt x="325" y="204"/>
                </a:moveTo>
                <a:cubicBezTo>
                  <a:pt x="326" y="203"/>
                  <a:pt x="326" y="203"/>
                  <a:pt x="326" y="203"/>
                </a:cubicBezTo>
                <a:cubicBezTo>
                  <a:pt x="326" y="203"/>
                  <a:pt x="325" y="203"/>
                  <a:pt x="325" y="203"/>
                </a:cubicBezTo>
                <a:cubicBezTo>
                  <a:pt x="325" y="201"/>
                  <a:pt x="324" y="200"/>
                  <a:pt x="325" y="198"/>
                </a:cubicBezTo>
                <a:cubicBezTo>
                  <a:pt x="325" y="199"/>
                  <a:pt x="326" y="199"/>
                  <a:pt x="326" y="199"/>
                </a:cubicBezTo>
                <a:cubicBezTo>
                  <a:pt x="327" y="198"/>
                  <a:pt x="327" y="197"/>
                  <a:pt x="327" y="196"/>
                </a:cubicBezTo>
                <a:cubicBezTo>
                  <a:pt x="327" y="195"/>
                  <a:pt x="327" y="193"/>
                  <a:pt x="327" y="192"/>
                </a:cubicBezTo>
                <a:cubicBezTo>
                  <a:pt x="326" y="191"/>
                  <a:pt x="326" y="188"/>
                  <a:pt x="327" y="187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6"/>
                  <a:pt x="325" y="185"/>
                  <a:pt x="324" y="185"/>
                </a:cubicBezTo>
                <a:cubicBezTo>
                  <a:pt x="324" y="182"/>
                  <a:pt x="320" y="184"/>
                  <a:pt x="320" y="181"/>
                </a:cubicBezTo>
                <a:cubicBezTo>
                  <a:pt x="321" y="181"/>
                  <a:pt x="321" y="181"/>
                  <a:pt x="321" y="181"/>
                </a:cubicBezTo>
                <a:cubicBezTo>
                  <a:pt x="319" y="180"/>
                  <a:pt x="321" y="179"/>
                  <a:pt x="320" y="178"/>
                </a:cubicBezTo>
                <a:cubicBezTo>
                  <a:pt x="320" y="178"/>
                  <a:pt x="321" y="178"/>
                  <a:pt x="321" y="178"/>
                </a:cubicBezTo>
                <a:cubicBezTo>
                  <a:pt x="320" y="177"/>
                  <a:pt x="321" y="176"/>
                  <a:pt x="320" y="176"/>
                </a:cubicBezTo>
                <a:cubicBezTo>
                  <a:pt x="321" y="174"/>
                  <a:pt x="319" y="173"/>
                  <a:pt x="319" y="172"/>
                </a:cubicBezTo>
                <a:cubicBezTo>
                  <a:pt x="319" y="173"/>
                  <a:pt x="319" y="173"/>
                  <a:pt x="319" y="173"/>
                </a:cubicBezTo>
                <a:cubicBezTo>
                  <a:pt x="319" y="172"/>
                  <a:pt x="319" y="172"/>
                  <a:pt x="319" y="172"/>
                </a:cubicBezTo>
                <a:cubicBezTo>
                  <a:pt x="319" y="172"/>
                  <a:pt x="319" y="171"/>
                  <a:pt x="319" y="172"/>
                </a:cubicBezTo>
                <a:cubicBezTo>
                  <a:pt x="319" y="171"/>
                  <a:pt x="319" y="171"/>
                  <a:pt x="319" y="171"/>
                </a:cubicBezTo>
                <a:cubicBezTo>
                  <a:pt x="318" y="170"/>
                  <a:pt x="319" y="169"/>
                  <a:pt x="318" y="168"/>
                </a:cubicBezTo>
                <a:cubicBezTo>
                  <a:pt x="318" y="168"/>
                  <a:pt x="318" y="168"/>
                  <a:pt x="318" y="168"/>
                </a:cubicBezTo>
                <a:cubicBezTo>
                  <a:pt x="317" y="168"/>
                  <a:pt x="317" y="168"/>
                  <a:pt x="317" y="168"/>
                </a:cubicBezTo>
                <a:cubicBezTo>
                  <a:pt x="316" y="170"/>
                  <a:pt x="315" y="168"/>
                  <a:pt x="314" y="168"/>
                </a:cubicBezTo>
                <a:cubicBezTo>
                  <a:pt x="313" y="167"/>
                  <a:pt x="311" y="166"/>
                  <a:pt x="313" y="164"/>
                </a:cubicBezTo>
                <a:cubicBezTo>
                  <a:pt x="314" y="164"/>
                  <a:pt x="316" y="166"/>
                  <a:pt x="318" y="166"/>
                </a:cubicBezTo>
                <a:cubicBezTo>
                  <a:pt x="318" y="166"/>
                  <a:pt x="319" y="166"/>
                  <a:pt x="319" y="165"/>
                </a:cubicBezTo>
                <a:cubicBezTo>
                  <a:pt x="317" y="163"/>
                  <a:pt x="317" y="163"/>
                  <a:pt x="317" y="163"/>
                </a:cubicBezTo>
                <a:cubicBezTo>
                  <a:pt x="318" y="161"/>
                  <a:pt x="319" y="163"/>
                  <a:pt x="320" y="163"/>
                </a:cubicBezTo>
                <a:cubicBezTo>
                  <a:pt x="320" y="163"/>
                  <a:pt x="319" y="162"/>
                  <a:pt x="319" y="162"/>
                </a:cubicBezTo>
                <a:cubicBezTo>
                  <a:pt x="320" y="162"/>
                  <a:pt x="321" y="162"/>
                  <a:pt x="321" y="161"/>
                </a:cubicBezTo>
                <a:cubicBezTo>
                  <a:pt x="321" y="160"/>
                  <a:pt x="321" y="160"/>
                  <a:pt x="321" y="160"/>
                </a:cubicBezTo>
                <a:cubicBezTo>
                  <a:pt x="321" y="160"/>
                  <a:pt x="321" y="159"/>
                  <a:pt x="321" y="159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1" y="157"/>
                  <a:pt x="320" y="157"/>
                  <a:pt x="321" y="156"/>
                </a:cubicBezTo>
                <a:cubicBezTo>
                  <a:pt x="320" y="156"/>
                  <a:pt x="320" y="156"/>
                  <a:pt x="320" y="156"/>
                </a:cubicBezTo>
                <a:cubicBezTo>
                  <a:pt x="317" y="156"/>
                  <a:pt x="317" y="154"/>
                  <a:pt x="316" y="153"/>
                </a:cubicBezTo>
                <a:cubicBezTo>
                  <a:pt x="317" y="152"/>
                  <a:pt x="314" y="150"/>
                  <a:pt x="316" y="150"/>
                </a:cubicBezTo>
                <a:cubicBezTo>
                  <a:pt x="314" y="149"/>
                  <a:pt x="316" y="147"/>
                  <a:pt x="314" y="146"/>
                </a:cubicBezTo>
                <a:cubicBezTo>
                  <a:pt x="313" y="147"/>
                  <a:pt x="313" y="145"/>
                  <a:pt x="312" y="146"/>
                </a:cubicBezTo>
                <a:cubicBezTo>
                  <a:pt x="310" y="146"/>
                  <a:pt x="310" y="144"/>
                  <a:pt x="308" y="143"/>
                </a:cubicBezTo>
                <a:cubicBezTo>
                  <a:pt x="308" y="142"/>
                  <a:pt x="309" y="143"/>
                  <a:pt x="309" y="142"/>
                </a:cubicBezTo>
                <a:cubicBezTo>
                  <a:pt x="310" y="142"/>
                  <a:pt x="310" y="142"/>
                  <a:pt x="310" y="142"/>
                </a:cubicBezTo>
                <a:cubicBezTo>
                  <a:pt x="310" y="141"/>
                  <a:pt x="311" y="139"/>
                  <a:pt x="312" y="138"/>
                </a:cubicBezTo>
                <a:cubicBezTo>
                  <a:pt x="312" y="136"/>
                  <a:pt x="313" y="135"/>
                  <a:pt x="311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0" y="134"/>
                  <a:pt x="310" y="133"/>
                  <a:pt x="309" y="134"/>
                </a:cubicBezTo>
                <a:cubicBezTo>
                  <a:pt x="309" y="133"/>
                  <a:pt x="309" y="133"/>
                  <a:pt x="309" y="133"/>
                </a:cubicBezTo>
                <a:cubicBezTo>
                  <a:pt x="308" y="133"/>
                  <a:pt x="308" y="133"/>
                  <a:pt x="308" y="134"/>
                </a:cubicBezTo>
                <a:cubicBezTo>
                  <a:pt x="308" y="133"/>
                  <a:pt x="307" y="133"/>
                  <a:pt x="308" y="133"/>
                </a:cubicBezTo>
                <a:cubicBezTo>
                  <a:pt x="306" y="132"/>
                  <a:pt x="304" y="133"/>
                  <a:pt x="304" y="131"/>
                </a:cubicBezTo>
                <a:cubicBezTo>
                  <a:pt x="304" y="130"/>
                  <a:pt x="303" y="129"/>
                  <a:pt x="304" y="129"/>
                </a:cubicBezTo>
                <a:cubicBezTo>
                  <a:pt x="305" y="129"/>
                  <a:pt x="306" y="129"/>
                  <a:pt x="306" y="130"/>
                </a:cubicBezTo>
                <a:cubicBezTo>
                  <a:pt x="309" y="128"/>
                  <a:pt x="304" y="126"/>
                  <a:pt x="307" y="125"/>
                </a:cubicBezTo>
                <a:cubicBezTo>
                  <a:pt x="306" y="124"/>
                  <a:pt x="305" y="125"/>
                  <a:pt x="305" y="126"/>
                </a:cubicBezTo>
                <a:cubicBezTo>
                  <a:pt x="304" y="126"/>
                  <a:pt x="304" y="125"/>
                  <a:pt x="304" y="124"/>
                </a:cubicBezTo>
                <a:cubicBezTo>
                  <a:pt x="304" y="124"/>
                  <a:pt x="305" y="124"/>
                  <a:pt x="305" y="124"/>
                </a:cubicBezTo>
                <a:cubicBezTo>
                  <a:pt x="305" y="123"/>
                  <a:pt x="304" y="123"/>
                  <a:pt x="303" y="122"/>
                </a:cubicBezTo>
                <a:cubicBezTo>
                  <a:pt x="304" y="123"/>
                  <a:pt x="304" y="123"/>
                  <a:pt x="304" y="123"/>
                </a:cubicBezTo>
                <a:cubicBezTo>
                  <a:pt x="304" y="124"/>
                  <a:pt x="304" y="124"/>
                  <a:pt x="304" y="124"/>
                </a:cubicBezTo>
                <a:cubicBezTo>
                  <a:pt x="301" y="123"/>
                  <a:pt x="300" y="121"/>
                  <a:pt x="300" y="119"/>
                </a:cubicBezTo>
                <a:cubicBezTo>
                  <a:pt x="299" y="119"/>
                  <a:pt x="299" y="120"/>
                  <a:pt x="299" y="120"/>
                </a:cubicBezTo>
                <a:cubicBezTo>
                  <a:pt x="298" y="119"/>
                  <a:pt x="298" y="118"/>
                  <a:pt x="299" y="118"/>
                </a:cubicBezTo>
                <a:cubicBezTo>
                  <a:pt x="298" y="118"/>
                  <a:pt x="297" y="117"/>
                  <a:pt x="296" y="117"/>
                </a:cubicBezTo>
                <a:cubicBezTo>
                  <a:pt x="296" y="116"/>
                  <a:pt x="297" y="115"/>
                  <a:pt x="297" y="114"/>
                </a:cubicBezTo>
                <a:cubicBezTo>
                  <a:pt x="297" y="114"/>
                  <a:pt x="297" y="114"/>
                  <a:pt x="297" y="114"/>
                </a:cubicBezTo>
                <a:cubicBezTo>
                  <a:pt x="297" y="113"/>
                  <a:pt x="295" y="112"/>
                  <a:pt x="296" y="111"/>
                </a:cubicBezTo>
                <a:cubicBezTo>
                  <a:pt x="296" y="111"/>
                  <a:pt x="296" y="110"/>
                  <a:pt x="296" y="110"/>
                </a:cubicBezTo>
                <a:cubicBezTo>
                  <a:pt x="295" y="110"/>
                  <a:pt x="294" y="110"/>
                  <a:pt x="294" y="110"/>
                </a:cubicBezTo>
                <a:cubicBezTo>
                  <a:pt x="294" y="110"/>
                  <a:pt x="294" y="110"/>
                  <a:pt x="294" y="110"/>
                </a:cubicBezTo>
                <a:cubicBezTo>
                  <a:pt x="294" y="110"/>
                  <a:pt x="294" y="111"/>
                  <a:pt x="294" y="111"/>
                </a:cubicBezTo>
                <a:cubicBezTo>
                  <a:pt x="294" y="111"/>
                  <a:pt x="293" y="111"/>
                  <a:pt x="293" y="111"/>
                </a:cubicBezTo>
                <a:cubicBezTo>
                  <a:pt x="293" y="110"/>
                  <a:pt x="293" y="109"/>
                  <a:pt x="293" y="109"/>
                </a:cubicBezTo>
                <a:cubicBezTo>
                  <a:pt x="293" y="108"/>
                  <a:pt x="292" y="110"/>
                  <a:pt x="291" y="108"/>
                </a:cubicBezTo>
                <a:cubicBezTo>
                  <a:pt x="291" y="108"/>
                  <a:pt x="290" y="106"/>
                  <a:pt x="292" y="106"/>
                </a:cubicBezTo>
                <a:cubicBezTo>
                  <a:pt x="291" y="105"/>
                  <a:pt x="291" y="105"/>
                  <a:pt x="291" y="105"/>
                </a:cubicBezTo>
                <a:cubicBezTo>
                  <a:pt x="292" y="104"/>
                  <a:pt x="290" y="103"/>
                  <a:pt x="290" y="102"/>
                </a:cubicBezTo>
                <a:cubicBezTo>
                  <a:pt x="290" y="102"/>
                  <a:pt x="289" y="102"/>
                  <a:pt x="288" y="103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89" y="103"/>
                  <a:pt x="289" y="103"/>
                  <a:pt x="288" y="104"/>
                </a:cubicBezTo>
                <a:cubicBezTo>
                  <a:pt x="287" y="103"/>
                  <a:pt x="285" y="101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84" y="99"/>
                  <a:pt x="284" y="98"/>
                  <a:pt x="284" y="98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3" y="98"/>
                  <a:pt x="283" y="98"/>
                  <a:pt x="283" y="98"/>
                </a:cubicBezTo>
                <a:cubicBezTo>
                  <a:pt x="282" y="98"/>
                  <a:pt x="282" y="97"/>
                  <a:pt x="282" y="97"/>
                </a:cubicBezTo>
                <a:cubicBezTo>
                  <a:pt x="282" y="97"/>
                  <a:pt x="282" y="96"/>
                  <a:pt x="282" y="96"/>
                </a:cubicBezTo>
                <a:cubicBezTo>
                  <a:pt x="280" y="94"/>
                  <a:pt x="278" y="96"/>
                  <a:pt x="276" y="95"/>
                </a:cubicBezTo>
                <a:cubicBezTo>
                  <a:pt x="277" y="95"/>
                  <a:pt x="276" y="95"/>
                  <a:pt x="276" y="96"/>
                </a:cubicBezTo>
                <a:cubicBezTo>
                  <a:pt x="275" y="95"/>
                  <a:pt x="275" y="95"/>
                  <a:pt x="275" y="95"/>
                </a:cubicBezTo>
                <a:cubicBezTo>
                  <a:pt x="276" y="93"/>
                  <a:pt x="274" y="93"/>
                  <a:pt x="274" y="92"/>
                </a:cubicBezTo>
                <a:cubicBezTo>
                  <a:pt x="273" y="92"/>
                  <a:pt x="273" y="92"/>
                  <a:pt x="273" y="92"/>
                </a:cubicBezTo>
                <a:cubicBezTo>
                  <a:pt x="272" y="91"/>
                  <a:pt x="273" y="90"/>
                  <a:pt x="273" y="88"/>
                </a:cubicBezTo>
                <a:cubicBezTo>
                  <a:pt x="273" y="86"/>
                  <a:pt x="276" y="86"/>
                  <a:pt x="275" y="84"/>
                </a:cubicBezTo>
                <a:cubicBezTo>
                  <a:pt x="276" y="82"/>
                  <a:pt x="279" y="85"/>
                  <a:pt x="280" y="83"/>
                </a:cubicBezTo>
                <a:cubicBezTo>
                  <a:pt x="280" y="83"/>
                  <a:pt x="280" y="83"/>
                  <a:pt x="280" y="83"/>
                </a:cubicBezTo>
                <a:cubicBezTo>
                  <a:pt x="281" y="82"/>
                  <a:pt x="281" y="82"/>
                  <a:pt x="281" y="82"/>
                </a:cubicBezTo>
                <a:cubicBezTo>
                  <a:pt x="281" y="82"/>
                  <a:pt x="282" y="82"/>
                  <a:pt x="282" y="82"/>
                </a:cubicBezTo>
                <a:cubicBezTo>
                  <a:pt x="281" y="81"/>
                  <a:pt x="283" y="81"/>
                  <a:pt x="283" y="80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4" y="81"/>
                  <a:pt x="284" y="81"/>
                  <a:pt x="284" y="81"/>
                </a:cubicBezTo>
                <a:cubicBezTo>
                  <a:pt x="285" y="82"/>
                  <a:pt x="286" y="81"/>
                  <a:pt x="287" y="82"/>
                </a:cubicBezTo>
                <a:cubicBezTo>
                  <a:pt x="287" y="81"/>
                  <a:pt x="286" y="81"/>
                  <a:pt x="286" y="81"/>
                </a:cubicBezTo>
                <a:cubicBezTo>
                  <a:pt x="286" y="81"/>
                  <a:pt x="286" y="81"/>
                  <a:pt x="286" y="81"/>
                </a:cubicBezTo>
                <a:cubicBezTo>
                  <a:pt x="286" y="79"/>
                  <a:pt x="285" y="78"/>
                  <a:pt x="285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4" y="77"/>
                </a:cubicBezTo>
                <a:cubicBezTo>
                  <a:pt x="284" y="77"/>
                  <a:pt x="284" y="77"/>
                  <a:pt x="283" y="77"/>
                </a:cubicBezTo>
                <a:cubicBezTo>
                  <a:pt x="283" y="77"/>
                  <a:pt x="283" y="77"/>
                  <a:pt x="283" y="77"/>
                </a:cubicBezTo>
                <a:cubicBezTo>
                  <a:pt x="283" y="77"/>
                  <a:pt x="283" y="76"/>
                  <a:pt x="283" y="76"/>
                </a:cubicBezTo>
                <a:cubicBezTo>
                  <a:pt x="283" y="76"/>
                  <a:pt x="283" y="76"/>
                  <a:pt x="283" y="76"/>
                </a:cubicBezTo>
                <a:cubicBezTo>
                  <a:pt x="283" y="76"/>
                  <a:pt x="283" y="76"/>
                  <a:pt x="283" y="75"/>
                </a:cubicBezTo>
                <a:cubicBezTo>
                  <a:pt x="283" y="75"/>
                  <a:pt x="283" y="75"/>
                  <a:pt x="283" y="75"/>
                </a:cubicBezTo>
                <a:cubicBezTo>
                  <a:pt x="282" y="71"/>
                  <a:pt x="282" y="71"/>
                  <a:pt x="282" y="71"/>
                </a:cubicBezTo>
                <a:cubicBezTo>
                  <a:pt x="281" y="73"/>
                  <a:pt x="280" y="72"/>
                  <a:pt x="279" y="73"/>
                </a:cubicBezTo>
                <a:cubicBezTo>
                  <a:pt x="279" y="73"/>
                  <a:pt x="279" y="73"/>
                  <a:pt x="279" y="73"/>
                </a:cubicBezTo>
                <a:cubicBezTo>
                  <a:pt x="279" y="72"/>
                  <a:pt x="279" y="72"/>
                  <a:pt x="279" y="72"/>
                </a:cubicBezTo>
                <a:cubicBezTo>
                  <a:pt x="279" y="72"/>
                  <a:pt x="279" y="71"/>
                  <a:pt x="279" y="71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70"/>
                  <a:pt x="279" y="70"/>
                  <a:pt x="279" y="70"/>
                </a:cubicBezTo>
                <a:cubicBezTo>
                  <a:pt x="279" y="69"/>
                  <a:pt x="279" y="69"/>
                  <a:pt x="280" y="69"/>
                </a:cubicBezTo>
                <a:cubicBezTo>
                  <a:pt x="280" y="69"/>
                  <a:pt x="280" y="68"/>
                  <a:pt x="281" y="68"/>
                </a:cubicBezTo>
                <a:cubicBezTo>
                  <a:pt x="281" y="68"/>
                  <a:pt x="281" y="68"/>
                  <a:pt x="281" y="69"/>
                </a:cubicBezTo>
                <a:cubicBezTo>
                  <a:pt x="282" y="68"/>
                  <a:pt x="283" y="68"/>
                  <a:pt x="282" y="67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83" y="66"/>
                  <a:pt x="283" y="65"/>
                  <a:pt x="284" y="64"/>
                </a:cubicBezTo>
                <a:cubicBezTo>
                  <a:pt x="284" y="64"/>
                  <a:pt x="283" y="64"/>
                  <a:pt x="283" y="64"/>
                </a:cubicBezTo>
                <a:cubicBezTo>
                  <a:pt x="283" y="63"/>
                  <a:pt x="283" y="63"/>
                  <a:pt x="284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83" y="63"/>
                  <a:pt x="283" y="63"/>
                  <a:pt x="283" y="63"/>
                </a:cubicBezTo>
                <a:cubicBezTo>
                  <a:pt x="279" y="67"/>
                  <a:pt x="280" y="60"/>
                  <a:pt x="277" y="59"/>
                </a:cubicBezTo>
                <a:cubicBezTo>
                  <a:pt x="277" y="58"/>
                  <a:pt x="278" y="58"/>
                  <a:pt x="278" y="58"/>
                </a:cubicBezTo>
                <a:cubicBezTo>
                  <a:pt x="277" y="58"/>
                  <a:pt x="277" y="58"/>
                  <a:pt x="277" y="57"/>
                </a:cubicBezTo>
                <a:cubicBezTo>
                  <a:pt x="277" y="57"/>
                  <a:pt x="277" y="57"/>
                  <a:pt x="278" y="57"/>
                </a:cubicBezTo>
                <a:cubicBezTo>
                  <a:pt x="275" y="55"/>
                  <a:pt x="275" y="55"/>
                  <a:pt x="275" y="55"/>
                </a:cubicBezTo>
                <a:cubicBezTo>
                  <a:pt x="277" y="53"/>
                  <a:pt x="274" y="53"/>
                  <a:pt x="275" y="51"/>
                </a:cubicBezTo>
                <a:cubicBezTo>
                  <a:pt x="274" y="52"/>
                  <a:pt x="273" y="51"/>
                  <a:pt x="273" y="51"/>
                </a:cubicBezTo>
                <a:cubicBezTo>
                  <a:pt x="271" y="50"/>
                  <a:pt x="272" y="48"/>
                  <a:pt x="272" y="48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1" y="48"/>
                  <a:pt x="271" y="47"/>
                  <a:pt x="271" y="47"/>
                </a:cubicBezTo>
                <a:cubicBezTo>
                  <a:pt x="270" y="47"/>
                  <a:pt x="269" y="47"/>
                  <a:pt x="268" y="45"/>
                </a:cubicBezTo>
                <a:cubicBezTo>
                  <a:pt x="268" y="45"/>
                  <a:pt x="269" y="45"/>
                  <a:pt x="269" y="45"/>
                </a:cubicBezTo>
                <a:cubicBezTo>
                  <a:pt x="269" y="44"/>
                  <a:pt x="269" y="44"/>
                  <a:pt x="269" y="44"/>
                </a:cubicBezTo>
                <a:cubicBezTo>
                  <a:pt x="268" y="45"/>
                  <a:pt x="268" y="45"/>
                  <a:pt x="268" y="45"/>
                </a:cubicBezTo>
                <a:cubicBezTo>
                  <a:pt x="267" y="43"/>
                  <a:pt x="270" y="43"/>
                  <a:pt x="270" y="41"/>
                </a:cubicBezTo>
                <a:cubicBezTo>
                  <a:pt x="270" y="41"/>
                  <a:pt x="269" y="41"/>
                  <a:pt x="269" y="40"/>
                </a:cubicBezTo>
                <a:cubicBezTo>
                  <a:pt x="269" y="40"/>
                  <a:pt x="269" y="40"/>
                  <a:pt x="269" y="40"/>
                </a:cubicBezTo>
                <a:cubicBezTo>
                  <a:pt x="268" y="39"/>
                  <a:pt x="268" y="40"/>
                  <a:pt x="267" y="40"/>
                </a:cubicBezTo>
                <a:cubicBezTo>
                  <a:pt x="266" y="40"/>
                  <a:pt x="266" y="39"/>
                  <a:pt x="266" y="38"/>
                </a:cubicBezTo>
                <a:cubicBezTo>
                  <a:pt x="266" y="38"/>
                  <a:pt x="266" y="38"/>
                  <a:pt x="266" y="38"/>
                </a:cubicBezTo>
                <a:cubicBezTo>
                  <a:pt x="265" y="37"/>
                  <a:pt x="267" y="35"/>
                  <a:pt x="267" y="34"/>
                </a:cubicBezTo>
                <a:cubicBezTo>
                  <a:pt x="266" y="34"/>
                  <a:pt x="265" y="35"/>
                  <a:pt x="264" y="35"/>
                </a:cubicBezTo>
                <a:cubicBezTo>
                  <a:pt x="264" y="34"/>
                  <a:pt x="264" y="33"/>
                  <a:pt x="264" y="33"/>
                </a:cubicBezTo>
                <a:cubicBezTo>
                  <a:pt x="263" y="32"/>
                  <a:pt x="263" y="30"/>
                  <a:pt x="261" y="31"/>
                </a:cubicBezTo>
                <a:cubicBezTo>
                  <a:pt x="259" y="31"/>
                  <a:pt x="260" y="29"/>
                  <a:pt x="259" y="27"/>
                </a:cubicBezTo>
                <a:cubicBezTo>
                  <a:pt x="259" y="27"/>
                  <a:pt x="259" y="27"/>
                  <a:pt x="260" y="27"/>
                </a:cubicBezTo>
                <a:cubicBezTo>
                  <a:pt x="259" y="27"/>
                  <a:pt x="259" y="27"/>
                  <a:pt x="259" y="27"/>
                </a:cubicBezTo>
                <a:cubicBezTo>
                  <a:pt x="259" y="27"/>
                  <a:pt x="258" y="27"/>
                  <a:pt x="258" y="28"/>
                </a:cubicBezTo>
                <a:cubicBezTo>
                  <a:pt x="257" y="29"/>
                  <a:pt x="255" y="27"/>
                  <a:pt x="253" y="27"/>
                </a:cubicBezTo>
                <a:cubicBezTo>
                  <a:pt x="252" y="27"/>
                  <a:pt x="251" y="28"/>
                  <a:pt x="250" y="29"/>
                </a:cubicBezTo>
                <a:cubicBezTo>
                  <a:pt x="248" y="28"/>
                  <a:pt x="249" y="31"/>
                  <a:pt x="247" y="31"/>
                </a:cubicBezTo>
                <a:cubicBezTo>
                  <a:pt x="246" y="31"/>
                  <a:pt x="244" y="30"/>
                  <a:pt x="244" y="31"/>
                </a:cubicBezTo>
                <a:cubicBezTo>
                  <a:pt x="244" y="31"/>
                  <a:pt x="245" y="31"/>
                  <a:pt x="245" y="32"/>
                </a:cubicBezTo>
                <a:cubicBezTo>
                  <a:pt x="244" y="32"/>
                  <a:pt x="244" y="33"/>
                  <a:pt x="243" y="33"/>
                </a:cubicBezTo>
                <a:cubicBezTo>
                  <a:pt x="242" y="33"/>
                  <a:pt x="241" y="31"/>
                  <a:pt x="240" y="30"/>
                </a:cubicBezTo>
                <a:cubicBezTo>
                  <a:pt x="240" y="30"/>
                  <a:pt x="238" y="30"/>
                  <a:pt x="238" y="31"/>
                </a:cubicBezTo>
                <a:cubicBezTo>
                  <a:pt x="236" y="31"/>
                  <a:pt x="236" y="33"/>
                  <a:pt x="236" y="34"/>
                </a:cubicBezTo>
                <a:cubicBezTo>
                  <a:pt x="235" y="33"/>
                  <a:pt x="235" y="33"/>
                  <a:pt x="235" y="33"/>
                </a:cubicBezTo>
                <a:cubicBezTo>
                  <a:pt x="233" y="29"/>
                  <a:pt x="229" y="33"/>
                  <a:pt x="227" y="30"/>
                </a:cubicBezTo>
                <a:cubicBezTo>
                  <a:pt x="227" y="29"/>
                  <a:pt x="227" y="29"/>
                  <a:pt x="228" y="28"/>
                </a:cubicBezTo>
                <a:cubicBezTo>
                  <a:pt x="226" y="27"/>
                  <a:pt x="228" y="22"/>
                  <a:pt x="224" y="23"/>
                </a:cubicBezTo>
                <a:cubicBezTo>
                  <a:pt x="225" y="23"/>
                  <a:pt x="224" y="24"/>
                  <a:pt x="224" y="24"/>
                </a:cubicBezTo>
                <a:cubicBezTo>
                  <a:pt x="222" y="23"/>
                  <a:pt x="220" y="26"/>
                  <a:pt x="219" y="23"/>
                </a:cubicBezTo>
                <a:cubicBezTo>
                  <a:pt x="214" y="25"/>
                  <a:pt x="215" y="18"/>
                  <a:pt x="210" y="19"/>
                </a:cubicBezTo>
                <a:cubicBezTo>
                  <a:pt x="210" y="21"/>
                  <a:pt x="208" y="21"/>
                  <a:pt x="206" y="20"/>
                </a:cubicBezTo>
                <a:cubicBezTo>
                  <a:pt x="204" y="20"/>
                  <a:pt x="206" y="18"/>
                  <a:pt x="204" y="17"/>
                </a:cubicBezTo>
                <a:cubicBezTo>
                  <a:pt x="203" y="16"/>
                  <a:pt x="203" y="18"/>
                  <a:pt x="202" y="18"/>
                </a:cubicBezTo>
                <a:cubicBezTo>
                  <a:pt x="202" y="18"/>
                  <a:pt x="202" y="18"/>
                  <a:pt x="202" y="18"/>
                </a:cubicBezTo>
                <a:cubicBezTo>
                  <a:pt x="203" y="21"/>
                  <a:pt x="202" y="24"/>
                  <a:pt x="205" y="26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05" y="26"/>
                  <a:pt x="205" y="26"/>
                  <a:pt x="205" y="26"/>
                </a:cubicBezTo>
                <a:cubicBezTo>
                  <a:pt x="206" y="26"/>
                  <a:pt x="206" y="27"/>
                  <a:pt x="206" y="27"/>
                </a:cubicBezTo>
                <a:cubicBezTo>
                  <a:pt x="205" y="28"/>
                  <a:pt x="205" y="27"/>
                  <a:pt x="205" y="27"/>
                </a:cubicBezTo>
                <a:cubicBezTo>
                  <a:pt x="204" y="29"/>
                  <a:pt x="204" y="29"/>
                  <a:pt x="204" y="29"/>
                </a:cubicBezTo>
                <a:cubicBezTo>
                  <a:pt x="206" y="29"/>
                  <a:pt x="203" y="30"/>
                  <a:pt x="205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204" y="30"/>
                  <a:pt x="202" y="30"/>
                  <a:pt x="202" y="29"/>
                </a:cubicBezTo>
                <a:cubicBezTo>
                  <a:pt x="201" y="29"/>
                  <a:pt x="201" y="27"/>
                  <a:pt x="200" y="27"/>
                </a:cubicBezTo>
                <a:cubicBezTo>
                  <a:pt x="201" y="25"/>
                  <a:pt x="198" y="24"/>
                  <a:pt x="198" y="22"/>
                </a:cubicBezTo>
                <a:cubicBezTo>
                  <a:pt x="198" y="22"/>
                  <a:pt x="198" y="23"/>
                  <a:pt x="198" y="23"/>
                </a:cubicBezTo>
                <a:cubicBezTo>
                  <a:pt x="197" y="21"/>
                  <a:pt x="194" y="20"/>
                  <a:pt x="195" y="18"/>
                </a:cubicBezTo>
                <a:cubicBezTo>
                  <a:pt x="194" y="17"/>
                  <a:pt x="195" y="16"/>
                  <a:pt x="196" y="14"/>
                </a:cubicBezTo>
                <a:cubicBezTo>
                  <a:pt x="195" y="12"/>
                  <a:pt x="193" y="13"/>
                  <a:pt x="192" y="13"/>
                </a:cubicBezTo>
                <a:cubicBezTo>
                  <a:pt x="192" y="15"/>
                  <a:pt x="191" y="16"/>
                  <a:pt x="191" y="16"/>
                </a:cubicBezTo>
                <a:cubicBezTo>
                  <a:pt x="189" y="16"/>
                  <a:pt x="187" y="15"/>
                  <a:pt x="187" y="13"/>
                </a:cubicBezTo>
                <a:cubicBezTo>
                  <a:pt x="186" y="13"/>
                  <a:pt x="185" y="11"/>
                  <a:pt x="184" y="11"/>
                </a:cubicBezTo>
                <a:cubicBezTo>
                  <a:pt x="184" y="11"/>
                  <a:pt x="184" y="11"/>
                  <a:pt x="184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3" y="10"/>
                  <a:pt x="183" y="10"/>
                  <a:pt x="183" y="10"/>
                </a:cubicBezTo>
                <a:cubicBezTo>
                  <a:pt x="183" y="10"/>
                  <a:pt x="183" y="9"/>
                  <a:pt x="184" y="9"/>
                </a:cubicBezTo>
                <a:cubicBezTo>
                  <a:pt x="182" y="7"/>
                  <a:pt x="182" y="7"/>
                  <a:pt x="182" y="7"/>
                </a:cubicBezTo>
                <a:cubicBezTo>
                  <a:pt x="182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79" y="5"/>
                  <a:pt x="180" y="4"/>
                  <a:pt x="180" y="4"/>
                </a:cubicBezTo>
                <a:cubicBezTo>
                  <a:pt x="178" y="3"/>
                  <a:pt x="176" y="4"/>
                  <a:pt x="174" y="3"/>
                </a:cubicBezTo>
                <a:cubicBezTo>
                  <a:pt x="174" y="3"/>
                  <a:pt x="175" y="3"/>
                  <a:pt x="175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173" y="1"/>
                  <a:pt x="171" y="1"/>
                  <a:pt x="171" y="1"/>
                </a:cubicBezTo>
                <a:cubicBezTo>
                  <a:pt x="170" y="1"/>
                  <a:pt x="170" y="0"/>
                  <a:pt x="170" y="0"/>
                </a:cubicBezTo>
                <a:cubicBezTo>
                  <a:pt x="170" y="1"/>
                  <a:pt x="170" y="1"/>
                  <a:pt x="170" y="1"/>
                </a:cubicBezTo>
                <a:cubicBezTo>
                  <a:pt x="169" y="0"/>
                  <a:pt x="169" y="0"/>
                  <a:pt x="169" y="0"/>
                </a:cubicBezTo>
                <a:cubicBezTo>
                  <a:pt x="168" y="1"/>
                  <a:pt x="168" y="1"/>
                  <a:pt x="168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168" y="1"/>
                  <a:pt x="167" y="2"/>
                  <a:pt x="167" y="2"/>
                </a:cubicBezTo>
                <a:cubicBezTo>
                  <a:pt x="167" y="3"/>
                  <a:pt x="167" y="3"/>
                  <a:pt x="167" y="3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3"/>
                  <a:pt x="165" y="3"/>
                  <a:pt x="165" y="3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3"/>
                  <a:pt x="163" y="4"/>
                  <a:pt x="163" y="3"/>
                </a:cubicBezTo>
                <a:cubicBezTo>
                  <a:pt x="162" y="5"/>
                  <a:pt x="161" y="7"/>
                  <a:pt x="159" y="9"/>
                </a:cubicBezTo>
                <a:cubicBezTo>
                  <a:pt x="159" y="10"/>
                  <a:pt x="160" y="12"/>
                  <a:pt x="158" y="12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9" y="13"/>
                  <a:pt x="159" y="13"/>
                  <a:pt x="159" y="13"/>
                </a:cubicBezTo>
                <a:cubicBezTo>
                  <a:pt x="156" y="17"/>
                  <a:pt x="156" y="17"/>
                  <a:pt x="156" y="17"/>
                </a:cubicBezTo>
                <a:cubicBezTo>
                  <a:pt x="157" y="18"/>
                  <a:pt x="157" y="18"/>
                  <a:pt x="157" y="18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57" y="20"/>
                  <a:pt x="157" y="21"/>
                  <a:pt x="157" y="22"/>
                </a:cubicBezTo>
                <a:cubicBezTo>
                  <a:pt x="157" y="22"/>
                  <a:pt x="157" y="22"/>
                  <a:pt x="157" y="22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4" y="27"/>
                  <a:pt x="157" y="21"/>
                  <a:pt x="153" y="22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4" y="23"/>
                  <a:pt x="154" y="23"/>
                  <a:pt x="154" y="23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1" y="27"/>
                  <a:pt x="152" y="29"/>
                  <a:pt x="151" y="29"/>
                </a:cubicBezTo>
                <a:cubicBezTo>
                  <a:pt x="151" y="29"/>
                  <a:pt x="151" y="30"/>
                  <a:pt x="152" y="30"/>
                </a:cubicBezTo>
                <a:cubicBezTo>
                  <a:pt x="151" y="32"/>
                  <a:pt x="150" y="33"/>
                  <a:pt x="149" y="34"/>
                </a:cubicBezTo>
                <a:cubicBezTo>
                  <a:pt x="147" y="34"/>
                  <a:pt x="149" y="30"/>
                  <a:pt x="146" y="30"/>
                </a:cubicBezTo>
                <a:cubicBezTo>
                  <a:pt x="147" y="30"/>
                  <a:pt x="146" y="29"/>
                  <a:pt x="146" y="29"/>
                </a:cubicBezTo>
                <a:cubicBezTo>
                  <a:pt x="146" y="29"/>
                  <a:pt x="146" y="29"/>
                  <a:pt x="145" y="29"/>
                </a:cubicBezTo>
                <a:cubicBezTo>
                  <a:pt x="146" y="27"/>
                  <a:pt x="144" y="25"/>
                  <a:pt x="145" y="24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7"/>
                  <a:pt x="141" y="24"/>
                  <a:pt x="141" y="26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1" y="24"/>
                  <a:pt x="141" y="24"/>
                  <a:pt x="141" y="24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24"/>
                  <a:pt x="138" y="23"/>
                  <a:pt x="139" y="22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37" y="22"/>
                  <a:pt x="137" y="23"/>
                  <a:pt x="136" y="23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37" y="27"/>
                  <a:pt x="134" y="25"/>
                  <a:pt x="133" y="26"/>
                </a:cubicBezTo>
                <a:cubicBezTo>
                  <a:pt x="134" y="26"/>
                  <a:pt x="134" y="25"/>
                  <a:pt x="135" y="26"/>
                </a:cubicBezTo>
                <a:cubicBezTo>
                  <a:pt x="134" y="27"/>
                  <a:pt x="134" y="27"/>
                  <a:pt x="134" y="27"/>
                </a:cubicBezTo>
                <a:cubicBezTo>
                  <a:pt x="135" y="28"/>
                  <a:pt x="137" y="28"/>
                  <a:pt x="139" y="29"/>
                </a:cubicBezTo>
                <a:cubicBezTo>
                  <a:pt x="139" y="29"/>
                  <a:pt x="140" y="30"/>
                  <a:pt x="139" y="31"/>
                </a:cubicBezTo>
                <a:cubicBezTo>
                  <a:pt x="139" y="31"/>
                  <a:pt x="138" y="31"/>
                  <a:pt x="138" y="31"/>
                </a:cubicBezTo>
                <a:cubicBezTo>
                  <a:pt x="138" y="31"/>
                  <a:pt x="137" y="32"/>
                  <a:pt x="137" y="32"/>
                </a:cubicBezTo>
                <a:cubicBezTo>
                  <a:pt x="137" y="32"/>
                  <a:pt x="136" y="32"/>
                  <a:pt x="136" y="31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32"/>
                  <a:pt x="136" y="32"/>
                  <a:pt x="135" y="31"/>
                </a:cubicBezTo>
                <a:cubicBezTo>
                  <a:pt x="135" y="33"/>
                  <a:pt x="136" y="35"/>
                  <a:pt x="135" y="36"/>
                </a:cubicBezTo>
                <a:cubicBezTo>
                  <a:pt x="134" y="36"/>
                  <a:pt x="133" y="37"/>
                  <a:pt x="132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0" y="37"/>
                  <a:pt x="133" y="35"/>
                  <a:pt x="132" y="37"/>
                </a:cubicBezTo>
                <a:cubicBezTo>
                  <a:pt x="132" y="37"/>
                  <a:pt x="132" y="38"/>
                  <a:pt x="131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38"/>
                  <a:pt x="130" y="39"/>
                  <a:pt x="130" y="39"/>
                </a:cubicBezTo>
                <a:cubicBezTo>
                  <a:pt x="128" y="40"/>
                  <a:pt x="128" y="43"/>
                  <a:pt x="126" y="42"/>
                </a:cubicBezTo>
                <a:cubicBezTo>
                  <a:pt x="126" y="43"/>
                  <a:pt x="125" y="44"/>
                  <a:pt x="124" y="44"/>
                </a:cubicBezTo>
                <a:cubicBezTo>
                  <a:pt x="124" y="44"/>
                  <a:pt x="125" y="44"/>
                  <a:pt x="125" y="44"/>
                </a:cubicBezTo>
                <a:cubicBezTo>
                  <a:pt x="125" y="45"/>
                  <a:pt x="125" y="46"/>
                  <a:pt x="124" y="46"/>
                </a:cubicBezTo>
                <a:cubicBezTo>
                  <a:pt x="124" y="46"/>
                  <a:pt x="123" y="46"/>
                  <a:pt x="123" y="45"/>
                </a:cubicBezTo>
                <a:cubicBezTo>
                  <a:pt x="122" y="45"/>
                  <a:pt x="122" y="43"/>
                  <a:pt x="123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1" y="43"/>
                  <a:pt x="121" y="43"/>
                </a:cubicBezTo>
                <a:cubicBezTo>
                  <a:pt x="121" y="43"/>
                  <a:pt x="121" y="42"/>
                  <a:pt x="121" y="42"/>
                </a:cubicBezTo>
                <a:cubicBezTo>
                  <a:pt x="120" y="43"/>
                  <a:pt x="119" y="45"/>
                  <a:pt x="118" y="46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17" y="46"/>
                  <a:pt x="117" y="45"/>
                  <a:pt x="117" y="46"/>
                </a:cubicBezTo>
                <a:cubicBezTo>
                  <a:pt x="116" y="45"/>
                  <a:pt x="116" y="44"/>
                  <a:pt x="116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4" y="43"/>
                  <a:pt x="115" y="43"/>
                  <a:pt x="115" y="42"/>
                </a:cubicBezTo>
                <a:cubicBezTo>
                  <a:pt x="115" y="42"/>
                  <a:pt x="115" y="40"/>
                  <a:pt x="114" y="41"/>
                </a:cubicBezTo>
                <a:cubicBezTo>
                  <a:pt x="113" y="41"/>
                  <a:pt x="113" y="40"/>
                  <a:pt x="113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39"/>
                  <a:pt x="112" y="39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0" y="40"/>
                  <a:pt x="110" y="40"/>
                </a:cubicBezTo>
                <a:cubicBezTo>
                  <a:pt x="108" y="41"/>
                  <a:pt x="107" y="39"/>
                  <a:pt x="106" y="41"/>
                </a:cubicBezTo>
                <a:cubicBezTo>
                  <a:pt x="106" y="39"/>
                  <a:pt x="103" y="41"/>
                  <a:pt x="103" y="38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9"/>
                  <a:pt x="102" y="38"/>
                  <a:pt x="102" y="38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99" y="37"/>
                  <a:pt x="97" y="35"/>
                  <a:pt x="97" y="35"/>
                </a:cubicBezTo>
                <a:cubicBezTo>
                  <a:pt x="97" y="36"/>
                  <a:pt x="98" y="36"/>
                  <a:pt x="98" y="36"/>
                </a:cubicBezTo>
                <a:cubicBezTo>
                  <a:pt x="96" y="39"/>
                  <a:pt x="94" y="37"/>
                  <a:pt x="92" y="36"/>
                </a:cubicBezTo>
                <a:cubicBezTo>
                  <a:pt x="91" y="36"/>
                  <a:pt x="90" y="37"/>
                  <a:pt x="90" y="36"/>
                </a:cubicBezTo>
                <a:cubicBezTo>
                  <a:pt x="89" y="37"/>
                  <a:pt x="88" y="36"/>
                  <a:pt x="88" y="36"/>
                </a:cubicBezTo>
                <a:cubicBezTo>
                  <a:pt x="86" y="36"/>
                  <a:pt x="85" y="35"/>
                  <a:pt x="83" y="35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5" y="3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41"/>
                  <a:pt x="88" y="41"/>
                  <a:pt x="88" y="42"/>
                </a:cubicBezTo>
                <a:cubicBezTo>
                  <a:pt x="88" y="44"/>
                  <a:pt x="91" y="45"/>
                  <a:pt x="90" y="47"/>
                </a:cubicBezTo>
                <a:cubicBezTo>
                  <a:pt x="89" y="45"/>
                  <a:pt x="86" y="44"/>
                  <a:pt x="86" y="41"/>
                </a:cubicBezTo>
                <a:cubicBezTo>
                  <a:pt x="85" y="42"/>
                  <a:pt x="85" y="42"/>
                  <a:pt x="85" y="42"/>
                </a:cubicBezTo>
                <a:cubicBezTo>
                  <a:pt x="83" y="38"/>
                  <a:pt x="82" y="43"/>
                  <a:pt x="80" y="43"/>
                </a:cubicBezTo>
                <a:cubicBezTo>
                  <a:pt x="82" y="46"/>
                  <a:pt x="76" y="46"/>
                  <a:pt x="79" y="48"/>
                </a:cubicBezTo>
                <a:cubicBezTo>
                  <a:pt x="79" y="48"/>
                  <a:pt x="79" y="49"/>
                  <a:pt x="79" y="48"/>
                </a:cubicBezTo>
                <a:cubicBezTo>
                  <a:pt x="79" y="49"/>
                  <a:pt x="79" y="49"/>
                  <a:pt x="78" y="49"/>
                </a:cubicBezTo>
                <a:cubicBezTo>
                  <a:pt x="79" y="50"/>
                  <a:pt x="79" y="52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0" y="55"/>
                  <a:pt x="80" y="56"/>
                </a:cubicBezTo>
                <a:cubicBezTo>
                  <a:pt x="80" y="57"/>
                  <a:pt x="82" y="57"/>
                  <a:pt x="83" y="57"/>
                </a:cubicBezTo>
                <a:cubicBezTo>
                  <a:pt x="84" y="57"/>
                  <a:pt x="82" y="56"/>
                  <a:pt x="83" y="55"/>
                </a:cubicBezTo>
                <a:cubicBezTo>
                  <a:pt x="84" y="55"/>
                  <a:pt x="85" y="56"/>
                  <a:pt x="85" y="56"/>
                </a:cubicBezTo>
                <a:cubicBezTo>
                  <a:pt x="87" y="59"/>
                  <a:pt x="83" y="59"/>
                  <a:pt x="83" y="61"/>
                </a:cubicBezTo>
                <a:cubicBezTo>
                  <a:pt x="83" y="62"/>
                  <a:pt x="82" y="62"/>
                  <a:pt x="81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1" y="63"/>
                  <a:pt x="81" y="62"/>
                </a:cubicBezTo>
                <a:cubicBezTo>
                  <a:pt x="81" y="63"/>
                  <a:pt x="80" y="64"/>
                  <a:pt x="81" y="64"/>
                </a:cubicBezTo>
                <a:cubicBezTo>
                  <a:pt x="81" y="65"/>
                  <a:pt x="81" y="66"/>
                  <a:pt x="81" y="67"/>
                </a:cubicBezTo>
                <a:cubicBezTo>
                  <a:pt x="79" y="67"/>
                  <a:pt x="78" y="70"/>
                  <a:pt x="75" y="70"/>
                </a:cubicBezTo>
                <a:cubicBezTo>
                  <a:pt x="74" y="70"/>
                  <a:pt x="74" y="71"/>
                  <a:pt x="74" y="72"/>
                </a:cubicBezTo>
                <a:cubicBezTo>
                  <a:pt x="75" y="73"/>
                  <a:pt x="75" y="73"/>
                  <a:pt x="76" y="73"/>
                </a:cubicBezTo>
                <a:cubicBezTo>
                  <a:pt x="78" y="75"/>
                  <a:pt x="76" y="78"/>
                  <a:pt x="76" y="80"/>
                </a:cubicBezTo>
                <a:cubicBezTo>
                  <a:pt x="79" y="83"/>
                  <a:pt x="73" y="86"/>
                  <a:pt x="76" y="89"/>
                </a:cubicBezTo>
                <a:cubicBezTo>
                  <a:pt x="74" y="90"/>
                  <a:pt x="72" y="88"/>
                  <a:pt x="70" y="88"/>
                </a:cubicBezTo>
                <a:cubicBezTo>
                  <a:pt x="69" y="91"/>
                  <a:pt x="66" y="90"/>
                  <a:pt x="64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6" y="94"/>
                  <a:pt x="67" y="95"/>
                  <a:pt x="67" y="96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7"/>
                  <a:pt x="65" y="96"/>
                  <a:pt x="65" y="95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100"/>
                  <a:pt x="60" y="101"/>
                  <a:pt x="60" y="103"/>
                </a:cubicBezTo>
                <a:cubicBezTo>
                  <a:pt x="59" y="103"/>
                  <a:pt x="57" y="103"/>
                  <a:pt x="56" y="102"/>
                </a:cubicBezTo>
                <a:cubicBezTo>
                  <a:pt x="54" y="102"/>
                  <a:pt x="52" y="104"/>
                  <a:pt x="50" y="103"/>
                </a:cubicBezTo>
                <a:cubicBezTo>
                  <a:pt x="51" y="103"/>
                  <a:pt x="51" y="104"/>
                  <a:pt x="50" y="104"/>
                </a:cubicBezTo>
                <a:cubicBezTo>
                  <a:pt x="49" y="103"/>
                  <a:pt x="48" y="106"/>
                  <a:pt x="47" y="105"/>
                </a:cubicBezTo>
                <a:cubicBezTo>
                  <a:pt x="47" y="107"/>
                  <a:pt x="49" y="107"/>
                  <a:pt x="50" y="109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110"/>
                  <a:pt x="50" y="110"/>
                  <a:pt x="50" y="111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2" y="111"/>
                  <a:pt x="53" y="113"/>
                  <a:pt x="55" y="113"/>
                </a:cubicBezTo>
                <a:cubicBezTo>
                  <a:pt x="56" y="115"/>
                  <a:pt x="58" y="115"/>
                  <a:pt x="59" y="116"/>
                </a:cubicBezTo>
                <a:cubicBezTo>
                  <a:pt x="61" y="119"/>
                  <a:pt x="64" y="120"/>
                  <a:pt x="67" y="121"/>
                </a:cubicBezTo>
                <a:cubicBezTo>
                  <a:pt x="69" y="123"/>
                  <a:pt x="70" y="123"/>
                  <a:pt x="72" y="124"/>
                </a:cubicBezTo>
                <a:cubicBezTo>
                  <a:pt x="74" y="127"/>
                  <a:pt x="76" y="130"/>
                  <a:pt x="79" y="132"/>
                </a:cubicBezTo>
                <a:cubicBezTo>
                  <a:pt x="80" y="134"/>
                  <a:pt x="80" y="135"/>
                  <a:pt x="82" y="137"/>
                </a:cubicBezTo>
                <a:cubicBezTo>
                  <a:pt x="82" y="137"/>
                  <a:pt x="82" y="138"/>
                  <a:pt x="81" y="138"/>
                </a:cubicBezTo>
                <a:cubicBezTo>
                  <a:pt x="81" y="139"/>
                  <a:pt x="82" y="140"/>
                  <a:pt x="82" y="141"/>
                </a:cubicBezTo>
                <a:cubicBezTo>
                  <a:pt x="83" y="143"/>
                  <a:pt x="85" y="140"/>
                  <a:pt x="86" y="141"/>
                </a:cubicBezTo>
                <a:cubicBezTo>
                  <a:pt x="86" y="141"/>
                  <a:pt x="86" y="142"/>
                  <a:pt x="86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45"/>
                  <a:pt x="86" y="145"/>
                  <a:pt x="87" y="146"/>
                </a:cubicBezTo>
                <a:cubicBezTo>
                  <a:pt x="86" y="146"/>
                  <a:pt x="86" y="146"/>
                  <a:pt x="85" y="146"/>
                </a:cubicBezTo>
                <a:cubicBezTo>
                  <a:pt x="85" y="146"/>
                  <a:pt x="86" y="147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4" y="147"/>
                  <a:pt x="84" y="148"/>
                  <a:pt x="83" y="148"/>
                </a:cubicBezTo>
                <a:cubicBezTo>
                  <a:pt x="83" y="147"/>
                  <a:pt x="81" y="148"/>
                  <a:pt x="82" y="14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7"/>
                  <a:pt x="80" y="147"/>
                  <a:pt x="80" y="148"/>
                </a:cubicBezTo>
                <a:cubicBezTo>
                  <a:pt x="81" y="149"/>
                  <a:pt x="81" y="150"/>
                  <a:pt x="80" y="150"/>
                </a:cubicBezTo>
                <a:cubicBezTo>
                  <a:pt x="80" y="151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3"/>
                  <a:pt x="80" y="153"/>
                </a:cubicBezTo>
                <a:cubicBezTo>
                  <a:pt x="81" y="154"/>
                  <a:pt x="82" y="156"/>
                  <a:pt x="83" y="156"/>
                </a:cubicBezTo>
                <a:cubicBezTo>
                  <a:pt x="83" y="157"/>
                  <a:pt x="82" y="159"/>
                  <a:pt x="80" y="160"/>
                </a:cubicBezTo>
                <a:cubicBezTo>
                  <a:pt x="77" y="161"/>
                  <a:pt x="78" y="157"/>
                  <a:pt x="76" y="156"/>
                </a:cubicBezTo>
                <a:cubicBezTo>
                  <a:pt x="76" y="156"/>
                  <a:pt x="76" y="156"/>
                  <a:pt x="75" y="156"/>
                </a:cubicBezTo>
                <a:cubicBezTo>
                  <a:pt x="75" y="156"/>
                  <a:pt x="74" y="156"/>
                  <a:pt x="75" y="155"/>
                </a:cubicBezTo>
                <a:cubicBezTo>
                  <a:pt x="73" y="155"/>
                  <a:pt x="73" y="155"/>
                  <a:pt x="73" y="155"/>
                </a:cubicBezTo>
                <a:cubicBezTo>
                  <a:pt x="71" y="157"/>
                  <a:pt x="69" y="153"/>
                  <a:pt x="68" y="156"/>
                </a:cubicBezTo>
                <a:cubicBezTo>
                  <a:pt x="69" y="158"/>
                  <a:pt x="66" y="159"/>
                  <a:pt x="65" y="159"/>
                </a:cubicBezTo>
                <a:cubicBezTo>
                  <a:pt x="64" y="160"/>
                  <a:pt x="63" y="160"/>
                  <a:pt x="62" y="160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1" y="162"/>
                  <a:pt x="60" y="163"/>
                  <a:pt x="58" y="163"/>
                </a:cubicBezTo>
                <a:cubicBezTo>
                  <a:pt x="59" y="163"/>
                  <a:pt x="59" y="164"/>
                  <a:pt x="59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8" y="165"/>
                  <a:pt x="58" y="165"/>
                  <a:pt x="58" y="165"/>
                </a:cubicBezTo>
                <a:cubicBezTo>
                  <a:pt x="59" y="165"/>
                  <a:pt x="59" y="166"/>
                  <a:pt x="60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1" y="168"/>
                  <a:pt x="60" y="167"/>
                  <a:pt x="60" y="167"/>
                </a:cubicBezTo>
                <a:cubicBezTo>
                  <a:pt x="60" y="168"/>
                  <a:pt x="60" y="168"/>
                  <a:pt x="59" y="168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7"/>
                  <a:pt x="59" y="167"/>
                  <a:pt x="59" y="167"/>
                </a:cubicBezTo>
                <a:cubicBezTo>
                  <a:pt x="59" y="167"/>
                  <a:pt x="58" y="166"/>
                  <a:pt x="58" y="166"/>
                </a:cubicBezTo>
                <a:cubicBezTo>
                  <a:pt x="58" y="166"/>
                  <a:pt x="57" y="166"/>
                  <a:pt x="57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6" y="165"/>
                  <a:pt x="56" y="165"/>
                </a:cubicBezTo>
                <a:cubicBezTo>
                  <a:pt x="56" y="166"/>
                  <a:pt x="56" y="166"/>
                  <a:pt x="57" y="166"/>
                </a:cubicBezTo>
                <a:cubicBezTo>
                  <a:pt x="56" y="167"/>
                  <a:pt x="55" y="166"/>
                  <a:pt x="54" y="168"/>
                </a:cubicBezTo>
                <a:cubicBezTo>
                  <a:pt x="54" y="168"/>
                  <a:pt x="55" y="168"/>
                  <a:pt x="55" y="168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54" y="169"/>
                  <a:pt x="55" y="169"/>
                  <a:pt x="55" y="169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70"/>
                  <a:pt x="53" y="169"/>
                </a:cubicBezTo>
                <a:cubicBezTo>
                  <a:pt x="53" y="170"/>
                  <a:pt x="53" y="170"/>
                  <a:pt x="53" y="170"/>
                </a:cubicBezTo>
                <a:cubicBezTo>
                  <a:pt x="51" y="170"/>
                  <a:pt x="50" y="173"/>
                  <a:pt x="49" y="173"/>
                </a:cubicBezTo>
                <a:cubicBezTo>
                  <a:pt x="50" y="175"/>
                  <a:pt x="48" y="175"/>
                  <a:pt x="48" y="176"/>
                </a:cubicBezTo>
                <a:cubicBezTo>
                  <a:pt x="48" y="176"/>
                  <a:pt x="47" y="176"/>
                  <a:pt x="48" y="177"/>
                </a:cubicBezTo>
                <a:cubicBezTo>
                  <a:pt x="48" y="177"/>
                  <a:pt x="48" y="177"/>
                  <a:pt x="48" y="177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47" y="177"/>
                  <a:pt x="46" y="177"/>
                  <a:pt x="46" y="177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46" y="179"/>
                  <a:pt x="45" y="178"/>
                  <a:pt x="44" y="178"/>
                </a:cubicBezTo>
                <a:cubicBezTo>
                  <a:pt x="44" y="179"/>
                  <a:pt x="45" y="179"/>
                  <a:pt x="45" y="179"/>
                </a:cubicBezTo>
                <a:cubicBezTo>
                  <a:pt x="44" y="180"/>
                  <a:pt x="43" y="181"/>
                  <a:pt x="42" y="179"/>
                </a:cubicBezTo>
                <a:cubicBezTo>
                  <a:pt x="40" y="181"/>
                  <a:pt x="39" y="180"/>
                  <a:pt x="38" y="181"/>
                </a:cubicBezTo>
                <a:cubicBezTo>
                  <a:pt x="37" y="181"/>
                  <a:pt x="35" y="181"/>
                  <a:pt x="35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4" y="181"/>
                  <a:pt x="34" y="180"/>
                  <a:pt x="33" y="180"/>
                </a:cubicBezTo>
                <a:cubicBezTo>
                  <a:pt x="32" y="181"/>
                  <a:pt x="31" y="179"/>
                  <a:pt x="29" y="181"/>
                </a:cubicBezTo>
                <a:cubicBezTo>
                  <a:pt x="29" y="181"/>
                  <a:pt x="30" y="182"/>
                  <a:pt x="30" y="182"/>
                </a:cubicBezTo>
                <a:cubicBezTo>
                  <a:pt x="29" y="183"/>
                  <a:pt x="29" y="182"/>
                  <a:pt x="28" y="182"/>
                </a:cubicBezTo>
                <a:cubicBezTo>
                  <a:pt x="27" y="184"/>
                  <a:pt x="27" y="181"/>
                  <a:pt x="26" y="181"/>
                </a:cubicBezTo>
                <a:cubicBezTo>
                  <a:pt x="25" y="181"/>
                  <a:pt x="25" y="182"/>
                  <a:pt x="24" y="181"/>
                </a:cubicBezTo>
                <a:cubicBezTo>
                  <a:pt x="24" y="182"/>
                  <a:pt x="23" y="181"/>
                  <a:pt x="23" y="183"/>
                </a:cubicBezTo>
                <a:cubicBezTo>
                  <a:pt x="23" y="182"/>
                  <a:pt x="23" y="182"/>
                  <a:pt x="23" y="182"/>
                </a:cubicBezTo>
                <a:cubicBezTo>
                  <a:pt x="24" y="183"/>
                  <a:pt x="24" y="183"/>
                  <a:pt x="24" y="183"/>
                </a:cubicBezTo>
                <a:cubicBezTo>
                  <a:pt x="25" y="182"/>
                  <a:pt x="25" y="185"/>
                  <a:pt x="27" y="185"/>
                </a:cubicBezTo>
                <a:cubicBezTo>
                  <a:pt x="26" y="186"/>
                  <a:pt x="27" y="187"/>
                  <a:pt x="26" y="188"/>
                </a:cubicBezTo>
                <a:cubicBezTo>
                  <a:pt x="25" y="188"/>
                  <a:pt x="23" y="188"/>
                  <a:pt x="22" y="186"/>
                </a:cubicBezTo>
                <a:cubicBezTo>
                  <a:pt x="22" y="187"/>
                  <a:pt x="21" y="187"/>
                  <a:pt x="21" y="187"/>
                </a:cubicBezTo>
                <a:cubicBezTo>
                  <a:pt x="20" y="186"/>
                  <a:pt x="18" y="187"/>
                  <a:pt x="18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7" y="187"/>
                  <a:pt x="15" y="186"/>
                  <a:pt x="14" y="187"/>
                </a:cubicBezTo>
                <a:cubicBezTo>
                  <a:pt x="13" y="186"/>
                  <a:pt x="13" y="186"/>
                  <a:pt x="13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1" y="187"/>
                  <a:pt x="11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7"/>
                  <a:pt x="10" y="187"/>
                  <a:pt x="9" y="187"/>
                </a:cubicBezTo>
                <a:cubicBezTo>
                  <a:pt x="10" y="188"/>
                  <a:pt x="10" y="188"/>
                  <a:pt x="10" y="188"/>
                </a:cubicBezTo>
                <a:cubicBezTo>
                  <a:pt x="10" y="188"/>
                  <a:pt x="10" y="189"/>
                  <a:pt x="9" y="189"/>
                </a:cubicBezTo>
                <a:cubicBezTo>
                  <a:pt x="9" y="188"/>
                  <a:pt x="8" y="188"/>
                  <a:pt x="9" y="187"/>
                </a:cubicBezTo>
                <a:cubicBezTo>
                  <a:pt x="8" y="188"/>
                  <a:pt x="8" y="188"/>
                  <a:pt x="8" y="188"/>
                </a:cubicBezTo>
                <a:cubicBezTo>
                  <a:pt x="7" y="188"/>
                  <a:pt x="7" y="188"/>
                  <a:pt x="6" y="187"/>
                </a:cubicBezTo>
                <a:cubicBezTo>
                  <a:pt x="5" y="189"/>
                  <a:pt x="3" y="187"/>
                  <a:pt x="2" y="189"/>
                </a:cubicBezTo>
                <a:cubicBezTo>
                  <a:pt x="2" y="189"/>
                  <a:pt x="4" y="189"/>
                  <a:pt x="3" y="190"/>
                </a:cubicBezTo>
                <a:cubicBezTo>
                  <a:pt x="2" y="190"/>
                  <a:pt x="2" y="189"/>
                  <a:pt x="2" y="189"/>
                </a:cubicBezTo>
                <a:cubicBezTo>
                  <a:pt x="2" y="190"/>
                  <a:pt x="0" y="191"/>
                  <a:pt x="0" y="192"/>
                </a:cubicBezTo>
                <a:cubicBezTo>
                  <a:pt x="0" y="192"/>
                  <a:pt x="1" y="193"/>
                  <a:pt x="1" y="194"/>
                </a:cubicBezTo>
                <a:cubicBezTo>
                  <a:pt x="3" y="194"/>
                  <a:pt x="4" y="194"/>
                  <a:pt x="5" y="193"/>
                </a:cubicBezTo>
                <a:cubicBezTo>
                  <a:pt x="6" y="193"/>
                  <a:pt x="6" y="195"/>
                  <a:pt x="7" y="194"/>
                </a:cubicBezTo>
                <a:cubicBezTo>
                  <a:pt x="8" y="195"/>
                  <a:pt x="9" y="194"/>
                  <a:pt x="9" y="196"/>
                </a:cubicBezTo>
                <a:cubicBezTo>
                  <a:pt x="8" y="196"/>
                  <a:pt x="8" y="198"/>
                  <a:pt x="7" y="198"/>
                </a:cubicBezTo>
                <a:cubicBezTo>
                  <a:pt x="7" y="198"/>
                  <a:pt x="8" y="198"/>
                  <a:pt x="8" y="199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200"/>
                  <a:pt x="10" y="200"/>
                  <a:pt x="11" y="20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05"/>
                  <a:pt x="11" y="207"/>
                  <a:pt x="13" y="209"/>
                </a:cubicBezTo>
                <a:cubicBezTo>
                  <a:pt x="13" y="210"/>
                  <a:pt x="14" y="210"/>
                  <a:pt x="14" y="211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5" y="212"/>
                  <a:pt x="15" y="212"/>
                  <a:pt x="15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15" y="213"/>
                  <a:pt x="16" y="214"/>
                  <a:pt x="15" y="215"/>
                </a:cubicBezTo>
                <a:cubicBezTo>
                  <a:pt x="15" y="215"/>
                  <a:pt x="15" y="215"/>
                  <a:pt x="15" y="215"/>
                </a:cubicBezTo>
                <a:cubicBezTo>
                  <a:pt x="15" y="215"/>
                  <a:pt x="16" y="215"/>
                  <a:pt x="16" y="215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6" y="216"/>
                </a:cubicBezTo>
                <a:cubicBezTo>
                  <a:pt x="17" y="216"/>
                  <a:pt x="17" y="216"/>
                  <a:pt x="17" y="216"/>
                </a:cubicBezTo>
                <a:cubicBezTo>
                  <a:pt x="17" y="216"/>
                  <a:pt x="17" y="216"/>
                  <a:pt x="18" y="216"/>
                </a:cubicBezTo>
                <a:cubicBezTo>
                  <a:pt x="18" y="216"/>
                  <a:pt x="18" y="216"/>
                  <a:pt x="18" y="216"/>
                </a:cubicBezTo>
                <a:cubicBezTo>
                  <a:pt x="16" y="220"/>
                  <a:pt x="21" y="219"/>
                  <a:pt x="21" y="222"/>
                </a:cubicBezTo>
                <a:cubicBezTo>
                  <a:pt x="20" y="225"/>
                  <a:pt x="19" y="223"/>
                  <a:pt x="18" y="224"/>
                </a:cubicBezTo>
                <a:cubicBezTo>
                  <a:pt x="18" y="224"/>
                  <a:pt x="19" y="225"/>
                  <a:pt x="19" y="226"/>
                </a:cubicBezTo>
                <a:cubicBezTo>
                  <a:pt x="18" y="226"/>
                  <a:pt x="17" y="227"/>
                  <a:pt x="15" y="228"/>
                </a:cubicBezTo>
                <a:cubicBezTo>
                  <a:pt x="15" y="229"/>
                  <a:pt x="16" y="230"/>
                  <a:pt x="15" y="231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15" y="232"/>
                  <a:pt x="14" y="232"/>
                  <a:pt x="13" y="233"/>
                </a:cubicBezTo>
                <a:cubicBezTo>
                  <a:pt x="14" y="234"/>
                  <a:pt x="13" y="235"/>
                  <a:pt x="12" y="236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15" y="238"/>
                  <a:pt x="15" y="239"/>
                  <a:pt x="14" y="240"/>
                </a:cubicBezTo>
                <a:cubicBezTo>
                  <a:pt x="15" y="240"/>
                  <a:pt x="15" y="240"/>
                  <a:pt x="15" y="241"/>
                </a:cubicBezTo>
                <a:cubicBezTo>
                  <a:pt x="16" y="241"/>
                  <a:pt x="17" y="242"/>
                  <a:pt x="15" y="242"/>
                </a:cubicBezTo>
                <a:cubicBezTo>
                  <a:pt x="16" y="244"/>
                  <a:pt x="14" y="246"/>
                  <a:pt x="13" y="247"/>
                </a:cubicBezTo>
                <a:cubicBezTo>
                  <a:pt x="13" y="249"/>
                  <a:pt x="14" y="249"/>
                  <a:pt x="14" y="250"/>
                </a:cubicBezTo>
                <a:cubicBezTo>
                  <a:pt x="15" y="250"/>
                  <a:pt x="15" y="251"/>
                  <a:pt x="16" y="250"/>
                </a:cubicBezTo>
                <a:cubicBezTo>
                  <a:pt x="16" y="250"/>
                  <a:pt x="16" y="250"/>
                  <a:pt x="16" y="250"/>
                </a:cubicBezTo>
                <a:cubicBezTo>
                  <a:pt x="18" y="249"/>
                  <a:pt x="18" y="249"/>
                  <a:pt x="18" y="249"/>
                </a:cubicBezTo>
                <a:cubicBezTo>
                  <a:pt x="18" y="249"/>
                  <a:pt x="19" y="250"/>
                  <a:pt x="19" y="251"/>
                </a:cubicBezTo>
                <a:cubicBezTo>
                  <a:pt x="18" y="251"/>
                  <a:pt x="18" y="252"/>
                  <a:pt x="17" y="252"/>
                </a:cubicBezTo>
                <a:cubicBezTo>
                  <a:pt x="17" y="253"/>
                  <a:pt x="16" y="254"/>
                  <a:pt x="16" y="256"/>
                </a:cubicBezTo>
                <a:cubicBezTo>
                  <a:pt x="16" y="257"/>
                  <a:pt x="17" y="256"/>
                  <a:pt x="18" y="256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6"/>
                  <a:pt x="20" y="256"/>
                  <a:pt x="20" y="255"/>
                </a:cubicBezTo>
                <a:cubicBezTo>
                  <a:pt x="21" y="256"/>
                  <a:pt x="20" y="257"/>
                  <a:pt x="20" y="258"/>
                </a:cubicBezTo>
                <a:cubicBezTo>
                  <a:pt x="21" y="259"/>
                  <a:pt x="23" y="259"/>
                  <a:pt x="23" y="260"/>
                </a:cubicBezTo>
                <a:cubicBezTo>
                  <a:pt x="23" y="259"/>
                  <a:pt x="23" y="259"/>
                  <a:pt x="24" y="259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4" y="260"/>
                  <a:pt x="25" y="259"/>
                  <a:pt x="25" y="259"/>
                </a:cubicBezTo>
                <a:cubicBezTo>
                  <a:pt x="26" y="261"/>
                  <a:pt x="28" y="258"/>
                  <a:pt x="29" y="260"/>
                </a:cubicBezTo>
                <a:cubicBezTo>
                  <a:pt x="29" y="260"/>
                  <a:pt x="29" y="261"/>
                  <a:pt x="29" y="261"/>
                </a:cubicBezTo>
                <a:cubicBezTo>
                  <a:pt x="31" y="262"/>
                  <a:pt x="32" y="264"/>
                  <a:pt x="33" y="265"/>
                </a:cubicBezTo>
                <a:cubicBezTo>
                  <a:pt x="34" y="265"/>
                  <a:pt x="35" y="263"/>
                  <a:pt x="36" y="265"/>
                </a:cubicBezTo>
                <a:cubicBezTo>
                  <a:pt x="36" y="265"/>
                  <a:pt x="36" y="266"/>
                  <a:pt x="36" y="267"/>
                </a:cubicBezTo>
                <a:cubicBezTo>
                  <a:pt x="36" y="268"/>
                  <a:pt x="36" y="269"/>
                  <a:pt x="36" y="271"/>
                </a:cubicBezTo>
                <a:cubicBezTo>
                  <a:pt x="36" y="272"/>
                  <a:pt x="36" y="273"/>
                  <a:pt x="34" y="273"/>
                </a:cubicBezTo>
                <a:cubicBezTo>
                  <a:pt x="35" y="274"/>
                  <a:pt x="35" y="275"/>
                  <a:pt x="36" y="275"/>
                </a:cubicBezTo>
                <a:cubicBezTo>
                  <a:pt x="35" y="279"/>
                  <a:pt x="39" y="279"/>
                  <a:pt x="39" y="282"/>
                </a:cubicBezTo>
                <a:cubicBezTo>
                  <a:pt x="40" y="281"/>
                  <a:pt x="40" y="281"/>
                  <a:pt x="41" y="281"/>
                </a:cubicBezTo>
                <a:cubicBezTo>
                  <a:pt x="40" y="278"/>
                  <a:pt x="43" y="275"/>
                  <a:pt x="45" y="274"/>
                </a:cubicBezTo>
                <a:cubicBezTo>
                  <a:pt x="48" y="274"/>
                  <a:pt x="44" y="275"/>
                  <a:pt x="47" y="275"/>
                </a:cubicBezTo>
                <a:cubicBezTo>
                  <a:pt x="47" y="274"/>
                  <a:pt x="47" y="274"/>
                  <a:pt x="47" y="274"/>
                </a:cubicBezTo>
                <a:cubicBezTo>
                  <a:pt x="48" y="274"/>
                  <a:pt x="48" y="273"/>
                  <a:pt x="49" y="274"/>
                </a:cubicBezTo>
                <a:cubicBezTo>
                  <a:pt x="50" y="272"/>
                  <a:pt x="51" y="274"/>
                  <a:pt x="53" y="274"/>
                </a:cubicBezTo>
                <a:cubicBezTo>
                  <a:pt x="51" y="275"/>
                  <a:pt x="53" y="276"/>
                  <a:pt x="52" y="277"/>
                </a:cubicBezTo>
                <a:cubicBezTo>
                  <a:pt x="53" y="278"/>
                  <a:pt x="54" y="279"/>
                  <a:pt x="54" y="279"/>
                </a:cubicBezTo>
                <a:cubicBezTo>
                  <a:pt x="54" y="280"/>
                  <a:pt x="55" y="282"/>
                  <a:pt x="54" y="282"/>
                </a:cubicBezTo>
                <a:cubicBezTo>
                  <a:pt x="55" y="283"/>
                  <a:pt x="55" y="283"/>
                  <a:pt x="55" y="283"/>
                </a:cubicBezTo>
                <a:cubicBezTo>
                  <a:pt x="55" y="284"/>
                  <a:pt x="54" y="285"/>
                  <a:pt x="54" y="285"/>
                </a:cubicBezTo>
                <a:cubicBezTo>
                  <a:pt x="54" y="287"/>
                  <a:pt x="54" y="288"/>
                  <a:pt x="55" y="289"/>
                </a:cubicBezTo>
                <a:cubicBezTo>
                  <a:pt x="55" y="289"/>
                  <a:pt x="55" y="289"/>
                  <a:pt x="55" y="289"/>
                </a:cubicBezTo>
                <a:cubicBezTo>
                  <a:pt x="56" y="289"/>
                  <a:pt x="56" y="290"/>
                  <a:pt x="56" y="290"/>
                </a:cubicBezTo>
                <a:cubicBezTo>
                  <a:pt x="56" y="292"/>
                  <a:pt x="54" y="291"/>
                  <a:pt x="54" y="293"/>
                </a:cubicBezTo>
                <a:cubicBezTo>
                  <a:pt x="53" y="293"/>
                  <a:pt x="53" y="293"/>
                  <a:pt x="53" y="293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3" y="294"/>
                  <a:pt x="53" y="294"/>
                  <a:pt x="52" y="294"/>
                </a:cubicBezTo>
                <a:cubicBezTo>
                  <a:pt x="52" y="295"/>
                  <a:pt x="52" y="295"/>
                  <a:pt x="52" y="295"/>
                </a:cubicBezTo>
                <a:cubicBezTo>
                  <a:pt x="53" y="295"/>
                  <a:pt x="53" y="295"/>
                  <a:pt x="53" y="295"/>
                </a:cubicBezTo>
                <a:cubicBezTo>
                  <a:pt x="52" y="296"/>
                  <a:pt x="53" y="298"/>
                  <a:pt x="53" y="299"/>
                </a:cubicBezTo>
                <a:cubicBezTo>
                  <a:pt x="53" y="299"/>
                  <a:pt x="54" y="298"/>
                  <a:pt x="54" y="299"/>
                </a:cubicBezTo>
                <a:cubicBezTo>
                  <a:pt x="57" y="296"/>
                  <a:pt x="57" y="296"/>
                  <a:pt x="57" y="296"/>
                </a:cubicBezTo>
                <a:cubicBezTo>
                  <a:pt x="57" y="296"/>
                  <a:pt x="57" y="296"/>
                  <a:pt x="57" y="297"/>
                </a:cubicBezTo>
                <a:cubicBezTo>
                  <a:pt x="58" y="297"/>
                  <a:pt x="58" y="297"/>
                  <a:pt x="58" y="297"/>
                </a:cubicBezTo>
                <a:cubicBezTo>
                  <a:pt x="59" y="299"/>
                  <a:pt x="58" y="301"/>
                  <a:pt x="58" y="302"/>
                </a:cubicBezTo>
                <a:cubicBezTo>
                  <a:pt x="58" y="302"/>
                  <a:pt x="58" y="302"/>
                  <a:pt x="58" y="302"/>
                </a:cubicBezTo>
                <a:cubicBezTo>
                  <a:pt x="59" y="301"/>
                  <a:pt x="59" y="302"/>
                  <a:pt x="60" y="302"/>
                </a:cubicBezTo>
                <a:cubicBezTo>
                  <a:pt x="60" y="303"/>
                  <a:pt x="62" y="303"/>
                  <a:pt x="61" y="304"/>
                </a:cubicBezTo>
                <a:cubicBezTo>
                  <a:pt x="61" y="305"/>
                  <a:pt x="61" y="305"/>
                  <a:pt x="61" y="305"/>
                </a:cubicBezTo>
                <a:cubicBezTo>
                  <a:pt x="61" y="306"/>
                  <a:pt x="61" y="306"/>
                  <a:pt x="61" y="306"/>
                </a:cubicBezTo>
                <a:cubicBezTo>
                  <a:pt x="61" y="306"/>
                  <a:pt x="61" y="305"/>
                  <a:pt x="61" y="305"/>
                </a:cubicBezTo>
                <a:cubicBezTo>
                  <a:pt x="63" y="303"/>
                  <a:pt x="63" y="307"/>
                  <a:pt x="64" y="307"/>
                </a:cubicBezTo>
                <a:cubicBezTo>
                  <a:pt x="64" y="306"/>
                  <a:pt x="64" y="306"/>
                  <a:pt x="64" y="306"/>
                </a:cubicBezTo>
                <a:cubicBezTo>
                  <a:pt x="66" y="306"/>
                  <a:pt x="68" y="306"/>
                  <a:pt x="69" y="304"/>
                </a:cubicBezTo>
                <a:cubicBezTo>
                  <a:pt x="71" y="304"/>
                  <a:pt x="73" y="304"/>
                  <a:pt x="73" y="306"/>
                </a:cubicBezTo>
                <a:cubicBezTo>
                  <a:pt x="74" y="306"/>
                  <a:pt x="74" y="306"/>
                  <a:pt x="74" y="306"/>
                </a:cubicBezTo>
                <a:cubicBezTo>
                  <a:pt x="75" y="305"/>
                  <a:pt x="74" y="307"/>
                  <a:pt x="75" y="307"/>
                </a:cubicBezTo>
                <a:cubicBezTo>
                  <a:pt x="75" y="307"/>
                  <a:pt x="74" y="307"/>
                  <a:pt x="75" y="308"/>
                </a:cubicBezTo>
                <a:cubicBezTo>
                  <a:pt x="76" y="308"/>
                  <a:pt x="76" y="310"/>
                  <a:pt x="77" y="309"/>
                </a:cubicBezTo>
                <a:cubicBezTo>
                  <a:pt x="78" y="310"/>
                  <a:pt x="79" y="309"/>
                  <a:pt x="79" y="310"/>
                </a:cubicBezTo>
                <a:cubicBezTo>
                  <a:pt x="80" y="308"/>
                  <a:pt x="82" y="307"/>
                  <a:pt x="84" y="308"/>
                </a:cubicBezTo>
                <a:cubicBezTo>
                  <a:pt x="86" y="307"/>
                  <a:pt x="87" y="310"/>
                  <a:pt x="89" y="310"/>
                </a:cubicBezTo>
                <a:cubicBezTo>
                  <a:pt x="90" y="309"/>
                  <a:pt x="91" y="307"/>
                  <a:pt x="91" y="306"/>
                </a:cubicBezTo>
                <a:cubicBezTo>
                  <a:pt x="92" y="307"/>
                  <a:pt x="93" y="308"/>
                  <a:pt x="94" y="308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4" y="307"/>
                  <a:pt x="94" y="307"/>
                  <a:pt x="94" y="307"/>
                </a:cubicBezTo>
                <a:cubicBezTo>
                  <a:pt x="95" y="306"/>
                  <a:pt x="94" y="306"/>
                  <a:pt x="95" y="306"/>
                </a:cubicBezTo>
                <a:cubicBezTo>
                  <a:pt x="96" y="307"/>
                  <a:pt x="98" y="305"/>
                  <a:pt x="100" y="306"/>
                </a:cubicBezTo>
                <a:cubicBezTo>
                  <a:pt x="100" y="305"/>
                  <a:pt x="100" y="305"/>
                  <a:pt x="101" y="305"/>
                </a:cubicBezTo>
                <a:cubicBezTo>
                  <a:pt x="101" y="303"/>
                  <a:pt x="103" y="301"/>
                  <a:pt x="105" y="300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5" y="298"/>
                  <a:pt x="105" y="298"/>
                  <a:pt x="105" y="298"/>
                </a:cubicBezTo>
                <a:cubicBezTo>
                  <a:pt x="105" y="297"/>
                  <a:pt x="105" y="297"/>
                  <a:pt x="105" y="297"/>
                </a:cubicBezTo>
                <a:cubicBezTo>
                  <a:pt x="105" y="296"/>
                  <a:pt x="102" y="295"/>
                  <a:pt x="104" y="294"/>
                </a:cubicBezTo>
                <a:cubicBezTo>
                  <a:pt x="105" y="294"/>
                  <a:pt x="105" y="294"/>
                  <a:pt x="106" y="294"/>
                </a:cubicBezTo>
                <a:cubicBezTo>
                  <a:pt x="106" y="294"/>
                  <a:pt x="106" y="293"/>
                  <a:pt x="106" y="293"/>
                </a:cubicBezTo>
                <a:cubicBezTo>
                  <a:pt x="107" y="293"/>
                  <a:pt x="108" y="295"/>
                  <a:pt x="109" y="294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6"/>
                  <a:pt x="111" y="297"/>
                  <a:pt x="110" y="297"/>
                </a:cubicBezTo>
                <a:cubicBezTo>
                  <a:pt x="110" y="296"/>
                  <a:pt x="109" y="296"/>
                  <a:pt x="109" y="296"/>
                </a:cubicBezTo>
                <a:cubicBezTo>
                  <a:pt x="109" y="297"/>
                  <a:pt x="108" y="297"/>
                  <a:pt x="109" y="298"/>
                </a:cubicBezTo>
                <a:cubicBezTo>
                  <a:pt x="109" y="298"/>
                  <a:pt x="109" y="298"/>
                  <a:pt x="109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8"/>
                  <a:pt x="108" y="298"/>
                </a:cubicBezTo>
                <a:cubicBezTo>
                  <a:pt x="108" y="298"/>
                  <a:pt x="108" y="299"/>
                  <a:pt x="107" y="299"/>
                </a:cubicBezTo>
                <a:cubicBezTo>
                  <a:pt x="108" y="299"/>
                  <a:pt x="108" y="299"/>
                  <a:pt x="108" y="299"/>
                </a:cubicBezTo>
                <a:cubicBezTo>
                  <a:pt x="108" y="299"/>
                  <a:pt x="109" y="299"/>
                  <a:pt x="109" y="300"/>
                </a:cubicBezTo>
                <a:cubicBezTo>
                  <a:pt x="109" y="300"/>
                  <a:pt x="109" y="300"/>
                  <a:pt x="110" y="300"/>
                </a:cubicBezTo>
                <a:cubicBezTo>
                  <a:pt x="110" y="300"/>
                  <a:pt x="109" y="301"/>
                  <a:pt x="109" y="301"/>
                </a:cubicBezTo>
                <a:cubicBezTo>
                  <a:pt x="109" y="302"/>
                  <a:pt x="109" y="303"/>
                  <a:pt x="110" y="303"/>
                </a:cubicBezTo>
                <a:cubicBezTo>
                  <a:pt x="111" y="303"/>
                  <a:pt x="111" y="303"/>
                  <a:pt x="111" y="304"/>
                </a:cubicBezTo>
                <a:cubicBezTo>
                  <a:pt x="111" y="304"/>
                  <a:pt x="111" y="304"/>
                  <a:pt x="111" y="304"/>
                </a:cubicBezTo>
                <a:cubicBezTo>
                  <a:pt x="111" y="303"/>
                  <a:pt x="111" y="303"/>
                  <a:pt x="111" y="303"/>
                </a:cubicBezTo>
                <a:cubicBezTo>
                  <a:pt x="111" y="303"/>
                  <a:pt x="111" y="302"/>
                  <a:pt x="112" y="302"/>
                </a:cubicBezTo>
                <a:cubicBezTo>
                  <a:pt x="114" y="301"/>
                  <a:pt x="111" y="298"/>
                  <a:pt x="113" y="297"/>
                </a:cubicBezTo>
                <a:cubicBezTo>
                  <a:pt x="113" y="296"/>
                  <a:pt x="113" y="297"/>
                  <a:pt x="113" y="297"/>
                </a:cubicBezTo>
                <a:cubicBezTo>
                  <a:pt x="116" y="296"/>
                  <a:pt x="116" y="293"/>
                  <a:pt x="117" y="290"/>
                </a:cubicBezTo>
                <a:cubicBezTo>
                  <a:pt x="119" y="290"/>
                  <a:pt x="119" y="287"/>
                  <a:pt x="122" y="288"/>
                </a:cubicBezTo>
                <a:cubicBezTo>
                  <a:pt x="124" y="290"/>
                  <a:pt x="121" y="292"/>
                  <a:pt x="122" y="294"/>
                </a:cubicBezTo>
                <a:cubicBezTo>
                  <a:pt x="122" y="296"/>
                  <a:pt x="121" y="297"/>
                  <a:pt x="120" y="299"/>
                </a:cubicBezTo>
                <a:cubicBezTo>
                  <a:pt x="122" y="300"/>
                  <a:pt x="118" y="301"/>
                  <a:pt x="119" y="303"/>
                </a:cubicBezTo>
                <a:cubicBezTo>
                  <a:pt x="119" y="305"/>
                  <a:pt x="119" y="308"/>
                  <a:pt x="117" y="309"/>
                </a:cubicBezTo>
                <a:cubicBezTo>
                  <a:pt x="115" y="311"/>
                  <a:pt x="120" y="313"/>
                  <a:pt x="116" y="315"/>
                </a:cubicBezTo>
                <a:cubicBezTo>
                  <a:pt x="117" y="315"/>
                  <a:pt x="117" y="315"/>
                  <a:pt x="117" y="315"/>
                </a:cubicBezTo>
                <a:cubicBezTo>
                  <a:pt x="116" y="315"/>
                  <a:pt x="117" y="316"/>
                  <a:pt x="116" y="316"/>
                </a:cubicBezTo>
                <a:cubicBezTo>
                  <a:pt x="118" y="317"/>
                  <a:pt x="118" y="317"/>
                  <a:pt x="118" y="317"/>
                </a:cubicBezTo>
                <a:cubicBezTo>
                  <a:pt x="117" y="318"/>
                  <a:pt x="117" y="318"/>
                  <a:pt x="117" y="318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7" y="319"/>
                  <a:pt x="117" y="319"/>
                  <a:pt x="117" y="319"/>
                </a:cubicBezTo>
                <a:cubicBezTo>
                  <a:pt x="118" y="319"/>
                  <a:pt x="118" y="319"/>
                  <a:pt x="118" y="320"/>
                </a:cubicBezTo>
                <a:cubicBezTo>
                  <a:pt x="118" y="319"/>
                  <a:pt x="118" y="319"/>
                  <a:pt x="118" y="319"/>
                </a:cubicBezTo>
                <a:cubicBezTo>
                  <a:pt x="119" y="319"/>
                  <a:pt x="121" y="319"/>
                  <a:pt x="122" y="320"/>
                </a:cubicBezTo>
                <a:cubicBezTo>
                  <a:pt x="122" y="321"/>
                  <a:pt x="123" y="322"/>
                  <a:pt x="122" y="323"/>
                </a:cubicBezTo>
                <a:cubicBezTo>
                  <a:pt x="122" y="323"/>
                  <a:pt x="122" y="323"/>
                  <a:pt x="122" y="323"/>
                </a:cubicBezTo>
                <a:cubicBezTo>
                  <a:pt x="123" y="323"/>
                  <a:pt x="123" y="323"/>
                  <a:pt x="123" y="323"/>
                </a:cubicBezTo>
                <a:cubicBezTo>
                  <a:pt x="123" y="323"/>
                  <a:pt x="123" y="322"/>
                  <a:pt x="122" y="322"/>
                </a:cubicBezTo>
                <a:cubicBezTo>
                  <a:pt x="123" y="321"/>
                  <a:pt x="124" y="323"/>
                  <a:pt x="124" y="321"/>
                </a:cubicBezTo>
                <a:cubicBezTo>
                  <a:pt x="127" y="323"/>
                  <a:pt x="127" y="323"/>
                  <a:pt x="127" y="323"/>
                </a:cubicBezTo>
                <a:cubicBezTo>
                  <a:pt x="127" y="322"/>
                  <a:pt x="128" y="322"/>
                  <a:pt x="129" y="321"/>
                </a:cubicBezTo>
                <a:cubicBezTo>
                  <a:pt x="128" y="321"/>
                  <a:pt x="128" y="321"/>
                  <a:pt x="128" y="321"/>
                </a:cubicBezTo>
                <a:cubicBezTo>
                  <a:pt x="129" y="321"/>
                  <a:pt x="129" y="321"/>
                  <a:pt x="130" y="321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20"/>
                  <a:pt x="130" y="320"/>
                  <a:pt x="130" y="320"/>
                </a:cubicBezTo>
                <a:cubicBezTo>
                  <a:pt x="130" y="319"/>
                  <a:pt x="130" y="319"/>
                  <a:pt x="130" y="319"/>
                </a:cubicBezTo>
                <a:cubicBezTo>
                  <a:pt x="130" y="319"/>
                  <a:pt x="130" y="319"/>
                  <a:pt x="131" y="318"/>
                </a:cubicBezTo>
                <a:cubicBezTo>
                  <a:pt x="133" y="319"/>
                  <a:pt x="134" y="316"/>
                  <a:pt x="137" y="317"/>
                </a:cubicBezTo>
                <a:cubicBezTo>
                  <a:pt x="138" y="315"/>
                  <a:pt x="140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2" y="315"/>
                  <a:pt x="142" y="315"/>
                  <a:pt x="142" y="315"/>
                </a:cubicBezTo>
                <a:cubicBezTo>
                  <a:pt x="143" y="315"/>
                  <a:pt x="143" y="316"/>
                  <a:pt x="144" y="316"/>
                </a:cubicBezTo>
                <a:cubicBezTo>
                  <a:pt x="144" y="316"/>
                  <a:pt x="144" y="317"/>
                  <a:pt x="144" y="317"/>
                </a:cubicBezTo>
                <a:cubicBezTo>
                  <a:pt x="142" y="318"/>
                  <a:pt x="140" y="320"/>
                  <a:pt x="140" y="322"/>
                </a:cubicBezTo>
                <a:cubicBezTo>
                  <a:pt x="138" y="322"/>
                  <a:pt x="138" y="324"/>
                  <a:pt x="136" y="324"/>
                </a:cubicBezTo>
                <a:cubicBezTo>
                  <a:pt x="136" y="325"/>
                  <a:pt x="135" y="325"/>
                  <a:pt x="135" y="325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37" y="325"/>
                  <a:pt x="136" y="326"/>
                  <a:pt x="136" y="326"/>
                </a:cubicBezTo>
                <a:cubicBezTo>
                  <a:pt x="136" y="326"/>
                  <a:pt x="136" y="326"/>
                  <a:pt x="136" y="326"/>
                </a:cubicBezTo>
                <a:cubicBezTo>
                  <a:pt x="138" y="327"/>
                  <a:pt x="139" y="324"/>
                  <a:pt x="140" y="323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6"/>
                  <a:pt x="143" y="326"/>
                  <a:pt x="143" y="326"/>
                </a:cubicBezTo>
                <a:cubicBezTo>
                  <a:pt x="143" y="327"/>
                  <a:pt x="143" y="327"/>
                  <a:pt x="143" y="327"/>
                </a:cubicBezTo>
                <a:cubicBezTo>
                  <a:pt x="143" y="327"/>
                  <a:pt x="143" y="328"/>
                  <a:pt x="143" y="328"/>
                </a:cubicBezTo>
                <a:cubicBezTo>
                  <a:pt x="144" y="329"/>
                  <a:pt x="144" y="329"/>
                  <a:pt x="144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0"/>
                  <a:pt x="143" y="329"/>
                  <a:pt x="143" y="329"/>
                </a:cubicBezTo>
                <a:cubicBezTo>
                  <a:pt x="144" y="330"/>
                  <a:pt x="144" y="330"/>
                  <a:pt x="144" y="330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1"/>
                  <a:pt x="143" y="331"/>
                  <a:pt x="143" y="331"/>
                </a:cubicBezTo>
                <a:cubicBezTo>
                  <a:pt x="143" y="332"/>
                  <a:pt x="142" y="332"/>
                  <a:pt x="142" y="333"/>
                </a:cubicBezTo>
                <a:cubicBezTo>
                  <a:pt x="143" y="333"/>
                  <a:pt x="144" y="333"/>
                  <a:pt x="144" y="332"/>
                </a:cubicBezTo>
                <a:cubicBezTo>
                  <a:pt x="144" y="331"/>
                  <a:pt x="145" y="330"/>
                  <a:pt x="144" y="330"/>
                </a:cubicBezTo>
                <a:cubicBezTo>
                  <a:pt x="144" y="330"/>
                  <a:pt x="144" y="330"/>
                  <a:pt x="145" y="329"/>
                </a:cubicBezTo>
                <a:cubicBezTo>
                  <a:pt x="145" y="330"/>
                  <a:pt x="145" y="330"/>
                  <a:pt x="145" y="330"/>
                </a:cubicBezTo>
                <a:cubicBezTo>
                  <a:pt x="145" y="329"/>
                  <a:pt x="145" y="329"/>
                  <a:pt x="144" y="329"/>
                </a:cubicBezTo>
                <a:cubicBezTo>
                  <a:pt x="145" y="327"/>
                  <a:pt x="147" y="326"/>
                  <a:pt x="146" y="325"/>
                </a:cubicBezTo>
                <a:cubicBezTo>
                  <a:pt x="146" y="324"/>
                  <a:pt x="147" y="323"/>
                  <a:pt x="148" y="323"/>
                </a:cubicBezTo>
                <a:cubicBezTo>
                  <a:pt x="147" y="323"/>
                  <a:pt x="147" y="323"/>
                  <a:pt x="147" y="323"/>
                </a:cubicBezTo>
                <a:cubicBezTo>
                  <a:pt x="147" y="322"/>
                  <a:pt x="148" y="322"/>
                  <a:pt x="148" y="322"/>
                </a:cubicBezTo>
                <a:cubicBezTo>
                  <a:pt x="148" y="321"/>
                  <a:pt x="148" y="321"/>
                  <a:pt x="149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0" y="321"/>
                  <a:pt x="150" y="321"/>
                  <a:pt x="150" y="321"/>
                </a:cubicBezTo>
                <a:cubicBezTo>
                  <a:pt x="149" y="321"/>
                  <a:pt x="149" y="321"/>
                  <a:pt x="149" y="321"/>
                </a:cubicBezTo>
                <a:cubicBezTo>
                  <a:pt x="152" y="320"/>
                  <a:pt x="149" y="317"/>
                  <a:pt x="152" y="316"/>
                </a:cubicBezTo>
                <a:cubicBezTo>
                  <a:pt x="153" y="317"/>
                  <a:pt x="153" y="317"/>
                  <a:pt x="153" y="317"/>
                </a:cubicBezTo>
                <a:cubicBezTo>
                  <a:pt x="153" y="317"/>
                  <a:pt x="153" y="317"/>
                  <a:pt x="154" y="316"/>
                </a:cubicBezTo>
                <a:cubicBezTo>
                  <a:pt x="155" y="317"/>
                  <a:pt x="154" y="317"/>
                  <a:pt x="154" y="318"/>
                </a:cubicBezTo>
                <a:cubicBezTo>
                  <a:pt x="155" y="317"/>
                  <a:pt x="154" y="316"/>
                  <a:pt x="156" y="315"/>
                </a:cubicBezTo>
                <a:cubicBezTo>
                  <a:pt x="158" y="316"/>
                  <a:pt x="157" y="317"/>
                  <a:pt x="157" y="319"/>
                </a:cubicBezTo>
                <a:cubicBezTo>
                  <a:pt x="158" y="318"/>
                  <a:pt x="159" y="318"/>
                  <a:pt x="159" y="316"/>
                </a:cubicBezTo>
                <a:cubicBezTo>
                  <a:pt x="160" y="316"/>
                  <a:pt x="160" y="317"/>
                  <a:pt x="160" y="317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161" y="316"/>
                  <a:pt x="162" y="316"/>
                  <a:pt x="162" y="316"/>
                </a:cubicBezTo>
                <a:cubicBezTo>
                  <a:pt x="162" y="317"/>
                  <a:pt x="162" y="317"/>
                  <a:pt x="161" y="317"/>
                </a:cubicBezTo>
                <a:cubicBezTo>
                  <a:pt x="162" y="317"/>
                  <a:pt x="162" y="317"/>
                  <a:pt x="162" y="317"/>
                </a:cubicBezTo>
                <a:cubicBezTo>
                  <a:pt x="160" y="320"/>
                  <a:pt x="163" y="322"/>
                  <a:pt x="163" y="324"/>
                </a:cubicBezTo>
                <a:cubicBezTo>
                  <a:pt x="163" y="325"/>
                  <a:pt x="162" y="326"/>
                  <a:pt x="161" y="326"/>
                </a:cubicBezTo>
                <a:cubicBezTo>
                  <a:pt x="161" y="326"/>
                  <a:pt x="161" y="326"/>
                  <a:pt x="162" y="326"/>
                </a:cubicBezTo>
                <a:cubicBezTo>
                  <a:pt x="161" y="327"/>
                  <a:pt x="161" y="327"/>
                  <a:pt x="161" y="327"/>
                </a:cubicBezTo>
                <a:cubicBezTo>
                  <a:pt x="161" y="328"/>
                  <a:pt x="161" y="329"/>
                  <a:pt x="162" y="328"/>
                </a:cubicBezTo>
                <a:cubicBezTo>
                  <a:pt x="162" y="330"/>
                  <a:pt x="165" y="329"/>
                  <a:pt x="166" y="330"/>
                </a:cubicBezTo>
                <a:cubicBezTo>
                  <a:pt x="167" y="332"/>
                  <a:pt x="169" y="331"/>
                  <a:pt x="171" y="331"/>
                </a:cubicBezTo>
                <a:cubicBezTo>
                  <a:pt x="170" y="332"/>
                  <a:pt x="170" y="332"/>
                  <a:pt x="170" y="332"/>
                </a:cubicBezTo>
                <a:cubicBezTo>
                  <a:pt x="172" y="332"/>
                  <a:pt x="172" y="332"/>
                  <a:pt x="172" y="332"/>
                </a:cubicBezTo>
                <a:cubicBezTo>
                  <a:pt x="172" y="331"/>
                  <a:pt x="173" y="332"/>
                  <a:pt x="172" y="332"/>
                </a:cubicBezTo>
                <a:cubicBezTo>
                  <a:pt x="173" y="332"/>
                  <a:pt x="173" y="332"/>
                  <a:pt x="173" y="332"/>
                </a:cubicBezTo>
                <a:cubicBezTo>
                  <a:pt x="174" y="332"/>
                  <a:pt x="174" y="333"/>
                  <a:pt x="174" y="333"/>
                </a:cubicBezTo>
                <a:cubicBezTo>
                  <a:pt x="175" y="334"/>
                  <a:pt x="175" y="333"/>
                  <a:pt x="176" y="332"/>
                </a:cubicBezTo>
                <a:cubicBezTo>
                  <a:pt x="176" y="333"/>
                  <a:pt x="176" y="333"/>
                  <a:pt x="176" y="333"/>
                </a:cubicBezTo>
                <a:cubicBezTo>
                  <a:pt x="177" y="332"/>
                  <a:pt x="177" y="332"/>
                  <a:pt x="177" y="332"/>
                </a:cubicBezTo>
                <a:cubicBezTo>
                  <a:pt x="178" y="332"/>
                  <a:pt x="180" y="329"/>
                  <a:pt x="181" y="332"/>
                </a:cubicBezTo>
                <a:cubicBezTo>
                  <a:pt x="182" y="331"/>
                  <a:pt x="182" y="331"/>
                  <a:pt x="182" y="331"/>
                </a:cubicBezTo>
                <a:cubicBezTo>
                  <a:pt x="182" y="333"/>
                  <a:pt x="185" y="331"/>
                  <a:pt x="186" y="332"/>
                </a:cubicBezTo>
                <a:cubicBezTo>
                  <a:pt x="185" y="331"/>
                  <a:pt x="185" y="331"/>
                  <a:pt x="185" y="331"/>
                </a:cubicBezTo>
                <a:cubicBezTo>
                  <a:pt x="186" y="330"/>
                  <a:pt x="185" y="329"/>
                  <a:pt x="187" y="329"/>
                </a:cubicBezTo>
                <a:cubicBezTo>
                  <a:pt x="187" y="330"/>
                  <a:pt x="187" y="330"/>
                  <a:pt x="187" y="330"/>
                </a:cubicBezTo>
                <a:cubicBezTo>
                  <a:pt x="188" y="329"/>
                  <a:pt x="189" y="329"/>
                  <a:pt x="190" y="329"/>
                </a:cubicBezTo>
                <a:cubicBezTo>
                  <a:pt x="192" y="329"/>
                  <a:pt x="193" y="331"/>
                  <a:pt x="194" y="332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7" y="329"/>
                  <a:pt x="197" y="329"/>
                  <a:pt x="198" y="329"/>
                </a:cubicBezTo>
                <a:cubicBezTo>
                  <a:pt x="198" y="329"/>
                  <a:pt x="198" y="329"/>
                  <a:pt x="198" y="329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3" y="325"/>
                  <a:pt x="203" y="325"/>
                  <a:pt x="203" y="325"/>
                </a:cubicBezTo>
                <a:cubicBezTo>
                  <a:pt x="204" y="325"/>
                  <a:pt x="204" y="324"/>
                  <a:pt x="204" y="324"/>
                </a:cubicBezTo>
                <a:cubicBezTo>
                  <a:pt x="205" y="325"/>
                  <a:pt x="205" y="326"/>
                  <a:pt x="205" y="326"/>
                </a:cubicBezTo>
                <a:cubicBezTo>
                  <a:pt x="206" y="328"/>
                  <a:pt x="204" y="328"/>
                  <a:pt x="204" y="329"/>
                </a:cubicBezTo>
                <a:cubicBezTo>
                  <a:pt x="203" y="328"/>
                  <a:pt x="202" y="330"/>
                  <a:pt x="201" y="330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1" y="331"/>
                  <a:pt x="201" y="331"/>
                  <a:pt x="201" y="331"/>
                </a:cubicBezTo>
                <a:cubicBezTo>
                  <a:pt x="201" y="333"/>
                  <a:pt x="198" y="335"/>
                  <a:pt x="198" y="336"/>
                </a:cubicBezTo>
                <a:cubicBezTo>
                  <a:pt x="199" y="337"/>
                  <a:pt x="198" y="337"/>
                  <a:pt x="198" y="337"/>
                </a:cubicBezTo>
                <a:cubicBezTo>
                  <a:pt x="200" y="339"/>
                  <a:pt x="201" y="336"/>
                  <a:pt x="203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4" y="335"/>
                  <a:pt x="204" y="335"/>
                  <a:pt x="204" y="335"/>
                </a:cubicBezTo>
                <a:cubicBezTo>
                  <a:pt x="205" y="336"/>
                  <a:pt x="205" y="336"/>
                  <a:pt x="205" y="336"/>
                </a:cubicBezTo>
                <a:cubicBezTo>
                  <a:pt x="205" y="335"/>
                  <a:pt x="205" y="336"/>
                  <a:pt x="206" y="335"/>
                </a:cubicBezTo>
                <a:cubicBezTo>
                  <a:pt x="206" y="336"/>
                  <a:pt x="206" y="336"/>
                  <a:pt x="206" y="336"/>
                </a:cubicBezTo>
                <a:cubicBezTo>
                  <a:pt x="206" y="336"/>
                  <a:pt x="207" y="335"/>
                  <a:pt x="207" y="335"/>
                </a:cubicBezTo>
                <a:cubicBezTo>
                  <a:pt x="206" y="335"/>
                  <a:pt x="206" y="334"/>
                  <a:pt x="206" y="334"/>
                </a:cubicBezTo>
                <a:cubicBezTo>
                  <a:pt x="207" y="334"/>
                  <a:pt x="207" y="333"/>
                  <a:pt x="208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8" y="333"/>
                  <a:pt x="209" y="332"/>
                  <a:pt x="210" y="332"/>
                </a:cubicBezTo>
                <a:cubicBezTo>
                  <a:pt x="209" y="332"/>
                  <a:pt x="209" y="332"/>
                  <a:pt x="209" y="332"/>
                </a:cubicBezTo>
                <a:cubicBezTo>
                  <a:pt x="209" y="331"/>
                  <a:pt x="209" y="331"/>
                  <a:pt x="210" y="330"/>
                </a:cubicBezTo>
                <a:cubicBezTo>
                  <a:pt x="210" y="330"/>
                  <a:pt x="211" y="330"/>
                  <a:pt x="212" y="331"/>
                </a:cubicBezTo>
                <a:cubicBezTo>
                  <a:pt x="212" y="331"/>
                  <a:pt x="212" y="331"/>
                  <a:pt x="211" y="332"/>
                </a:cubicBezTo>
                <a:cubicBezTo>
                  <a:pt x="212" y="332"/>
                  <a:pt x="212" y="334"/>
                  <a:pt x="213" y="334"/>
                </a:cubicBezTo>
                <a:cubicBezTo>
                  <a:pt x="213" y="334"/>
                  <a:pt x="213" y="334"/>
                  <a:pt x="213" y="335"/>
                </a:cubicBezTo>
                <a:cubicBezTo>
                  <a:pt x="214" y="335"/>
                  <a:pt x="215" y="334"/>
                  <a:pt x="215" y="333"/>
                </a:cubicBezTo>
                <a:cubicBezTo>
                  <a:pt x="214" y="332"/>
                  <a:pt x="217" y="331"/>
                  <a:pt x="216" y="330"/>
                </a:cubicBezTo>
                <a:cubicBezTo>
                  <a:pt x="217" y="330"/>
                  <a:pt x="219" y="328"/>
                  <a:pt x="220" y="330"/>
                </a:cubicBezTo>
                <a:cubicBezTo>
                  <a:pt x="221" y="330"/>
                  <a:pt x="221" y="330"/>
                  <a:pt x="221" y="330"/>
                </a:cubicBezTo>
                <a:cubicBezTo>
                  <a:pt x="222" y="330"/>
                  <a:pt x="223" y="331"/>
                  <a:pt x="223" y="333"/>
                </a:cubicBezTo>
                <a:cubicBezTo>
                  <a:pt x="223" y="333"/>
                  <a:pt x="224" y="333"/>
                  <a:pt x="224" y="333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4" y="334"/>
                  <a:pt x="225" y="336"/>
                  <a:pt x="223" y="336"/>
                </a:cubicBezTo>
                <a:cubicBezTo>
                  <a:pt x="224" y="336"/>
                  <a:pt x="224" y="336"/>
                  <a:pt x="224" y="336"/>
                </a:cubicBezTo>
                <a:cubicBezTo>
                  <a:pt x="225" y="336"/>
                  <a:pt x="225" y="337"/>
                  <a:pt x="225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6" y="337"/>
                  <a:pt x="226" y="337"/>
                  <a:pt x="226" y="337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7" y="339"/>
                  <a:pt x="226" y="337"/>
                  <a:pt x="227" y="337"/>
                </a:cubicBezTo>
                <a:cubicBezTo>
                  <a:pt x="227" y="337"/>
                  <a:pt x="227" y="337"/>
                  <a:pt x="227" y="337"/>
                </a:cubicBezTo>
                <a:cubicBezTo>
                  <a:pt x="227" y="336"/>
                  <a:pt x="228" y="336"/>
                  <a:pt x="228" y="336"/>
                </a:cubicBezTo>
                <a:cubicBezTo>
                  <a:pt x="228" y="336"/>
                  <a:pt x="227" y="335"/>
                  <a:pt x="228" y="335"/>
                </a:cubicBezTo>
                <a:cubicBezTo>
                  <a:pt x="227" y="334"/>
                  <a:pt x="228" y="334"/>
                  <a:pt x="228" y="333"/>
                </a:cubicBezTo>
                <a:cubicBezTo>
                  <a:pt x="230" y="332"/>
                  <a:pt x="227" y="329"/>
                  <a:pt x="228" y="328"/>
                </a:cubicBezTo>
                <a:cubicBezTo>
                  <a:pt x="229" y="327"/>
                  <a:pt x="230" y="327"/>
                  <a:pt x="231" y="328"/>
                </a:cubicBezTo>
                <a:cubicBezTo>
                  <a:pt x="231" y="327"/>
                  <a:pt x="231" y="327"/>
                  <a:pt x="231" y="327"/>
                </a:cubicBezTo>
                <a:cubicBezTo>
                  <a:pt x="232" y="327"/>
                  <a:pt x="232" y="328"/>
                  <a:pt x="232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3" y="328"/>
                  <a:pt x="233" y="328"/>
                  <a:pt x="233" y="328"/>
                </a:cubicBezTo>
                <a:cubicBezTo>
                  <a:pt x="232" y="327"/>
                  <a:pt x="233" y="326"/>
                  <a:pt x="233" y="326"/>
                </a:cubicBezTo>
                <a:cubicBezTo>
                  <a:pt x="235" y="327"/>
                  <a:pt x="237" y="328"/>
                  <a:pt x="236" y="330"/>
                </a:cubicBezTo>
                <a:cubicBezTo>
                  <a:pt x="237" y="331"/>
                  <a:pt x="237" y="332"/>
                  <a:pt x="238" y="333"/>
                </a:cubicBezTo>
                <a:cubicBezTo>
                  <a:pt x="237" y="334"/>
                  <a:pt x="239" y="336"/>
                  <a:pt x="239" y="338"/>
                </a:cubicBezTo>
                <a:cubicBezTo>
                  <a:pt x="239" y="338"/>
                  <a:pt x="239" y="338"/>
                  <a:pt x="239" y="338"/>
                </a:cubicBezTo>
                <a:cubicBezTo>
                  <a:pt x="241" y="339"/>
                  <a:pt x="241" y="339"/>
                  <a:pt x="241" y="339"/>
                </a:cubicBezTo>
                <a:cubicBezTo>
                  <a:pt x="241" y="338"/>
                  <a:pt x="242" y="338"/>
                  <a:pt x="241" y="338"/>
                </a:cubicBezTo>
                <a:cubicBezTo>
                  <a:pt x="241" y="338"/>
                  <a:pt x="241" y="338"/>
                  <a:pt x="241" y="337"/>
                </a:cubicBezTo>
                <a:cubicBezTo>
                  <a:pt x="241" y="337"/>
                  <a:pt x="241" y="336"/>
                  <a:pt x="241" y="336"/>
                </a:cubicBezTo>
                <a:cubicBezTo>
                  <a:pt x="243" y="338"/>
                  <a:pt x="244" y="335"/>
                  <a:pt x="246" y="336"/>
                </a:cubicBezTo>
                <a:cubicBezTo>
                  <a:pt x="246" y="336"/>
                  <a:pt x="246" y="336"/>
                  <a:pt x="247" y="336"/>
                </a:cubicBezTo>
                <a:cubicBezTo>
                  <a:pt x="247" y="336"/>
                  <a:pt x="247" y="336"/>
                  <a:pt x="247" y="336"/>
                </a:cubicBezTo>
                <a:cubicBezTo>
                  <a:pt x="247" y="337"/>
                  <a:pt x="247" y="337"/>
                  <a:pt x="247" y="337"/>
                </a:cubicBezTo>
                <a:cubicBezTo>
                  <a:pt x="248" y="338"/>
                  <a:pt x="250" y="338"/>
                  <a:pt x="251" y="337"/>
                </a:cubicBezTo>
                <a:cubicBezTo>
                  <a:pt x="250" y="336"/>
                  <a:pt x="250" y="336"/>
                  <a:pt x="250" y="336"/>
                </a:cubicBezTo>
                <a:cubicBezTo>
                  <a:pt x="251" y="336"/>
                  <a:pt x="252" y="335"/>
                  <a:pt x="251" y="334"/>
                </a:cubicBezTo>
                <a:cubicBezTo>
                  <a:pt x="250" y="333"/>
                  <a:pt x="250" y="331"/>
                  <a:pt x="248" y="330"/>
                </a:cubicBezTo>
                <a:cubicBezTo>
                  <a:pt x="250" y="329"/>
                  <a:pt x="247" y="328"/>
                  <a:pt x="249" y="327"/>
                </a:cubicBezTo>
                <a:cubicBezTo>
                  <a:pt x="250" y="327"/>
                  <a:pt x="251" y="327"/>
                  <a:pt x="252" y="328"/>
                </a:cubicBezTo>
                <a:cubicBezTo>
                  <a:pt x="251" y="328"/>
                  <a:pt x="251" y="328"/>
                  <a:pt x="251" y="328"/>
                </a:cubicBezTo>
                <a:cubicBezTo>
                  <a:pt x="254" y="328"/>
                  <a:pt x="253" y="332"/>
                  <a:pt x="255" y="333"/>
                </a:cubicBezTo>
                <a:cubicBezTo>
                  <a:pt x="255" y="333"/>
                  <a:pt x="256" y="333"/>
                  <a:pt x="256" y="333"/>
                </a:cubicBezTo>
                <a:cubicBezTo>
                  <a:pt x="256" y="333"/>
                  <a:pt x="256" y="333"/>
                  <a:pt x="256" y="334"/>
                </a:cubicBezTo>
                <a:cubicBezTo>
                  <a:pt x="257" y="334"/>
                  <a:pt x="258" y="333"/>
                  <a:pt x="258" y="333"/>
                </a:cubicBezTo>
                <a:cubicBezTo>
                  <a:pt x="258" y="333"/>
                  <a:pt x="258" y="332"/>
                  <a:pt x="258" y="332"/>
                </a:cubicBezTo>
                <a:cubicBezTo>
                  <a:pt x="260" y="332"/>
                  <a:pt x="257" y="330"/>
                  <a:pt x="257" y="329"/>
                </a:cubicBezTo>
                <a:cubicBezTo>
                  <a:pt x="258" y="327"/>
                  <a:pt x="256" y="324"/>
                  <a:pt x="257" y="322"/>
                </a:cubicBezTo>
                <a:cubicBezTo>
                  <a:pt x="259" y="321"/>
                  <a:pt x="256" y="320"/>
                  <a:pt x="258" y="318"/>
                </a:cubicBezTo>
                <a:cubicBezTo>
                  <a:pt x="257" y="317"/>
                  <a:pt x="258" y="316"/>
                  <a:pt x="257" y="315"/>
                </a:cubicBezTo>
                <a:cubicBezTo>
                  <a:pt x="257" y="315"/>
                  <a:pt x="257" y="315"/>
                  <a:pt x="257" y="315"/>
                </a:cubicBezTo>
                <a:cubicBezTo>
                  <a:pt x="257" y="314"/>
                  <a:pt x="257" y="314"/>
                  <a:pt x="257" y="314"/>
                </a:cubicBezTo>
                <a:cubicBezTo>
                  <a:pt x="255" y="314"/>
                  <a:pt x="256" y="313"/>
                  <a:pt x="257" y="312"/>
                </a:cubicBezTo>
                <a:cubicBezTo>
                  <a:pt x="257" y="312"/>
                  <a:pt x="257" y="312"/>
                  <a:pt x="257" y="312"/>
                </a:cubicBezTo>
                <a:cubicBezTo>
                  <a:pt x="258" y="313"/>
                  <a:pt x="259" y="311"/>
                  <a:pt x="260" y="313"/>
                </a:cubicBezTo>
                <a:cubicBezTo>
                  <a:pt x="259" y="314"/>
                  <a:pt x="262" y="314"/>
                  <a:pt x="260" y="316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7"/>
                  <a:pt x="261" y="317"/>
                  <a:pt x="261" y="317"/>
                </a:cubicBezTo>
                <a:cubicBezTo>
                  <a:pt x="261" y="318"/>
                  <a:pt x="261" y="318"/>
                  <a:pt x="261" y="318"/>
                </a:cubicBezTo>
                <a:cubicBezTo>
                  <a:pt x="261" y="318"/>
                  <a:pt x="261" y="318"/>
                  <a:pt x="261" y="319"/>
                </a:cubicBezTo>
                <a:cubicBezTo>
                  <a:pt x="261" y="318"/>
                  <a:pt x="261" y="319"/>
                  <a:pt x="261" y="319"/>
                </a:cubicBezTo>
                <a:cubicBezTo>
                  <a:pt x="261" y="319"/>
                  <a:pt x="261" y="320"/>
                  <a:pt x="261" y="320"/>
                </a:cubicBezTo>
                <a:cubicBezTo>
                  <a:pt x="261" y="321"/>
                  <a:pt x="262" y="321"/>
                  <a:pt x="261" y="322"/>
                </a:cubicBezTo>
                <a:cubicBezTo>
                  <a:pt x="261" y="321"/>
                  <a:pt x="261" y="321"/>
                  <a:pt x="261" y="321"/>
                </a:cubicBezTo>
                <a:cubicBezTo>
                  <a:pt x="259" y="322"/>
                  <a:pt x="261" y="323"/>
                  <a:pt x="261" y="325"/>
                </a:cubicBezTo>
                <a:cubicBezTo>
                  <a:pt x="264" y="326"/>
                  <a:pt x="264" y="329"/>
                  <a:pt x="266" y="331"/>
                </a:cubicBezTo>
                <a:cubicBezTo>
                  <a:pt x="266" y="331"/>
                  <a:pt x="267" y="332"/>
                  <a:pt x="268" y="332"/>
                </a:cubicBezTo>
                <a:cubicBezTo>
                  <a:pt x="269" y="333"/>
                  <a:pt x="270" y="331"/>
                  <a:pt x="271" y="330"/>
                </a:cubicBezTo>
                <a:cubicBezTo>
                  <a:pt x="274" y="328"/>
                  <a:pt x="271" y="324"/>
                  <a:pt x="275" y="323"/>
                </a:cubicBezTo>
                <a:cubicBezTo>
                  <a:pt x="276" y="320"/>
                  <a:pt x="274" y="319"/>
                  <a:pt x="274" y="317"/>
                </a:cubicBezTo>
                <a:cubicBezTo>
                  <a:pt x="274" y="317"/>
                  <a:pt x="274" y="317"/>
                  <a:pt x="274" y="317"/>
                </a:cubicBezTo>
                <a:cubicBezTo>
                  <a:pt x="274" y="316"/>
                  <a:pt x="274" y="316"/>
                  <a:pt x="274" y="316"/>
                </a:cubicBezTo>
                <a:cubicBezTo>
                  <a:pt x="275" y="316"/>
                  <a:pt x="276" y="315"/>
                  <a:pt x="276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6"/>
                  <a:pt x="277" y="316"/>
                  <a:pt x="277" y="316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4"/>
                  <a:pt x="277" y="314"/>
                  <a:pt x="277" y="314"/>
                </a:cubicBezTo>
                <a:cubicBezTo>
                  <a:pt x="277" y="312"/>
                  <a:pt x="278" y="313"/>
                  <a:pt x="278" y="313"/>
                </a:cubicBezTo>
                <a:cubicBezTo>
                  <a:pt x="280" y="311"/>
                  <a:pt x="283" y="312"/>
                  <a:pt x="284" y="309"/>
                </a:cubicBezTo>
                <a:cubicBezTo>
                  <a:pt x="283" y="309"/>
                  <a:pt x="283" y="309"/>
                  <a:pt x="283" y="309"/>
                </a:cubicBezTo>
                <a:cubicBezTo>
                  <a:pt x="283" y="309"/>
                  <a:pt x="283" y="309"/>
                  <a:pt x="283" y="308"/>
                </a:cubicBezTo>
                <a:cubicBezTo>
                  <a:pt x="284" y="309"/>
                  <a:pt x="285" y="308"/>
                  <a:pt x="286" y="308"/>
                </a:cubicBezTo>
                <a:cubicBezTo>
                  <a:pt x="287" y="307"/>
                  <a:pt x="288" y="310"/>
                  <a:pt x="290" y="309"/>
                </a:cubicBezTo>
                <a:cubicBezTo>
                  <a:pt x="290" y="308"/>
                  <a:pt x="293" y="309"/>
                  <a:pt x="292" y="307"/>
                </a:cubicBezTo>
                <a:cubicBezTo>
                  <a:pt x="293" y="307"/>
                  <a:pt x="294" y="306"/>
                  <a:pt x="295" y="306"/>
                </a:cubicBezTo>
                <a:cubicBezTo>
                  <a:pt x="295" y="306"/>
                  <a:pt x="294" y="306"/>
                  <a:pt x="294" y="306"/>
                </a:cubicBezTo>
                <a:cubicBezTo>
                  <a:pt x="295" y="304"/>
                  <a:pt x="294" y="303"/>
                  <a:pt x="294" y="302"/>
                </a:cubicBezTo>
                <a:cubicBezTo>
                  <a:pt x="295" y="299"/>
                  <a:pt x="292" y="298"/>
                  <a:pt x="291" y="297"/>
                </a:cubicBezTo>
                <a:cubicBezTo>
                  <a:pt x="291" y="297"/>
                  <a:pt x="291" y="297"/>
                  <a:pt x="291" y="297"/>
                </a:cubicBezTo>
                <a:cubicBezTo>
                  <a:pt x="290" y="297"/>
                  <a:pt x="290" y="297"/>
                  <a:pt x="290" y="296"/>
                </a:cubicBezTo>
                <a:cubicBezTo>
                  <a:pt x="290" y="297"/>
                  <a:pt x="290" y="297"/>
                  <a:pt x="290" y="297"/>
                </a:cubicBezTo>
                <a:cubicBezTo>
                  <a:pt x="290" y="296"/>
                  <a:pt x="289" y="296"/>
                  <a:pt x="290" y="296"/>
                </a:cubicBezTo>
                <a:cubicBezTo>
                  <a:pt x="290" y="296"/>
                  <a:pt x="290" y="295"/>
                  <a:pt x="290" y="295"/>
                </a:cubicBezTo>
                <a:cubicBezTo>
                  <a:pt x="290" y="295"/>
                  <a:pt x="290" y="295"/>
                  <a:pt x="290" y="294"/>
                </a:cubicBezTo>
                <a:cubicBezTo>
                  <a:pt x="290" y="294"/>
                  <a:pt x="290" y="294"/>
                  <a:pt x="290" y="294"/>
                </a:cubicBezTo>
                <a:cubicBezTo>
                  <a:pt x="290" y="294"/>
                  <a:pt x="290" y="293"/>
                  <a:pt x="290" y="293"/>
                </a:cubicBezTo>
                <a:cubicBezTo>
                  <a:pt x="290" y="293"/>
                  <a:pt x="290" y="293"/>
                  <a:pt x="290" y="293"/>
                </a:cubicBezTo>
                <a:cubicBezTo>
                  <a:pt x="290" y="292"/>
                  <a:pt x="290" y="291"/>
                  <a:pt x="289" y="291"/>
                </a:cubicBezTo>
                <a:cubicBezTo>
                  <a:pt x="289" y="290"/>
                  <a:pt x="290" y="289"/>
                  <a:pt x="290" y="289"/>
                </a:cubicBezTo>
                <a:cubicBezTo>
                  <a:pt x="290" y="287"/>
                  <a:pt x="292" y="288"/>
                  <a:pt x="292" y="286"/>
                </a:cubicBezTo>
                <a:cubicBezTo>
                  <a:pt x="292" y="286"/>
                  <a:pt x="293" y="286"/>
                  <a:pt x="293" y="286"/>
                </a:cubicBezTo>
                <a:cubicBezTo>
                  <a:pt x="293" y="286"/>
                  <a:pt x="293" y="286"/>
                  <a:pt x="293" y="286"/>
                </a:cubicBezTo>
                <a:cubicBezTo>
                  <a:pt x="294" y="286"/>
                  <a:pt x="294" y="287"/>
                  <a:pt x="294" y="286"/>
                </a:cubicBezTo>
                <a:cubicBezTo>
                  <a:pt x="294" y="286"/>
                  <a:pt x="294" y="286"/>
                  <a:pt x="294" y="286"/>
                </a:cubicBezTo>
                <a:cubicBezTo>
                  <a:pt x="294" y="286"/>
                  <a:pt x="294" y="286"/>
                  <a:pt x="294" y="285"/>
                </a:cubicBezTo>
                <a:cubicBezTo>
                  <a:pt x="295" y="286"/>
                  <a:pt x="295" y="286"/>
                  <a:pt x="295" y="286"/>
                </a:cubicBezTo>
                <a:cubicBezTo>
                  <a:pt x="295" y="285"/>
                  <a:pt x="295" y="285"/>
                  <a:pt x="295" y="285"/>
                </a:cubicBezTo>
                <a:cubicBezTo>
                  <a:pt x="294" y="284"/>
                  <a:pt x="294" y="284"/>
                  <a:pt x="294" y="284"/>
                </a:cubicBezTo>
                <a:cubicBezTo>
                  <a:pt x="295" y="284"/>
                  <a:pt x="295" y="284"/>
                  <a:pt x="295" y="284"/>
                </a:cubicBezTo>
                <a:cubicBezTo>
                  <a:pt x="294" y="284"/>
                  <a:pt x="294" y="283"/>
                  <a:pt x="294" y="283"/>
                </a:cubicBezTo>
                <a:cubicBezTo>
                  <a:pt x="294" y="283"/>
                  <a:pt x="294" y="282"/>
                  <a:pt x="295" y="282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4" y="281"/>
                  <a:pt x="295" y="279"/>
                  <a:pt x="296" y="278"/>
                </a:cubicBezTo>
                <a:cubicBezTo>
                  <a:pt x="295" y="277"/>
                  <a:pt x="295" y="277"/>
                  <a:pt x="295" y="277"/>
                </a:cubicBezTo>
                <a:cubicBezTo>
                  <a:pt x="296" y="276"/>
                  <a:pt x="296" y="276"/>
                  <a:pt x="296" y="276"/>
                </a:cubicBezTo>
                <a:cubicBezTo>
                  <a:pt x="296" y="276"/>
                  <a:pt x="295" y="275"/>
                  <a:pt x="296" y="275"/>
                </a:cubicBezTo>
                <a:cubicBezTo>
                  <a:pt x="296" y="275"/>
                  <a:pt x="295" y="274"/>
                  <a:pt x="295" y="274"/>
                </a:cubicBezTo>
                <a:cubicBezTo>
                  <a:pt x="295" y="274"/>
                  <a:pt x="296" y="274"/>
                  <a:pt x="296" y="273"/>
                </a:cubicBezTo>
                <a:cubicBezTo>
                  <a:pt x="295" y="273"/>
                  <a:pt x="295" y="274"/>
                  <a:pt x="295" y="274"/>
                </a:cubicBezTo>
                <a:cubicBezTo>
                  <a:pt x="294" y="273"/>
                  <a:pt x="296" y="272"/>
                  <a:pt x="295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6" y="271"/>
                  <a:pt x="296" y="271"/>
                  <a:pt x="296" y="271"/>
                </a:cubicBezTo>
                <a:cubicBezTo>
                  <a:pt x="298" y="270"/>
                  <a:pt x="299" y="271"/>
                  <a:pt x="301" y="271"/>
                </a:cubicBezTo>
                <a:cubicBezTo>
                  <a:pt x="302" y="269"/>
                  <a:pt x="303" y="271"/>
                  <a:pt x="304" y="271"/>
                </a:cubicBezTo>
                <a:cubicBezTo>
                  <a:pt x="303" y="271"/>
                  <a:pt x="303" y="271"/>
                  <a:pt x="303" y="271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03" y="270"/>
                  <a:pt x="303" y="269"/>
                  <a:pt x="304" y="269"/>
                </a:cubicBezTo>
                <a:cubicBezTo>
                  <a:pt x="304" y="269"/>
                  <a:pt x="304" y="268"/>
                  <a:pt x="304" y="268"/>
                </a:cubicBezTo>
                <a:cubicBezTo>
                  <a:pt x="305" y="268"/>
                  <a:pt x="305" y="268"/>
                  <a:pt x="305" y="268"/>
                </a:cubicBezTo>
                <a:cubicBezTo>
                  <a:pt x="305" y="268"/>
                  <a:pt x="305" y="267"/>
                  <a:pt x="305" y="267"/>
                </a:cubicBezTo>
                <a:cubicBezTo>
                  <a:pt x="306" y="267"/>
                  <a:pt x="307" y="268"/>
                  <a:pt x="307" y="268"/>
                </a:cubicBezTo>
                <a:cubicBezTo>
                  <a:pt x="307" y="267"/>
                  <a:pt x="306" y="265"/>
                  <a:pt x="308" y="265"/>
                </a:cubicBezTo>
                <a:cubicBezTo>
                  <a:pt x="308" y="264"/>
                  <a:pt x="309" y="264"/>
                  <a:pt x="310" y="263"/>
                </a:cubicBezTo>
                <a:cubicBezTo>
                  <a:pt x="309" y="263"/>
                  <a:pt x="309" y="263"/>
                  <a:pt x="309" y="262"/>
                </a:cubicBezTo>
                <a:cubicBezTo>
                  <a:pt x="309" y="262"/>
                  <a:pt x="309" y="262"/>
                  <a:pt x="309" y="262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9" y="263"/>
                  <a:pt x="309" y="263"/>
                  <a:pt x="309" y="263"/>
                </a:cubicBezTo>
                <a:cubicBezTo>
                  <a:pt x="308" y="264"/>
                  <a:pt x="307" y="262"/>
                  <a:pt x="306" y="262"/>
                </a:cubicBezTo>
                <a:cubicBezTo>
                  <a:pt x="305" y="262"/>
                  <a:pt x="304" y="261"/>
                  <a:pt x="305" y="260"/>
                </a:cubicBezTo>
                <a:cubicBezTo>
                  <a:pt x="305" y="259"/>
                  <a:pt x="306" y="259"/>
                  <a:pt x="307" y="259"/>
                </a:cubicBezTo>
                <a:cubicBezTo>
                  <a:pt x="308" y="260"/>
                  <a:pt x="309" y="260"/>
                  <a:pt x="310" y="261"/>
                </a:cubicBezTo>
                <a:cubicBezTo>
                  <a:pt x="311" y="262"/>
                  <a:pt x="312" y="262"/>
                  <a:pt x="313" y="261"/>
                </a:cubicBezTo>
                <a:cubicBezTo>
                  <a:pt x="313" y="261"/>
                  <a:pt x="312" y="262"/>
                  <a:pt x="312" y="261"/>
                </a:cubicBezTo>
                <a:cubicBezTo>
                  <a:pt x="312" y="261"/>
                  <a:pt x="312" y="261"/>
                  <a:pt x="312" y="261"/>
                </a:cubicBezTo>
                <a:cubicBezTo>
                  <a:pt x="315" y="260"/>
                  <a:pt x="318" y="260"/>
                  <a:pt x="321" y="263"/>
                </a:cubicBezTo>
                <a:cubicBezTo>
                  <a:pt x="320" y="264"/>
                  <a:pt x="322" y="263"/>
                  <a:pt x="322" y="265"/>
                </a:cubicBezTo>
                <a:cubicBezTo>
                  <a:pt x="323" y="265"/>
                  <a:pt x="323" y="265"/>
                  <a:pt x="323" y="264"/>
                </a:cubicBezTo>
                <a:cubicBezTo>
                  <a:pt x="324" y="264"/>
                  <a:pt x="323" y="264"/>
                  <a:pt x="323" y="264"/>
                </a:cubicBezTo>
                <a:cubicBezTo>
                  <a:pt x="323" y="263"/>
                  <a:pt x="323" y="263"/>
                  <a:pt x="323" y="263"/>
                </a:cubicBezTo>
                <a:cubicBezTo>
                  <a:pt x="322" y="262"/>
                  <a:pt x="322" y="262"/>
                  <a:pt x="322" y="262"/>
                </a:cubicBezTo>
                <a:cubicBezTo>
                  <a:pt x="323" y="261"/>
                  <a:pt x="323" y="261"/>
                  <a:pt x="323" y="260"/>
                </a:cubicBezTo>
                <a:cubicBezTo>
                  <a:pt x="323" y="260"/>
                  <a:pt x="323" y="260"/>
                  <a:pt x="322" y="260"/>
                </a:cubicBezTo>
                <a:cubicBezTo>
                  <a:pt x="322" y="259"/>
                  <a:pt x="323" y="260"/>
                  <a:pt x="323" y="259"/>
                </a:cubicBezTo>
                <a:cubicBezTo>
                  <a:pt x="322" y="259"/>
                  <a:pt x="324" y="256"/>
                  <a:pt x="322" y="256"/>
                </a:cubicBezTo>
                <a:cubicBezTo>
                  <a:pt x="321" y="255"/>
                  <a:pt x="321" y="254"/>
                  <a:pt x="322" y="252"/>
                </a:cubicBezTo>
                <a:cubicBezTo>
                  <a:pt x="323" y="252"/>
                  <a:pt x="323" y="252"/>
                  <a:pt x="323" y="252"/>
                </a:cubicBezTo>
                <a:cubicBezTo>
                  <a:pt x="324" y="252"/>
                  <a:pt x="324" y="252"/>
                  <a:pt x="324" y="253"/>
                </a:cubicBezTo>
                <a:cubicBezTo>
                  <a:pt x="324" y="253"/>
                  <a:pt x="324" y="252"/>
                  <a:pt x="324" y="252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49"/>
                  <a:pt x="320" y="248"/>
                  <a:pt x="323" y="246"/>
                </a:cubicBezTo>
                <a:cubicBezTo>
                  <a:pt x="323" y="246"/>
                  <a:pt x="324" y="246"/>
                  <a:pt x="323" y="246"/>
                </a:cubicBezTo>
                <a:cubicBezTo>
                  <a:pt x="325" y="246"/>
                  <a:pt x="325" y="246"/>
                  <a:pt x="325" y="246"/>
                </a:cubicBezTo>
                <a:cubicBezTo>
                  <a:pt x="326" y="246"/>
                  <a:pt x="326" y="246"/>
                  <a:pt x="326" y="245"/>
                </a:cubicBezTo>
                <a:cubicBezTo>
                  <a:pt x="325" y="244"/>
                  <a:pt x="325" y="244"/>
                  <a:pt x="324" y="244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4" y="243"/>
                  <a:pt x="324" y="243"/>
                  <a:pt x="324" y="243"/>
                </a:cubicBezTo>
                <a:cubicBezTo>
                  <a:pt x="321" y="241"/>
                  <a:pt x="321" y="241"/>
                  <a:pt x="321" y="241"/>
                </a:cubicBezTo>
                <a:cubicBezTo>
                  <a:pt x="321" y="238"/>
                  <a:pt x="324" y="238"/>
                  <a:pt x="325" y="235"/>
                </a:cubicBezTo>
                <a:cubicBezTo>
                  <a:pt x="326" y="236"/>
                  <a:pt x="327" y="234"/>
                  <a:pt x="328" y="235"/>
                </a:cubicBezTo>
                <a:cubicBezTo>
                  <a:pt x="328" y="234"/>
                  <a:pt x="328" y="234"/>
                  <a:pt x="328" y="234"/>
                </a:cubicBezTo>
                <a:cubicBezTo>
                  <a:pt x="327" y="234"/>
                  <a:pt x="328" y="233"/>
                  <a:pt x="328" y="232"/>
                </a:cubicBezTo>
                <a:cubicBezTo>
                  <a:pt x="328" y="232"/>
                  <a:pt x="329" y="232"/>
                  <a:pt x="329" y="233"/>
                </a:cubicBezTo>
                <a:cubicBezTo>
                  <a:pt x="329" y="232"/>
                  <a:pt x="329" y="232"/>
                  <a:pt x="329" y="232"/>
                </a:cubicBezTo>
                <a:cubicBezTo>
                  <a:pt x="329" y="231"/>
                  <a:pt x="328" y="231"/>
                  <a:pt x="327" y="231"/>
                </a:cubicBezTo>
                <a:cubicBezTo>
                  <a:pt x="329" y="230"/>
                  <a:pt x="328" y="229"/>
                  <a:pt x="329" y="228"/>
                </a:cubicBezTo>
                <a:cubicBezTo>
                  <a:pt x="329" y="228"/>
                  <a:pt x="328" y="228"/>
                  <a:pt x="328" y="228"/>
                </a:cubicBezTo>
                <a:cubicBezTo>
                  <a:pt x="328" y="228"/>
                  <a:pt x="328" y="228"/>
                  <a:pt x="328" y="227"/>
                </a:cubicBezTo>
                <a:cubicBezTo>
                  <a:pt x="327" y="228"/>
                  <a:pt x="327" y="228"/>
                  <a:pt x="327" y="228"/>
                </a:cubicBezTo>
                <a:cubicBezTo>
                  <a:pt x="327" y="227"/>
                  <a:pt x="327" y="227"/>
                  <a:pt x="327" y="227"/>
                </a:cubicBezTo>
                <a:cubicBezTo>
                  <a:pt x="327" y="227"/>
                  <a:pt x="327" y="227"/>
                  <a:pt x="326" y="228"/>
                </a:cubicBezTo>
                <a:cubicBezTo>
                  <a:pt x="326" y="227"/>
                  <a:pt x="325" y="227"/>
                  <a:pt x="325" y="226"/>
                </a:cubicBezTo>
                <a:cubicBezTo>
                  <a:pt x="324" y="226"/>
                  <a:pt x="324" y="226"/>
                  <a:pt x="324" y="226"/>
                </a:cubicBezTo>
                <a:cubicBezTo>
                  <a:pt x="323" y="224"/>
                  <a:pt x="320" y="222"/>
                  <a:pt x="318" y="220"/>
                </a:cubicBezTo>
                <a:cubicBezTo>
                  <a:pt x="320" y="220"/>
                  <a:pt x="317" y="218"/>
                  <a:pt x="319" y="217"/>
                </a:cubicBezTo>
                <a:cubicBezTo>
                  <a:pt x="318" y="217"/>
                  <a:pt x="318" y="216"/>
                  <a:pt x="318" y="216"/>
                </a:cubicBezTo>
                <a:cubicBezTo>
                  <a:pt x="318" y="215"/>
                  <a:pt x="318" y="215"/>
                  <a:pt x="318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8" y="214"/>
                  <a:pt x="319" y="214"/>
                  <a:pt x="319" y="213"/>
                </a:cubicBezTo>
                <a:cubicBezTo>
                  <a:pt x="319" y="214"/>
                  <a:pt x="320" y="214"/>
                  <a:pt x="320" y="215"/>
                </a:cubicBezTo>
                <a:cubicBezTo>
                  <a:pt x="321" y="215"/>
                  <a:pt x="322" y="215"/>
                  <a:pt x="322" y="215"/>
                </a:cubicBezTo>
                <a:cubicBezTo>
                  <a:pt x="324" y="215"/>
                  <a:pt x="325" y="216"/>
                  <a:pt x="327" y="216"/>
                </a:cubicBezTo>
                <a:cubicBezTo>
                  <a:pt x="328" y="216"/>
                  <a:pt x="330" y="217"/>
                  <a:pt x="331" y="216"/>
                </a:cubicBezTo>
                <a:cubicBezTo>
                  <a:pt x="327" y="212"/>
                  <a:pt x="329" y="207"/>
                  <a:pt x="325" y="204"/>
                </a:cubicBezTo>
                <a:close/>
                <a:moveTo>
                  <a:pt x="60" y="261"/>
                </a:moveTo>
                <a:cubicBezTo>
                  <a:pt x="59" y="259"/>
                  <a:pt x="59" y="259"/>
                  <a:pt x="59" y="259"/>
                </a:cubicBezTo>
                <a:cubicBezTo>
                  <a:pt x="60" y="259"/>
                  <a:pt x="60" y="260"/>
                  <a:pt x="62" y="260"/>
                </a:cubicBezTo>
                <a:cubicBezTo>
                  <a:pt x="61" y="261"/>
                  <a:pt x="60" y="261"/>
                  <a:pt x="60" y="261"/>
                </a:cubicBezTo>
                <a:close/>
                <a:moveTo>
                  <a:pt x="93" y="40"/>
                </a:moveTo>
                <a:cubicBezTo>
                  <a:pt x="92" y="39"/>
                  <a:pt x="92" y="39"/>
                  <a:pt x="92" y="39"/>
                </a:cubicBezTo>
                <a:cubicBezTo>
                  <a:pt x="93" y="39"/>
                  <a:pt x="93" y="39"/>
                  <a:pt x="93" y="39"/>
                </a:cubicBezTo>
                <a:lnTo>
                  <a:pt x="93" y="40"/>
                </a:lnTo>
                <a:close/>
                <a:moveTo>
                  <a:pt x="131" y="47"/>
                </a:move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1" y="49"/>
                  <a:pt x="131" y="49"/>
                </a:cubicBezTo>
                <a:lnTo>
                  <a:pt x="131" y="47"/>
                </a:lnTo>
                <a:close/>
                <a:moveTo>
                  <a:pt x="130" y="52"/>
                </a:moveTo>
                <a:cubicBezTo>
                  <a:pt x="130" y="52"/>
                  <a:pt x="130" y="51"/>
                  <a:pt x="131" y="51"/>
                </a:cubicBezTo>
                <a:cubicBezTo>
                  <a:pt x="130" y="51"/>
                  <a:pt x="130" y="50"/>
                  <a:pt x="131" y="50"/>
                </a:cubicBezTo>
                <a:cubicBezTo>
                  <a:pt x="131" y="51"/>
                  <a:pt x="131" y="51"/>
                  <a:pt x="131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1" y="51"/>
                  <a:pt x="133" y="51"/>
                  <a:pt x="133" y="52"/>
                </a:cubicBezTo>
                <a:cubicBezTo>
                  <a:pt x="132" y="51"/>
                  <a:pt x="131" y="53"/>
                  <a:pt x="130" y="52"/>
                </a:cubicBezTo>
                <a:close/>
                <a:moveTo>
                  <a:pt x="134" y="42"/>
                </a:moveTo>
                <a:cubicBezTo>
                  <a:pt x="134" y="42"/>
                  <a:pt x="135" y="42"/>
                  <a:pt x="135" y="42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3"/>
                  <a:pt x="134" y="44"/>
                  <a:pt x="135" y="44"/>
                </a:cubicBezTo>
                <a:cubicBezTo>
                  <a:pt x="133" y="45"/>
                  <a:pt x="133" y="43"/>
                  <a:pt x="132" y="43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1"/>
                  <a:pt x="135" y="41"/>
                  <a:pt x="134" y="42"/>
                </a:cubicBezTo>
                <a:close/>
                <a:moveTo>
                  <a:pt x="140" y="36"/>
                </a:moveTo>
                <a:cubicBezTo>
                  <a:pt x="140" y="35"/>
                  <a:pt x="140" y="35"/>
                  <a:pt x="140" y="35"/>
                </a:cubicBezTo>
                <a:cubicBezTo>
                  <a:pt x="139" y="36"/>
                  <a:pt x="138" y="35"/>
                  <a:pt x="137" y="35"/>
                </a:cubicBezTo>
                <a:cubicBezTo>
                  <a:pt x="137" y="35"/>
                  <a:pt x="137" y="34"/>
                  <a:pt x="136" y="34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36" y="33"/>
                  <a:pt x="136" y="33"/>
                  <a:pt x="136" y="34"/>
                </a:cubicBezTo>
                <a:cubicBezTo>
                  <a:pt x="136" y="34"/>
                  <a:pt x="137" y="33"/>
                  <a:pt x="137" y="33"/>
                </a:cubicBezTo>
                <a:cubicBezTo>
                  <a:pt x="137" y="33"/>
                  <a:pt x="137" y="33"/>
                  <a:pt x="137" y="33"/>
                </a:cubicBezTo>
                <a:cubicBezTo>
                  <a:pt x="138" y="33"/>
                  <a:pt x="138" y="34"/>
                  <a:pt x="139" y="34"/>
                </a:cubicBezTo>
                <a:cubicBezTo>
                  <a:pt x="139" y="34"/>
                  <a:pt x="139" y="34"/>
                  <a:pt x="139" y="33"/>
                </a:cubicBezTo>
                <a:cubicBezTo>
                  <a:pt x="139" y="34"/>
                  <a:pt x="140" y="34"/>
                  <a:pt x="141" y="34"/>
                </a:cubicBezTo>
                <a:lnTo>
                  <a:pt x="140" y="36"/>
                </a:lnTo>
                <a:close/>
                <a:moveTo>
                  <a:pt x="145" y="325"/>
                </a:moveTo>
                <a:cubicBezTo>
                  <a:pt x="145" y="325"/>
                  <a:pt x="144" y="325"/>
                  <a:pt x="144" y="325"/>
                </a:cubicBezTo>
                <a:cubicBezTo>
                  <a:pt x="144" y="323"/>
                  <a:pt x="144" y="323"/>
                  <a:pt x="144" y="323"/>
                </a:cubicBezTo>
                <a:cubicBezTo>
                  <a:pt x="145" y="323"/>
                  <a:pt x="145" y="324"/>
                  <a:pt x="146" y="324"/>
                </a:cubicBezTo>
                <a:cubicBezTo>
                  <a:pt x="146" y="325"/>
                  <a:pt x="146" y="325"/>
                  <a:pt x="145" y="325"/>
                </a:cubicBezTo>
                <a:close/>
                <a:moveTo>
                  <a:pt x="160" y="310"/>
                </a:moveTo>
                <a:cubicBezTo>
                  <a:pt x="160" y="310"/>
                  <a:pt x="160" y="309"/>
                  <a:pt x="161" y="309"/>
                </a:cubicBezTo>
                <a:cubicBezTo>
                  <a:pt x="161" y="310"/>
                  <a:pt x="161" y="310"/>
                  <a:pt x="160" y="310"/>
                </a:cubicBezTo>
                <a:close/>
                <a:moveTo>
                  <a:pt x="162" y="271"/>
                </a:moveTo>
                <a:cubicBezTo>
                  <a:pt x="160" y="269"/>
                  <a:pt x="160" y="269"/>
                  <a:pt x="160" y="269"/>
                </a:cubicBezTo>
                <a:cubicBezTo>
                  <a:pt x="162" y="271"/>
                  <a:pt x="162" y="271"/>
                  <a:pt x="162" y="271"/>
                </a:cubicBezTo>
                <a:close/>
                <a:moveTo>
                  <a:pt x="208" y="321"/>
                </a:moveTo>
                <a:cubicBezTo>
                  <a:pt x="207" y="322"/>
                  <a:pt x="207" y="322"/>
                  <a:pt x="206" y="322"/>
                </a:cubicBezTo>
                <a:cubicBezTo>
                  <a:pt x="207" y="323"/>
                  <a:pt x="207" y="323"/>
                  <a:pt x="207" y="323"/>
                </a:cubicBezTo>
                <a:cubicBezTo>
                  <a:pt x="206" y="322"/>
                  <a:pt x="205" y="323"/>
                  <a:pt x="205" y="323"/>
                </a:cubicBezTo>
                <a:cubicBezTo>
                  <a:pt x="204" y="321"/>
                  <a:pt x="207" y="322"/>
                  <a:pt x="206" y="320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6" y="319"/>
                  <a:pt x="206" y="319"/>
                  <a:pt x="206" y="319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0" y="318"/>
                  <a:pt x="207" y="320"/>
                  <a:pt x="208" y="321"/>
                </a:cubicBezTo>
                <a:close/>
                <a:moveTo>
                  <a:pt x="211" y="328"/>
                </a:moveTo>
                <a:cubicBezTo>
                  <a:pt x="210" y="328"/>
                  <a:pt x="210" y="328"/>
                  <a:pt x="210" y="328"/>
                </a:cubicBezTo>
                <a:cubicBezTo>
                  <a:pt x="210" y="327"/>
                  <a:pt x="211" y="327"/>
                  <a:pt x="210" y="327"/>
                </a:cubicBezTo>
                <a:cubicBezTo>
                  <a:pt x="210" y="327"/>
                  <a:pt x="210" y="326"/>
                  <a:pt x="210" y="326"/>
                </a:cubicBezTo>
                <a:cubicBezTo>
                  <a:pt x="209" y="327"/>
                  <a:pt x="209" y="327"/>
                  <a:pt x="209" y="327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6"/>
                  <a:pt x="210" y="326"/>
                  <a:pt x="210" y="326"/>
                </a:cubicBezTo>
                <a:cubicBezTo>
                  <a:pt x="210" y="327"/>
                  <a:pt x="212" y="327"/>
                  <a:pt x="211" y="328"/>
                </a:cubicBezTo>
                <a:close/>
                <a:moveTo>
                  <a:pt x="236" y="36"/>
                </a:moveTo>
                <a:cubicBezTo>
                  <a:pt x="236" y="35"/>
                  <a:pt x="236" y="35"/>
                  <a:pt x="236" y="35"/>
                </a:cubicBezTo>
                <a:cubicBezTo>
                  <a:pt x="237" y="35"/>
                  <a:pt x="237" y="36"/>
                  <a:pt x="237" y="36"/>
                </a:cubicBezTo>
                <a:lnTo>
                  <a:pt x="236" y="36"/>
                </a:lnTo>
                <a:close/>
                <a:moveTo>
                  <a:pt x="239" y="325"/>
                </a:moveTo>
                <a:cubicBezTo>
                  <a:pt x="238" y="324"/>
                  <a:pt x="237" y="324"/>
                  <a:pt x="237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1"/>
                  <a:pt x="237" y="321"/>
                  <a:pt x="237" y="321"/>
                </a:cubicBezTo>
                <a:cubicBezTo>
                  <a:pt x="237" y="321"/>
                  <a:pt x="237" y="322"/>
                  <a:pt x="237" y="322"/>
                </a:cubicBezTo>
                <a:cubicBezTo>
                  <a:pt x="238" y="322"/>
                  <a:pt x="238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2"/>
                </a:cubicBezTo>
                <a:cubicBezTo>
                  <a:pt x="237" y="322"/>
                  <a:pt x="237" y="322"/>
                  <a:pt x="237" y="323"/>
                </a:cubicBezTo>
                <a:cubicBezTo>
                  <a:pt x="239" y="323"/>
                  <a:pt x="238" y="324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ubicBezTo>
                  <a:pt x="239" y="325"/>
                  <a:pt x="239" y="325"/>
                  <a:pt x="239" y="325"/>
                </a:cubicBezTo>
                <a:close/>
                <a:moveTo>
                  <a:pt x="248" y="324"/>
                </a:moveTo>
                <a:cubicBezTo>
                  <a:pt x="248" y="324"/>
                  <a:pt x="248" y="324"/>
                  <a:pt x="248" y="324"/>
                </a:cubicBezTo>
                <a:cubicBezTo>
                  <a:pt x="248" y="324"/>
                  <a:pt x="247" y="324"/>
                  <a:pt x="247" y="325"/>
                </a:cubicBezTo>
                <a:cubicBezTo>
                  <a:pt x="246" y="323"/>
                  <a:pt x="246" y="323"/>
                  <a:pt x="246" y="323"/>
                </a:cubicBezTo>
                <a:cubicBezTo>
                  <a:pt x="244" y="325"/>
                  <a:pt x="244" y="322"/>
                  <a:pt x="243" y="321"/>
                </a:cubicBezTo>
                <a:cubicBezTo>
                  <a:pt x="244" y="320"/>
                  <a:pt x="244" y="320"/>
                  <a:pt x="244" y="320"/>
                </a:cubicBezTo>
                <a:cubicBezTo>
                  <a:pt x="246" y="321"/>
                  <a:pt x="247" y="322"/>
                  <a:pt x="248" y="324"/>
                </a:cubicBezTo>
                <a:cubicBezTo>
                  <a:pt x="248" y="324"/>
                  <a:pt x="248" y="324"/>
                  <a:pt x="248" y="324"/>
                </a:cubicBezTo>
                <a:close/>
                <a:moveTo>
                  <a:pt x="269" y="51"/>
                </a:moveTo>
                <a:cubicBezTo>
                  <a:pt x="267" y="51"/>
                  <a:pt x="267" y="51"/>
                  <a:pt x="267" y="51"/>
                </a:cubicBezTo>
                <a:cubicBezTo>
                  <a:pt x="268" y="50"/>
                  <a:pt x="268" y="50"/>
                  <a:pt x="268" y="50"/>
                </a:cubicBezTo>
                <a:cubicBezTo>
                  <a:pt x="268" y="49"/>
                  <a:pt x="268" y="49"/>
                  <a:pt x="268" y="49"/>
                </a:cubicBezTo>
                <a:cubicBezTo>
                  <a:pt x="268" y="49"/>
                  <a:pt x="269" y="50"/>
                  <a:pt x="269" y="50"/>
                </a:cubicBezTo>
                <a:lnTo>
                  <a:pt x="269" y="51"/>
                </a:lnTo>
                <a:close/>
                <a:moveTo>
                  <a:pt x="288" y="305"/>
                </a:moveTo>
                <a:cubicBezTo>
                  <a:pt x="288" y="305"/>
                  <a:pt x="288" y="305"/>
                  <a:pt x="287" y="305"/>
                </a:cubicBezTo>
                <a:cubicBezTo>
                  <a:pt x="287" y="303"/>
                  <a:pt x="287" y="303"/>
                  <a:pt x="287" y="303"/>
                </a:cubicBezTo>
                <a:cubicBezTo>
                  <a:pt x="288" y="304"/>
                  <a:pt x="288" y="304"/>
                  <a:pt x="288" y="304"/>
                </a:cubicBezTo>
                <a:lnTo>
                  <a:pt x="288" y="305"/>
                </a:lnTo>
                <a:close/>
                <a:moveTo>
                  <a:pt x="303" y="259"/>
                </a:moveTo>
                <a:cubicBezTo>
                  <a:pt x="302" y="258"/>
                  <a:pt x="300" y="258"/>
                  <a:pt x="301" y="256"/>
                </a:cubicBezTo>
                <a:cubicBezTo>
                  <a:pt x="302" y="256"/>
                  <a:pt x="302" y="258"/>
                  <a:pt x="303" y="258"/>
                </a:cubicBezTo>
                <a:lnTo>
                  <a:pt x="303" y="259"/>
                </a:lnTo>
                <a:close/>
                <a:moveTo>
                  <a:pt x="303" y="137"/>
                </a:moveTo>
                <a:cubicBezTo>
                  <a:pt x="303" y="137"/>
                  <a:pt x="302" y="137"/>
                  <a:pt x="302" y="136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4" y="136"/>
                  <a:pt x="303" y="137"/>
                  <a:pt x="304" y="137"/>
                </a:cubicBezTo>
                <a:cubicBezTo>
                  <a:pt x="304" y="138"/>
                  <a:pt x="303" y="137"/>
                  <a:pt x="303" y="137"/>
                </a:cubicBezTo>
                <a:close/>
                <a:moveTo>
                  <a:pt x="305" y="192"/>
                </a:moveTo>
                <a:cubicBezTo>
                  <a:pt x="304" y="193"/>
                  <a:pt x="303" y="191"/>
                  <a:pt x="303" y="190"/>
                </a:cubicBezTo>
                <a:cubicBezTo>
                  <a:pt x="304" y="190"/>
                  <a:pt x="305" y="191"/>
                  <a:pt x="305" y="192"/>
                </a:cubicBezTo>
                <a:close/>
                <a:moveTo>
                  <a:pt x="312" y="254"/>
                </a:moveTo>
                <a:cubicBezTo>
                  <a:pt x="312" y="254"/>
                  <a:pt x="312" y="254"/>
                  <a:pt x="312" y="254"/>
                </a:cubicBezTo>
                <a:cubicBezTo>
                  <a:pt x="311" y="253"/>
                  <a:pt x="310" y="253"/>
                  <a:pt x="310" y="251"/>
                </a:cubicBezTo>
                <a:cubicBezTo>
                  <a:pt x="310" y="251"/>
                  <a:pt x="311" y="251"/>
                  <a:pt x="311" y="252"/>
                </a:cubicBezTo>
                <a:cubicBezTo>
                  <a:pt x="310" y="253"/>
                  <a:pt x="312" y="252"/>
                  <a:pt x="312" y="254"/>
                </a:cubicBezTo>
                <a:close/>
                <a:moveTo>
                  <a:pt x="325" y="230"/>
                </a:moveTo>
                <a:cubicBezTo>
                  <a:pt x="325" y="230"/>
                  <a:pt x="325" y="230"/>
                  <a:pt x="325" y="230"/>
                </a:cubicBezTo>
                <a:cubicBezTo>
                  <a:pt x="326" y="230"/>
                  <a:pt x="326" y="230"/>
                  <a:pt x="326" y="230"/>
                </a:cubicBezTo>
                <a:cubicBezTo>
                  <a:pt x="326" y="230"/>
                  <a:pt x="327" y="231"/>
                  <a:pt x="327" y="232"/>
                </a:cubicBezTo>
                <a:cubicBezTo>
                  <a:pt x="326" y="233"/>
                  <a:pt x="325" y="231"/>
                  <a:pt x="324" y="231"/>
                </a:cubicBezTo>
                <a:lnTo>
                  <a:pt x="325" y="23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086225" y="482191"/>
            <a:ext cx="2324100" cy="461963"/>
            <a:chOff x="4086225" y="482191"/>
            <a:chExt cx="2324100" cy="461963"/>
          </a:xfrm>
          <a:solidFill>
            <a:schemeClr val="tx2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086225" y="482191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517868" y="549758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3788588" y="1140339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086225" y="1966913"/>
            <a:ext cx="2324100" cy="461963"/>
            <a:chOff x="4086225" y="1966913"/>
            <a:chExt cx="2324100" cy="461963"/>
          </a:xfrm>
          <a:solidFill>
            <a:schemeClr val="tx2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4086225" y="19669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517868" y="2034480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3788588" y="2625061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4086225" y="3647820"/>
            <a:ext cx="2324100" cy="461963"/>
            <a:chOff x="4086225" y="3647820"/>
            <a:chExt cx="2324100" cy="461963"/>
          </a:xfrm>
          <a:solidFill>
            <a:schemeClr val="tx2"/>
          </a:solidFill>
        </p:grpSpPr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4086225" y="3647820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517868" y="3715387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788588" y="4305968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372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33" grpId="0" animBg="1"/>
      <p:bldP spid="36" grpId="0"/>
      <p:bldP spid="39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Freeform 127"/>
          <p:cNvSpPr>
            <a:spLocks/>
          </p:cNvSpPr>
          <p:nvPr/>
        </p:nvSpPr>
        <p:spPr bwMode="auto">
          <a:xfrm rot="5400000">
            <a:off x="1917700" y="950915"/>
            <a:ext cx="2070100" cy="1008063"/>
          </a:xfrm>
          <a:custGeom>
            <a:avLst/>
            <a:gdLst>
              <a:gd name="T0" fmla="*/ 446 w 486"/>
              <a:gd name="T1" fmla="*/ 164 h 235"/>
              <a:gd name="T2" fmla="*/ 467 w 486"/>
              <a:gd name="T3" fmla="*/ 169 h 235"/>
              <a:gd name="T4" fmla="*/ 429 w 486"/>
              <a:gd name="T5" fmla="*/ 173 h 235"/>
              <a:gd name="T6" fmla="*/ 456 w 486"/>
              <a:gd name="T7" fmla="*/ 180 h 235"/>
              <a:gd name="T8" fmla="*/ 429 w 486"/>
              <a:gd name="T9" fmla="*/ 188 h 235"/>
              <a:gd name="T10" fmla="*/ 424 w 486"/>
              <a:gd name="T11" fmla="*/ 193 h 235"/>
              <a:gd name="T12" fmla="*/ 417 w 486"/>
              <a:gd name="T13" fmla="*/ 200 h 235"/>
              <a:gd name="T14" fmla="*/ 406 w 486"/>
              <a:gd name="T15" fmla="*/ 211 h 235"/>
              <a:gd name="T16" fmla="*/ 387 w 486"/>
              <a:gd name="T17" fmla="*/ 215 h 235"/>
              <a:gd name="T18" fmla="*/ 396 w 486"/>
              <a:gd name="T19" fmla="*/ 219 h 235"/>
              <a:gd name="T20" fmla="*/ 376 w 486"/>
              <a:gd name="T21" fmla="*/ 222 h 235"/>
              <a:gd name="T22" fmla="*/ 386 w 486"/>
              <a:gd name="T23" fmla="*/ 226 h 235"/>
              <a:gd name="T24" fmla="*/ 390 w 486"/>
              <a:gd name="T25" fmla="*/ 229 h 235"/>
              <a:gd name="T26" fmla="*/ 392 w 486"/>
              <a:gd name="T27" fmla="*/ 234 h 235"/>
              <a:gd name="T28" fmla="*/ 278 w 486"/>
              <a:gd name="T29" fmla="*/ 233 h 235"/>
              <a:gd name="T30" fmla="*/ 114 w 486"/>
              <a:gd name="T31" fmla="*/ 234 h 235"/>
              <a:gd name="T32" fmla="*/ 70 w 486"/>
              <a:gd name="T33" fmla="*/ 225 h 235"/>
              <a:gd name="T34" fmla="*/ 79 w 486"/>
              <a:gd name="T35" fmla="*/ 216 h 235"/>
              <a:gd name="T36" fmla="*/ 25 w 486"/>
              <a:gd name="T37" fmla="*/ 206 h 235"/>
              <a:gd name="T38" fmla="*/ 31 w 486"/>
              <a:gd name="T39" fmla="*/ 197 h 235"/>
              <a:gd name="T40" fmla="*/ 44 w 486"/>
              <a:gd name="T41" fmla="*/ 190 h 235"/>
              <a:gd name="T42" fmla="*/ 45 w 486"/>
              <a:gd name="T43" fmla="*/ 181 h 235"/>
              <a:gd name="T44" fmla="*/ 54 w 486"/>
              <a:gd name="T45" fmla="*/ 170 h 235"/>
              <a:gd name="T46" fmla="*/ 57 w 486"/>
              <a:gd name="T47" fmla="*/ 164 h 235"/>
              <a:gd name="T48" fmla="*/ 29 w 486"/>
              <a:gd name="T49" fmla="*/ 154 h 235"/>
              <a:gd name="T50" fmla="*/ 34 w 486"/>
              <a:gd name="T51" fmla="*/ 143 h 235"/>
              <a:gd name="T52" fmla="*/ 44 w 486"/>
              <a:gd name="T53" fmla="*/ 132 h 235"/>
              <a:gd name="T54" fmla="*/ 52 w 486"/>
              <a:gd name="T55" fmla="*/ 118 h 235"/>
              <a:gd name="T56" fmla="*/ 34 w 486"/>
              <a:gd name="T57" fmla="*/ 108 h 235"/>
              <a:gd name="T58" fmla="*/ 9 w 486"/>
              <a:gd name="T59" fmla="*/ 97 h 235"/>
              <a:gd name="T60" fmla="*/ 15 w 486"/>
              <a:gd name="T61" fmla="*/ 85 h 235"/>
              <a:gd name="T62" fmla="*/ 21 w 486"/>
              <a:gd name="T63" fmla="*/ 71 h 235"/>
              <a:gd name="T64" fmla="*/ 6 w 486"/>
              <a:gd name="T65" fmla="*/ 58 h 235"/>
              <a:gd name="T66" fmla="*/ 14 w 486"/>
              <a:gd name="T67" fmla="*/ 44 h 235"/>
              <a:gd name="T68" fmla="*/ 33 w 486"/>
              <a:gd name="T69" fmla="*/ 31 h 235"/>
              <a:gd name="T70" fmla="*/ 39 w 486"/>
              <a:gd name="T71" fmla="*/ 22 h 235"/>
              <a:gd name="T72" fmla="*/ 48 w 486"/>
              <a:gd name="T73" fmla="*/ 13 h 235"/>
              <a:gd name="T74" fmla="*/ 92 w 486"/>
              <a:gd name="T75" fmla="*/ 5 h 235"/>
              <a:gd name="T76" fmla="*/ 160 w 486"/>
              <a:gd name="T77" fmla="*/ 2 h 235"/>
              <a:gd name="T78" fmla="*/ 258 w 486"/>
              <a:gd name="T79" fmla="*/ 8 h 235"/>
              <a:gd name="T80" fmla="*/ 314 w 486"/>
              <a:gd name="T81" fmla="*/ 13 h 235"/>
              <a:gd name="T82" fmla="*/ 344 w 486"/>
              <a:gd name="T83" fmla="*/ 16 h 235"/>
              <a:gd name="T84" fmla="*/ 347 w 486"/>
              <a:gd name="T85" fmla="*/ 18 h 235"/>
              <a:gd name="T86" fmla="*/ 329 w 486"/>
              <a:gd name="T87" fmla="*/ 19 h 235"/>
              <a:gd name="T88" fmla="*/ 355 w 486"/>
              <a:gd name="T89" fmla="*/ 23 h 235"/>
              <a:gd name="T90" fmla="*/ 349 w 486"/>
              <a:gd name="T91" fmla="*/ 25 h 235"/>
              <a:gd name="T92" fmla="*/ 358 w 486"/>
              <a:gd name="T93" fmla="*/ 29 h 235"/>
              <a:gd name="T94" fmla="*/ 404 w 486"/>
              <a:gd name="T95" fmla="*/ 38 h 235"/>
              <a:gd name="T96" fmla="*/ 402 w 486"/>
              <a:gd name="T97" fmla="*/ 40 h 235"/>
              <a:gd name="T98" fmla="*/ 413 w 486"/>
              <a:gd name="T99" fmla="*/ 44 h 235"/>
              <a:gd name="T100" fmla="*/ 425 w 486"/>
              <a:gd name="T101" fmla="*/ 54 h 235"/>
              <a:gd name="T102" fmla="*/ 430 w 486"/>
              <a:gd name="T103" fmla="*/ 70 h 235"/>
              <a:gd name="T104" fmla="*/ 400 w 486"/>
              <a:gd name="T105" fmla="*/ 87 h 235"/>
              <a:gd name="T106" fmla="*/ 387 w 486"/>
              <a:gd name="T107" fmla="*/ 100 h 235"/>
              <a:gd name="T108" fmla="*/ 419 w 486"/>
              <a:gd name="T109" fmla="*/ 117 h 235"/>
              <a:gd name="T110" fmla="*/ 400 w 486"/>
              <a:gd name="T111" fmla="*/ 126 h 235"/>
              <a:gd name="T112" fmla="*/ 442 w 486"/>
              <a:gd name="T113" fmla="*/ 138 h 235"/>
              <a:gd name="T114" fmla="*/ 431 w 486"/>
              <a:gd name="T115" fmla="*/ 143 h 235"/>
              <a:gd name="T116" fmla="*/ 440 w 486"/>
              <a:gd name="T117" fmla="*/ 145 h 235"/>
              <a:gd name="T118" fmla="*/ 415 w 486"/>
              <a:gd name="T119" fmla="*/ 147 h 235"/>
              <a:gd name="T120" fmla="*/ 437 w 486"/>
              <a:gd name="T121" fmla="*/ 151 h 235"/>
              <a:gd name="T122" fmla="*/ 467 w 486"/>
              <a:gd name="T123" fmla="*/ 157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6" h="235">
                <a:moveTo>
                  <a:pt x="479" y="159"/>
                </a:moveTo>
                <a:cubicBezTo>
                  <a:pt x="469" y="159"/>
                  <a:pt x="458" y="158"/>
                  <a:pt x="447" y="159"/>
                </a:cubicBezTo>
                <a:cubicBezTo>
                  <a:pt x="442" y="159"/>
                  <a:pt x="442" y="159"/>
                  <a:pt x="442" y="159"/>
                </a:cubicBezTo>
                <a:cubicBezTo>
                  <a:pt x="442" y="159"/>
                  <a:pt x="443" y="159"/>
                  <a:pt x="444" y="159"/>
                </a:cubicBezTo>
                <a:cubicBezTo>
                  <a:pt x="447" y="159"/>
                  <a:pt x="451" y="159"/>
                  <a:pt x="455" y="160"/>
                </a:cubicBezTo>
                <a:cubicBezTo>
                  <a:pt x="455" y="160"/>
                  <a:pt x="456" y="160"/>
                  <a:pt x="456" y="160"/>
                </a:cubicBezTo>
                <a:cubicBezTo>
                  <a:pt x="457" y="160"/>
                  <a:pt x="458" y="160"/>
                  <a:pt x="459" y="160"/>
                </a:cubicBezTo>
                <a:cubicBezTo>
                  <a:pt x="461" y="160"/>
                  <a:pt x="463" y="160"/>
                  <a:pt x="465" y="161"/>
                </a:cubicBezTo>
                <a:cubicBezTo>
                  <a:pt x="466" y="160"/>
                  <a:pt x="467" y="160"/>
                  <a:pt x="468" y="161"/>
                </a:cubicBezTo>
                <a:cubicBezTo>
                  <a:pt x="465" y="161"/>
                  <a:pt x="464" y="160"/>
                  <a:pt x="461" y="161"/>
                </a:cubicBezTo>
                <a:cubicBezTo>
                  <a:pt x="468" y="161"/>
                  <a:pt x="473" y="161"/>
                  <a:pt x="480" y="162"/>
                </a:cubicBezTo>
                <a:cubicBezTo>
                  <a:pt x="479" y="162"/>
                  <a:pt x="479" y="162"/>
                  <a:pt x="479" y="162"/>
                </a:cubicBezTo>
                <a:cubicBezTo>
                  <a:pt x="475" y="161"/>
                  <a:pt x="471" y="161"/>
                  <a:pt x="466" y="161"/>
                </a:cubicBezTo>
                <a:cubicBezTo>
                  <a:pt x="466" y="161"/>
                  <a:pt x="465" y="162"/>
                  <a:pt x="465" y="161"/>
                </a:cubicBezTo>
                <a:cubicBezTo>
                  <a:pt x="465" y="161"/>
                  <a:pt x="465" y="161"/>
                  <a:pt x="465" y="161"/>
                </a:cubicBezTo>
                <a:cubicBezTo>
                  <a:pt x="461" y="161"/>
                  <a:pt x="456" y="161"/>
                  <a:pt x="453" y="161"/>
                </a:cubicBezTo>
                <a:cubicBezTo>
                  <a:pt x="454" y="161"/>
                  <a:pt x="455" y="161"/>
                  <a:pt x="457" y="162"/>
                </a:cubicBezTo>
                <a:cubicBezTo>
                  <a:pt x="462" y="162"/>
                  <a:pt x="467" y="162"/>
                  <a:pt x="473" y="162"/>
                </a:cubicBezTo>
                <a:cubicBezTo>
                  <a:pt x="470" y="162"/>
                  <a:pt x="467" y="162"/>
                  <a:pt x="464" y="162"/>
                </a:cubicBezTo>
                <a:cubicBezTo>
                  <a:pt x="468" y="163"/>
                  <a:pt x="471" y="163"/>
                  <a:pt x="475" y="163"/>
                </a:cubicBezTo>
                <a:cubicBezTo>
                  <a:pt x="472" y="163"/>
                  <a:pt x="472" y="163"/>
                  <a:pt x="472" y="163"/>
                </a:cubicBezTo>
                <a:cubicBezTo>
                  <a:pt x="473" y="163"/>
                  <a:pt x="473" y="163"/>
                  <a:pt x="473" y="163"/>
                </a:cubicBezTo>
                <a:cubicBezTo>
                  <a:pt x="472" y="163"/>
                  <a:pt x="471" y="163"/>
                  <a:pt x="470" y="163"/>
                </a:cubicBezTo>
                <a:cubicBezTo>
                  <a:pt x="471" y="163"/>
                  <a:pt x="471" y="163"/>
                  <a:pt x="471" y="163"/>
                </a:cubicBezTo>
                <a:cubicBezTo>
                  <a:pt x="471" y="163"/>
                  <a:pt x="470" y="163"/>
                  <a:pt x="470" y="163"/>
                </a:cubicBezTo>
                <a:cubicBezTo>
                  <a:pt x="469" y="163"/>
                  <a:pt x="468" y="163"/>
                  <a:pt x="467" y="163"/>
                </a:cubicBezTo>
                <a:cubicBezTo>
                  <a:pt x="466" y="163"/>
                  <a:pt x="465" y="163"/>
                  <a:pt x="464" y="163"/>
                </a:cubicBezTo>
                <a:cubicBezTo>
                  <a:pt x="461" y="163"/>
                  <a:pt x="458" y="163"/>
                  <a:pt x="455" y="163"/>
                </a:cubicBezTo>
                <a:cubicBezTo>
                  <a:pt x="456" y="163"/>
                  <a:pt x="458" y="163"/>
                  <a:pt x="459" y="163"/>
                </a:cubicBezTo>
                <a:cubicBezTo>
                  <a:pt x="461" y="163"/>
                  <a:pt x="463" y="163"/>
                  <a:pt x="465" y="164"/>
                </a:cubicBezTo>
                <a:cubicBezTo>
                  <a:pt x="469" y="163"/>
                  <a:pt x="473" y="164"/>
                  <a:pt x="476" y="164"/>
                </a:cubicBezTo>
                <a:cubicBezTo>
                  <a:pt x="472" y="164"/>
                  <a:pt x="468" y="164"/>
                  <a:pt x="464" y="164"/>
                </a:cubicBezTo>
                <a:cubicBezTo>
                  <a:pt x="464" y="164"/>
                  <a:pt x="465" y="164"/>
                  <a:pt x="466" y="164"/>
                </a:cubicBezTo>
                <a:cubicBezTo>
                  <a:pt x="464" y="164"/>
                  <a:pt x="462" y="165"/>
                  <a:pt x="460" y="164"/>
                </a:cubicBezTo>
                <a:cubicBezTo>
                  <a:pt x="459" y="165"/>
                  <a:pt x="458" y="164"/>
                  <a:pt x="457" y="164"/>
                </a:cubicBezTo>
                <a:cubicBezTo>
                  <a:pt x="453" y="165"/>
                  <a:pt x="449" y="164"/>
                  <a:pt x="446" y="164"/>
                </a:cubicBezTo>
                <a:cubicBezTo>
                  <a:pt x="444" y="164"/>
                  <a:pt x="443" y="164"/>
                  <a:pt x="442" y="164"/>
                </a:cubicBezTo>
                <a:cubicBezTo>
                  <a:pt x="441" y="164"/>
                  <a:pt x="440" y="164"/>
                  <a:pt x="439" y="164"/>
                </a:cubicBezTo>
                <a:cubicBezTo>
                  <a:pt x="442" y="164"/>
                  <a:pt x="445" y="165"/>
                  <a:pt x="448" y="165"/>
                </a:cubicBezTo>
                <a:cubicBezTo>
                  <a:pt x="448" y="165"/>
                  <a:pt x="446" y="164"/>
                  <a:pt x="445" y="165"/>
                </a:cubicBezTo>
                <a:cubicBezTo>
                  <a:pt x="443" y="165"/>
                  <a:pt x="440" y="164"/>
                  <a:pt x="437" y="164"/>
                </a:cubicBezTo>
                <a:cubicBezTo>
                  <a:pt x="436" y="164"/>
                  <a:pt x="434" y="164"/>
                  <a:pt x="433" y="164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50" y="165"/>
                  <a:pt x="458" y="166"/>
                  <a:pt x="465" y="166"/>
                </a:cubicBezTo>
                <a:cubicBezTo>
                  <a:pt x="465" y="167"/>
                  <a:pt x="463" y="166"/>
                  <a:pt x="463" y="166"/>
                </a:cubicBezTo>
                <a:cubicBezTo>
                  <a:pt x="461" y="166"/>
                  <a:pt x="459" y="166"/>
                  <a:pt x="457" y="166"/>
                </a:cubicBezTo>
                <a:cubicBezTo>
                  <a:pt x="457" y="166"/>
                  <a:pt x="456" y="166"/>
                  <a:pt x="456" y="166"/>
                </a:cubicBezTo>
                <a:cubicBezTo>
                  <a:pt x="456" y="167"/>
                  <a:pt x="455" y="166"/>
                  <a:pt x="455" y="167"/>
                </a:cubicBezTo>
                <a:cubicBezTo>
                  <a:pt x="455" y="167"/>
                  <a:pt x="455" y="167"/>
                  <a:pt x="455" y="167"/>
                </a:cubicBezTo>
                <a:cubicBezTo>
                  <a:pt x="447" y="167"/>
                  <a:pt x="440" y="167"/>
                  <a:pt x="433" y="166"/>
                </a:cubicBezTo>
                <a:cubicBezTo>
                  <a:pt x="433" y="167"/>
                  <a:pt x="433" y="167"/>
                  <a:pt x="433" y="167"/>
                </a:cubicBezTo>
                <a:cubicBezTo>
                  <a:pt x="433" y="167"/>
                  <a:pt x="434" y="167"/>
                  <a:pt x="434" y="167"/>
                </a:cubicBezTo>
                <a:cubicBezTo>
                  <a:pt x="434" y="167"/>
                  <a:pt x="433" y="167"/>
                  <a:pt x="433" y="167"/>
                </a:cubicBezTo>
                <a:cubicBezTo>
                  <a:pt x="436" y="167"/>
                  <a:pt x="438" y="167"/>
                  <a:pt x="441" y="167"/>
                </a:cubicBezTo>
                <a:cubicBezTo>
                  <a:pt x="441" y="167"/>
                  <a:pt x="440" y="167"/>
                  <a:pt x="440" y="167"/>
                </a:cubicBezTo>
                <a:cubicBezTo>
                  <a:pt x="440" y="167"/>
                  <a:pt x="441" y="167"/>
                  <a:pt x="441" y="167"/>
                </a:cubicBezTo>
                <a:cubicBezTo>
                  <a:pt x="441" y="168"/>
                  <a:pt x="441" y="168"/>
                  <a:pt x="441" y="168"/>
                </a:cubicBezTo>
                <a:cubicBezTo>
                  <a:pt x="444" y="168"/>
                  <a:pt x="446" y="168"/>
                  <a:pt x="449" y="168"/>
                </a:cubicBezTo>
                <a:cubicBezTo>
                  <a:pt x="450" y="168"/>
                  <a:pt x="451" y="168"/>
                  <a:pt x="452" y="168"/>
                </a:cubicBezTo>
                <a:cubicBezTo>
                  <a:pt x="453" y="168"/>
                  <a:pt x="453" y="168"/>
                  <a:pt x="453" y="168"/>
                </a:cubicBezTo>
                <a:cubicBezTo>
                  <a:pt x="455" y="168"/>
                  <a:pt x="457" y="169"/>
                  <a:pt x="459" y="169"/>
                </a:cubicBezTo>
                <a:cubicBezTo>
                  <a:pt x="460" y="169"/>
                  <a:pt x="459" y="169"/>
                  <a:pt x="459" y="169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61" y="169"/>
                  <a:pt x="461" y="169"/>
                  <a:pt x="462" y="169"/>
                </a:cubicBezTo>
                <a:cubicBezTo>
                  <a:pt x="462" y="169"/>
                  <a:pt x="463" y="169"/>
                  <a:pt x="463" y="169"/>
                </a:cubicBezTo>
                <a:cubicBezTo>
                  <a:pt x="464" y="170"/>
                  <a:pt x="464" y="169"/>
                  <a:pt x="464" y="169"/>
                </a:cubicBezTo>
                <a:cubicBezTo>
                  <a:pt x="465" y="169"/>
                  <a:pt x="466" y="169"/>
                  <a:pt x="468" y="169"/>
                </a:cubicBezTo>
                <a:cubicBezTo>
                  <a:pt x="467" y="169"/>
                  <a:pt x="467" y="169"/>
                  <a:pt x="467" y="169"/>
                </a:cubicBezTo>
                <a:cubicBezTo>
                  <a:pt x="467" y="169"/>
                  <a:pt x="468" y="170"/>
                  <a:pt x="468" y="169"/>
                </a:cubicBezTo>
                <a:cubicBezTo>
                  <a:pt x="468" y="169"/>
                  <a:pt x="469" y="169"/>
                  <a:pt x="469" y="170"/>
                </a:cubicBezTo>
                <a:cubicBezTo>
                  <a:pt x="468" y="170"/>
                  <a:pt x="467" y="170"/>
                  <a:pt x="467" y="170"/>
                </a:cubicBezTo>
                <a:cubicBezTo>
                  <a:pt x="467" y="170"/>
                  <a:pt x="466" y="170"/>
                  <a:pt x="466" y="169"/>
                </a:cubicBezTo>
                <a:cubicBezTo>
                  <a:pt x="466" y="170"/>
                  <a:pt x="465" y="170"/>
                  <a:pt x="465" y="169"/>
                </a:cubicBezTo>
                <a:cubicBezTo>
                  <a:pt x="464" y="170"/>
                  <a:pt x="463" y="169"/>
                  <a:pt x="463" y="169"/>
                </a:cubicBezTo>
                <a:cubicBezTo>
                  <a:pt x="461" y="170"/>
                  <a:pt x="459" y="170"/>
                  <a:pt x="457" y="169"/>
                </a:cubicBezTo>
                <a:cubicBezTo>
                  <a:pt x="454" y="170"/>
                  <a:pt x="451" y="169"/>
                  <a:pt x="448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6" y="169"/>
                  <a:pt x="447" y="170"/>
                </a:cubicBezTo>
                <a:cubicBezTo>
                  <a:pt x="447" y="170"/>
                  <a:pt x="448" y="170"/>
                  <a:pt x="449" y="170"/>
                </a:cubicBezTo>
                <a:cubicBezTo>
                  <a:pt x="449" y="170"/>
                  <a:pt x="450" y="170"/>
                  <a:pt x="450" y="170"/>
                </a:cubicBezTo>
                <a:cubicBezTo>
                  <a:pt x="451" y="170"/>
                  <a:pt x="452" y="170"/>
                  <a:pt x="452" y="171"/>
                </a:cubicBezTo>
                <a:cubicBezTo>
                  <a:pt x="453" y="170"/>
                  <a:pt x="453" y="170"/>
                  <a:pt x="453" y="171"/>
                </a:cubicBezTo>
                <a:cubicBezTo>
                  <a:pt x="453" y="170"/>
                  <a:pt x="453" y="170"/>
                  <a:pt x="453" y="170"/>
                </a:cubicBezTo>
                <a:cubicBezTo>
                  <a:pt x="454" y="170"/>
                  <a:pt x="456" y="171"/>
                  <a:pt x="457" y="171"/>
                </a:cubicBezTo>
                <a:cubicBezTo>
                  <a:pt x="457" y="171"/>
                  <a:pt x="458" y="171"/>
                  <a:pt x="458" y="171"/>
                </a:cubicBezTo>
                <a:cubicBezTo>
                  <a:pt x="458" y="171"/>
                  <a:pt x="458" y="171"/>
                  <a:pt x="458" y="171"/>
                </a:cubicBezTo>
                <a:cubicBezTo>
                  <a:pt x="459" y="171"/>
                  <a:pt x="461" y="171"/>
                  <a:pt x="462" y="171"/>
                </a:cubicBezTo>
                <a:cubicBezTo>
                  <a:pt x="462" y="171"/>
                  <a:pt x="462" y="171"/>
                  <a:pt x="462" y="171"/>
                </a:cubicBezTo>
                <a:cubicBezTo>
                  <a:pt x="461" y="171"/>
                  <a:pt x="460" y="171"/>
                  <a:pt x="460" y="171"/>
                </a:cubicBezTo>
                <a:cubicBezTo>
                  <a:pt x="457" y="171"/>
                  <a:pt x="455" y="171"/>
                  <a:pt x="452" y="171"/>
                </a:cubicBezTo>
                <a:cubicBezTo>
                  <a:pt x="451" y="171"/>
                  <a:pt x="451" y="171"/>
                  <a:pt x="450" y="171"/>
                </a:cubicBezTo>
                <a:cubicBezTo>
                  <a:pt x="449" y="171"/>
                  <a:pt x="447" y="171"/>
                  <a:pt x="445" y="171"/>
                </a:cubicBezTo>
                <a:cubicBezTo>
                  <a:pt x="446" y="172"/>
                  <a:pt x="447" y="172"/>
                  <a:pt x="448" y="172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49" y="171"/>
                  <a:pt x="450" y="172"/>
                  <a:pt x="450" y="172"/>
                </a:cubicBezTo>
                <a:cubicBezTo>
                  <a:pt x="451" y="172"/>
                  <a:pt x="451" y="172"/>
                  <a:pt x="451" y="172"/>
                </a:cubicBezTo>
                <a:cubicBezTo>
                  <a:pt x="450" y="172"/>
                  <a:pt x="449" y="172"/>
                  <a:pt x="448" y="172"/>
                </a:cubicBezTo>
                <a:cubicBezTo>
                  <a:pt x="447" y="172"/>
                  <a:pt x="446" y="172"/>
                  <a:pt x="444" y="172"/>
                </a:cubicBezTo>
                <a:cubicBezTo>
                  <a:pt x="442" y="172"/>
                  <a:pt x="441" y="172"/>
                  <a:pt x="438" y="172"/>
                </a:cubicBezTo>
                <a:cubicBezTo>
                  <a:pt x="432" y="171"/>
                  <a:pt x="425" y="171"/>
                  <a:pt x="418" y="171"/>
                </a:cubicBezTo>
                <a:cubicBezTo>
                  <a:pt x="418" y="171"/>
                  <a:pt x="417" y="171"/>
                  <a:pt x="417" y="171"/>
                </a:cubicBezTo>
                <a:cubicBezTo>
                  <a:pt x="420" y="172"/>
                  <a:pt x="422" y="172"/>
                  <a:pt x="425" y="172"/>
                </a:cubicBezTo>
                <a:cubicBezTo>
                  <a:pt x="426" y="172"/>
                  <a:pt x="428" y="172"/>
                  <a:pt x="429" y="173"/>
                </a:cubicBezTo>
                <a:cubicBezTo>
                  <a:pt x="429" y="172"/>
                  <a:pt x="431" y="172"/>
                  <a:pt x="431" y="172"/>
                </a:cubicBezTo>
                <a:cubicBezTo>
                  <a:pt x="433" y="172"/>
                  <a:pt x="434" y="173"/>
                  <a:pt x="436" y="173"/>
                </a:cubicBezTo>
                <a:cubicBezTo>
                  <a:pt x="437" y="174"/>
                  <a:pt x="439" y="172"/>
                  <a:pt x="440" y="173"/>
                </a:cubicBezTo>
                <a:cubicBezTo>
                  <a:pt x="441" y="174"/>
                  <a:pt x="441" y="174"/>
                  <a:pt x="441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4"/>
                  <a:pt x="444" y="173"/>
                  <a:pt x="445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8" y="174"/>
                  <a:pt x="447" y="174"/>
                </a:cubicBezTo>
                <a:cubicBezTo>
                  <a:pt x="445" y="175"/>
                  <a:pt x="443" y="174"/>
                  <a:pt x="442" y="174"/>
                </a:cubicBezTo>
                <a:cubicBezTo>
                  <a:pt x="442" y="175"/>
                  <a:pt x="442" y="175"/>
                  <a:pt x="443" y="175"/>
                </a:cubicBezTo>
                <a:cubicBezTo>
                  <a:pt x="442" y="175"/>
                  <a:pt x="443" y="175"/>
                  <a:pt x="443" y="175"/>
                </a:cubicBezTo>
                <a:cubicBezTo>
                  <a:pt x="446" y="175"/>
                  <a:pt x="450" y="175"/>
                  <a:pt x="453" y="176"/>
                </a:cubicBezTo>
                <a:cubicBezTo>
                  <a:pt x="452" y="176"/>
                  <a:pt x="451" y="176"/>
                  <a:pt x="449" y="176"/>
                </a:cubicBezTo>
                <a:cubicBezTo>
                  <a:pt x="448" y="176"/>
                  <a:pt x="447" y="176"/>
                  <a:pt x="447" y="176"/>
                </a:cubicBezTo>
                <a:cubicBezTo>
                  <a:pt x="449" y="176"/>
                  <a:pt x="451" y="176"/>
                  <a:pt x="454" y="176"/>
                </a:cubicBezTo>
                <a:cubicBezTo>
                  <a:pt x="454" y="176"/>
                  <a:pt x="454" y="177"/>
                  <a:pt x="454" y="177"/>
                </a:cubicBezTo>
                <a:cubicBezTo>
                  <a:pt x="454" y="176"/>
                  <a:pt x="454" y="176"/>
                  <a:pt x="454" y="176"/>
                </a:cubicBezTo>
                <a:cubicBezTo>
                  <a:pt x="455" y="177"/>
                  <a:pt x="455" y="177"/>
                  <a:pt x="455" y="177"/>
                </a:cubicBezTo>
                <a:cubicBezTo>
                  <a:pt x="455" y="177"/>
                  <a:pt x="455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8" y="176"/>
                  <a:pt x="458" y="177"/>
                </a:cubicBezTo>
                <a:cubicBezTo>
                  <a:pt x="455" y="177"/>
                  <a:pt x="452" y="177"/>
                  <a:pt x="449" y="177"/>
                </a:cubicBezTo>
                <a:cubicBezTo>
                  <a:pt x="449" y="178"/>
                  <a:pt x="449" y="178"/>
                  <a:pt x="450" y="178"/>
                </a:cubicBezTo>
                <a:cubicBezTo>
                  <a:pt x="449" y="178"/>
                  <a:pt x="447" y="178"/>
                  <a:pt x="446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7" y="179"/>
                  <a:pt x="450" y="179"/>
                  <a:pt x="451" y="179"/>
                </a:cubicBezTo>
                <a:cubicBezTo>
                  <a:pt x="453" y="179"/>
                  <a:pt x="454" y="180"/>
                  <a:pt x="455" y="179"/>
                </a:cubicBezTo>
                <a:cubicBezTo>
                  <a:pt x="455" y="180"/>
                  <a:pt x="456" y="180"/>
                  <a:pt x="456" y="180"/>
                </a:cubicBezTo>
                <a:cubicBezTo>
                  <a:pt x="457" y="180"/>
                  <a:pt x="457" y="180"/>
                  <a:pt x="457" y="180"/>
                </a:cubicBezTo>
                <a:cubicBezTo>
                  <a:pt x="457" y="180"/>
                  <a:pt x="456" y="180"/>
                  <a:pt x="456" y="180"/>
                </a:cubicBezTo>
                <a:cubicBezTo>
                  <a:pt x="454" y="180"/>
                  <a:pt x="452" y="180"/>
                  <a:pt x="450" y="180"/>
                </a:cubicBezTo>
                <a:cubicBezTo>
                  <a:pt x="454" y="180"/>
                  <a:pt x="457" y="180"/>
                  <a:pt x="460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68" y="181"/>
                  <a:pt x="468" y="181"/>
                  <a:pt x="468" y="181"/>
                </a:cubicBezTo>
                <a:cubicBezTo>
                  <a:pt x="469" y="181"/>
                  <a:pt x="469" y="181"/>
                  <a:pt x="469" y="181"/>
                </a:cubicBezTo>
                <a:cubicBezTo>
                  <a:pt x="467" y="182"/>
                  <a:pt x="466" y="181"/>
                  <a:pt x="465" y="182"/>
                </a:cubicBezTo>
                <a:cubicBezTo>
                  <a:pt x="465" y="182"/>
                  <a:pt x="464" y="182"/>
                  <a:pt x="464" y="182"/>
                </a:cubicBezTo>
                <a:cubicBezTo>
                  <a:pt x="464" y="183"/>
                  <a:pt x="462" y="183"/>
                  <a:pt x="463" y="184"/>
                </a:cubicBezTo>
                <a:cubicBezTo>
                  <a:pt x="460" y="184"/>
                  <a:pt x="460" y="184"/>
                  <a:pt x="460" y="184"/>
                </a:cubicBezTo>
                <a:cubicBezTo>
                  <a:pt x="453" y="184"/>
                  <a:pt x="445" y="184"/>
                  <a:pt x="438" y="185"/>
                </a:cubicBezTo>
                <a:cubicBezTo>
                  <a:pt x="437" y="185"/>
                  <a:pt x="437" y="184"/>
                  <a:pt x="437" y="185"/>
                </a:cubicBezTo>
                <a:cubicBezTo>
                  <a:pt x="436" y="184"/>
                  <a:pt x="435" y="185"/>
                  <a:pt x="434" y="185"/>
                </a:cubicBezTo>
                <a:cubicBezTo>
                  <a:pt x="437" y="185"/>
                  <a:pt x="441" y="185"/>
                  <a:pt x="444" y="186"/>
                </a:cubicBezTo>
                <a:cubicBezTo>
                  <a:pt x="441" y="186"/>
                  <a:pt x="439" y="186"/>
                  <a:pt x="436" y="186"/>
                </a:cubicBezTo>
                <a:cubicBezTo>
                  <a:pt x="439" y="186"/>
                  <a:pt x="441" y="186"/>
                  <a:pt x="443" y="186"/>
                </a:cubicBezTo>
                <a:cubicBezTo>
                  <a:pt x="443" y="186"/>
                  <a:pt x="442" y="187"/>
                  <a:pt x="441" y="186"/>
                </a:cubicBezTo>
                <a:cubicBezTo>
                  <a:pt x="441" y="186"/>
                  <a:pt x="441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35" y="186"/>
                  <a:pt x="429" y="186"/>
                  <a:pt x="424" y="186"/>
                </a:cubicBezTo>
                <a:cubicBezTo>
                  <a:pt x="424" y="187"/>
                  <a:pt x="425" y="186"/>
                  <a:pt x="426" y="186"/>
                </a:cubicBezTo>
                <a:cubicBezTo>
                  <a:pt x="428" y="187"/>
                  <a:pt x="430" y="186"/>
                  <a:pt x="431" y="187"/>
                </a:cubicBezTo>
                <a:cubicBezTo>
                  <a:pt x="432" y="186"/>
                  <a:pt x="432" y="187"/>
                  <a:pt x="433" y="187"/>
                </a:cubicBezTo>
                <a:cubicBezTo>
                  <a:pt x="433" y="187"/>
                  <a:pt x="434" y="187"/>
                  <a:pt x="435" y="187"/>
                </a:cubicBezTo>
                <a:cubicBezTo>
                  <a:pt x="435" y="187"/>
                  <a:pt x="435" y="187"/>
                  <a:pt x="436" y="187"/>
                </a:cubicBezTo>
                <a:cubicBezTo>
                  <a:pt x="436" y="188"/>
                  <a:pt x="437" y="187"/>
                  <a:pt x="438" y="188"/>
                </a:cubicBezTo>
                <a:cubicBezTo>
                  <a:pt x="438" y="187"/>
                  <a:pt x="439" y="188"/>
                  <a:pt x="440" y="188"/>
                </a:cubicBezTo>
                <a:cubicBezTo>
                  <a:pt x="441" y="188"/>
                  <a:pt x="442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1" y="188"/>
                  <a:pt x="439" y="188"/>
                  <a:pt x="436" y="188"/>
                </a:cubicBezTo>
                <a:cubicBezTo>
                  <a:pt x="435" y="188"/>
                  <a:pt x="433" y="188"/>
                  <a:pt x="431" y="188"/>
                </a:cubicBezTo>
                <a:cubicBezTo>
                  <a:pt x="430" y="187"/>
                  <a:pt x="430" y="188"/>
                  <a:pt x="429" y="188"/>
                </a:cubicBezTo>
                <a:cubicBezTo>
                  <a:pt x="429" y="188"/>
                  <a:pt x="429" y="188"/>
                  <a:pt x="429" y="188"/>
                </a:cubicBezTo>
                <a:cubicBezTo>
                  <a:pt x="430" y="188"/>
                  <a:pt x="431" y="188"/>
                  <a:pt x="432" y="188"/>
                </a:cubicBezTo>
                <a:cubicBezTo>
                  <a:pt x="434" y="188"/>
                  <a:pt x="438" y="189"/>
                  <a:pt x="441" y="189"/>
                </a:cubicBezTo>
                <a:cubicBezTo>
                  <a:pt x="442" y="189"/>
                  <a:pt x="443" y="189"/>
                  <a:pt x="444" y="189"/>
                </a:cubicBezTo>
                <a:cubicBezTo>
                  <a:pt x="441" y="189"/>
                  <a:pt x="437" y="189"/>
                  <a:pt x="434" y="189"/>
                </a:cubicBezTo>
                <a:cubicBezTo>
                  <a:pt x="435" y="189"/>
                  <a:pt x="436" y="189"/>
                  <a:pt x="436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90"/>
                  <a:pt x="436" y="189"/>
                  <a:pt x="436" y="189"/>
                </a:cubicBezTo>
                <a:cubicBezTo>
                  <a:pt x="435" y="189"/>
                  <a:pt x="435" y="189"/>
                  <a:pt x="435" y="189"/>
                </a:cubicBezTo>
                <a:cubicBezTo>
                  <a:pt x="428" y="189"/>
                  <a:pt x="428" y="189"/>
                  <a:pt x="428" y="189"/>
                </a:cubicBezTo>
                <a:cubicBezTo>
                  <a:pt x="428" y="190"/>
                  <a:pt x="427" y="189"/>
                  <a:pt x="427" y="190"/>
                </a:cubicBezTo>
                <a:cubicBezTo>
                  <a:pt x="426" y="189"/>
                  <a:pt x="424" y="190"/>
                  <a:pt x="423" y="189"/>
                </a:cubicBezTo>
                <a:cubicBezTo>
                  <a:pt x="422" y="190"/>
                  <a:pt x="421" y="190"/>
                  <a:pt x="421" y="190"/>
                </a:cubicBezTo>
                <a:cubicBezTo>
                  <a:pt x="421" y="190"/>
                  <a:pt x="421" y="190"/>
                  <a:pt x="421" y="190"/>
                </a:cubicBezTo>
                <a:cubicBezTo>
                  <a:pt x="417" y="190"/>
                  <a:pt x="414" y="190"/>
                  <a:pt x="410" y="189"/>
                </a:cubicBezTo>
                <a:cubicBezTo>
                  <a:pt x="410" y="190"/>
                  <a:pt x="410" y="190"/>
                  <a:pt x="410" y="190"/>
                </a:cubicBezTo>
                <a:cubicBezTo>
                  <a:pt x="415" y="190"/>
                  <a:pt x="422" y="190"/>
                  <a:pt x="427" y="191"/>
                </a:cubicBezTo>
                <a:cubicBezTo>
                  <a:pt x="430" y="191"/>
                  <a:pt x="434" y="191"/>
                  <a:pt x="437" y="191"/>
                </a:cubicBezTo>
                <a:cubicBezTo>
                  <a:pt x="437" y="192"/>
                  <a:pt x="437" y="192"/>
                  <a:pt x="437" y="192"/>
                </a:cubicBezTo>
                <a:cubicBezTo>
                  <a:pt x="434" y="191"/>
                  <a:pt x="431" y="192"/>
                  <a:pt x="428" y="192"/>
                </a:cubicBezTo>
                <a:cubicBezTo>
                  <a:pt x="426" y="192"/>
                  <a:pt x="423" y="191"/>
                  <a:pt x="421" y="192"/>
                </a:cubicBezTo>
                <a:cubicBezTo>
                  <a:pt x="425" y="192"/>
                  <a:pt x="430" y="192"/>
                  <a:pt x="433" y="192"/>
                </a:cubicBezTo>
                <a:cubicBezTo>
                  <a:pt x="429" y="192"/>
                  <a:pt x="426" y="192"/>
                  <a:pt x="422" y="192"/>
                </a:cubicBezTo>
                <a:cubicBezTo>
                  <a:pt x="419" y="192"/>
                  <a:pt x="417" y="192"/>
                  <a:pt x="415" y="192"/>
                </a:cubicBezTo>
                <a:cubicBezTo>
                  <a:pt x="414" y="192"/>
                  <a:pt x="412" y="192"/>
                  <a:pt x="412" y="192"/>
                </a:cubicBezTo>
                <a:cubicBezTo>
                  <a:pt x="411" y="192"/>
                  <a:pt x="411" y="192"/>
                  <a:pt x="410" y="192"/>
                </a:cubicBezTo>
                <a:cubicBezTo>
                  <a:pt x="411" y="193"/>
                  <a:pt x="413" y="192"/>
                  <a:pt x="414" y="192"/>
                </a:cubicBezTo>
                <a:cubicBezTo>
                  <a:pt x="415" y="192"/>
                  <a:pt x="416" y="192"/>
                  <a:pt x="417" y="192"/>
                </a:cubicBezTo>
                <a:cubicBezTo>
                  <a:pt x="418" y="192"/>
                  <a:pt x="419" y="193"/>
                  <a:pt x="420" y="193"/>
                </a:cubicBezTo>
                <a:cubicBezTo>
                  <a:pt x="420" y="192"/>
                  <a:pt x="422" y="193"/>
                  <a:pt x="423" y="193"/>
                </a:cubicBezTo>
                <a:cubicBezTo>
                  <a:pt x="423" y="193"/>
                  <a:pt x="422" y="193"/>
                  <a:pt x="422" y="193"/>
                </a:cubicBezTo>
                <a:cubicBezTo>
                  <a:pt x="422" y="193"/>
                  <a:pt x="423" y="193"/>
                  <a:pt x="424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5" y="193"/>
                  <a:pt x="425" y="193"/>
                  <a:pt x="425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6" y="193"/>
                  <a:pt x="429" y="193"/>
                  <a:pt x="430" y="194"/>
                </a:cubicBezTo>
                <a:cubicBezTo>
                  <a:pt x="430" y="194"/>
                  <a:pt x="429" y="193"/>
                  <a:pt x="429" y="194"/>
                </a:cubicBezTo>
                <a:cubicBezTo>
                  <a:pt x="431" y="194"/>
                  <a:pt x="433" y="194"/>
                  <a:pt x="435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5"/>
                  <a:pt x="437" y="194"/>
                  <a:pt x="437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4" y="194"/>
                  <a:pt x="433" y="195"/>
                  <a:pt x="431" y="195"/>
                </a:cubicBezTo>
                <a:cubicBezTo>
                  <a:pt x="431" y="195"/>
                  <a:pt x="430" y="195"/>
                  <a:pt x="430" y="195"/>
                </a:cubicBezTo>
                <a:cubicBezTo>
                  <a:pt x="427" y="195"/>
                  <a:pt x="425" y="194"/>
                  <a:pt x="422" y="195"/>
                </a:cubicBezTo>
                <a:cubicBezTo>
                  <a:pt x="424" y="195"/>
                  <a:pt x="425" y="195"/>
                  <a:pt x="427" y="195"/>
                </a:cubicBezTo>
                <a:cubicBezTo>
                  <a:pt x="427" y="196"/>
                  <a:pt x="428" y="195"/>
                  <a:pt x="428" y="196"/>
                </a:cubicBezTo>
                <a:cubicBezTo>
                  <a:pt x="429" y="195"/>
                  <a:pt x="431" y="196"/>
                  <a:pt x="432" y="196"/>
                </a:cubicBezTo>
                <a:cubicBezTo>
                  <a:pt x="431" y="196"/>
                  <a:pt x="432" y="196"/>
                  <a:pt x="432" y="196"/>
                </a:cubicBezTo>
                <a:cubicBezTo>
                  <a:pt x="433" y="196"/>
                  <a:pt x="434" y="197"/>
                  <a:pt x="434" y="196"/>
                </a:cubicBezTo>
                <a:cubicBezTo>
                  <a:pt x="434" y="196"/>
                  <a:pt x="433" y="196"/>
                  <a:pt x="433" y="196"/>
                </a:cubicBezTo>
                <a:cubicBezTo>
                  <a:pt x="432" y="196"/>
                  <a:pt x="431" y="197"/>
                  <a:pt x="431" y="196"/>
                </a:cubicBezTo>
                <a:cubicBezTo>
                  <a:pt x="428" y="196"/>
                  <a:pt x="426" y="197"/>
                  <a:pt x="423" y="197"/>
                </a:cubicBezTo>
                <a:cubicBezTo>
                  <a:pt x="425" y="197"/>
                  <a:pt x="425" y="197"/>
                  <a:pt x="427" y="197"/>
                </a:cubicBezTo>
                <a:cubicBezTo>
                  <a:pt x="422" y="197"/>
                  <a:pt x="419" y="197"/>
                  <a:pt x="41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6" y="198"/>
                  <a:pt x="408" y="198"/>
                  <a:pt x="409" y="198"/>
                </a:cubicBezTo>
                <a:cubicBezTo>
                  <a:pt x="409" y="198"/>
                  <a:pt x="409" y="198"/>
                  <a:pt x="409" y="198"/>
                </a:cubicBezTo>
                <a:cubicBezTo>
                  <a:pt x="409" y="198"/>
                  <a:pt x="409" y="198"/>
                  <a:pt x="410" y="198"/>
                </a:cubicBezTo>
                <a:cubicBezTo>
                  <a:pt x="411" y="198"/>
                  <a:pt x="412" y="198"/>
                  <a:pt x="413" y="198"/>
                </a:cubicBezTo>
                <a:cubicBezTo>
                  <a:pt x="415" y="198"/>
                  <a:pt x="416" y="198"/>
                  <a:pt x="417" y="199"/>
                </a:cubicBezTo>
                <a:cubicBezTo>
                  <a:pt x="419" y="199"/>
                  <a:pt x="421" y="199"/>
                  <a:pt x="422" y="199"/>
                </a:cubicBezTo>
                <a:cubicBezTo>
                  <a:pt x="422" y="199"/>
                  <a:pt x="423" y="199"/>
                  <a:pt x="423" y="199"/>
                </a:cubicBezTo>
                <a:cubicBezTo>
                  <a:pt x="424" y="200"/>
                  <a:pt x="424" y="200"/>
                  <a:pt x="424" y="200"/>
                </a:cubicBezTo>
                <a:cubicBezTo>
                  <a:pt x="422" y="199"/>
                  <a:pt x="420" y="200"/>
                  <a:pt x="419" y="200"/>
                </a:cubicBezTo>
                <a:cubicBezTo>
                  <a:pt x="419" y="200"/>
                  <a:pt x="419" y="200"/>
                  <a:pt x="419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7" y="200"/>
                  <a:pt x="417" y="200"/>
                </a:cubicBezTo>
                <a:cubicBezTo>
                  <a:pt x="420" y="201"/>
                  <a:pt x="424" y="200"/>
                  <a:pt x="426" y="201"/>
                </a:cubicBezTo>
                <a:cubicBezTo>
                  <a:pt x="424" y="201"/>
                  <a:pt x="422" y="201"/>
                  <a:pt x="419" y="201"/>
                </a:cubicBezTo>
                <a:cubicBezTo>
                  <a:pt x="420" y="201"/>
                  <a:pt x="420" y="201"/>
                  <a:pt x="420" y="201"/>
                </a:cubicBezTo>
                <a:cubicBezTo>
                  <a:pt x="424" y="201"/>
                  <a:pt x="427" y="202"/>
                  <a:pt x="430" y="202"/>
                </a:cubicBezTo>
                <a:cubicBezTo>
                  <a:pt x="431" y="202"/>
                  <a:pt x="432" y="202"/>
                  <a:pt x="432" y="202"/>
                </a:cubicBezTo>
                <a:cubicBezTo>
                  <a:pt x="432" y="202"/>
                  <a:pt x="432" y="202"/>
                  <a:pt x="432" y="202"/>
                </a:cubicBezTo>
                <a:cubicBezTo>
                  <a:pt x="428" y="203"/>
                  <a:pt x="428" y="203"/>
                  <a:pt x="428" y="203"/>
                </a:cubicBezTo>
                <a:cubicBezTo>
                  <a:pt x="426" y="202"/>
                  <a:pt x="425" y="203"/>
                  <a:pt x="424" y="203"/>
                </a:cubicBezTo>
                <a:cubicBezTo>
                  <a:pt x="423" y="203"/>
                  <a:pt x="422" y="203"/>
                  <a:pt x="421" y="203"/>
                </a:cubicBezTo>
                <a:cubicBezTo>
                  <a:pt x="422" y="203"/>
                  <a:pt x="424" y="203"/>
                  <a:pt x="425" y="203"/>
                </a:cubicBezTo>
                <a:cubicBezTo>
                  <a:pt x="425" y="204"/>
                  <a:pt x="424" y="204"/>
                  <a:pt x="424" y="203"/>
                </a:cubicBezTo>
                <a:cubicBezTo>
                  <a:pt x="423" y="204"/>
                  <a:pt x="421" y="203"/>
                  <a:pt x="420" y="204"/>
                </a:cubicBezTo>
                <a:cubicBezTo>
                  <a:pt x="422" y="205"/>
                  <a:pt x="425" y="204"/>
                  <a:pt x="427" y="205"/>
                </a:cubicBezTo>
                <a:cubicBezTo>
                  <a:pt x="427" y="205"/>
                  <a:pt x="427" y="205"/>
                  <a:pt x="427" y="205"/>
                </a:cubicBezTo>
                <a:cubicBezTo>
                  <a:pt x="426" y="205"/>
                  <a:pt x="426" y="205"/>
                  <a:pt x="425" y="205"/>
                </a:cubicBezTo>
                <a:cubicBezTo>
                  <a:pt x="427" y="205"/>
                  <a:pt x="428" y="205"/>
                  <a:pt x="430" y="205"/>
                </a:cubicBezTo>
                <a:cubicBezTo>
                  <a:pt x="421" y="206"/>
                  <a:pt x="421" y="206"/>
                  <a:pt x="421" y="206"/>
                </a:cubicBezTo>
                <a:cubicBezTo>
                  <a:pt x="426" y="206"/>
                  <a:pt x="432" y="206"/>
                  <a:pt x="436" y="206"/>
                </a:cubicBezTo>
                <a:cubicBezTo>
                  <a:pt x="437" y="207"/>
                  <a:pt x="438" y="207"/>
                  <a:pt x="439" y="207"/>
                </a:cubicBezTo>
                <a:cubicBezTo>
                  <a:pt x="439" y="207"/>
                  <a:pt x="439" y="207"/>
                  <a:pt x="440" y="207"/>
                </a:cubicBezTo>
                <a:cubicBezTo>
                  <a:pt x="440" y="207"/>
                  <a:pt x="441" y="207"/>
                  <a:pt x="442" y="207"/>
                </a:cubicBezTo>
                <a:cubicBezTo>
                  <a:pt x="443" y="207"/>
                  <a:pt x="444" y="207"/>
                  <a:pt x="445" y="207"/>
                </a:cubicBezTo>
                <a:cubicBezTo>
                  <a:pt x="443" y="208"/>
                  <a:pt x="440" y="207"/>
                  <a:pt x="439" y="208"/>
                </a:cubicBezTo>
                <a:cubicBezTo>
                  <a:pt x="439" y="208"/>
                  <a:pt x="439" y="208"/>
                  <a:pt x="439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3" y="209"/>
                  <a:pt x="428" y="209"/>
                  <a:pt x="423" y="210"/>
                </a:cubicBezTo>
                <a:cubicBezTo>
                  <a:pt x="421" y="210"/>
                  <a:pt x="418" y="210"/>
                  <a:pt x="415" y="210"/>
                </a:cubicBezTo>
                <a:cubicBezTo>
                  <a:pt x="414" y="210"/>
                  <a:pt x="414" y="210"/>
                  <a:pt x="414" y="210"/>
                </a:cubicBezTo>
                <a:cubicBezTo>
                  <a:pt x="415" y="211"/>
                  <a:pt x="417" y="210"/>
                  <a:pt x="418" y="211"/>
                </a:cubicBezTo>
                <a:cubicBezTo>
                  <a:pt x="420" y="211"/>
                  <a:pt x="421" y="211"/>
                  <a:pt x="422" y="211"/>
                </a:cubicBezTo>
                <a:cubicBezTo>
                  <a:pt x="419" y="211"/>
                  <a:pt x="416" y="211"/>
                  <a:pt x="412" y="211"/>
                </a:cubicBezTo>
                <a:cubicBezTo>
                  <a:pt x="413" y="211"/>
                  <a:pt x="414" y="211"/>
                  <a:pt x="415" y="211"/>
                </a:cubicBezTo>
                <a:cubicBezTo>
                  <a:pt x="412" y="211"/>
                  <a:pt x="409" y="211"/>
                  <a:pt x="406" y="211"/>
                </a:cubicBezTo>
                <a:cubicBezTo>
                  <a:pt x="407" y="211"/>
                  <a:pt x="408" y="212"/>
                  <a:pt x="408" y="212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1" y="212"/>
                  <a:pt x="397" y="211"/>
                  <a:pt x="394" y="211"/>
                </a:cubicBezTo>
                <a:cubicBezTo>
                  <a:pt x="393" y="211"/>
                  <a:pt x="393" y="211"/>
                  <a:pt x="392" y="211"/>
                </a:cubicBezTo>
                <a:cubicBezTo>
                  <a:pt x="392" y="211"/>
                  <a:pt x="392" y="211"/>
                  <a:pt x="391" y="211"/>
                </a:cubicBezTo>
                <a:cubicBezTo>
                  <a:pt x="391" y="211"/>
                  <a:pt x="391" y="211"/>
                  <a:pt x="391" y="211"/>
                </a:cubicBezTo>
                <a:cubicBezTo>
                  <a:pt x="395" y="212"/>
                  <a:pt x="400" y="212"/>
                  <a:pt x="404" y="212"/>
                </a:cubicBezTo>
                <a:cubicBezTo>
                  <a:pt x="404" y="212"/>
                  <a:pt x="404" y="212"/>
                  <a:pt x="404" y="212"/>
                </a:cubicBezTo>
                <a:cubicBezTo>
                  <a:pt x="404" y="213"/>
                  <a:pt x="405" y="212"/>
                  <a:pt x="405" y="212"/>
                </a:cubicBezTo>
                <a:cubicBezTo>
                  <a:pt x="406" y="213"/>
                  <a:pt x="408" y="212"/>
                  <a:pt x="409" y="213"/>
                </a:cubicBezTo>
                <a:cubicBezTo>
                  <a:pt x="409" y="212"/>
                  <a:pt x="410" y="213"/>
                  <a:pt x="411" y="213"/>
                </a:cubicBezTo>
                <a:cubicBezTo>
                  <a:pt x="411" y="213"/>
                  <a:pt x="412" y="213"/>
                  <a:pt x="412" y="213"/>
                </a:cubicBezTo>
                <a:cubicBezTo>
                  <a:pt x="411" y="213"/>
                  <a:pt x="409" y="213"/>
                  <a:pt x="408" y="213"/>
                </a:cubicBezTo>
                <a:cubicBezTo>
                  <a:pt x="407" y="213"/>
                  <a:pt x="406" y="213"/>
                  <a:pt x="404" y="213"/>
                </a:cubicBezTo>
                <a:cubicBezTo>
                  <a:pt x="403" y="213"/>
                  <a:pt x="402" y="213"/>
                  <a:pt x="401" y="213"/>
                </a:cubicBezTo>
                <a:cubicBezTo>
                  <a:pt x="400" y="213"/>
                  <a:pt x="400" y="213"/>
                  <a:pt x="399" y="213"/>
                </a:cubicBezTo>
                <a:cubicBezTo>
                  <a:pt x="398" y="213"/>
                  <a:pt x="397" y="213"/>
                  <a:pt x="396" y="213"/>
                </a:cubicBezTo>
                <a:cubicBezTo>
                  <a:pt x="398" y="214"/>
                  <a:pt x="401" y="213"/>
                  <a:pt x="403" y="214"/>
                </a:cubicBezTo>
                <a:cubicBezTo>
                  <a:pt x="409" y="214"/>
                  <a:pt x="413" y="214"/>
                  <a:pt x="418" y="214"/>
                </a:cubicBezTo>
                <a:cubicBezTo>
                  <a:pt x="415" y="214"/>
                  <a:pt x="413" y="214"/>
                  <a:pt x="410" y="214"/>
                </a:cubicBezTo>
                <a:cubicBezTo>
                  <a:pt x="409" y="214"/>
                  <a:pt x="409" y="214"/>
                  <a:pt x="409" y="214"/>
                </a:cubicBezTo>
                <a:cubicBezTo>
                  <a:pt x="404" y="214"/>
                  <a:pt x="398" y="214"/>
                  <a:pt x="393" y="214"/>
                </a:cubicBezTo>
                <a:cubicBezTo>
                  <a:pt x="399" y="214"/>
                  <a:pt x="405" y="214"/>
                  <a:pt x="411" y="215"/>
                </a:cubicBezTo>
                <a:cubicBezTo>
                  <a:pt x="410" y="215"/>
                  <a:pt x="409" y="214"/>
                  <a:pt x="408" y="215"/>
                </a:cubicBezTo>
                <a:cubicBezTo>
                  <a:pt x="407" y="214"/>
                  <a:pt x="404" y="215"/>
                  <a:pt x="403" y="214"/>
                </a:cubicBezTo>
                <a:cubicBezTo>
                  <a:pt x="402" y="215"/>
                  <a:pt x="402" y="214"/>
                  <a:pt x="401" y="214"/>
                </a:cubicBezTo>
                <a:cubicBezTo>
                  <a:pt x="399" y="215"/>
                  <a:pt x="397" y="215"/>
                  <a:pt x="394" y="214"/>
                </a:cubicBezTo>
                <a:cubicBezTo>
                  <a:pt x="394" y="214"/>
                  <a:pt x="393" y="214"/>
                  <a:pt x="392" y="214"/>
                </a:cubicBezTo>
                <a:cubicBezTo>
                  <a:pt x="392" y="214"/>
                  <a:pt x="391" y="214"/>
                  <a:pt x="391" y="214"/>
                </a:cubicBezTo>
                <a:cubicBezTo>
                  <a:pt x="390" y="214"/>
                  <a:pt x="389" y="214"/>
                  <a:pt x="389" y="214"/>
                </a:cubicBezTo>
                <a:cubicBezTo>
                  <a:pt x="388" y="214"/>
                  <a:pt x="387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5"/>
                  <a:pt x="387" y="214"/>
                  <a:pt x="388" y="215"/>
                </a:cubicBezTo>
                <a:cubicBezTo>
                  <a:pt x="387" y="215"/>
                  <a:pt x="387" y="215"/>
                  <a:pt x="387" y="215"/>
                </a:cubicBezTo>
                <a:cubicBezTo>
                  <a:pt x="381" y="215"/>
                  <a:pt x="374" y="214"/>
                  <a:pt x="367" y="214"/>
                </a:cubicBezTo>
                <a:cubicBezTo>
                  <a:pt x="367" y="214"/>
                  <a:pt x="366" y="214"/>
                  <a:pt x="365" y="214"/>
                </a:cubicBezTo>
                <a:cubicBezTo>
                  <a:pt x="372" y="215"/>
                  <a:pt x="378" y="215"/>
                  <a:pt x="384" y="215"/>
                </a:cubicBezTo>
                <a:cubicBezTo>
                  <a:pt x="386" y="216"/>
                  <a:pt x="388" y="215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91" y="216"/>
                  <a:pt x="392" y="216"/>
                  <a:pt x="394" y="216"/>
                </a:cubicBezTo>
                <a:cubicBezTo>
                  <a:pt x="394" y="216"/>
                  <a:pt x="394" y="216"/>
                  <a:pt x="395" y="216"/>
                </a:cubicBezTo>
                <a:cubicBezTo>
                  <a:pt x="400" y="216"/>
                  <a:pt x="400" y="216"/>
                  <a:pt x="400" y="216"/>
                </a:cubicBezTo>
                <a:cubicBezTo>
                  <a:pt x="399" y="216"/>
                  <a:pt x="398" y="216"/>
                  <a:pt x="398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398" y="217"/>
                  <a:pt x="398" y="217"/>
                </a:cubicBezTo>
                <a:cubicBezTo>
                  <a:pt x="397" y="217"/>
                  <a:pt x="397" y="217"/>
                  <a:pt x="397" y="217"/>
                </a:cubicBezTo>
                <a:cubicBezTo>
                  <a:pt x="396" y="217"/>
                  <a:pt x="394" y="216"/>
                  <a:pt x="394" y="217"/>
                </a:cubicBezTo>
                <a:cubicBezTo>
                  <a:pt x="393" y="217"/>
                  <a:pt x="391" y="216"/>
                  <a:pt x="390" y="217"/>
                </a:cubicBezTo>
                <a:cubicBezTo>
                  <a:pt x="390" y="217"/>
                  <a:pt x="390" y="217"/>
                  <a:pt x="390" y="217"/>
                </a:cubicBezTo>
                <a:cubicBezTo>
                  <a:pt x="388" y="217"/>
                  <a:pt x="386" y="216"/>
                  <a:pt x="384" y="217"/>
                </a:cubicBezTo>
                <a:cubicBezTo>
                  <a:pt x="387" y="217"/>
                  <a:pt x="387" y="217"/>
                  <a:pt x="387" y="217"/>
                </a:cubicBezTo>
                <a:cubicBezTo>
                  <a:pt x="385" y="217"/>
                  <a:pt x="383" y="217"/>
                  <a:pt x="381" y="217"/>
                </a:cubicBezTo>
                <a:cubicBezTo>
                  <a:pt x="381" y="217"/>
                  <a:pt x="380" y="217"/>
                  <a:pt x="379" y="217"/>
                </a:cubicBezTo>
                <a:cubicBezTo>
                  <a:pt x="378" y="217"/>
                  <a:pt x="377" y="217"/>
                  <a:pt x="377" y="217"/>
                </a:cubicBezTo>
                <a:cubicBezTo>
                  <a:pt x="374" y="216"/>
                  <a:pt x="371" y="217"/>
                  <a:pt x="368" y="216"/>
                </a:cubicBezTo>
                <a:cubicBezTo>
                  <a:pt x="367" y="217"/>
                  <a:pt x="367" y="216"/>
                  <a:pt x="366" y="217"/>
                </a:cubicBezTo>
                <a:cubicBezTo>
                  <a:pt x="367" y="217"/>
                  <a:pt x="367" y="217"/>
                  <a:pt x="367" y="217"/>
                </a:cubicBezTo>
                <a:cubicBezTo>
                  <a:pt x="372" y="217"/>
                  <a:pt x="376" y="217"/>
                  <a:pt x="381" y="217"/>
                </a:cubicBezTo>
                <a:cubicBezTo>
                  <a:pt x="383" y="218"/>
                  <a:pt x="385" y="217"/>
                  <a:pt x="386" y="218"/>
                </a:cubicBezTo>
                <a:cubicBezTo>
                  <a:pt x="386" y="218"/>
                  <a:pt x="386" y="218"/>
                  <a:pt x="387" y="218"/>
                </a:cubicBezTo>
                <a:cubicBezTo>
                  <a:pt x="387" y="218"/>
                  <a:pt x="387" y="218"/>
                  <a:pt x="387" y="218"/>
                </a:cubicBezTo>
                <a:cubicBezTo>
                  <a:pt x="389" y="218"/>
                  <a:pt x="391" y="218"/>
                  <a:pt x="392" y="218"/>
                </a:cubicBezTo>
                <a:cubicBezTo>
                  <a:pt x="393" y="219"/>
                  <a:pt x="395" y="218"/>
                  <a:pt x="396" y="219"/>
                </a:cubicBezTo>
                <a:cubicBezTo>
                  <a:pt x="396" y="218"/>
                  <a:pt x="397" y="218"/>
                  <a:pt x="398" y="219"/>
                </a:cubicBezTo>
                <a:cubicBezTo>
                  <a:pt x="397" y="219"/>
                  <a:pt x="396" y="218"/>
                  <a:pt x="396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6" y="219"/>
                  <a:pt x="397" y="219"/>
                </a:cubicBezTo>
                <a:cubicBezTo>
                  <a:pt x="396" y="219"/>
                  <a:pt x="396" y="219"/>
                  <a:pt x="396" y="219"/>
                </a:cubicBezTo>
                <a:cubicBezTo>
                  <a:pt x="397" y="219"/>
                  <a:pt x="398" y="219"/>
                  <a:pt x="399" y="219"/>
                </a:cubicBezTo>
                <a:cubicBezTo>
                  <a:pt x="400" y="219"/>
                  <a:pt x="400" y="219"/>
                  <a:pt x="401" y="219"/>
                </a:cubicBezTo>
                <a:cubicBezTo>
                  <a:pt x="401" y="219"/>
                  <a:pt x="401" y="219"/>
                  <a:pt x="401" y="219"/>
                </a:cubicBezTo>
                <a:cubicBezTo>
                  <a:pt x="401" y="220"/>
                  <a:pt x="401" y="220"/>
                  <a:pt x="401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19"/>
                  <a:pt x="400" y="219"/>
                  <a:pt x="400" y="219"/>
                </a:cubicBezTo>
                <a:cubicBezTo>
                  <a:pt x="399" y="219"/>
                  <a:pt x="399" y="219"/>
                  <a:pt x="399" y="219"/>
                </a:cubicBezTo>
                <a:cubicBezTo>
                  <a:pt x="399" y="220"/>
                  <a:pt x="399" y="220"/>
                  <a:pt x="399" y="220"/>
                </a:cubicBezTo>
                <a:cubicBezTo>
                  <a:pt x="398" y="220"/>
                  <a:pt x="396" y="219"/>
                  <a:pt x="394" y="220"/>
                </a:cubicBezTo>
                <a:cubicBezTo>
                  <a:pt x="393" y="219"/>
                  <a:pt x="391" y="220"/>
                  <a:pt x="390" y="219"/>
                </a:cubicBezTo>
                <a:cubicBezTo>
                  <a:pt x="386" y="219"/>
                  <a:pt x="382" y="219"/>
                  <a:pt x="378" y="219"/>
                </a:cubicBezTo>
                <a:cubicBezTo>
                  <a:pt x="377" y="219"/>
                  <a:pt x="376" y="219"/>
                  <a:pt x="375" y="219"/>
                </a:cubicBezTo>
                <a:cubicBezTo>
                  <a:pt x="377" y="220"/>
                  <a:pt x="380" y="219"/>
                  <a:pt x="383" y="220"/>
                </a:cubicBezTo>
                <a:cubicBezTo>
                  <a:pt x="383" y="220"/>
                  <a:pt x="383" y="220"/>
                  <a:pt x="383" y="220"/>
                </a:cubicBezTo>
                <a:cubicBezTo>
                  <a:pt x="386" y="220"/>
                  <a:pt x="388" y="220"/>
                  <a:pt x="391" y="220"/>
                </a:cubicBezTo>
                <a:cubicBezTo>
                  <a:pt x="391" y="220"/>
                  <a:pt x="392" y="221"/>
                  <a:pt x="392" y="220"/>
                </a:cubicBezTo>
                <a:cubicBezTo>
                  <a:pt x="392" y="221"/>
                  <a:pt x="391" y="220"/>
                  <a:pt x="391" y="221"/>
                </a:cubicBezTo>
                <a:cubicBezTo>
                  <a:pt x="392" y="221"/>
                  <a:pt x="394" y="221"/>
                  <a:pt x="395" y="221"/>
                </a:cubicBezTo>
                <a:cubicBezTo>
                  <a:pt x="395" y="221"/>
                  <a:pt x="395" y="220"/>
                  <a:pt x="396" y="221"/>
                </a:cubicBezTo>
                <a:cubicBezTo>
                  <a:pt x="396" y="221"/>
                  <a:pt x="396" y="221"/>
                  <a:pt x="396" y="221"/>
                </a:cubicBezTo>
                <a:cubicBezTo>
                  <a:pt x="397" y="221"/>
                  <a:pt x="397" y="221"/>
                  <a:pt x="397" y="221"/>
                </a:cubicBezTo>
                <a:cubicBezTo>
                  <a:pt x="397" y="220"/>
                  <a:pt x="398" y="221"/>
                  <a:pt x="399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9" y="221"/>
                  <a:pt x="400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8" y="221"/>
                  <a:pt x="398" y="221"/>
                </a:cubicBezTo>
                <a:cubicBezTo>
                  <a:pt x="397" y="221"/>
                  <a:pt x="396" y="222"/>
                  <a:pt x="395" y="221"/>
                </a:cubicBezTo>
                <a:cubicBezTo>
                  <a:pt x="393" y="221"/>
                  <a:pt x="393" y="221"/>
                  <a:pt x="391" y="221"/>
                </a:cubicBezTo>
                <a:cubicBezTo>
                  <a:pt x="391" y="221"/>
                  <a:pt x="391" y="221"/>
                  <a:pt x="391" y="221"/>
                </a:cubicBezTo>
                <a:cubicBezTo>
                  <a:pt x="390" y="221"/>
                  <a:pt x="390" y="221"/>
                  <a:pt x="390" y="221"/>
                </a:cubicBezTo>
                <a:cubicBezTo>
                  <a:pt x="387" y="221"/>
                  <a:pt x="383" y="221"/>
                  <a:pt x="379" y="221"/>
                </a:cubicBezTo>
                <a:cubicBezTo>
                  <a:pt x="380" y="221"/>
                  <a:pt x="380" y="221"/>
                  <a:pt x="381" y="221"/>
                </a:cubicBezTo>
                <a:cubicBezTo>
                  <a:pt x="381" y="222"/>
                  <a:pt x="380" y="221"/>
                  <a:pt x="379" y="222"/>
                </a:cubicBezTo>
                <a:cubicBezTo>
                  <a:pt x="378" y="222"/>
                  <a:pt x="377" y="221"/>
                  <a:pt x="376" y="222"/>
                </a:cubicBezTo>
                <a:cubicBezTo>
                  <a:pt x="375" y="222"/>
                  <a:pt x="375" y="221"/>
                  <a:pt x="374" y="222"/>
                </a:cubicBezTo>
                <a:cubicBezTo>
                  <a:pt x="373" y="221"/>
                  <a:pt x="371" y="222"/>
                  <a:pt x="369" y="221"/>
                </a:cubicBezTo>
                <a:cubicBezTo>
                  <a:pt x="368" y="222"/>
                  <a:pt x="367" y="221"/>
                  <a:pt x="367" y="221"/>
                </a:cubicBezTo>
                <a:cubicBezTo>
                  <a:pt x="366" y="221"/>
                  <a:pt x="364" y="222"/>
                  <a:pt x="363" y="221"/>
                </a:cubicBezTo>
                <a:cubicBezTo>
                  <a:pt x="362" y="222"/>
                  <a:pt x="361" y="222"/>
                  <a:pt x="360" y="221"/>
                </a:cubicBezTo>
                <a:cubicBezTo>
                  <a:pt x="354" y="222"/>
                  <a:pt x="349" y="221"/>
                  <a:pt x="342" y="221"/>
                </a:cubicBezTo>
                <a:cubicBezTo>
                  <a:pt x="344" y="222"/>
                  <a:pt x="347" y="221"/>
                  <a:pt x="349" y="222"/>
                </a:cubicBezTo>
                <a:cubicBezTo>
                  <a:pt x="353" y="222"/>
                  <a:pt x="358" y="222"/>
                  <a:pt x="362" y="222"/>
                </a:cubicBezTo>
                <a:cubicBezTo>
                  <a:pt x="362" y="222"/>
                  <a:pt x="363" y="222"/>
                  <a:pt x="363" y="222"/>
                </a:cubicBezTo>
                <a:cubicBezTo>
                  <a:pt x="365" y="222"/>
                  <a:pt x="366" y="222"/>
                  <a:pt x="368" y="223"/>
                </a:cubicBezTo>
                <a:cubicBezTo>
                  <a:pt x="368" y="222"/>
                  <a:pt x="368" y="222"/>
                  <a:pt x="368" y="222"/>
                </a:cubicBezTo>
                <a:cubicBezTo>
                  <a:pt x="369" y="223"/>
                  <a:pt x="369" y="223"/>
                  <a:pt x="370" y="223"/>
                </a:cubicBezTo>
                <a:cubicBezTo>
                  <a:pt x="370" y="223"/>
                  <a:pt x="370" y="223"/>
                  <a:pt x="370" y="223"/>
                </a:cubicBezTo>
                <a:cubicBezTo>
                  <a:pt x="370" y="223"/>
                  <a:pt x="370" y="223"/>
                  <a:pt x="371" y="223"/>
                </a:cubicBezTo>
                <a:cubicBezTo>
                  <a:pt x="371" y="223"/>
                  <a:pt x="371" y="223"/>
                  <a:pt x="371" y="223"/>
                </a:cubicBezTo>
                <a:cubicBezTo>
                  <a:pt x="372" y="223"/>
                  <a:pt x="373" y="223"/>
                  <a:pt x="374" y="223"/>
                </a:cubicBezTo>
                <a:cubicBezTo>
                  <a:pt x="375" y="222"/>
                  <a:pt x="376" y="223"/>
                  <a:pt x="377" y="223"/>
                </a:cubicBezTo>
                <a:cubicBezTo>
                  <a:pt x="377" y="223"/>
                  <a:pt x="378" y="223"/>
                  <a:pt x="378" y="223"/>
                </a:cubicBezTo>
                <a:cubicBezTo>
                  <a:pt x="378" y="223"/>
                  <a:pt x="378" y="223"/>
                  <a:pt x="378" y="223"/>
                </a:cubicBezTo>
                <a:cubicBezTo>
                  <a:pt x="378" y="223"/>
                  <a:pt x="379" y="224"/>
                  <a:pt x="379" y="223"/>
                </a:cubicBezTo>
                <a:cubicBezTo>
                  <a:pt x="380" y="223"/>
                  <a:pt x="382" y="224"/>
                  <a:pt x="383" y="224"/>
                </a:cubicBezTo>
                <a:cubicBezTo>
                  <a:pt x="384" y="224"/>
                  <a:pt x="384" y="224"/>
                  <a:pt x="384" y="224"/>
                </a:cubicBezTo>
                <a:cubicBezTo>
                  <a:pt x="384" y="224"/>
                  <a:pt x="385" y="224"/>
                  <a:pt x="385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4"/>
                  <a:pt x="385" y="224"/>
                  <a:pt x="386" y="224"/>
                </a:cubicBezTo>
                <a:cubicBezTo>
                  <a:pt x="386" y="224"/>
                  <a:pt x="386" y="224"/>
                  <a:pt x="386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5"/>
                  <a:pt x="385" y="225"/>
                  <a:pt x="385" y="225"/>
                </a:cubicBezTo>
                <a:cubicBezTo>
                  <a:pt x="384" y="225"/>
                  <a:pt x="383" y="224"/>
                  <a:pt x="382" y="225"/>
                </a:cubicBezTo>
                <a:cubicBezTo>
                  <a:pt x="382" y="225"/>
                  <a:pt x="382" y="225"/>
                  <a:pt x="381" y="225"/>
                </a:cubicBezTo>
                <a:cubicBezTo>
                  <a:pt x="381" y="225"/>
                  <a:pt x="381" y="225"/>
                  <a:pt x="380" y="225"/>
                </a:cubicBezTo>
                <a:cubicBezTo>
                  <a:pt x="380" y="225"/>
                  <a:pt x="378" y="225"/>
                  <a:pt x="380" y="225"/>
                </a:cubicBezTo>
                <a:cubicBezTo>
                  <a:pt x="380" y="225"/>
                  <a:pt x="381" y="226"/>
                  <a:pt x="382" y="225"/>
                </a:cubicBezTo>
                <a:cubicBezTo>
                  <a:pt x="382" y="226"/>
                  <a:pt x="382" y="226"/>
                  <a:pt x="382" y="226"/>
                </a:cubicBezTo>
                <a:cubicBezTo>
                  <a:pt x="383" y="225"/>
                  <a:pt x="384" y="226"/>
                  <a:pt x="384" y="226"/>
                </a:cubicBezTo>
                <a:cubicBezTo>
                  <a:pt x="385" y="226"/>
                  <a:pt x="385" y="225"/>
                  <a:pt x="386" y="226"/>
                </a:cubicBezTo>
                <a:cubicBezTo>
                  <a:pt x="385" y="226"/>
                  <a:pt x="383" y="225"/>
                  <a:pt x="382" y="226"/>
                </a:cubicBezTo>
                <a:cubicBezTo>
                  <a:pt x="380" y="225"/>
                  <a:pt x="379" y="226"/>
                  <a:pt x="377" y="226"/>
                </a:cubicBezTo>
                <a:cubicBezTo>
                  <a:pt x="377" y="225"/>
                  <a:pt x="377" y="225"/>
                  <a:pt x="376" y="226"/>
                </a:cubicBezTo>
                <a:cubicBezTo>
                  <a:pt x="376" y="226"/>
                  <a:pt x="376" y="226"/>
                  <a:pt x="376" y="226"/>
                </a:cubicBezTo>
                <a:cubicBezTo>
                  <a:pt x="376" y="226"/>
                  <a:pt x="377" y="226"/>
                  <a:pt x="378" y="226"/>
                </a:cubicBezTo>
                <a:cubicBezTo>
                  <a:pt x="378" y="225"/>
                  <a:pt x="379" y="226"/>
                  <a:pt x="379" y="226"/>
                </a:cubicBezTo>
                <a:cubicBezTo>
                  <a:pt x="383" y="226"/>
                  <a:pt x="387" y="226"/>
                  <a:pt x="391" y="226"/>
                </a:cubicBezTo>
                <a:cubicBezTo>
                  <a:pt x="391" y="227"/>
                  <a:pt x="391" y="226"/>
                  <a:pt x="392" y="227"/>
                </a:cubicBezTo>
                <a:cubicBezTo>
                  <a:pt x="393" y="227"/>
                  <a:pt x="394" y="227"/>
                  <a:pt x="394" y="227"/>
                </a:cubicBezTo>
                <a:cubicBezTo>
                  <a:pt x="395" y="226"/>
                  <a:pt x="395" y="227"/>
                  <a:pt x="396" y="227"/>
                </a:cubicBezTo>
                <a:cubicBezTo>
                  <a:pt x="397" y="227"/>
                  <a:pt x="397" y="227"/>
                  <a:pt x="398" y="227"/>
                </a:cubicBezTo>
                <a:cubicBezTo>
                  <a:pt x="398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8" y="227"/>
                  <a:pt x="398" y="227"/>
                </a:cubicBezTo>
                <a:cubicBezTo>
                  <a:pt x="398" y="227"/>
                  <a:pt x="396" y="228"/>
                  <a:pt x="396" y="227"/>
                </a:cubicBezTo>
                <a:cubicBezTo>
                  <a:pt x="396" y="227"/>
                  <a:pt x="394" y="227"/>
                  <a:pt x="392" y="227"/>
                </a:cubicBezTo>
                <a:cubicBezTo>
                  <a:pt x="391" y="227"/>
                  <a:pt x="389" y="227"/>
                  <a:pt x="388" y="227"/>
                </a:cubicBezTo>
                <a:cubicBezTo>
                  <a:pt x="388" y="227"/>
                  <a:pt x="388" y="227"/>
                  <a:pt x="388" y="227"/>
                </a:cubicBezTo>
                <a:cubicBezTo>
                  <a:pt x="388" y="227"/>
                  <a:pt x="387" y="227"/>
                  <a:pt x="387" y="227"/>
                </a:cubicBezTo>
                <a:cubicBezTo>
                  <a:pt x="387" y="227"/>
                  <a:pt x="387" y="227"/>
                  <a:pt x="387" y="227"/>
                </a:cubicBezTo>
                <a:cubicBezTo>
                  <a:pt x="386" y="227"/>
                  <a:pt x="386" y="228"/>
                  <a:pt x="384" y="227"/>
                </a:cubicBezTo>
                <a:cubicBezTo>
                  <a:pt x="384" y="227"/>
                  <a:pt x="384" y="227"/>
                  <a:pt x="384" y="227"/>
                </a:cubicBezTo>
                <a:cubicBezTo>
                  <a:pt x="383" y="227"/>
                  <a:pt x="383" y="227"/>
                  <a:pt x="382" y="227"/>
                </a:cubicBezTo>
                <a:cubicBezTo>
                  <a:pt x="379" y="227"/>
                  <a:pt x="376" y="228"/>
                  <a:pt x="374" y="227"/>
                </a:cubicBezTo>
                <a:cubicBezTo>
                  <a:pt x="374" y="227"/>
                  <a:pt x="374" y="227"/>
                  <a:pt x="374" y="227"/>
                </a:cubicBezTo>
                <a:cubicBezTo>
                  <a:pt x="375" y="228"/>
                  <a:pt x="377" y="227"/>
                  <a:pt x="378" y="228"/>
                </a:cubicBezTo>
                <a:cubicBezTo>
                  <a:pt x="379" y="227"/>
                  <a:pt x="379" y="228"/>
                  <a:pt x="380" y="228"/>
                </a:cubicBezTo>
                <a:cubicBezTo>
                  <a:pt x="381" y="228"/>
                  <a:pt x="381" y="228"/>
                  <a:pt x="381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1" y="229"/>
                  <a:pt x="382" y="229"/>
                  <a:pt x="383" y="229"/>
                </a:cubicBezTo>
                <a:cubicBezTo>
                  <a:pt x="383" y="229"/>
                  <a:pt x="384" y="228"/>
                  <a:pt x="384" y="229"/>
                </a:cubicBezTo>
                <a:cubicBezTo>
                  <a:pt x="385" y="229"/>
                  <a:pt x="386" y="229"/>
                  <a:pt x="386" y="229"/>
                </a:cubicBezTo>
                <a:cubicBezTo>
                  <a:pt x="387" y="229"/>
                  <a:pt x="389" y="229"/>
                  <a:pt x="390" y="229"/>
                </a:cubicBezTo>
                <a:cubicBezTo>
                  <a:pt x="390" y="229"/>
                  <a:pt x="390" y="229"/>
                  <a:pt x="390" y="229"/>
                </a:cubicBezTo>
                <a:cubicBezTo>
                  <a:pt x="391" y="229"/>
                  <a:pt x="390" y="229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2" y="230"/>
                  <a:pt x="393" y="229"/>
                  <a:pt x="394" y="230"/>
                </a:cubicBezTo>
                <a:cubicBezTo>
                  <a:pt x="393" y="230"/>
                  <a:pt x="392" y="230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1" y="230"/>
                  <a:pt x="393" y="230"/>
                  <a:pt x="394" y="230"/>
                </a:cubicBezTo>
                <a:cubicBezTo>
                  <a:pt x="394" y="230"/>
                  <a:pt x="394" y="230"/>
                  <a:pt x="395" y="230"/>
                </a:cubicBezTo>
                <a:cubicBezTo>
                  <a:pt x="395" y="230"/>
                  <a:pt x="395" y="230"/>
                  <a:pt x="395" y="230"/>
                </a:cubicBezTo>
                <a:cubicBezTo>
                  <a:pt x="394" y="230"/>
                  <a:pt x="393" y="230"/>
                  <a:pt x="391" y="230"/>
                </a:cubicBezTo>
                <a:cubicBezTo>
                  <a:pt x="390" y="230"/>
                  <a:pt x="390" y="230"/>
                  <a:pt x="390" y="230"/>
                </a:cubicBezTo>
                <a:cubicBezTo>
                  <a:pt x="391" y="231"/>
                  <a:pt x="392" y="231"/>
                  <a:pt x="393" y="231"/>
                </a:cubicBezTo>
                <a:cubicBezTo>
                  <a:pt x="394" y="231"/>
                  <a:pt x="395" y="231"/>
                  <a:pt x="396" y="231"/>
                </a:cubicBezTo>
                <a:cubicBezTo>
                  <a:pt x="397" y="231"/>
                  <a:pt x="398" y="231"/>
                  <a:pt x="399" y="231"/>
                </a:cubicBezTo>
                <a:cubicBezTo>
                  <a:pt x="399" y="232"/>
                  <a:pt x="399" y="231"/>
                  <a:pt x="400" y="231"/>
                </a:cubicBezTo>
                <a:cubicBezTo>
                  <a:pt x="400" y="231"/>
                  <a:pt x="401" y="231"/>
                  <a:pt x="401" y="231"/>
                </a:cubicBezTo>
                <a:cubicBezTo>
                  <a:pt x="400" y="231"/>
                  <a:pt x="400" y="231"/>
                  <a:pt x="400" y="231"/>
                </a:cubicBezTo>
                <a:cubicBezTo>
                  <a:pt x="401" y="232"/>
                  <a:pt x="400" y="232"/>
                  <a:pt x="400" y="232"/>
                </a:cubicBezTo>
                <a:cubicBezTo>
                  <a:pt x="401" y="232"/>
                  <a:pt x="402" y="232"/>
                  <a:pt x="402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2" y="232"/>
                  <a:pt x="401" y="232"/>
                  <a:pt x="400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7" y="233"/>
                  <a:pt x="396" y="232"/>
                  <a:pt x="395" y="233"/>
                </a:cubicBezTo>
                <a:cubicBezTo>
                  <a:pt x="395" y="233"/>
                  <a:pt x="395" y="233"/>
                  <a:pt x="395" y="233"/>
                </a:cubicBezTo>
                <a:cubicBezTo>
                  <a:pt x="395" y="233"/>
                  <a:pt x="394" y="233"/>
                  <a:pt x="394" y="233"/>
                </a:cubicBezTo>
                <a:cubicBezTo>
                  <a:pt x="394" y="233"/>
                  <a:pt x="395" y="233"/>
                  <a:pt x="395" y="233"/>
                </a:cubicBezTo>
                <a:cubicBezTo>
                  <a:pt x="395" y="233"/>
                  <a:pt x="396" y="233"/>
                  <a:pt x="396" y="233"/>
                </a:cubicBezTo>
                <a:cubicBezTo>
                  <a:pt x="396" y="233"/>
                  <a:pt x="396" y="233"/>
                  <a:pt x="397" y="233"/>
                </a:cubicBezTo>
                <a:cubicBezTo>
                  <a:pt x="397" y="233"/>
                  <a:pt x="397" y="233"/>
                  <a:pt x="397" y="233"/>
                </a:cubicBezTo>
                <a:cubicBezTo>
                  <a:pt x="396" y="234"/>
                  <a:pt x="394" y="234"/>
                  <a:pt x="393" y="233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2" y="234"/>
                  <a:pt x="392" y="234"/>
                  <a:pt x="392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4"/>
                  <a:pt x="385" y="234"/>
                  <a:pt x="384" y="234"/>
                </a:cubicBezTo>
                <a:cubicBezTo>
                  <a:pt x="383" y="234"/>
                  <a:pt x="383" y="234"/>
                  <a:pt x="382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0" y="234"/>
                  <a:pt x="380" y="235"/>
                  <a:pt x="380" y="234"/>
                </a:cubicBezTo>
                <a:cubicBezTo>
                  <a:pt x="379" y="234"/>
                  <a:pt x="378" y="234"/>
                  <a:pt x="378" y="234"/>
                </a:cubicBezTo>
                <a:cubicBezTo>
                  <a:pt x="378" y="234"/>
                  <a:pt x="377" y="234"/>
                  <a:pt x="377" y="234"/>
                </a:cubicBezTo>
                <a:cubicBezTo>
                  <a:pt x="377" y="235"/>
                  <a:pt x="376" y="234"/>
                  <a:pt x="375" y="235"/>
                </a:cubicBezTo>
                <a:cubicBezTo>
                  <a:pt x="374" y="234"/>
                  <a:pt x="372" y="235"/>
                  <a:pt x="371" y="234"/>
                </a:cubicBezTo>
                <a:cubicBezTo>
                  <a:pt x="371" y="234"/>
                  <a:pt x="371" y="234"/>
                  <a:pt x="371" y="234"/>
                </a:cubicBezTo>
                <a:cubicBezTo>
                  <a:pt x="369" y="235"/>
                  <a:pt x="367" y="235"/>
                  <a:pt x="365" y="234"/>
                </a:cubicBezTo>
                <a:cubicBezTo>
                  <a:pt x="364" y="235"/>
                  <a:pt x="363" y="234"/>
                  <a:pt x="361" y="234"/>
                </a:cubicBezTo>
                <a:cubicBezTo>
                  <a:pt x="360" y="234"/>
                  <a:pt x="359" y="235"/>
                  <a:pt x="357" y="234"/>
                </a:cubicBezTo>
                <a:cubicBezTo>
                  <a:pt x="354" y="235"/>
                  <a:pt x="351" y="234"/>
                  <a:pt x="348" y="234"/>
                </a:cubicBezTo>
                <a:cubicBezTo>
                  <a:pt x="347" y="234"/>
                  <a:pt x="345" y="234"/>
                  <a:pt x="345" y="234"/>
                </a:cubicBezTo>
                <a:cubicBezTo>
                  <a:pt x="342" y="234"/>
                  <a:pt x="339" y="234"/>
                  <a:pt x="336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4" y="234"/>
                  <a:pt x="334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0" y="234"/>
                  <a:pt x="329" y="234"/>
                  <a:pt x="328" y="234"/>
                </a:cubicBezTo>
                <a:cubicBezTo>
                  <a:pt x="327" y="235"/>
                  <a:pt x="326" y="234"/>
                  <a:pt x="325" y="234"/>
                </a:cubicBezTo>
                <a:cubicBezTo>
                  <a:pt x="324" y="234"/>
                  <a:pt x="322" y="234"/>
                  <a:pt x="321" y="234"/>
                </a:cubicBezTo>
                <a:cubicBezTo>
                  <a:pt x="318" y="234"/>
                  <a:pt x="318" y="234"/>
                  <a:pt x="318" y="234"/>
                </a:cubicBezTo>
                <a:cubicBezTo>
                  <a:pt x="318" y="234"/>
                  <a:pt x="317" y="234"/>
                  <a:pt x="316" y="234"/>
                </a:cubicBezTo>
                <a:cubicBezTo>
                  <a:pt x="316" y="234"/>
                  <a:pt x="315" y="234"/>
                  <a:pt x="314" y="234"/>
                </a:cubicBezTo>
                <a:cubicBezTo>
                  <a:pt x="312" y="234"/>
                  <a:pt x="310" y="234"/>
                  <a:pt x="308" y="234"/>
                </a:cubicBezTo>
                <a:cubicBezTo>
                  <a:pt x="306" y="234"/>
                  <a:pt x="303" y="234"/>
                  <a:pt x="301" y="234"/>
                </a:cubicBezTo>
                <a:cubicBezTo>
                  <a:pt x="300" y="234"/>
                  <a:pt x="298" y="234"/>
                  <a:pt x="297" y="234"/>
                </a:cubicBezTo>
                <a:cubicBezTo>
                  <a:pt x="292" y="234"/>
                  <a:pt x="288" y="234"/>
                  <a:pt x="283" y="233"/>
                </a:cubicBezTo>
                <a:cubicBezTo>
                  <a:pt x="281" y="234"/>
                  <a:pt x="280" y="234"/>
                  <a:pt x="278" y="233"/>
                </a:cubicBezTo>
                <a:cubicBezTo>
                  <a:pt x="276" y="233"/>
                  <a:pt x="274" y="234"/>
                  <a:pt x="272" y="233"/>
                </a:cubicBezTo>
                <a:cubicBezTo>
                  <a:pt x="270" y="234"/>
                  <a:pt x="268" y="233"/>
                  <a:pt x="267" y="233"/>
                </a:cubicBezTo>
                <a:cubicBezTo>
                  <a:pt x="264" y="234"/>
                  <a:pt x="261" y="233"/>
                  <a:pt x="259" y="233"/>
                </a:cubicBezTo>
                <a:cubicBezTo>
                  <a:pt x="258" y="234"/>
                  <a:pt x="258" y="233"/>
                  <a:pt x="257" y="233"/>
                </a:cubicBezTo>
                <a:cubicBezTo>
                  <a:pt x="254" y="233"/>
                  <a:pt x="252" y="233"/>
                  <a:pt x="249" y="233"/>
                </a:cubicBezTo>
                <a:cubicBezTo>
                  <a:pt x="248" y="233"/>
                  <a:pt x="247" y="233"/>
                  <a:pt x="247" y="233"/>
                </a:cubicBezTo>
                <a:cubicBezTo>
                  <a:pt x="243" y="233"/>
                  <a:pt x="240" y="234"/>
                  <a:pt x="237" y="233"/>
                </a:cubicBezTo>
                <a:cubicBezTo>
                  <a:pt x="237" y="234"/>
                  <a:pt x="236" y="233"/>
                  <a:pt x="236" y="233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34" y="233"/>
                  <a:pt x="233" y="234"/>
                  <a:pt x="231" y="234"/>
                </a:cubicBezTo>
                <a:cubicBezTo>
                  <a:pt x="231" y="234"/>
                  <a:pt x="231" y="233"/>
                  <a:pt x="230" y="233"/>
                </a:cubicBezTo>
                <a:cubicBezTo>
                  <a:pt x="230" y="234"/>
                  <a:pt x="228" y="233"/>
                  <a:pt x="228" y="234"/>
                </a:cubicBezTo>
                <a:cubicBezTo>
                  <a:pt x="224" y="234"/>
                  <a:pt x="221" y="234"/>
                  <a:pt x="217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4"/>
                  <a:pt x="216" y="234"/>
                  <a:pt x="216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6" y="234"/>
                  <a:pt x="216" y="234"/>
                  <a:pt x="216" y="234"/>
                </a:cubicBezTo>
                <a:cubicBezTo>
                  <a:pt x="216" y="234"/>
                  <a:pt x="217" y="234"/>
                  <a:pt x="218" y="234"/>
                </a:cubicBezTo>
                <a:cubicBezTo>
                  <a:pt x="218" y="233"/>
                  <a:pt x="217" y="233"/>
                  <a:pt x="217" y="234"/>
                </a:cubicBezTo>
                <a:cubicBezTo>
                  <a:pt x="215" y="234"/>
                  <a:pt x="214" y="233"/>
                  <a:pt x="213" y="234"/>
                </a:cubicBezTo>
                <a:cubicBezTo>
                  <a:pt x="212" y="234"/>
                  <a:pt x="211" y="233"/>
                  <a:pt x="210" y="233"/>
                </a:cubicBezTo>
                <a:cubicBezTo>
                  <a:pt x="210" y="234"/>
                  <a:pt x="210" y="234"/>
                  <a:pt x="210" y="234"/>
                </a:cubicBezTo>
                <a:cubicBezTo>
                  <a:pt x="207" y="234"/>
                  <a:pt x="202" y="234"/>
                  <a:pt x="199" y="234"/>
                </a:cubicBezTo>
                <a:cubicBezTo>
                  <a:pt x="198" y="234"/>
                  <a:pt x="197" y="234"/>
                  <a:pt x="197" y="234"/>
                </a:cubicBezTo>
                <a:cubicBezTo>
                  <a:pt x="196" y="234"/>
                  <a:pt x="196" y="234"/>
                  <a:pt x="195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8" y="233"/>
                  <a:pt x="185" y="234"/>
                  <a:pt x="184" y="234"/>
                </a:cubicBezTo>
                <a:cubicBezTo>
                  <a:pt x="183" y="234"/>
                  <a:pt x="183" y="234"/>
                  <a:pt x="183" y="234"/>
                </a:cubicBezTo>
                <a:cubicBezTo>
                  <a:pt x="173" y="234"/>
                  <a:pt x="163" y="234"/>
                  <a:pt x="153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52" y="234"/>
                  <a:pt x="152" y="234"/>
                  <a:pt x="152" y="234"/>
                </a:cubicBezTo>
                <a:cubicBezTo>
                  <a:pt x="143" y="235"/>
                  <a:pt x="137" y="235"/>
                  <a:pt x="128" y="235"/>
                </a:cubicBezTo>
                <a:cubicBezTo>
                  <a:pt x="127" y="235"/>
                  <a:pt x="125" y="235"/>
                  <a:pt x="124" y="235"/>
                </a:cubicBezTo>
                <a:cubicBezTo>
                  <a:pt x="121" y="235"/>
                  <a:pt x="118" y="235"/>
                  <a:pt x="115" y="234"/>
                </a:cubicBezTo>
                <a:cubicBezTo>
                  <a:pt x="115" y="235"/>
                  <a:pt x="114" y="234"/>
                  <a:pt x="114" y="234"/>
                </a:cubicBezTo>
                <a:cubicBezTo>
                  <a:pt x="111" y="235"/>
                  <a:pt x="109" y="234"/>
                  <a:pt x="107" y="234"/>
                </a:cubicBezTo>
                <a:cubicBezTo>
                  <a:pt x="100" y="234"/>
                  <a:pt x="92" y="234"/>
                  <a:pt x="85" y="233"/>
                </a:cubicBezTo>
                <a:cubicBezTo>
                  <a:pt x="84" y="233"/>
                  <a:pt x="83" y="233"/>
                  <a:pt x="82" y="233"/>
                </a:cubicBezTo>
                <a:cubicBezTo>
                  <a:pt x="80" y="233"/>
                  <a:pt x="78" y="233"/>
                  <a:pt x="77" y="233"/>
                </a:cubicBezTo>
                <a:cubicBezTo>
                  <a:pt x="76" y="233"/>
                  <a:pt x="75" y="233"/>
                  <a:pt x="74" y="233"/>
                </a:cubicBezTo>
                <a:cubicBezTo>
                  <a:pt x="74" y="233"/>
                  <a:pt x="72" y="233"/>
                  <a:pt x="71" y="233"/>
                </a:cubicBezTo>
                <a:cubicBezTo>
                  <a:pt x="69" y="233"/>
                  <a:pt x="67" y="233"/>
                  <a:pt x="65" y="232"/>
                </a:cubicBezTo>
                <a:cubicBezTo>
                  <a:pt x="66" y="232"/>
                  <a:pt x="66" y="232"/>
                  <a:pt x="66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232"/>
                  <a:pt x="65" y="232"/>
                  <a:pt x="65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68" y="231"/>
                  <a:pt x="67" y="231"/>
                  <a:pt x="66" y="231"/>
                </a:cubicBezTo>
                <a:cubicBezTo>
                  <a:pt x="66" y="231"/>
                  <a:pt x="67" y="231"/>
                  <a:pt x="68" y="231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73" y="231"/>
                  <a:pt x="70" y="231"/>
                  <a:pt x="67" y="231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6" y="230"/>
                  <a:pt x="65" y="230"/>
                  <a:pt x="64" y="230"/>
                </a:cubicBezTo>
                <a:cubicBezTo>
                  <a:pt x="65" y="230"/>
                  <a:pt x="67" y="230"/>
                  <a:pt x="67" y="230"/>
                </a:cubicBezTo>
                <a:cubicBezTo>
                  <a:pt x="67" y="229"/>
                  <a:pt x="68" y="229"/>
                  <a:pt x="68" y="22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77" y="229"/>
                  <a:pt x="76" y="229"/>
                  <a:pt x="76" y="229"/>
                </a:cubicBezTo>
                <a:cubicBezTo>
                  <a:pt x="74" y="229"/>
                  <a:pt x="73" y="229"/>
                  <a:pt x="71" y="228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9" y="228"/>
                  <a:pt x="69" y="228"/>
                  <a:pt x="70" y="228"/>
                </a:cubicBez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0" y="228"/>
                  <a:pt x="69" y="228"/>
                </a:cubicBezTo>
                <a:cubicBezTo>
                  <a:pt x="69" y="228"/>
                  <a:pt x="68" y="228"/>
                  <a:pt x="68" y="228"/>
                </a:cubicBezTo>
                <a:cubicBezTo>
                  <a:pt x="69" y="228"/>
                  <a:pt x="71" y="227"/>
                  <a:pt x="72" y="228"/>
                </a:cubicBezTo>
                <a:cubicBezTo>
                  <a:pt x="72" y="227"/>
                  <a:pt x="73" y="227"/>
                  <a:pt x="73" y="227"/>
                </a:cubicBezTo>
                <a:cubicBezTo>
                  <a:pt x="74" y="227"/>
                  <a:pt x="76" y="227"/>
                  <a:pt x="77" y="227"/>
                </a:cubicBezTo>
                <a:cubicBezTo>
                  <a:pt x="75" y="226"/>
                  <a:pt x="72" y="227"/>
                  <a:pt x="71" y="226"/>
                </a:cubicBezTo>
                <a:cubicBezTo>
                  <a:pt x="74" y="226"/>
                  <a:pt x="79" y="226"/>
                  <a:pt x="83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78" y="225"/>
                  <a:pt x="74" y="226"/>
                  <a:pt x="70" y="225"/>
                </a:cubicBezTo>
                <a:cubicBezTo>
                  <a:pt x="70" y="225"/>
                  <a:pt x="70" y="225"/>
                  <a:pt x="70" y="225"/>
                </a:cubicBezTo>
                <a:cubicBezTo>
                  <a:pt x="70" y="225"/>
                  <a:pt x="70" y="225"/>
                  <a:pt x="71" y="225"/>
                </a:cubicBezTo>
                <a:cubicBezTo>
                  <a:pt x="73" y="225"/>
                  <a:pt x="75" y="225"/>
                  <a:pt x="77" y="225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9" y="224"/>
                  <a:pt x="80" y="224"/>
                  <a:pt x="83" y="224"/>
                </a:cubicBezTo>
                <a:cubicBezTo>
                  <a:pt x="82" y="224"/>
                  <a:pt x="81" y="223"/>
                  <a:pt x="80" y="223"/>
                </a:cubicBezTo>
                <a:cubicBezTo>
                  <a:pt x="80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80" y="223"/>
                  <a:pt x="80" y="222"/>
                  <a:pt x="81" y="223"/>
                </a:cubicBezTo>
                <a:cubicBezTo>
                  <a:pt x="81" y="223"/>
                  <a:pt x="81" y="223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0" y="222"/>
                  <a:pt x="78" y="223"/>
                  <a:pt x="76" y="222"/>
                </a:cubicBezTo>
                <a:cubicBezTo>
                  <a:pt x="76" y="222"/>
                  <a:pt x="78" y="222"/>
                  <a:pt x="77" y="222"/>
                </a:cubicBezTo>
                <a:cubicBezTo>
                  <a:pt x="78" y="222"/>
                  <a:pt x="78" y="222"/>
                  <a:pt x="78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97" y="222"/>
                  <a:pt x="110" y="222"/>
                  <a:pt x="120" y="222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06" y="222"/>
                  <a:pt x="92" y="221"/>
                  <a:pt x="79" y="220"/>
                </a:cubicBezTo>
                <a:cubicBezTo>
                  <a:pt x="79" y="220"/>
                  <a:pt x="79" y="220"/>
                  <a:pt x="79" y="220"/>
                </a:cubicBezTo>
                <a:cubicBezTo>
                  <a:pt x="84" y="220"/>
                  <a:pt x="90" y="221"/>
                  <a:pt x="95" y="220"/>
                </a:cubicBezTo>
                <a:cubicBezTo>
                  <a:pt x="89" y="220"/>
                  <a:pt x="83" y="220"/>
                  <a:pt x="78" y="219"/>
                </a:cubicBezTo>
                <a:cubicBezTo>
                  <a:pt x="77" y="219"/>
                  <a:pt x="76" y="219"/>
                  <a:pt x="75" y="219"/>
                </a:cubicBezTo>
                <a:cubicBezTo>
                  <a:pt x="75" y="219"/>
                  <a:pt x="76" y="218"/>
                  <a:pt x="77" y="218"/>
                </a:cubicBezTo>
                <a:cubicBezTo>
                  <a:pt x="78" y="218"/>
                  <a:pt x="78" y="218"/>
                  <a:pt x="78" y="218"/>
                </a:cubicBezTo>
                <a:cubicBezTo>
                  <a:pt x="85" y="218"/>
                  <a:pt x="85" y="218"/>
                  <a:pt x="85" y="218"/>
                </a:cubicBezTo>
                <a:cubicBezTo>
                  <a:pt x="84" y="218"/>
                  <a:pt x="83" y="218"/>
                  <a:pt x="82" y="218"/>
                </a:cubicBezTo>
                <a:cubicBezTo>
                  <a:pt x="80" y="218"/>
                  <a:pt x="78" y="218"/>
                  <a:pt x="76" y="217"/>
                </a:cubicBezTo>
                <a:cubicBezTo>
                  <a:pt x="75" y="217"/>
                  <a:pt x="73" y="218"/>
                  <a:pt x="73" y="217"/>
                </a:cubicBezTo>
                <a:cubicBezTo>
                  <a:pt x="72" y="217"/>
                  <a:pt x="72" y="218"/>
                  <a:pt x="71" y="217"/>
                </a:cubicBezTo>
                <a:cubicBezTo>
                  <a:pt x="72" y="217"/>
                  <a:pt x="73" y="217"/>
                  <a:pt x="73" y="217"/>
                </a:cubicBezTo>
                <a:cubicBezTo>
                  <a:pt x="76" y="217"/>
                  <a:pt x="79" y="217"/>
                  <a:pt x="82" y="217"/>
                </a:cubicBezTo>
                <a:cubicBezTo>
                  <a:pt x="81" y="216"/>
                  <a:pt x="79" y="217"/>
                  <a:pt x="78" y="216"/>
                </a:cubicBezTo>
                <a:cubicBezTo>
                  <a:pt x="77" y="216"/>
                  <a:pt x="79" y="216"/>
                  <a:pt x="78" y="216"/>
                </a:cubicBezTo>
                <a:cubicBezTo>
                  <a:pt x="79" y="216"/>
                  <a:pt x="79" y="216"/>
                  <a:pt x="79" y="216"/>
                </a:cubicBezTo>
                <a:cubicBezTo>
                  <a:pt x="85" y="216"/>
                  <a:pt x="93" y="216"/>
                  <a:pt x="99" y="216"/>
                </a:cubicBezTo>
                <a:cubicBezTo>
                  <a:pt x="98" y="216"/>
                  <a:pt x="96" y="216"/>
                  <a:pt x="95" y="216"/>
                </a:cubicBezTo>
                <a:cubicBezTo>
                  <a:pt x="94" y="216"/>
                  <a:pt x="93" y="216"/>
                  <a:pt x="92" y="216"/>
                </a:cubicBezTo>
                <a:cubicBezTo>
                  <a:pt x="87" y="215"/>
                  <a:pt x="82" y="215"/>
                  <a:pt x="78" y="215"/>
                </a:cubicBezTo>
                <a:cubicBezTo>
                  <a:pt x="77" y="215"/>
                  <a:pt x="76" y="215"/>
                  <a:pt x="76" y="215"/>
                </a:cubicBezTo>
                <a:cubicBezTo>
                  <a:pt x="78" y="215"/>
                  <a:pt x="80" y="215"/>
                  <a:pt x="82" y="215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79" y="214"/>
                  <a:pt x="76" y="214"/>
                  <a:pt x="73" y="214"/>
                </a:cubicBezTo>
                <a:cubicBezTo>
                  <a:pt x="74" y="213"/>
                  <a:pt x="76" y="214"/>
                  <a:pt x="77" y="214"/>
                </a:cubicBezTo>
                <a:cubicBezTo>
                  <a:pt x="76" y="213"/>
                  <a:pt x="75" y="213"/>
                  <a:pt x="74" y="213"/>
                </a:cubicBezTo>
                <a:cubicBezTo>
                  <a:pt x="82" y="214"/>
                  <a:pt x="90" y="213"/>
                  <a:pt x="97" y="214"/>
                </a:cubicBezTo>
                <a:cubicBezTo>
                  <a:pt x="86" y="213"/>
                  <a:pt x="73" y="212"/>
                  <a:pt x="62" y="212"/>
                </a:cubicBezTo>
                <a:cubicBezTo>
                  <a:pt x="62" y="212"/>
                  <a:pt x="61" y="213"/>
                  <a:pt x="60" y="21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59" y="212"/>
                  <a:pt x="57" y="213"/>
                  <a:pt x="56" y="212"/>
                </a:cubicBezTo>
                <a:cubicBezTo>
                  <a:pt x="55" y="213"/>
                  <a:pt x="55" y="212"/>
                  <a:pt x="54" y="212"/>
                </a:cubicBezTo>
                <a:cubicBezTo>
                  <a:pt x="53" y="212"/>
                  <a:pt x="52" y="212"/>
                  <a:pt x="52" y="212"/>
                </a:cubicBezTo>
                <a:cubicBezTo>
                  <a:pt x="47" y="212"/>
                  <a:pt x="44" y="212"/>
                  <a:pt x="40" y="211"/>
                </a:cubicBezTo>
                <a:cubicBezTo>
                  <a:pt x="40" y="211"/>
                  <a:pt x="40" y="211"/>
                  <a:pt x="40" y="211"/>
                </a:cubicBezTo>
                <a:cubicBezTo>
                  <a:pt x="40" y="211"/>
                  <a:pt x="38" y="211"/>
                  <a:pt x="37" y="211"/>
                </a:cubicBezTo>
                <a:cubicBezTo>
                  <a:pt x="34" y="211"/>
                  <a:pt x="31" y="211"/>
                  <a:pt x="28" y="210"/>
                </a:cubicBezTo>
                <a:cubicBezTo>
                  <a:pt x="28" y="210"/>
                  <a:pt x="28" y="210"/>
                  <a:pt x="28" y="210"/>
                </a:cubicBezTo>
                <a:cubicBezTo>
                  <a:pt x="30" y="210"/>
                  <a:pt x="32" y="210"/>
                  <a:pt x="34" y="211"/>
                </a:cubicBezTo>
                <a:cubicBezTo>
                  <a:pt x="32" y="210"/>
                  <a:pt x="29" y="210"/>
                  <a:pt x="27" y="209"/>
                </a:cubicBezTo>
                <a:cubicBezTo>
                  <a:pt x="25" y="209"/>
                  <a:pt x="24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3" y="208"/>
                  <a:pt x="25" y="208"/>
                  <a:pt x="27" y="209"/>
                </a:cubicBezTo>
                <a:cubicBezTo>
                  <a:pt x="29" y="208"/>
                  <a:pt x="30" y="209"/>
                  <a:pt x="31" y="209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2" y="209"/>
                </a:cubicBezTo>
                <a:cubicBezTo>
                  <a:pt x="28" y="208"/>
                  <a:pt x="24" y="208"/>
                  <a:pt x="21" y="207"/>
                </a:cubicBezTo>
                <a:cubicBezTo>
                  <a:pt x="23" y="207"/>
                  <a:pt x="25" y="207"/>
                  <a:pt x="28" y="208"/>
                </a:cubicBezTo>
                <a:cubicBezTo>
                  <a:pt x="26" y="207"/>
                  <a:pt x="23" y="207"/>
                  <a:pt x="22" y="206"/>
                </a:cubicBezTo>
                <a:cubicBezTo>
                  <a:pt x="24" y="206"/>
                  <a:pt x="24" y="206"/>
                  <a:pt x="24" y="206"/>
                </a:cubicBezTo>
                <a:cubicBezTo>
                  <a:pt x="25" y="206"/>
                  <a:pt x="24" y="206"/>
                  <a:pt x="24" y="206"/>
                </a:cubicBezTo>
                <a:cubicBezTo>
                  <a:pt x="25" y="206"/>
                  <a:pt x="25" y="206"/>
                  <a:pt x="25" y="206"/>
                </a:cubicBezTo>
                <a:cubicBezTo>
                  <a:pt x="24" y="205"/>
                  <a:pt x="23" y="205"/>
                  <a:pt x="22" y="205"/>
                </a:cubicBezTo>
                <a:cubicBezTo>
                  <a:pt x="24" y="205"/>
                  <a:pt x="25" y="205"/>
                  <a:pt x="26" y="205"/>
                </a:cubicBezTo>
                <a:cubicBezTo>
                  <a:pt x="29" y="206"/>
                  <a:pt x="32" y="206"/>
                  <a:pt x="34" y="206"/>
                </a:cubicBezTo>
                <a:cubicBezTo>
                  <a:pt x="34" y="206"/>
                  <a:pt x="34" y="206"/>
                  <a:pt x="34" y="206"/>
                </a:cubicBezTo>
                <a:cubicBezTo>
                  <a:pt x="30" y="206"/>
                  <a:pt x="27" y="205"/>
                  <a:pt x="24" y="204"/>
                </a:cubicBezTo>
                <a:cubicBezTo>
                  <a:pt x="25" y="205"/>
                  <a:pt x="25" y="204"/>
                  <a:pt x="26" y="204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7" y="204"/>
                  <a:pt x="29" y="204"/>
                  <a:pt x="30" y="204"/>
                </a:cubicBezTo>
                <a:cubicBezTo>
                  <a:pt x="29" y="204"/>
                  <a:pt x="29" y="204"/>
                  <a:pt x="29" y="204"/>
                </a:cubicBezTo>
                <a:cubicBezTo>
                  <a:pt x="30" y="204"/>
                  <a:pt x="31" y="204"/>
                  <a:pt x="32" y="204"/>
                </a:cubicBezTo>
                <a:cubicBezTo>
                  <a:pt x="32" y="204"/>
                  <a:pt x="32" y="204"/>
                  <a:pt x="32" y="204"/>
                </a:cubicBezTo>
                <a:cubicBezTo>
                  <a:pt x="31" y="203"/>
                  <a:pt x="29" y="203"/>
                  <a:pt x="27" y="203"/>
                </a:cubicBezTo>
                <a:cubicBezTo>
                  <a:pt x="26" y="202"/>
                  <a:pt x="27" y="203"/>
                  <a:pt x="27" y="202"/>
                </a:cubicBezTo>
                <a:cubicBezTo>
                  <a:pt x="30" y="203"/>
                  <a:pt x="33" y="203"/>
                  <a:pt x="36" y="204"/>
                </a:cubicBezTo>
                <a:cubicBezTo>
                  <a:pt x="33" y="203"/>
                  <a:pt x="29" y="202"/>
                  <a:pt x="25" y="201"/>
                </a:cubicBezTo>
                <a:cubicBezTo>
                  <a:pt x="26" y="201"/>
                  <a:pt x="27" y="201"/>
                  <a:pt x="28" y="201"/>
                </a:cubicBezTo>
                <a:cubicBezTo>
                  <a:pt x="29" y="202"/>
                  <a:pt x="30" y="202"/>
                  <a:pt x="31" y="202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1"/>
                  <a:pt x="35" y="201"/>
                  <a:pt x="38" y="201"/>
                </a:cubicBezTo>
                <a:cubicBezTo>
                  <a:pt x="37" y="201"/>
                  <a:pt x="36" y="201"/>
                  <a:pt x="35" y="201"/>
                </a:cubicBezTo>
                <a:cubicBezTo>
                  <a:pt x="34" y="200"/>
                  <a:pt x="33" y="200"/>
                  <a:pt x="32" y="200"/>
                </a:cubicBezTo>
                <a:cubicBezTo>
                  <a:pt x="31" y="200"/>
                  <a:pt x="32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2" y="200"/>
                  <a:pt x="33" y="200"/>
                  <a:pt x="34" y="200"/>
                </a:cubicBezTo>
                <a:cubicBezTo>
                  <a:pt x="33" y="199"/>
                  <a:pt x="31" y="199"/>
                  <a:pt x="30" y="199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30" y="199"/>
                  <a:pt x="30" y="199"/>
                  <a:pt x="30" y="198"/>
                </a:cubicBezTo>
                <a:cubicBezTo>
                  <a:pt x="31" y="198"/>
                  <a:pt x="31" y="198"/>
                  <a:pt x="32" y="198"/>
                </a:cubicBezTo>
                <a:cubicBezTo>
                  <a:pt x="37" y="199"/>
                  <a:pt x="41" y="199"/>
                  <a:pt x="46" y="199"/>
                </a:cubicBezTo>
                <a:cubicBezTo>
                  <a:pt x="47" y="199"/>
                  <a:pt x="48" y="199"/>
                  <a:pt x="48" y="199"/>
                </a:cubicBezTo>
                <a:cubicBezTo>
                  <a:pt x="53" y="200"/>
                  <a:pt x="61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55" y="199"/>
                  <a:pt x="42" y="199"/>
                  <a:pt x="31" y="197"/>
                </a:cubicBezTo>
                <a:cubicBezTo>
                  <a:pt x="33" y="197"/>
                  <a:pt x="36" y="197"/>
                  <a:pt x="38" y="197"/>
                </a:cubicBezTo>
                <a:cubicBezTo>
                  <a:pt x="40" y="198"/>
                  <a:pt x="43" y="198"/>
                  <a:pt x="45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40" y="197"/>
                  <a:pt x="35" y="197"/>
                  <a:pt x="30" y="196"/>
                </a:cubicBezTo>
                <a:cubicBezTo>
                  <a:pt x="31" y="196"/>
                  <a:pt x="31" y="196"/>
                  <a:pt x="31" y="196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5"/>
                  <a:pt x="32" y="195"/>
                  <a:pt x="32" y="195"/>
                </a:cubicBezTo>
                <a:cubicBezTo>
                  <a:pt x="34" y="195"/>
                  <a:pt x="35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5" y="195"/>
                  <a:pt x="32" y="195"/>
                  <a:pt x="30" y="194"/>
                </a:cubicBezTo>
                <a:cubicBezTo>
                  <a:pt x="30" y="194"/>
                  <a:pt x="29" y="194"/>
                  <a:pt x="28" y="194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29" y="194"/>
                  <a:pt x="29" y="193"/>
                  <a:pt x="29" y="193"/>
                </a:cubicBezTo>
                <a:cubicBezTo>
                  <a:pt x="31" y="193"/>
                  <a:pt x="32" y="194"/>
                  <a:pt x="34" y="194"/>
                </a:cubicBezTo>
                <a:cubicBezTo>
                  <a:pt x="34" y="193"/>
                  <a:pt x="32" y="194"/>
                  <a:pt x="33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40" y="193"/>
                  <a:pt x="45" y="194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46" y="194"/>
                  <a:pt x="39" y="193"/>
                  <a:pt x="34" y="192"/>
                </a:cubicBezTo>
                <a:cubicBezTo>
                  <a:pt x="33" y="192"/>
                  <a:pt x="32" y="192"/>
                  <a:pt x="31" y="192"/>
                </a:cubicBezTo>
                <a:cubicBezTo>
                  <a:pt x="32" y="192"/>
                  <a:pt x="33" y="192"/>
                  <a:pt x="33" y="192"/>
                </a:cubicBezTo>
                <a:cubicBezTo>
                  <a:pt x="33" y="192"/>
                  <a:pt x="33" y="192"/>
                  <a:pt x="32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4" y="191"/>
                  <a:pt x="32" y="191"/>
                  <a:pt x="31" y="191"/>
                </a:cubicBezTo>
                <a:cubicBezTo>
                  <a:pt x="31" y="190"/>
                  <a:pt x="30" y="191"/>
                  <a:pt x="29" y="190"/>
                </a:cubicBezTo>
                <a:cubicBezTo>
                  <a:pt x="30" y="190"/>
                  <a:pt x="32" y="191"/>
                  <a:pt x="34" y="191"/>
                </a:cubicBezTo>
                <a:cubicBezTo>
                  <a:pt x="33" y="191"/>
                  <a:pt x="33" y="190"/>
                  <a:pt x="32" y="190"/>
                </a:cubicBezTo>
                <a:cubicBezTo>
                  <a:pt x="37" y="191"/>
                  <a:pt x="42" y="191"/>
                  <a:pt x="47" y="192"/>
                </a:cubicBezTo>
                <a:cubicBezTo>
                  <a:pt x="47" y="191"/>
                  <a:pt x="47" y="191"/>
                  <a:pt x="47" y="191"/>
                </a:cubicBezTo>
                <a:cubicBezTo>
                  <a:pt x="43" y="191"/>
                  <a:pt x="39" y="190"/>
                  <a:pt x="35" y="189"/>
                </a:cubicBezTo>
                <a:cubicBezTo>
                  <a:pt x="35" y="189"/>
                  <a:pt x="35" y="189"/>
                  <a:pt x="35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7" y="189"/>
                  <a:pt x="41" y="190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0" y="189"/>
                  <a:pt x="36" y="189"/>
                  <a:pt x="33" y="188"/>
                </a:cubicBezTo>
                <a:cubicBezTo>
                  <a:pt x="33" y="188"/>
                  <a:pt x="33" y="188"/>
                  <a:pt x="34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5" y="188"/>
                  <a:pt x="33" y="188"/>
                  <a:pt x="32" y="187"/>
                </a:cubicBezTo>
                <a:cubicBezTo>
                  <a:pt x="33" y="187"/>
                  <a:pt x="35" y="188"/>
                  <a:pt x="36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87"/>
                  <a:pt x="36" y="187"/>
                  <a:pt x="38" y="187"/>
                </a:cubicBezTo>
                <a:cubicBezTo>
                  <a:pt x="37" y="186"/>
                  <a:pt x="35" y="187"/>
                  <a:pt x="33" y="186"/>
                </a:cubicBezTo>
                <a:cubicBezTo>
                  <a:pt x="37" y="186"/>
                  <a:pt x="42" y="187"/>
                  <a:pt x="46" y="187"/>
                </a:cubicBezTo>
                <a:cubicBezTo>
                  <a:pt x="46" y="187"/>
                  <a:pt x="43" y="187"/>
                  <a:pt x="42" y="186"/>
                </a:cubicBezTo>
                <a:cubicBezTo>
                  <a:pt x="41" y="186"/>
                  <a:pt x="40" y="186"/>
                  <a:pt x="39" y="186"/>
                </a:cubicBezTo>
                <a:cubicBezTo>
                  <a:pt x="38" y="186"/>
                  <a:pt x="36" y="185"/>
                  <a:pt x="35" y="186"/>
                </a:cubicBezTo>
                <a:cubicBezTo>
                  <a:pt x="35" y="185"/>
                  <a:pt x="34" y="185"/>
                  <a:pt x="35" y="185"/>
                </a:cubicBezTo>
                <a:cubicBezTo>
                  <a:pt x="35" y="185"/>
                  <a:pt x="36" y="185"/>
                  <a:pt x="37" y="185"/>
                </a:cubicBezTo>
                <a:cubicBezTo>
                  <a:pt x="36" y="185"/>
                  <a:pt x="35" y="185"/>
                  <a:pt x="34" y="185"/>
                </a:cubicBezTo>
                <a:cubicBezTo>
                  <a:pt x="35" y="184"/>
                  <a:pt x="37" y="185"/>
                  <a:pt x="38" y="185"/>
                </a:cubicBezTo>
                <a:cubicBezTo>
                  <a:pt x="41" y="184"/>
                  <a:pt x="44" y="185"/>
                  <a:pt x="46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7" y="184"/>
                  <a:pt x="39" y="184"/>
                  <a:pt x="39" y="183"/>
                </a:cubicBezTo>
                <a:cubicBezTo>
                  <a:pt x="39" y="183"/>
                  <a:pt x="39" y="183"/>
                  <a:pt x="39" y="183"/>
                </a:cubicBezTo>
                <a:cubicBezTo>
                  <a:pt x="38" y="183"/>
                  <a:pt x="37" y="183"/>
                  <a:pt x="36" y="183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6" y="183"/>
                  <a:pt x="36" y="183"/>
                  <a:pt x="36" y="182"/>
                </a:cubicBezTo>
                <a:cubicBezTo>
                  <a:pt x="37" y="182"/>
                  <a:pt x="38" y="182"/>
                  <a:pt x="40" y="182"/>
                </a:cubicBezTo>
                <a:cubicBezTo>
                  <a:pt x="39" y="182"/>
                  <a:pt x="39" y="182"/>
                  <a:pt x="38" y="1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9" y="181"/>
                  <a:pt x="40" y="182"/>
                  <a:pt x="42" y="182"/>
                </a:cubicBezTo>
                <a:cubicBezTo>
                  <a:pt x="42" y="182"/>
                  <a:pt x="42" y="182"/>
                  <a:pt x="42" y="182"/>
                </a:cubicBezTo>
                <a:cubicBezTo>
                  <a:pt x="41" y="181"/>
                  <a:pt x="40" y="182"/>
                  <a:pt x="39" y="181"/>
                </a:cubicBezTo>
                <a:cubicBezTo>
                  <a:pt x="40" y="181"/>
                  <a:pt x="41" y="181"/>
                  <a:pt x="42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5" y="181"/>
                </a:cubicBezTo>
                <a:cubicBezTo>
                  <a:pt x="44" y="180"/>
                  <a:pt x="43" y="180"/>
                  <a:pt x="42" y="180"/>
                </a:cubicBezTo>
                <a:cubicBezTo>
                  <a:pt x="42" y="180"/>
                  <a:pt x="42" y="180"/>
                  <a:pt x="41" y="180"/>
                </a:cubicBezTo>
                <a:cubicBezTo>
                  <a:pt x="47" y="180"/>
                  <a:pt x="53" y="180"/>
                  <a:pt x="59" y="179"/>
                </a:cubicBezTo>
                <a:cubicBezTo>
                  <a:pt x="52" y="179"/>
                  <a:pt x="47" y="179"/>
                  <a:pt x="40" y="179"/>
                </a:cubicBezTo>
                <a:cubicBezTo>
                  <a:pt x="41" y="178"/>
                  <a:pt x="42" y="179"/>
                  <a:pt x="42" y="179"/>
                </a:cubicBezTo>
                <a:cubicBezTo>
                  <a:pt x="45" y="179"/>
                  <a:pt x="47" y="178"/>
                  <a:pt x="49" y="178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50" y="178"/>
                  <a:pt x="54" y="177"/>
                  <a:pt x="59" y="177"/>
                </a:cubicBezTo>
                <a:cubicBezTo>
                  <a:pt x="57" y="176"/>
                  <a:pt x="53" y="177"/>
                  <a:pt x="51" y="176"/>
                </a:cubicBezTo>
                <a:cubicBezTo>
                  <a:pt x="50" y="177"/>
                  <a:pt x="48" y="177"/>
                  <a:pt x="47" y="176"/>
                </a:cubicBezTo>
                <a:cubicBezTo>
                  <a:pt x="49" y="176"/>
                  <a:pt x="50" y="176"/>
                  <a:pt x="52" y="176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6" y="175"/>
                  <a:pt x="62" y="175"/>
                  <a:pt x="67" y="175"/>
                </a:cubicBezTo>
                <a:cubicBezTo>
                  <a:pt x="64" y="175"/>
                  <a:pt x="60" y="175"/>
                  <a:pt x="57" y="175"/>
                </a:cubicBezTo>
                <a:cubicBezTo>
                  <a:pt x="57" y="175"/>
                  <a:pt x="57" y="175"/>
                  <a:pt x="58" y="175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4"/>
                  <a:pt x="66" y="174"/>
                  <a:pt x="70" y="174"/>
                </a:cubicBezTo>
                <a:cubicBezTo>
                  <a:pt x="76" y="174"/>
                  <a:pt x="84" y="173"/>
                  <a:pt x="90" y="173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78" y="173"/>
                  <a:pt x="65" y="174"/>
                  <a:pt x="53" y="173"/>
                </a:cubicBezTo>
                <a:cubicBezTo>
                  <a:pt x="59" y="173"/>
                  <a:pt x="66" y="173"/>
                  <a:pt x="72" y="173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62" y="173"/>
                  <a:pt x="54" y="173"/>
                  <a:pt x="45" y="172"/>
                </a:cubicBezTo>
                <a:cubicBezTo>
                  <a:pt x="47" y="172"/>
                  <a:pt x="49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60" y="171"/>
                  <a:pt x="60" y="171"/>
                  <a:pt x="60" y="171"/>
                </a:cubicBezTo>
                <a:cubicBezTo>
                  <a:pt x="59" y="171"/>
                  <a:pt x="58" y="172"/>
                  <a:pt x="57" y="171"/>
                </a:cubicBezTo>
                <a:cubicBezTo>
                  <a:pt x="55" y="171"/>
                  <a:pt x="53" y="171"/>
                  <a:pt x="51" y="171"/>
                </a:cubicBezTo>
                <a:cubicBezTo>
                  <a:pt x="49" y="171"/>
                  <a:pt x="47" y="171"/>
                  <a:pt x="45" y="171"/>
                </a:cubicBezTo>
                <a:cubicBezTo>
                  <a:pt x="46" y="171"/>
                  <a:pt x="47" y="171"/>
                  <a:pt x="48" y="171"/>
                </a:cubicBezTo>
                <a:cubicBezTo>
                  <a:pt x="47" y="171"/>
                  <a:pt x="47" y="171"/>
                  <a:pt x="47" y="171"/>
                </a:cubicBezTo>
                <a:cubicBezTo>
                  <a:pt x="49" y="170"/>
                  <a:pt x="51" y="170"/>
                  <a:pt x="53" y="170"/>
                </a:cubicBezTo>
                <a:cubicBezTo>
                  <a:pt x="51" y="170"/>
                  <a:pt x="49" y="171"/>
                  <a:pt x="47" y="170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69"/>
                  <a:pt x="54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61" y="169"/>
                  <a:pt x="68" y="169"/>
                  <a:pt x="74" y="168"/>
                </a:cubicBezTo>
                <a:cubicBezTo>
                  <a:pt x="73" y="168"/>
                  <a:pt x="71" y="169"/>
                  <a:pt x="70" y="168"/>
                </a:cubicBezTo>
                <a:cubicBezTo>
                  <a:pt x="70" y="168"/>
                  <a:pt x="69" y="168"/>
                  <a:pt x="68" y="168"/>
                </a:cubicBezTo>
                <a:cubicBezTo>
                  <a:pt x="68" y="168"/>
                  <a:pt x="67" y="168"/>
                  <a:pt x="66" y="168"/>
                </a:cubicBezTo>
                <a:cubicBezTo>
                  <a:pt x="66" y="168"/>
                  <a:pt x="65" y="168"/>
                  <a:pt x="65" y="168"/>
                </a:cubicBezTo>
                <a:cubicBezTo>
                  <a:pt x="65" y="168"/>
                  <a:pt x="64" y="168"/>
                  <a:pt x="64" y="168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1" y="168"/>
                  <a:pt x="60" y="169"/>
                  <a:pt x="60" y="168"/>
                </a:cubicBezTo>
                <a:cubicBezTo>
                  <a:pt x="59" y="168"/>
                  <a:pt x="60" y="168"/>
                  <a:pt x="60" y="168"/>
                </a:cubicBezTo>
                <a:cubicBezTo>
                  <a:pt x="59" y="169"/>
                  <a:pt x="56" y="168"/>
                  <a:pt x="55" y="169"/>
                </a:cubicBezTo>
                <a:cubicBezTo>
                  <a:pt x="54" y="168"/>
                  <a:pt x="54" y="168"/>
                  <a:pt x="54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4" y="168"/>
                  <a:pt x="54" y="168"/>
                  <a:pt x="54" y="167"/>
                </a:cubicBezTo>
                <a:cubicBezTo>
                  <a:pt x="54" y="167"/>
                  <a:pt x="53" y="167"/>
                  <a:pt x="53" y="167"/>
                </a:cubicBezTo>
                <a:cubicBezTo>
                  <a:pt x="53" y="167"/>
                  <a:pt x="54" y="167"/>
                  <a:pt x="55" y="167"/>
                </a:cubicBezTo>
                <a:cubicBezTo>
                  <a:pt x="55" y="167"/>
                  <a:pt x="55" y="167"/>
                  <a:pt x="55" y="167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58" y="167"/>
                  <a:pt x="66" y="166"/>
                  <a:pt x="73" y="166"/>
                </a:cubicBezTo>
                <a:cubicBezTo>
                  <a:pt x="67" y="165"/>
                  <a:pt x="61" y="166"/>
                  <a:pt x="55" y="166"/>
                </a:cubicBezTo>
                <a:cubicBezTo>
                  <a:pt x="57" y="166"/>
                  <a:pt x="58" y="166"/>
                  <a:pt x="59" y="165"/>
                </a:cubicBezTo>
                <a:cubicBezTo>
                  <a:pt x="57" y="165"/>
                  <a:pt x="55" y="165"/>
                  <a:pt x="54" y="165"/>
                </a:cubicBezTo>
                <a:cubicBezTo>
                  <a:pt x="57" y="165"/>
                  <a:pt x="61" y="165"/>
                  <a:pt x="64" y="165"/>
                </a:cubicBezTo>
                <a:cubicBezTo>
                  <a:pt x="61" y="165"/>
                  <a:pt x="59" y="165"/>
                  <a:pt x="57" y="165"/>
                </a:cubicBezTo>
                <a:cubicBezTo>
                  <a:pt x="56" y="165"/>
                  <a:pt x="55" y="165"/>
                  <a:pt x="53" y="165"/>
                </a:cubicBezTo>
                <a:cubicBezTo>
                  <a:pt x="56" y="165"/>
                  <a:pt x="58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54" y="164"/>
                  <a:pt x="54" y="164"/>
                  <a:pt x="54" y="164"/>
                </a:cubicBezTo>
                <a:cubicBezTo>
                  <a:pt x="55" y="164"/>
                  <a:pt x="56" y="164"/>
                  <a:pt x="57" y="164"/>
                </a:cubicBezTo>
                <a:cubicBezTo>
                  <a:pt x="56" y="164"/>
                  <a:pt x="55" y="164"/>
                  <a:pt x="54" y="164"/>
                </a:cubicBezTo>
                <a:cubicBezTo>
                  <a:pt x="56" y="163"/>
                  <a:pt x="58" y="163"/>
                  <a:pt x="60" y="163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9" y="163"/>
                  <a:pt x="57" y="163"/>
                  <a:pt x="55" y="163"/>
                </a:cubicBezTo>
                <a:cubicBezTo>
                  <a:pt x="59" y="162"/>
                  <a:pt x="64" y="162"/>
                  <a:pt x="68" y="162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5" y="161"/>
                  <a:pt x="62" y="162"/>
                  <a:pt x="59" y="162"/>
                </a:cubicBezTo>
                <a:cubicBezTo>
                  <a:pt x="60" y="162"/>
                  <a:pt x="61" y="161"/>
                  <a:pt x="62" y="162"/>
                </a:cubicBezTo>
                <a:cubicBezTo>
                  <a:pt x="62" y="161"/>
                  <a:pt x="62" y="161"/>
                  <a:pt x="62" y="161"/>
                </a:cubicBezTo>
                <a:cubicBezTo>
                  <a:pt x="61" y="161"/>
                  <a:pt x="60" y="162"/>
                  <a:pt x="5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63" y="161"/>
                  <a:pt x="69" y="160"/>
                  <a:pt x="75" y="160"/>
                </a:cubicBezTo>
                <a:cubicBezTo>
                  <a:pt x="74" y="160"/>
                  <a:pt x="74" y="160"/>
                  <a:pt x="73" y="160"/>
                </a:cubicBezTo>
                <a:cubicBezTo>
                  <a:pt x="71" y="160"/>
                  <a:pt x="68" y="159"/>
                  <a:pt x="66" y="160"/>
                </a:cubicBezTo>
                <a:cubicBezTo>
                  <a:pt x="64" y="159"/>
                  <a:pt x="62" y="160"/>
                  <a:pt x="60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59" y="160"/>
                  <a:pt x="58" y="160"/>
                  <a:pt x="57" y="160"/>
                </a:cubicBezTo>
                <a:cubicBezTo>
                  <a:pt x="56" y="159"/>
                  <a:pt x="55" y="160"/>
                  <a:pt x="55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49" y="160"/>
                  <a:pt x="46" y="160"/>
                  <a:pt x="41" y="159"/>
                </a:cubicBezTo>
                <a:cubicBezTo>
                  <a:pt x="40" y="160"/>
                  <a:pt x="39" y="159"/>
                  <a:pt x="38" y="159"/>
                </a:cubicBezTo>
                <a:cubicBezTo>
                  <a:pt x="33" y="159"/>
                  <a:pt x="28" y="159"/>
                  <a:pt x="22" y="159"/>
                </a:cubicBezTo>
                <a:cubicBezTo>
                  <a:pt x="24" y="159"/>
                  <a:pt x="24" y="159"/>
                  <a:pt x="24" y="159"/>
                </a:cubicBezTo>
                <a:cubicBezTo>
                  <a:pt x="23" y="158"/>
                  <a:pt x="22" y="159"/>
                  <a:pt x="21" y="158"/>
                </a:cubicBezTo>
                <a:cubicBezTo>
                  <a:pt x="20" y="158"/>
                  <a:pt x="19" y="158"/>
                  <a:pt x="18" y="158"/>
                </a:cubicBezTo>
                <a:cubicBezTo>
                  <a:pt x="21" y="158"/>
                  <a:pt x="24" y="158"/>
                  <a:pt x="27" y="158"/>
                </a:cubicBezTo>
                <a:cubicBezTo>
                  <a:pt x="25" y="157"/>
                  <a:pt x="22" y="157"/>
                  <a:pt x="20" y="157"/>
                </a:cubicBezTo>
                <a:cubicBezTo>
                  <a:pt x="21" y="157"/>
                  <a:pt x="24" y="157"/>
                  <a:pt x="26" y="157"/>
                </a:cubicBezTo>
                <a:cubicBezTo>
                  <a:pt x="24" y="157"/>
                  <a:pt x="22" y="157"/>
                  <a:pt x="21" y="156"/>
                </a:cubicBezTo>
                <a:cubicBezTo>
                  <a:pt x="21" y="156"/>
                  <a:pt x="22" y="156"/>
                  <a:pt x="22" y="156"/>
                </a:cubicBezTo>
                <a:cubicBezTo>
                  <a:pt x="22" y="156"/>
                  <a:pt x="21" y="156"/>
                  <a:pt x="20" y="156"/>
                </a:cubicBezTo>
                <a:cubicBezTo>
                  <a:pt x="21" y="155"/>
                  <a:pt x="22" y="156"/>
                  <a:pt x="23" y="155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5" y="155"/>
                  <a:pt x="28" y="155"/>
                  <a:pt x="31" y="155"/>
                </a:cubicBezTo>
                <a:cubicBezTo>
                  <a:pt x="31" y="155"/>
                  <a:pt x="30" y="155"/>
                  <a:pt x="29" y="154"/>
                </a:cubicBezTo>
                <a:cubicBezTo>
                  <a:pt x="26" y="155"/>
                  <a:pt x="24" y="154"/>
                  <a:pt x="21" y="154"/>
                </a:cubicBezTo>
                <a:cubicBezTo>
                  <a:pt x="22" y="154"/>
                  <a:pt x="24" y="154"/>
                  <a:pt x="25" y="154"/>
                </a:cubicBezTo>
                <a:cubicBezTo>
                  <a:pt x="25" y="154"/>
                  <a:pt x="24" y="154"/>
                  <a:pt x="23" y="153"/>
                </a:cubicBezTo>
                <a:cubicBezTo>
                  <a:pt x="26" y="153"/>
                  <a:pt x="27" y="154"/>
                  <a:pt x="30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1" y="153"/>
                  <a:pt x="32" y="153"/>
                  <a:pt x="33" y="153"/>
                </a:cubicBezTo>
                <a:cubicBezTo>
                  <a:pt x="31" y="152"/>
                  <a:pt x="27" y="152"/>
                  <a:pt x="25" y="152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30" y="152"/>
                  <a:pt x="34" y="152"/>
                  <a:pt x="38" y="152"/>
                </a:cubicBezTo>
                <a:cubicBezTo>
                  <a:pt x="37" y="151"/>
                  <a:pt x="36" y="152"/>
                  <a:pt x="35" y="151"/>
                </a:cubicBezTo>
                <a:cubicBezTo>
                  <a:pt x="32" y="151"/>
                  <a:pt x="30" y="151"/>
                  <a:pt x="27" y="151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26" y="151"/>
                  <a:pt x="28" y="151"/>
                  <a:pt x="30" y="150"/>
                </a:cubicBezTo>
                <a:cubicBezTo>
                  <a:pt x="30" y="150"/>
                  <a:pt x="29" y="150"/>
                  <a:pt x="29" y="150"/>
                </a:cubicBezTo>
                <a:cubicBezTo>
                  <a:pt x="32" y="150"/>
                  <a:pt x="35" y="149"/>
                  <a:pt x="39" y="149"/>
                </a:cubicBezTo>
                <a:cubicBezTo>
                  <a:pt x="38" y="149"/>
                  <a:pt x="35" y="150"/>
                  <a:pt x="35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0" y="148"/>
                  <a:pt x="30" y="148"/>
                  <a:pt x="29" y="148"/>
                </a:cubicBezTo>
                <a:cubicBezTo>
                  <a:pt x="31" y="148"/>
                  <a:pt x="34" y="148"/>
                  <a:pt x="36" y="148"/>
                </a:cubicBezTo>
                <a:cubicBezTo>
                  <a:pt x="35" y="148"/>
                  <a:pt x="34" y="148"/>
                  <a:pt x="33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30" y="147"/>
                  <a:pt x="33" y="147"/>
                  <a:pt x="36" y="147"/>
                </a:cubicBezTo>
                <a:cubicBezTo>
                  <a:pt x="35" y="147"/>
                  <a:pt x="33" y="147"/>
                  <a:pt x="33" y="147"/>
                </a:cubicBezTo>
                <a:cubicBezTo>
                  <a:pt x="39" y="147"/>
                  <a:pt x="45" y="147"/>
                  <a:pt x="50" y="147"/>
                </a:cubicBezTo>
                <a:cubicBezTo>
                  <a:pt x="52" y="147"/>
                  <a:pt x="54" y="147"/>
                  <a:pt x="56" y="147"/>
                </a:cubicBezTo>
                <a:cubicBezTo>
                  <a:pt x="56" y="147"/>
                  <a:pt x="57" y="146"/>
                  <a:pt x="58" y="147"/>
                </a:cubicBezTo>
                <a:cubicBezTo>
                  <a:pt x="62" y="147"/>
                  <a:pt x="66" y="147"/>
                  <a:pt x="70" y="146"/>
                </a:cubicBezTo>
                <a:cubicBezTo>
                  <a:pt x="67" y="146"/>
                  <a:pt x="62" y="146"/>
                  <a:pt x="59" y="146"/>
                </a:cubicBezTo>
                <a:cubicBezTo>
                  <a:pt x="56" y="146"/>
                  <a:pt x="53" y="146"/>
                  <a:pt x="50" y="146"/>
                </a:cubicBezTo>
                <a:cubicBezTo>
                  <a:pt x="45" y="146"/>
                  <a:pt x="39" y="146"/>
                  <a:pt x="34" y="145"/>
                </a:cubicBezTo>
                <a:cubicBezTo>
                  <a:pt x="38" y="145"/>
                  <a:pt x="44" y="146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3" y="145"/>
                  <a:pt x="37" y="145"/>
                  <a:pt x="31" y="145"/>
                </a:cubicBezTo>
                <a:cubicBezTo>
                  <a:pt x="32" y="144"/>
                  <a:pt x="35" y="145"/>
                  <a:pt x="35" y="144"/>
                </a:cubicBezTo>
                <a:cubicBezTo>
                  <a:pt x="38" y="144"/>
                  <a:pt x="41" y="144"/>
                  <a:pt x="43" y="144"/>
                </a:cubicBezTo>
                <a:cubicBezTo>
                  <a:pt x="40" y="143"/>
                  <a:pt x="37" y="144"/>
                  <a:pt x="34" y="143"/>
                </a:cubicBezTo>
                <a:cubicBezTo>
                  <a:pt x="32" y="143"/>
                  <a:pt x="31" y="143"/>
                  <a:pt x="30" y="143"/>
                </a:cubicBezTo>
                <a:cubicBezTo>
                  <a:pt x="33" y="142"/>
                  <a:pt x="35" y="143"/>
                  <a:pt x="38" y="142"/>
                </a:cubicBezTo>
                <a:cubicBezTo>
                  <a:pt x="31" y="142"/>
                  <a:pt x="31" y="142"/>
                  <a:pt x="31" y="142"/>
                </a:cubicBezTo>
                <a:cubicBezTo>
                  <a:pt x="32" y="142"/>
                  <a:pt x="35" y="142"/>
                  <a:pt x="36" y="142"/>
                </a:cubicBezTo>
                <a:cubicBezTo>
                  <a:pt x="35" y="141"/>
                  <a:pt x="34" y="142"/>
                  <a:pt x="33" y="141"/>
                </a:cubicBezTo>
                <a:cubicBezTo>
                  <a:pt x="40" y="141"/>
                  <a:pt x="48" y="141"/>
                  <a:pt x="55" y="141"/>
                </a:cubicBezTo>
                <a:cubicBezTo>
                  <a:pt x="54" y="141"/>
                  <a:pt x="51" y="141"/>
                  <a:pt x="50" y="141"/>
                </a:cubicBezTo>
                <a:cubicBezTo>
                  <a:pt x="46" y="141"/>
                  <a:pt x="42" y="141"/>
                  <a:pt x="38" y="140"/>
                </a:cubicBezTo>
                <a:cubicBezTo>
                  <a:pt x="36" y="140"/>
                  <a:pt x="34" y="141"/>
                  <a:pt x="32" y="140"/>
                </a:cubicBezTo>
                <a:cubicBezTo>
                  <a:pt x="35" y="140"/>
                  <a:pt x="37" y="140"/>
                  <a:pt x="40" y="140"/>
                </a:cubicBezTo>
                <a:cubicBezTo>
                  <a:pt x="40" y="140"/>
                  <a:pt x="42" y="140"/>
                  <a:pt x="42" y="140"/>
                </a:cubicBezTo>
                <a:cubicBezTo>
                  <a:pt x="40" y="140"/>
                  <a:pt x="38" y="140"/>
                  <a:pt x="35" y="140"/>
                </a:cubicBezTo>
                <a:cubicBezTo>
                  <a:pt x="35" y="139"/>
                  <a:pt x="34" y="140"/>
                  <a:pt x="33" y="139"/>
                </a:cubicBezTo>
                <a:cubicBezTo>
                  <a:pt x="34" y="139"/>
                  <a:pt x="36" y="139"/>
                  <a:pt x="38" y="139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42" y="139"/>
                  <a:pt x="47" y="138"/>
                  <a:pt x="53" y="139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47" y="138"/>
                  <a:pt x="41" y="138"/>
                  <a:pt x="35" y="138"/>
                </a:cubicBezTo>
                <a:cubicBezTo>
                  <a:pt x="36" y="137"/>
                  <a:pt x="38" y="138"/>
                  <a:pt x="40" y="137"/>
                </a:cubicBezTo>
                <a:cubicBezTo>
                  <a:pt x="42" y="137"/>
                  <a:pt x="45" y="137"/>
                  <a:pt x="47" y="137"/>
                </a:cubicBezTo>
                <a:cubicBezTo>
                  <a:pt x="44" y="137"/>
                  <a:pt x="41" y="137"/>
                  <a:pt x="38" y="137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9" y="136"/>
                  <a:pt x="40" y="136"/>
                  <a:pt x="41" y="136"/>
                </a:cubicBezTo>
                <a:cubicBezTo>
                  <a:pt x="40" y="136"/>
                  <a:pt x="39" y="136"/>
                  <a:pt x="39" y="136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40" y="135"/>
                  <a:pt x="42" y="135"/>
                  <a:pt x="43" y="135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2" y="135"/>
                  <a:pt x="41" y="135"/>
                  <a:pt x="40" y="135"/>
                </a:cubicBezTo>
                <a:cubicBezTo>
                  <a:pt x="41" y="134"/>
                  <a:pt x="43" y="135"/>
                  <a:pt x="44" y="134"/>
                </a:cubicBezTo>
                <a:cubicBezTo>
                  <a:pt x="45" y="134"/>
                  <a:pt x="45" y="134"/>
                  <a:pt x="45" y="134"/>
                </a:cubicBezTo>
                <a:cubicBezTo>
                  <a:pt x="44" y="134"/>
                  <a:pt x="43" y="134"/>
                  <a:pt x="42" y="133"/>
                </a:cubicBezTo>
                <a:cubicBezTo>
                  <a:pt x="42" y="133"/>
                  <a:pt x="43" y="133"/>
                  <a:pt x="43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4" y="133"/>
                  <a:pt x="45" y="133"/>
                  <a:pt x="46" y="133"/>
                </a:cubicBezTo>
                <a:cubicBezTo>
                  <a:pt x="46" y="132"/>
                  <a:pt x="45" y="132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6" y="131"/>
                  <a:pt x="43" y="131"/>
                  <a:pt x="44" y="130"/>
                </a:cubicBezTo>
                <a:cubicBezTo>
                  <a:pt x="45" y="130"/>
                  <a:pt x="46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7" y="129"/>
                  <a:pt x="49" y="130"/>
                  <a:pt x="50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1" y="128"/>
                  <a:pt x="49" y="128"/>
                  <a:pt x="46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1" y="128"/>
                  <a:pt x="49" y="127"/>
                  <a:pt x="47" y="127"/>
                </a:cubicBezTo>
                <a:cubicBezTo>
                  <a:pt x="48" y="127"/>
                  <a:pt x="49" y="127"/>
                  <a:pt x="50" y="127"/>
                </a:cubicBezTo>
                <a:cubicBezTo>
                  <a:pt x="49" y="126"/>
                  <a:pt x="48" y="126"/>
                  <a:pt x="48" y="126"/>
                </a:cubicBezTo>
                <a:cubicBezTo>
                  <a:pt x="50" y="126"/>
                  <a:pt x="53" y="126"/>
                  <a:pt x="55" y="126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4" y="125"/>
                  <a:pt x="51" y="125"/>
                  <a:pt x="49" y="125"/>
                </a:cubicBezTo>
                <a:cubicBezTo>
                  <a:pt x="50" y="125"/>
                  <a:pt x="51" y="124"/>
                  <a:pt x="51" y="124"/>
                </a:cubicBezTo>
                <a:cubicBezTo>
                  <a:pt x="51" y="124"/>
                  <a:pt x="50" y="124"/>
                  <a:pt x="49" y="124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4" y="123"/>
                  <a:pt x="59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59" y="123"/>
                  <a:pt x="55" y="123"/>
                  <a:pt x="50" y="122"/>
                </a:cubicBezTo>
                <a:cubicBezTo>
                  <a:pt x="52" y="122"/>
                  <a:pt x="56" y="122"/>
                  <a:pt x="59" y="122"/>
                </a:cubicBezTo>
                <a:cubicBezTo>
                  <a:pt x="57" y="121"/>
                  <a:pt x="54" y="122"/>
                  <a:pt x="53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0"/>
                  <a:pt x="54" y="121"/>
                  <a:pt x="54" y="120"/>
                </a:cubicBezTo>
                <a:cubicBezTo>
                  <a:pt x="55" y="120"/>
                  <a:pt x="56" y="120"/>
                  <a:pt x="57" y="120"/>
                </a:cubicBezTo>
                <a:cubicBezTo>
                  <a:pt x="56" y="120"/>
                  <a:pt x="54" y="120"/>
                  <a:pt x="53" y="11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3" y="119"/>
                  <a:pt x="52" y="119"/>
                  <a:pt x="51" y="11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2" y="118"/>
                  <a:pt x="51" y="118"/>
                  <a:pt x="52" y="118"/>
                </a:cubicBezTo>
                <a:cubicBezTo>
                  <a:pt x="53" y="118"/>
                  <a:pt x="53" y="118"/>
                  <a:pt x="54" y="118"/>
                </a:cubicBezTo>
                <a:cubicBezTo>
                  <a:pt x="55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8" y="118"/>
                  <a:pt x="62" y="118"/>
                  <a:pt x="66" y="118"/>
                </a:cubicBezTo>
                <a:cubicBezTo>
                  <a:pt x="66" y="117"/>
                  <a:pt x="64" y="118"/>
                  <a:pt x="64" y="117"/>
                </a:cubicBezTo>
                <a:cubicBezTo>
                  <a:pt x="62" y="117"/>
                  <a:pt x="61" y="117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58" y="116"/>
                  <a:pt x="56" y="117"/>
                  <a:pt x="53" y="117"/>
                </a:cubicBezTo>
                <a:cubicBezTo>
                  <a:pt x="54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2" y="115"/>
                  <a:pt x="51" y="116"/>
                  <a:pt x="49" y="116"/>
                </a:cubicBezTo>
                <a:cubicBezTo>
                  <a:pt x="48" y="116"/>
                  <a:pt x="49" y="115"/>
                  <a:pt x="48" y="115"/>
                </a:cubicBezTo>
                <a:cubicBezTo>
                  <a:pt x="49" y="115"/>
                  <a:pt x="49" y="115"/>
                  <a:pt x="50" y="114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3"/>
                  <a:pt x="52" y="114"/>
                  <a:pt x="52" y="113"/>
                </a:cubicBezTo>
                <a:cubicBezTo>
                  <a:pt x="52" y="113"/>
                  <a:pt x="52" y="112"/>
                  <a:pt x="54" y="112"/>
                </a:cubicBezTo>
                <a:cubicBezTo>
                  <a:pt x="54" y="112"/>
                  <a:pt x="54" y="112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1"/>
                  <a:pt x="53" y="111"/>
                  <a:pt x="53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4" y="110"/>
                  <a:pt x="50" y="110"/>
                  <a:pt x="47" y="110"/>
                </a:cubicBezTo>
                <a:cubicBezTo>
                  <a:pt x="46" y="110"/>
                  <a:pt x="45" y="110"/>
                  <a:pt x="44" y="110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3" y="110"/>
                  <a:pt x="42" y="110"/>
                  <a:pt x="42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39" y="110"/>
                  <a:pt x="36" y="110"/>
                  <a:pt x="34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09"/>
                  <a:pt x="36" y="109"/>
                  <a:pt x="37" y="109"/>
                </a:cubicBezTo>
                <a:cubicBezTo>
                  <a:pt x="38" y="109"/>
                  <a:pt x="40" y="109"/>
                  <a:pt x="41" y="109"/>
                </a:cubicBezTo>
                <a:cubicBezTo>
                  <a:pt x="40" y="109"/>
                  <a:pt x="38" y="108"/>
                  <a:pt x="36" y="109"/>
                </a:cubicBezTo>
                <a:cubicBezTo>
                  <a:pt x="39" y="108"/>
                  <a:pt x="42" y="108"/>
                  <a:pt x="45" y="108"/>
                </a:cubicBezTo>
                <a:cubicBezTo>
                  <a:pt x="42" y="108"/>
                  <a:pt x="39" y="108"/>
                  <a:pt x="37" y="108"/>
                </a:cubicBezTo>
                <a:cubicBezTo>
                  <a:pt x="37" y="107"/>
                  <a:pt x="35" y="108"/>
                  <a:pt x="34" y="108"/>
                </a:cubicBezTo>
                <a:cubicBezTo>
                  <a:pt x="36" y="108"/>
                  <a:pt x="38" y="107"/>
                  <a:pt x="40" y="107"/>
                </a:cubicBezTo>
                <a:cubicBezTo>
                  <a:pt x="39" y="107"/>
                  <a:pt x="37" y="107"/>
                  <a:pt x="36" y="107"/>
                </a:cubicBezTo>
                <a:cubicBezTo>
                  <a:pt x="37" y="107"/>
                  <a:pt x="38" y="107"/>
                  <a:pt x="39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2" y="106"/>
                  <a:pt x="45" y="106"/>
                  <a:pt x="48" y="106"/>
                </a:cubicBezTo>
                <a:cubicBezTo>
                  <a:pt x="45" y="106"/>
                  <a:pt x="41" y="106"/>
                  <a:pt x="38" y="106"/>
                </a:cubicBezTo>
                <a:cubicBezTo>
                  <a:pt x="38" y="105"/>
                  <a:pt x="38" y="106"/>
                  <a:pt x="39" y="105"/>
                </a:cubicBezTo>
                <a:cubicBezTo>
                  <a:pt x="39" y="105"/>
                  <a:pt x="39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9" y="105"/>
                  <a:pt x="40" y="105"/>
                </a:cubicBezTo>
                <a:cubicBezTo>
                  <a:pt x="40" y="105"/>
                  <a:pt x="41" y="105"/>
                  <a:pt x="41" y="105"/>
                </a:cubicBezTo>
                <a:cubicBezTo>
                  <a:pt x="42" y="104"/>
                  <a:pt x="44" y="105"/>
                  <a:pt x="46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47" y="103"/>
                  <a:pt x="43" y="104"/>
                  <a:pt x="40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6" y="103"/>
                  <a:pt x="51" y="103"/>
                  <a:pt x="55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2" y="103"/>
                  <a:pt x="41" y="103"/>
                  <a:pt x="40" y="102"/>
                </a:cubicBezTo>
                <a:cubicBezTo>
                  <a:pt x="40" y="103"/>
                  <a:pt x="39" y="102"/>
                  <a:pt x="39" y="102"/>
                </a:cubicBezTo>
                <a:cubicBezTo>
                  <a:pt x="39" y="102"/>
                  <a:pt x="40" y="102"/>
                  <a:pt x="40" y="102"/>
                </a:cubicBezTo>
                <a:cubicBezTo>
                  <a:pt x="39" y="102"/>
                  <a:pt x="37" y="102"/>
                  <a:pt x="36" y="101"/>
                </a:cubicBezTo>
                <a:cubicBezTo>
                  <a:pt x="28" y="100"/>
                  <a:pt x="21" y="100"/>
                  <a:pt x="13" y="100"/>
                </a:cubicBezTo>
                <a:cubicBezTo>
                  <a:pt x="9" y="100"/>
                  <a:pt x="6" y="101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4" y="100"/>
                  <a:pt x="4" y="99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99"/>
                  <a:pt x="4" y="99"/>
                  <a:pt x="4" y="99"/>
                </a:cubicBezTo>
                <a:cubicBezTo>
                  <a:pt x="6" y="98"/>
                  <a:pt x="6" y="98"/>
                  <a:pt x="6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9" y="97"/>
                  <a:pt x="9" y="97"/>
                  <a:pt x="9" y="97"/>
                </a:cubicBezTo>
                <a:cubicBezTo>
                  <a:pt x="8" y="97"/>
                  <a:pt x="8" y="97"/>
                  <a:pt x="7" y="97"/>
                </a:cubicBezTo>
                <a:cubicBezTo>
                  <a:pt x="7" y="96"/>
                  <a:pt x="8" y="97"/>
                  <a:pt x="8" y="96"/>
                </a:cubicBezTo>
                <a:cubicBezTo>
                  <a:pt x="8" y="96"/>
                  <a:pt x="7" y="97"/>
                  <a:pt x="7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1" y="95"/>
                  <a:pt x="10" y="95"/>
                  <a:pt x="9" y="95"/>
                </a:cubicBezTo>
                <a:cubicBezTo>
                  <a:pt x="9" y="95"/>
                  <a:pt x="9" y="95"/>
                  <a:pt x="9" y="95"/>
                </a:cubicBezTo>
                <a:cubicBezTo>
                  <a:pt x="8" y="94"/>
                  <a:pt x="8" y="94"/>
                  <a:pt x="8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3"/>
                  <a:pt x="9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2" y="93"/>
                  <a:pt x="13" y="92"/>
                  <a:pt x="15" y="92"/>
                </a:cubicBezTo>
                <a:cubicBezTo>
                  <a:pt x="15" y="92"/>
                  <a:pt x="15" y="92"/>
                  <a:pt x="15" y="92"/>
                </a:cubicBezTo>
                <a:cubicBezTo>
                  <a:pt x="14" y="92"/>
                  <a:pt x="13" y="91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10" y="91"/>
                  <a:pt x="10" y="91"/>
                </a:cubicBezTo>
                <a:cubicBezTo>
                  <a:pt x="10" y="91"/>
                  <a:pt x="11" y="91"/>
                  <a:pt x="12" y="91"/>
                </a:cubicBezTo>
                <a:cubicBezTo>
                  <a:pt x="12" y="90"/>
                  <a:pt x="11" y="91"/>
                  <a:pt x="11" y="90"/>
                </a:cubicBezTo>
                <a:cubicBezTo>
                  <a:pt x="14" y="89"/>
                  <a:pt x="18" y="90"/>
                  <a:pt x="22" y="89"/>
                </a:cubicBezTo>
                <a:cubicBezTo>
                  <a:pt x="19" y="89"/>
                  <a:pt x="16" y="89"/>
                  <a:pt x="13" y="89"/>
                </a:cubicBezTo>
                <a:cubicBezTo>
                  <a:pt x="18" y="89"/>
                  <a:pt x="22" y="89"/>
                  <a:pt x="28" y="89"/>
                </a:cubicBezTo>
                <a:cubicBezTo>
                  <a:pt x="26" y="88"/>
                  <a:pt x="23" y="89"/>
                  <a:pt x="21" y="89"/>
                </a:cubicBezTo>
                <a:cubicBezTo>
                  <a:pt x="18" y="89"/>
                  <a:pt x="14" y="89"/>
                  <a:pt x="11" y="88"/>
                </a:cubicBezTo>
                <a:cubicBezTo>
                  <a:pt x="20" y="87"/>
                  <a:pt x="28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28" y="87"/>
                  <a:pt x="21" y="87"/>
                  <a:pt x="13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7"/>
                  <a:pt x="13" y="87"/>
                  <a:pt x="12" y="87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86"/>
                  <a:pt x="13" y="86"/>
                  <a:pt x="13" y="86"/>
                </a:cubicBezTo>
                <a:cubicBezTo>
                  <a:pt x="14" y="86"/>
                  <a:pt x="15" y="86"/>
                  <a:pt x="16" y="86"/>
                </a:cubicBezTo>
                <a:cubicBezTo>
                  <a:pt x="15" y="86"/>
                  <a:pt x="14" y="86"/>
                  <a:pt x="13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4" y="85"/>
                  <a:pt x="15" y="85"/>
                </a:cubicBezTo>
                <a:cubicBezTo>
                  <a:pt x="15" y="84"/>
                  <a:pt x="15" y="84"/>
                  <a:pt x="15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7" y="83"/>
                  <a:pt x="19" y="84"/>
                  <a:pt x="21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2"/>
                  <a:pt x="16" y="83"/>
                  <a:pt x="15" y="83"/>
                </a:cubicBezTo>
                <a:cubicBezTo>
                  <a:pt x="16" y="82"/>
                  <a:pt x="16" y="82"/>
                  <a:pt x="17" y="82"/>
                </a:cubicBezTo>
                <a:cubicBezTo>
                  <a:pt x="17" y="82"/>
                  <a:pt x="16" y="82"/>
                  <a:pt x="16" y="82"/>
                </a:cubicBezTo>
                <a:cubicBezTo>
                  <a:pt x="16" y="81"/>
                  <a:pt x="17" y="82"/>
                  <a:pt x="18" y="81"/>
                </a:cubicBezTo>
                <a:cubicBezTo>
                  <a:pt x="18" y="81"/>
                  <a:pt x="17" y="82"/>
                  <a:pt x="17" y="81"/>
                </a:cubicBezTo>
                <a:cubicBezTo>
                  <a:pt x="18" y="81"/>
                  <a:pt x="20" y="81"/>
                  <a:pt x="20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0" y="80"/>
                  <a:pt x="22" y="80"/>
                  <a:pt x="22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19" y="78"/>
                  <a:pt x="19" y="78"/>
                  <a:pt x="19" y="78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2" y="77"/>
                  <a:pt x="23" y="76"/>
                  <a:pt x="25" y="76"/>
                </a:cubicBezTo>
                <a:cubicBezTo>
                  <a:pt x="24" y="76"/>
                  <a:pt x="23" y="76"/>
                  <a:pt x="23" y="76"/>
                </a:cubicBezTo>
                <a:cubicBezTo>
                  <a:pt x="22" y="76"/>
                  <a:pt x="21" y="75"/>
                  <a:pt x="20" y="76"/>
                </a:cubicBezTo>
                <a:cubicBezTo>
                  <a:pt x="23" y="74"/>
                  <a:pt x="28" y="74"/>
                  <a:pt x="32" y="73"/>
                </a:cubicBezTo>
                <a:cubicBezTo>
                  <a:pt x="31" y="73"/>
                  <a:pt x="30" y="73"/>
                  <a:pt x="29" y="73"/>
                </a:cubicBezTo>
                <a:cubicBezTo>
                  <a:pt x="26" y="74"/>
                  <a:pt x="23" y="74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2" y="73"/>
                  <a:pt x="24" y="73"/>
                  <a:pt x="25" y="73"/>
                </a:cubicBezTo>
                <a:cubicBezTo>
                  <a:pt x="24" y="73"/>
                  <a:pt x="22" y="73"/>
                  <a:pt x="21" y="74"/>
                </a:cubicBezTo>
                <a:cubicBezTo>
                  <a:pt x="20" y="73"/>
                  <a:pt x="20" y="73"/>
                  <a:pt x="20" y="73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1" y="71"/>
                  <a:pt x="21" y="71"/>
                </a:cubicBezTo>
                <a:cubicBezTo>
                  <a:pt x="22" y="71"/>
                  <a:pt x="23" y="71"/>
                  <a:pt x="24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2" y="70"/>
                  <a:pt x="21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69"/>
                  <a:pt x="22" y="69"/>
                  <a:pt x="22" y="69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8"/>
                  <a:pt x="23" y="68"/>
                  <a:pt x="22" y="68"/>
                </a:cubicBezTo>
                <a:cubicBezTo>
                  <a:pt x="21" y="68"/>
                  <a:pt x="20" y="69"/>
                  <a:pt x="19" y="68"/>
                </a:cubicBezTo>
                <a:cubicBezTo>
                  <a:pt x="18" y="68"/>
                  <a:pt x="18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6" y="69"/>
                  <a:pt x="16" y="68"/>
                  <a:pt x="16" y="68"/>
                </a:cubicBezTo>
                <a:cubicBezTo>
                  <a:pt x="10" y="68"/>
                  <a:pt x="5" y="68"/>
                  <a:pt x="0" y="67"/>
                </a:cubicBezTo>
                <a:cubicBezTo>
                  <a:pt x="0" y="67"/>
                  <a:pt x="0" y="67"/>
                  <a:pt x="1" y="67"/>
                </a:cubicBezTo>
                <a:cubicBezTo>
                  <a:pt x="0" y="67"/>
                  <a:pt x="0" y="66"/>
                  <a:pt x="0" y="66"/>
                </a:cubicBezTo>
                <a:cubicBezTo>
                  <a:pt x="0" y="66"/>
                  <a:pt x="0" y="66"/>
                  <a:pt x="1" y="66"/>
                </a:cubicBezTo>
                <a:cubicBezTo>
                  <a:pt x="1" y="66"/>
                  <a:pt x="2" y="66"/>
                  <a:pt x="2" y="66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3" y="64"/>
                  <a:pt x="4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3" y="63"/>
                  <a:pt x="4" y="63"/>
                  <a:pt x="4" y="63"/>
                </a:cubicBezTo>
                <a:cubicBezTo>
                  <a:pt x="4" y="63"/>
                  <a:pt x="3" y="63"/>
                  <a:pt x="3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6" y="62"/>
                  <a:pt x="6" y="62"/>
                  <a:pt x="7" y="62"/>
                </a:cubicBezTo>
                <a:cubicBezTo>
                  <a:pt x="6" y="61"/>
                  <a:pt x="4" y="62"/>
                  <a:pt x="4" y="61"/>
                </a:cubicBezTo>
                <a:cubicBezTo>
                  <a:pt x="5" y="61"/>
                  <a:pt x="5" y="61"/>
                  <a:pt x="6" y="61"/>
                </a:cubicBezTo>
                <a:cubicBezTo>
                  <a:pt x="5" y="61"/>
                  <a:pt x="5" y="60"/>
                  <a:pt x="5" y="60"/>
                </a:cubicBezTo>
                <a:cubicBezTo>
                  <a:pt x="4" y="60"/>
                  <a:pt x="5" y="60"/>
                  <a:pt x="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6" y="59"/>
                  <a:pt x="7" y="59"/>
                  <a:pt x="8" y="58"/>
                </a:cubicBezTo>
                <a:cubicBezTo>
                  <a:pt x="8" y="58"/>
                  <a:pt x="7" y="58"/>
                  <a:pt x="7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7" y="58"/>
                  <a:pt x="7" y="58"/>
                </a:cubicBezTo>
                <a:cubicBezTo>
                  <a:pt x="7" y="57"/>
                  <a:pt x="7" y="58"/>
                  <a:pt x="6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7" y="57"/>
                  <a:pt x="7" y="56"/>
                  <a:pt x="9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9" y="55"/>
                  <a:pt x="10" y="56"/>
                  <a:pt x="10" y="55"/>
                </a:cubicBezTo>
                <a:cubicBezTo>
                  <a:pt x="9" y="55"/>
                  <a:pt x="9" y="55"/>
                  <a:pt x="8" y="55"/>
                </a:cubicBezTo>
                <a:cubicBezTo>
                  <a:pt x="8" y="55"/>
                  <a:pt x="8" y="54"/>
                  <a:pt x="9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3"/>
                  <a:pt x="10" y="52"/>
                </a:cubicBezTo>
                <a:cubicBezTo>
                  <a:pt x="10" y="52"/>
                  <a:pt x="8" y="53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10" y="52"/>
                  <a:pt x="9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0"/>
                  <a:pt x="10" y="50"/>
                  <a:pt x="10" y="50"/>
                </a:cubicBezTo>
                <a:cubicBezTo>
                  <a:pt x="13" y="50"/>
                  <a:pt x="16" y="50"/>
                  <a:pt x="19" y="50"/>
                </a:cubicBezTo>
                <a:cubicBezTo>
                  <a:pt x="19" y="49"/>
                  <a:pt x="18" y="49"/>
                  <a:pt x="17" y="49"/>
                </a:cubicBezTo>
                <a:cubicBezTo>
                  <a:pt x="15" y="49"/>
                  <a:pt x="12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3" y="48"/>
                  <a:pt x="16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4" y="47"/>
                  <a:pt x="12" y="47"/>
                </a:cubicBezTo>
                <a:cubicBezTo>
                  <a:pt x="12" y="46"/>
                  <a:pt x="14" y="46"/>
                  <a:pt x="14" y="46"/>
                </a:cubicBezTo>
                <a:cubicBezTo>
                  <a:pt x="15" y="46"/>
                  <a:pt x="14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4" y="45"/>
                  <a:pt x="13" y="45"/>
                </a:cubicBezTo>
                <a:cubicBezTo>
                  <a:pt x="13" y="44"/>
                  <a:pt x="14" y="44"/>
                  <a:pt x="14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3" y="39"/>
                  <a:pt x="20" y="40"/>
                  <a:pt x="18" y="39"/>
                </a:cubicBezTo>
                <a:cubicBezTo>
                  <a:pt x="17" y="39"/>
                  <a:pt x="19" y="39"/>
                  <a:pt x="19" y="38"/>
                </a:cubicBezTo>
                <a:cubicBezTo>
                  <a:pt x="20" y="38"/>
                  <a:pt x="22" y="38"/>
                  <a:pt x="23" y="38"/>
                </a:cubicBezTo>
                <a:cubicBezTo>
                  <a:pt x="23" y="37"/>
                  <a:pt x="22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0" y="37"/>
                  <a:pt x="19" y="37"/>
                </a:cubicBezTo>
                <a:cubicBezTo>
                  <a:pt x="20" y="37"/>
                  <a:pt x="22" y="37"/>
                  <a:pt x="23" y="36"/>
                </a:cubicBezTo>
                <a:cubicBezTo>
                  <a:pt x="22" y="36"/>
                  <a:pt x="21" y="36"/>
                  <a:pt x="20" y="36"/>
                </a:cubicBezTo>
                <a:cubicBezTo>
                  <a:pt x="21" y="36"/>
                  <a:pt x="21" y="36"/>
                  <a:pt x="22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0" y="35"/>
                  <a:pt x="20" y="34"/>
                </a:cubicBezTo>
                <a:cubicBezTo>
                  <a:pt x="21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3"/>
                  <a:pt x="24" y="33"/>
                  <a:pt x="23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2"/>
                  <a:pt x="33" y="33"/>
                  <a:pt x="34" y="32"/>
                </a:cubicBezTo>
                <a:cubicBezTo>
                  <a:pt x="32" y="32"/>
                  <a:pt x="29" y="32"/>
                  <a:pt x="26" y="31"/>
                </a:cubicBezTo>
                <a:cubicBezTo>
                  <a:pt x="26" y="31"/>
                  <a:pt x="25" y="31"/>
                  <a:pt x="25" y="31"/>
                </a:cubicBezTo>
                <a:cubicBezTo>
                  <a:pt x="28" y="31"/>
                  <a:pt x="31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29" y="31"/>
                  <a:pt x="27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0"/>
                  <a:pt x="27" y="30"/>
                  <a:pt x="26" y="30"/>
                </a:cubicBezTo>
                <a:cubicBezTo>
                  <a:pt x="27" y="29"/>
                  <a:pt x="29" y="30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0" y="29"/>
                  <a:pt x="30" y="29"/>
                </a:cubicBezTo>
                <a:cubicBezTo>
                  <a:pt x="31" y="29"/>
                  <a:pt x="31" y="29"/>
                  <a:pt x="33" y="29"/>
                </a:cubicBezTo>
                <a:cubicBezTo>
                  <a:pt x="32" y="28"/>
                  <a:pt x="30" y="28"/>
                  <a:pt x="28" y="28"/>
                </a:cubicBezTo>
                <a:cubicBezTo>
                  <a:pt x="29" y="28"/>
                  <a:pt x="31" y="27"/>
                  <a:pt x="33" y="28"/>
                </a:cubicBezTo>
                <a:cubicBezTo>
                  <a:pt x="31" y="28"/>
                  <a:pt x="30" y="27"/>
                  <a:pt x="29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6"/>
                  <a:pt x="31" y="27"/>
                  <a:pt x="32" y="26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2" y="26"/>
                  <a:pt x="32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8" y="23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5" y="23"/>
                  <a:pt x="34" y="22"/>
                </a:cubicBezTo>
                <a:cubicBezTo>
                  <a:pt x="35" y="22"/>
                  <a:pt x="36" y="22"/>
                  <a:pt x="37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1"/>
                  <a:pt x="36" y="21"/>
                  <a:pt x="36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41" y="20"/>
                  <a:pt x="43" y="21"/>
                  <a:pt x="46" y="21"/>
                </a:cubicBezTo>
                <a:cubicBezTo>
                  <a:pt x="45" y="20"/>
                  <a:pt x="42" y="21"/>
                  <a:pt x="41" y="20"/>
                </a:cubicBezTo>
                <a:cubicBezTo>
                  <a:pt x="40" y="20"/>
                  <a:pt x="39" y="20"/>
                  <a:pt x="38" y="20"/>
                </a:cubicBezTo>
                <a:cubicBezTo>
                  <a:pt x="40" y="20"/>
                  <a:pt x="41" y="20"/>
                  <a:pt x="4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1" y="19"/>
                  <a:pt x="42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8"/>
                  <a:pt x="39" y="18"/>
                </a:cubicBezTo>
                <a:cubicBezTo>
                  <a:pt x="42" y="18"/>
                  <a:pt x="46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9" y="18"/>
                  <a:pt x="46" y="18"/>
                  <a:pt x="44" y="18"/>
                </a:cubicBezTo>
                <a:cubicBezTo>
                  <a:pt x="49" y="18"/>
                  <a:pt x="55" y="19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4" y="18"/>
                  <a:pt x="48" y="18"/>
                  <a:pt x="42" y="17"/>
                </a:cubicBezTo>
                <a:cubicBezTo>
                  <a:pt x="42" y="17"/>
                  <a:pt x="43" y="17"/>
                  <a:pt x="43" y="17"/>
                </a:cubicBezTo>
                <a:cubicBezTo>
                  <a:pt x="43" y="17"/>
                  <a:pt x="41" y="17"/>
                  <a:pt x="40" y="16"/>
                </a:cubicBezTo>
                <a:cubicBezTo>
                  <a:pt x="42" y="16"/>
                  <a:pt x="43" y="17"/>
                  <a:pt x="44" y="16"/>
                </a:cubicBezTo>
                <a:cubicBezTo>
                  <a:pt x="45" y="16"/>
                  <a:pt x="44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3" y="15"/>
                  <a:pt x="45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5"/>
                  <a:pt x="45" y="14"/>
                  <a:pt x="44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6" y="15"/>
                  <a:pt x="46" y="14"/>
                </a:cubicBezTo>
                <a:cubicBezTo>
                  <a:pt x="47" y="14"/>
                  <a:pt x="48" y="14"/>
                  <a:pt x="49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2"/>
                  <a:pt x="50" y="13"/>
                  <a:pt x="51" y="13"/>
                </a:cubicBezTo>
                <a:cubicBezTo>
                  <a:pt x="49" y="12"/>
                  <a:pt x="48" y="12"/>
                  <a:pt x="46" y="12"/>
                </a:cubicBezTo>
                <a:cubicBezTo>
                  <a:pt x="48" y="12"/>
                  <a:pt x="51" y="12"/>
                  <a:pt x="52" y="12"/>
                </a:cubicBezTo>
                <a:cubicBezTo>
                  <a:pt x="51" y="12"/>
                  <a:pt x="50" y="12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8" y="11"/>
                  <a:pt x="46" y="11"/>
                </a:cubicBezTo>
                <a:cubicBezTo>
                  <a:pt x="48" y="11"/>
                  <a:pt x="49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4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6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9"/>
                  <a:pt x="56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7" y="9"/>
                  <a:pt x="55" y="10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9"/>
                  <a:pt x="54" y="9"/>
                </a:cubicBezTo>
                <a:cubicBezTo>
                  <a:pt x="55" y="9"/>
                  <a:pt x="56" y="9"/>
                  <a:pt x="57" y="9"/>
                </a:cubicBezTo>
                <a:cubicBezTo>
                  <a:pt x="56" y="9"/>
                  <a:pt x="55" y="9"/>
                  <a:pt x="54" y="8"/>
                </a:cubicBezTo>
                <a:cubicBezTo>
                  <a:pt x="54" y="8"/>
                  <a:pt x="56" y="8"/>
                  <a:pt x="56" y="8"/>
                </a:cubicBezTo>
                <a:cubicBezTo>
                  <a:pt x="56" y="8"/>
                  <a:pt x="55" y="8"/>
                  <a:pt x="54" y="8"/>
                </a:cubicBezTo>
                <a:cubicBezTo>
                  <a:pt x="55" y="8"/>
                  <a:pt x="56" y="8"/>
                  <a:pt x="58" y="8"/>
                </a:cubicBezTo>
                <a:cubicBezTo>
                  <a:pt x="57" y="7"/>
                  <a:pt x="57" y="7"/>
                  <a:pt x="57" y="7"/>
                </a:cubicBezTo>
                <a:cubicBezTo>
                  <a:pt x="62" y="7"/>
                  <a:pt x="66" y="7"/>
                  <a:pt x="71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69" y="7"/>
                  <a:pt x="65" y="7"/>
                  <a:pt x="61" y="7"/>
                </a:cubicBezTo>
                <a:cubicBezTo>
                  <a:pt x="61" y="6"/>
                  <a:pt x="60" y="7"/>
                  <a:pt x="59" y="6"/>
                </a:cubicBezTo>
                <a:cubicBezTo>
                  <a:pt x="61" y="6"/>
                  <a:pt x="62" y="6"/>
                  <a:pt x="64" y="6"/>
                </a:cubicBezTo>
                <a:cubicBezTo>
                  <a:pt x="63" y="6"/>
                  <a:pt x="61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72" y="6"/>
                  <a:pt x="82" y="5"/>
                  <a:pt x="92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1" y="4"/>
                  <a:pt x="67" y="5"/>
                  <a:pt x="64" y="4"/>
                </a:cubicBezTo>
                <a:cubicBezTo>
                  <a:pt x="66" y="4"/>
                  <a:pt x="67" y="3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3"/>
                  <a:pt x="68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73" y="3"/>
                  <a:pt x="78" y="3"/>
                  <a:pt x="84" y="2"/>
                </a:cubicBezTo>
                <a:cubicBezTo>
                  <a:pt x="80" y="2"/>
                  <a:pt x="76" y="2"/>
                  <a:pt x="73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2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3" y="1"/>
                  <a:pt x="86" y="2"/>
                  <a:pt x="88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87" y="1"/>
                  <a:pt x="85" y="1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1"/>
                  <a:pt x="87" y="1"/>
                  <a:pt x="88" y="1"/>
                </a:cubicBezTo>
                <a:cubicBezTo>
                  <a:pt x="99" y="0"/>
                  <a:pt x="113" y="0"/>
                  <a:pt x="124" y="1"/>
                </a:cubicBezTo>
                <a:cubicBezTo>
                  <a:pt x="125" y="1"/>
                  <a:pt x="126" y="1"/>
                  <a:pt x="126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31" y="1"/>
                  <a:pt x="136" y="1"/>
                  <a:pt x="141" y="1"/>
                </a:cubicBezTo>
                <a:cubicBezTo>
                  <a:pt x="141" y="2"/>
                  <a:pt x="141" y="2"/>
                  <a:pt x="141" y="2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2"/>
                  <a:pt x="142" y="1"/>
                  <a:pt x="143" y="2"/>
                </a:cubicBezTo>
                <a:cubicBezTo>
                  <a:pt x="143" y="2"/>
                  <a:pt x="143" y="1"/>
                  <a:pt x="144" y="2"/>
                </a:cubicBezTo>
                <a:cubicBezTo>
                  <a:pt x="146" y="2"/>
                  <a:pt x="148" y="1"/>
                  <a:pt x="149" y="2"/>
                </a:cubicBezTo>
                <a:cubicBezTo>
                  <a:pt x="151" y="1"/>
                  <a:pt x="151" y="3"/>
                  <a:pt x="152" y="2"/>
                </a:cubicBezTo>
                <a:cubicBezTo>
                  <a:pt x="153" y="2"/>
                  <a:pt x="153" y="2"/>
                  <a:pt x="153" y="2"/>
                </a:cubicBezTo>
                <a:cubicBezTo>
                  <a:pt x="155" y="2"/>
                  <a:pt x="158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1" y="3"/>
                  <a:pt x="161" y="2"/>
                  <a:pt x="162" y="2"/>
                </a:cubicBezTo>
                <a:cubicBezTo>
                  <a:pt x="163" y="3"/>
                  <a:pt x="165" y="2"/>
                  <a:pt x="166" y="3"/>
                </a:cubicBezTo>
                <a:cubicBezTo>
                  <a:pt x="168" y="3"/>
                  <a:pt x="170" y="2"/>
                  <a:pt x="172" y="3"/>
                </a:cubicBezTo>
                <a:cubicBezTo>
                  <a:pt x="173" y="3"/>
                  <a:pt x="174" y="3"/>
                  <a:pt x="175" y="3"/>
                </a:cubicBezTo>
                <a:cubicBezTo>
                  <a:pt x="175" y="3"/>
                  <a:pt x="176" y="3"/>
                  <a:pt x="176" y="3"/>
                </a:cubicBezTo>
                <a:cubicBezTo>
                  <a:pt x="176" y="3"/>
                  <a:pt x="176" y="3"/>
                  <a:pt x="176" y="3"/>
                </a:cubicBezTo>
                <a:cubicBezTo>
                  <a:pt x="177" y="3"/>
                  <a:pt x="179" y="4"/>
                  <a:pt x="179" y="3"/>
                </a:cubicBezTo>
                <a:cubicBezTo>
                  <a:pt x="180" y="4"/>
                  <a:pt x="181" y="3"/>
                  <a:pt x="182" y="3"/>
                </a:cubicBezTo>
                <a:cubicBezTo>
                  <a:pt x="183" y="3"/>
                  <a:pt x="185" y="3"/>
                  <a:pt x="186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8" y="4"/>
                  <a:pt x="189" y="4"/>
                  <a:pt x="190" y="4"/>
                </a:cubicBezTo>
                <a:cubicBezTo>
                  <a:pt x="191" y="4"/>
                  <a:pt x="192" y="4"/>
                  <a:pt x="193" y="4"/>
                </a:cubicBezTo>
                <a:cubicBezTo>
                  <a:pt x="193" y="4"/>
                  <a:pt x="194" y="5"/>
                  <a:pt x="194" y="4"/>
                </a:cubicBezTo>
                <a:cubicBezTo>
                  <a:pt x="195" y="4"/>
                  <a:pt x="197" y="4"/>
                  <a:pt x="197" y="5"/>
                </a:cubicBezTo>
                <a:cubicBezTo>
                  <a:pt x="199" y="4"/>
                  <a:pt x="200" y="5"/>
                  <a:pt x="202" y="5"/>
                </a:cubicBezTo>
                <a:cubicBezTo>
                  <a:pt x="203" y="4"/>
                  <a:pt x="204" y="5"/>
                  <a:pt x="205" y="5"/>
                </a:cubicBezTo>
                <a:cubicBezTo>
                  <a:pt x="206" y="5"/>
                  <a:pt x="207" y="5"/>
                  <a:pt x="208" y="5"/>
                </a:cubicBezTo>
                <a:cubicBezTo>
                  <a:pt x="209" y="5"/>
                  <a:pt x="210" y="5"/>
                  <a:pt x="211" y="5"/>
                </a:cubicBezTo>
                <a:cubicBezTo>
                  <a:pt x="211" y="5"/>
                  <a:pt x="211" y="5"/>
                  <a:pt x="211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3" y="6"/>
                  <a:pt x="214" y="4"/>
                  <a:pt x="215" y="5"/>
                </a:cubicBezTo>
                <a:cubicBezTo>
                  <a:pt x="216" y="5"/>
                  <a:pt x="217" y="6"/>
                  <a:pt x="216" y="5"/>
                </a:cubicBezTo>
                <a:cubicBezTo>
                  <a:pt x="217" y="6"/>
                  <a:pt x="217" y="5"/>
                  <a:pt x="218" y="5"/>
                </a:cubicBezTo>
                <a:cubicBezTo>
                  <a:pt x="221" y="5"/>
                  <a:pt x="221" y="5"/>
                  <a:pt x="221" y="5"/>
                </a:cubicBezTo>
                <a:cubicBezTo>
                  <a:pt x="222" y="6"/>
                  <a:pt x="222" y="6"/>
                  <a:pt x="222" y="6"/>
                </a:cubicBezTo>
                <a:cubicBezTo>
                  <a:pt x="225" y="6"/>
                  <a:pt x="228" y="6"/>
                  <a:pt x="231" y="6"/>
                </a:cubicBezTo>
                <a:cubicBezTo>
                  <a:pt x="231" y="6"/>
                  <a:pt x="231" y="6"/>
                  <a:pt x="231" y="7"/>
                </a:cubicBezTo>
                <a:cubicBezTo>
                  <a:pt x="232" y="6"/>
                  <a:pt x="233" y="7"/>
                  <a:pt x="234" y="7"/>
                </a:cubicBezTo>
                <a:cubicBezTo>
                  <a:pt x="234" y="6"/>
                  <a:pt x="234" y="6"/>
                  <a:pt x="234" y="6"/>
                </a:cubicBezTo>
                <a:cubicBezTo>
                  <a:pt x="237" y="6"/>
                  <a:pt x="240" y="7"/>
                  <a:pt x="242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7"/>
                  <a:pt x="247" y="7"/>
                  <a:pt x="250" y="7"/>
                </a:cubicBezTo>
                <a:cubicBezTo>
                  <a:pt x="252" y="7"/>
                  <a:pt x="255" y="7"/>
                  <a:pt x="257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8" y="7"/>
                  <a:pt x="258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9" y="8"/>
                  <a:pt x="260" y="7"/>
                </a:cubicBezTo>
                <a:cubicBezTo>
                  <a:pt x="261" y="8"/>
                  <a:pt x="262" y="8"/>
                  <a:pt x="263" y="8"/>
                </a:cubicBezTo>
                <a:cubicBezTo>
                  <a:pt x="263" y="8"/>
                  <a:pt x="264" y="7"/>
                  <a:pt x="264" y="8"/>
                </a:cubicBezTo>
                <a:cubicBezTo>
                  <a:pt x="265" y="7"/>
                  <a:pt x="265" y="7"/>
                  <a:pt x="265" y="7"/>
                </a:cubicBezTo>
                <a:cubicBezTo>
                  <a:pt x="266" y="8"/>
                  <a:pt x="267" y="7"/>
                  <a:pt x="268" y="8"/>
                </a:cubicBezTo>
                <a:cubicBezTo>
                  <a:pt x="270" y="8"/>
                  <a:pt x="273" y="8"/>
                  <a:pt x="276" y="8"/>
                </a:cubicBezTo>
                <a:cubicBezTo>
                  <a:pt x="276" y="8"/>
                  <a:pt x="276" y="8"/>
                  <a:pt x="276" y="8"/>
                </a:cubicBezTo>
                <a:cubicBezTo>
                  <a:pt x="278" y="8"/>
                  <a:pt x="280" y="8"/>
                  <a:pt x="281" y="9"/>
                </a:cubicBezTo>
                <a:cubicBezTo>
                  <a:pt x="282" y="8"/>
                  <a:pt x="282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6" y="9"/>
                  <a:pt x="287" y="9"/>
                  <a:pt x="289" y="9"/>
                </a:cubicBezTo>
                <a:cubicBezTo>
                  <a:pt x="289" y="9"/>
                  <a:pt x="288" y="9"/>
                  <a:pt x="288" y="9"/>
                </a:cubicBezTo>
                <a:cubicBezTo>
                  <a:pt x="292" y="10"/>
                  <a:pt x="296" y="10"/>
                  <a:pt x="301" y="11"/>
                </a:cubicBezTo>
                <a:cubicBezTo>
                  <a:pt x="301" y="11"/>
                  <a:pt x="302" y="11"/>
                  <a:pt x="302" y="11"/>
                </a:cubicBezTo>
                <a:cubicBezTo>
                  <a:pt x="304" y="11"/>
                  <a:pt x="304" y="11"/>
                  <a:pt x="306" y="11"/>
                </a:cubicBezTo>
                <a:cubicBezTo>
                  <a:pt x="306" y="12"/>
                  <a:pt x="307" y="11"/>
                  <a:pt x="307" y="11"/>
                </a:cubicBezTo>
                <a:cubicBezTo>
                  <a:pt x="307" y="12"/>
                  <a:pt x="306" y="11"/>
                  <a:pt x="306" y="12"/>
                </a:cubicBezTo>
                <a:cubicBezTo>
                  <a:pt x="306" y="12"/>
                  <a:pt x="307" y="12"/>
                  <a:pt x="307" y="12"/>
                </a:cubicBezTo>
                <a:cubicBezTo>
                  <a:pt x="307" y="11"/>
                  <a:pt x="308" y="11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8" y="12"/>
                  <a:pt x="308" y="12"/>
                  <a:pt x="308" y="12"/>
                </a:cubicBezTo>
                <a:cubicBezTo>
                  <a:pt x="308" y="12"/>
                  <a:pt x="307" y="11"/>
                  <a:pt x="307" y="12"/>
                </a:cubicBezTo>
                <a:cubicBezTo>
                  <a:pt x="308" y="12"/>
                  <a:pt x="308" y="13"/>
                  <a:pt x="309" y="12"/>
                </a:cubicBezTo>
                <a:cubicBezTo>
                  <a:pt x="310" y="12"/>
                  <a:pt x="310" y="12"/>
                  <a:pt x="311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10" y="11"/>
                  <a:pt x="311" y="12"/>
                  <a:pt x="312" y="12"/>
                </a:cubicBezTo>
                <a:cubicBezTo>
                  <a:pt x="312" y="12"/>
                  <a:pt x="312" y="12"/>
                  <a:pt x="312" y="12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3" y="13"/>
                  <a:pt x="313" y="13"/>
                  <a:pt x="313" y="13"/>
                </a:cubicBezTo>
                <a:cubicBezTo>
                  <a:pt x="313" y="13"/>
                  <a:pt x="313" y="13"/>
                  <a:pt x="314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6" y="13"/>
                  <a:pt x="314" y="13"/>
                  <a:pt x="315" y="13"/>
                </a:cubicBezTo>
                <a:cubicBezTo>
                  <a:pt x="315" y="13"/>
                  <a:pt x="316" y="13"/>
                  <a:pt x="316" y="13"/>
                </a:cubicBezTo>
                <a:cubicBezTo>
                  <a:pt x="317" y="14"/>
                  <a:pt x="318" y="13"/>
                  <a:pt x="319" y="13"/>
                </a:cubicBezTo>
                <a:cubicBezTo>
                  <a:pt x="319" y="13"/>
                  <a:pt x="319" y="13"/>
                  <a:pt x="319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9" y="14"/>
                  <a:pt x="319" y="14"/>
                  <a:pt x="319" y="14"/>
                </a:cubicBezTo>
                <a:cubicBezTo>
                  <a:pt x="318" y="14"/>
                  <a:pt x="318" y="14"/>
                  <a:pt x="318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2" y="14"/>
                  <a:pt x="324" y="14"/>
                  <a:pt x="325" y="13"/>
                </a:cubicBezTo>
                <a:cubicBezTo>
                  <a:pt x="325" y="13"/>
                  <a:pt x="325" y="13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6" y="14"/>
                  <a:pt x="325" y="14"/>
                  <a:pt x="325" y="13"/>
                </a:cubicBezTo>
                <a:cubicBezTo>
                  <a:pt x="326" y="14"/>
                  <a:pt x="327" y="14"/>
                  <a:pt x="327" y="14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8" y="14"/>
                  <a:pt x="329" y="14"/>
                  <a:pt x="330" y="15"/>
                </a:cubicBezTo>
                <a:cubicBezTo>
                  <a:pt x="330" y="14"/>
                  <a:pt x="330" y="14"/>
                  <a:pt x="330" y="14"/>
                </a:cubicBezTo>
                <a:cubicBezTo>
                  <a:pt x="330" y="15"/>
                  <a:pt x="331" y="14"/>
                  <a:pt x="332" y="15"/>
                </a:cubicBezTo>
                <a:cubicBezTo>
                  <a:pt x="332" y="14"/>
                  <a:pt x="332" y="14"/>
                  <a:pt x="332" y="14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3" y="15"/>
                </a:cubicBezTo>
                <a:cubicBezTo>
                  <a:pt x="333" y="15"/>
                  <a:pt x="334" y="15"/>
                  <a:pt x="335" y="15"/>
                </a:cubicBezTo>
                <a:cubicBezTo>
                  <a:pt x="335" y="15"/>
                  <a:pt x="335" y="15"/>
                  <a:pt x="335" y="15"/>
                </a:cubicBezTo>
                <a:cubicBezTo>
                  <a:pt x="334" y="15"/>
                  <a:pt x="336" y="15"/>
                  <a:pt x="336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9" y="15"/>
                  <a:pt x="339" y="16"/>
                </a:cubicBezTo>
                <a:cubicBezTo>
                  <a:pt x="339" y="15"/>
                  <a:pt x="340" y="15"/>
                  <a:pt x="340" y="15"/>
                </a:cubicBezTo>
                <a:cubicBezTo>
                  <a:pt x="340" y="16"/>
                  <a:pt x="342" y="16"/>
                  <a:pt x="342" y="16"/>
                </a:cubicBezTo>
                <a:cubicBezTo>
                  <a:pt x="343" y="16"/>
                  <a:pt x="344" y="16"/>
                  <a:pt x="344" y="16"/>
                </a:cubicBezTo>
                <a:cubicBezTo>
                  <a:pt x="343" y="16"/>
                  <a:pt x="345" y="16"/>
                  <a:pt x="345" y="16"/>
                </a:cubicBezTo>
                <a:cubicBezTo>
                  <a:pt x="346" y="16"/>
                  <a:pt x="348" y="16"/>
                  <a:pt x="349" y="16"/>
                </a:cubicBezTo>
                <a:cubicBezTo>
                  <a:pt x="350" y="17"/>
                  <a:pt x="351" y="16"/>
                  <a:pt x="351" y="17"/>
                </a:cubicBezTo>
                <a:cubicBezTo>
                  <a:pt x="350" y="17"/>
                  <a:pt x="349" y="17"/>
                  <a:pt x="348" y="17"/>
                </a:cubicBezTo>
                <a:cubicBezTo>
                  <a:pt x="349" y="17"/>
                  <a:pt x="352" y="17"/>
                  <a:pt x="353" y="17"/>
                </a:cubicBezTo>
                <a:cubicBezTo>
                  <a:pt x="355" y="18"/>
                  <a:pt x="357" y="18"/>
                  <a:pt x="359" y="18"/>
                </a:cubicBezTo>
                <a:cubicBezTo>
                  <a:pt x="360" y="18"/>
                  <a:pt x="361" y="19"/>
                  <a:pt x="362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5" y="19"/>
                  <a:pt x="366" y="19"/>
                </a:cubicBezTo>
                <a:cubicBezTo>
                  <a:pt x="367" y="19"/>
                  <a:pt x="368" y="19"/>
                  <a:pt x="369" y="20"/>
                </a:cubicBezTo>
                <a:cubicBezTo>
                  <a:pt x="370" y="19"/>
                  <a:pt x="370" y="20"/>
                  <a:pt x="371" y="20"/>
                </a:cubicBezTo>
                <a:cubicBezTo>
                  <a:pt x="371" y="20"/>
                  <a:pt x="373" y="19"/>
                  <a:pt x="372" y="20"/>
                </a:cubicBezTo>
                <a:cubicBezTo>
                  <a:pt x="372" y="20"/>
                  <a:pt x="374" y="20"/>
                  <a:pt x="374" y="20"/>
                </a:cubicBezTo>
                <a:cubicBezTo>
                  <a:pt x="374" y="20"/>
                  <a:pt x="374" y="20"/>
                  <a:pt x="374" y="21"/>
                </a:cubicBezTo>
                <a:cubicBezTo>
                  <a:pt x="374" y="20"/>
                  <a:pt x="375" y="20"/>
                  <a:pt x="375" y="20"/>
                </a:cubicBezTo>
                <a:cubicBezTo>
                  <a:pt x="375" y="20"/>
                  <a:pt x="375" y="20"/>
                  <a:pt x="375" y="21"/>
                </a:cubicBezTo>
                <a:cubicBezTo>
                  <a:pt x="375" y="21"/>
                  <a:pt x="376" y="21"/>
                  <a:pt x="376" y="21"/>
                </a:cubicBezTo>
                <a:cubicBezTo>
                  <a:pt x="377" y="20"/>
                  <a:pt x="378" y="21"/>
                  <a:pt x="378" y="21"/>
                </a:cubicBezTo>
                <a:cubicBezTo>
                  <a:pt x="379" y="20"/>
                  <a:pt x="380" y="21"/>
                  <a:pt x="381" y="21"/>
                </a:cubicBezTo>
                <a:cubicBezTo>
                  <a:pt x="381" y="21"/>
                  <a:pt x="381" y="22"/>
                  <a:pt x="381" y="22"/>
                </a:cubicBezTo>
                <a:cubicBezTo>
                  <a:pt x="380" y="21"/>
                  <a:pt x="379" y="21"/>
                  <a:pt x="379" y="21"/>
                </a:cubicBezTo>
                <a:cubicBezTo>
                  <a:pt x="378" y="21"/>
                  <a:pt x="379" y="21"/>
                  <a:pt x="378" y="21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77" y="21"/>
                  <a:pt x="376" y="21"/>
                  <a:pt x="375" y="21"/>
                </a:cubicBezTo>
                <a:cubicBezTo>
                  <a:pt x="375" y="20"/>
                  <a:pt x="374" y="21"/>
                  <a:pt x="373" y="21"/>
                </a:cubicBezTo>
                <a:cubicBezTo>
                  <a:pt x="372" y="21"/>
                  <a:pt x="372" y="21"/>
                  <a:pt x="372" y="21"/>
                </a:cubicBezTo>
                <a:cubicBezTo>
                  <a:pt x="372" y="20"/>
                  <a:pt x="370" y="21"/>
                  <a:pt x="369" y="20"/>
                </a:cubicBezTo>
                <a:cubicBezTo>
                  <a:pt x="367" y="20"/>
                  <a:pt x="366" y="20"/>
                  <a:pt x="364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1" y="19"/>
                  <a:pt x="358" y="19"/>
                  <a:pt x="356" y="19"/>
                </a:cubicBezTo>
                <a:cubicBezTo>
                  <a:pt x="355" y="19"/>
                  <a:pt x="355" y="19"/>
                  <a:pt x="354" y="19"/>
                </a:cubicBezTo>
                <a:cubicBezTo>
                  <a:pt x="353" y="19"/>
                  <a:pt x="353" y="19"/>
                  <a:pt x="353" y="19"/>
                </a:cubicBezTo>
                <a:cubicBezTo>
                  <a:pt x="353" y="19"/>
                  <a:pt x="352" y="19"/>
                  <a:pt x="351" y="18"/>
                </a:cubicBezTo>
                <a:cubicBezTo>
                  <a:pt x="350" y="18"/>
                  <a:pt x="350" y="19"/>
                  <a:pt x="349" y="18"/>
                </a:cubicBezTo>
                <a:cubicBezTo>
                  <a:pt x="348" y="18"/>
                  <a:pt x="347" y="18"/>
                  <a:pt x="347" y="18"/>
                </a:cubicBezTo>
                <a:cubicBezTo>
                  <a:pt x="347" y="18"/>
                  <a:pt x="347" y="18"/>
                  <a:pt x="347" y="18"/>
                </a:cubicBezTo>
                <a:cubicBezTo>
                  <a:pt x="346" y="18"/>
                  <a:pt x="344" y="18"/>
                  <a:pt x="343" y="18"/>
                </a:cubicBezTo>
                <a:cubicBezTo>
                  <a:pt x="343" y="18"/>
                  <a:pt x="342" y="17"/>
                  <a:pt x="341" y="18"/>
                </a:cubicBezTo>
                <a:cubicBezTo>
                  <a:pt x="340" y="18"/>
                  <a:pt x="339" y="17"/>
                  <a:pt x="338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36" y="18"/>
                  <a:pt x="335" y="17"/>
                  <a:pt x="333" y="17"/>
                </a:cubicBezTo>
                <a:cubicBezTo>
                  <a:pt x="332" y="17"/>
                  <a:pt x="331" y="17"/>
                  <a:pt x="331" y="17"/>
                </a:cubicBezTo>
                <a:cubicBezTo>
                  <a:pt x="330" y="17"/>
                  <a:pt x="330" y="17"/>
                  <a:pt x="330" y="17"/>
                </a:cubicBezTo>
                <a:cubicBezTo>
                  <a:pt x="330" y="17"/>
                  <a:pt x="328" y="17"/>
                  <a:pt x="328" y="17"/>
                </a:cubicBezTo>
                <a:cubicBezTo>
                  <a:pt x="328" y="17"/>
                  <a:pt x="327" y="17"/>
                  <a:pt x="326" y="17"/>
                </a:cubicBezTo>
                <a:cubicBezTo>
                  <a:pt x="326" y="16"/>
                  <a:pt x="325" y="16"/>
                  <a:pt x="325" y="16"/>
                </a:cubicBezTo>
                <a:cubicBezTo>
                  <a:pt x="324" y="16"/>
                  <a:pt x="324" y="16"/>
                  <a:pt x="324" y="16"/>
                </a:cubicBezTo>
                <a:cubicBezTo>
                  <a:pt x="324" y="16"/>
                  <a:pt x="323" y="17"/>
                  <a:pt x="322" y="16"/>
                </a:cubicBezTo>
                <a:cubicBezTo>
                  <a:pt x="321" y="16"/>
                  <a:pt x="320" y="16"/>
                  <a:pt x="320" y="16"/>
                </a:cubicBezTo>
                <a:cubicBezTo>
                  <a:pt x="319" y="16"/>
                  <a:pt x="319" y="16"/>
                  <a:pt x="319" y="16"/>
                </a:cubicBezTo>
                <a:cubicBezTo>
                  <a:pt x="318" y="16"/>
                  <a:pt x="317" y="16"/>
                  <a:pt x="316" y="16"/>
                </a:cubicBezTo>
                <a:cubicBezTo>
                  <a:pt x="312" y="15"/>
                  <a:pt x="308" y="15"/>
                  <a:pt x="304" y="14"/>
                </a:cubicBezTo>
                <a:cubicBezTo>
                  <a:pt x="302" y="15"/>
                  <a:pt x="300" y="14"/>
                  <a:pt x="298" y="14"/>
                </a:cubicBezTo>
                <a:cubicBezTo>
                  <a:pt x="298" y="14"/>
                  <a:pt x="296" y="14"/>
                  <a:pt x="296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3" y="14"/>
                  <a:pt x="291" y="14"/>
                  <a:pt x="289" y="13"/>
                </a:cubicBezTo>
                <a:cubicBezTo>
                  <a:pt x="289" y="13"/>
                  <a:pt x="288" y="13"/>
                  <a:pt x="288" y="13"/>
                </a:cubicBezTo>
                <a:cubicBezTo>
                  <a:pt x="287" y="13"/>
                  <a:pt x="286" y="13"/>
                  <a:pt x="285" y="13"/>
                </a:cubicBezTo>
                <a:cubicBezTo>
                  <a:pt x="286" y="14"/>
                  <a:pt x="287" y="13"/>
                  <a:pt x="288" y="14"/>
                </a:cubicBezTo>
                <a:cubicBezTo>
                  <a:pt x="291" y="14"/>
                  <a:pt x="293" y="14"/>
                  <a:pt x="295" y="14"/>
                </a:cubicBezTo>
                <a:cubicBezTo>
                  <a:pt x="296" y="14"/>
                  <a:pt x="296" y="14"/>
                  <a:pt x="296" y="14"/>
                </a:cubicBezTo>
                <a:cubicBezTo>
                  <a:pt x="297" y="15"/>
                  <a:pt x="299" y="15"/>
                  <a:pt x="300" y="15"/>
                </a:cubicBezTo>
                <a:cubicBezTo>
                  <a:pt x="302" y="15"/>
                  <a:pt x="305" y="16"/>
                  <a:pt x="307" y="16"/>
                </a:cubicBezTo>
                <a:cubicBezTo>
                  <a:pt x="307" y="16"/>
                  <a:pt x="308" y="16"/>
                  <a:pt x="308" y="16"/>
                </a:cubicBezTo>
                <a:cubicBezTo>
                  <a:pt x="310" y="16"/>
                  <a:pt x="311" y="16"/>
                  <a:pt x="313" y="16"/>
                </a:cubicBezTo>
                <a:cubicBezTo>
                  <a:pt x="315" y="16"/>
                  <a:pt x="317" y="17"/>
                  <a:pt x="319" y="17"/>
                </a:cubicBezTo>
                <a:cubicBezTo>
                  <a:pt x="320" y="17"/>
                  <a:pt x="321" y="17"/>
                  <a:pt x="322" y="17"/>
                </a:cubicBezTo>
                <a:cubicBezTo>
                  <a:pt x="323" y="17"/>
                  <a:pt x="324" y="17"/>
                  <a:pt x="325" y="18"/>
                </a:cubicBezTo>
                <a:cubicBezTo>
                  <a:pt x="325" y="18"/>
                  <a:pt x="327" y="18"/>
                  <a:pt x="326" y="18"/>
                </a:cubicBezTo>
                <a:cubicBezTo>
                  <a:pt x="327" y="18"/>
                  <a:pt x="328" y="18"/>
                  <a:pt x="329" y="19"/>
                </a:cubicBezTo>
                <a:cubicBezTo>
                  <a:pt x="332" y="19"/>
                  <a:pt x="335" y="19"/>
                  <a:pt x="338" y="20"/>
                </a:cubicBezTo>
                <a:cubicBezTo>
                  <a:pt x="339" y="20"/>
                  <a:pt x="339" y="19"/>
                  <a:pt x="339" y="20"/>
                </a:cubicBezTo>
                <a:cubicBezTo>
                  <a:pt x="339" y="20"/>
                  <a:pt x="339" y="20"/>
                  <a:pt x="339" y="20"/>
                </a:cubicBezTo>
                <a:cubicBezTo>
                  <a:pt x="335" y="20"/>
                  <a:pt x="331" y="19"/>
                  <a:pt x="327" y="19"/>
                </a:cubicBezTo>
                <a:cubicBezTo>
                  <a:pt x="322" y="18"/>
                  <a:pt x="317" y="18"/>
                  <a:pt x="312" y="17"/>
                </a:cubicBezTo>
                <a:cubicBezTo>
                  <a:pt x="313" y="17"/>
                  <a:pt x="313" y="17"/>
                  <a:pt x="313" y="17"/>
                </a:cubicBezTo>
                <a:cubicBezTo>
                  <a:pt x="328" y="19"/>
                  <a:pt x="343" y="21"/>
                  <a:pt x="358" y="22"/>
                </a:cubicBezTo>
                <a:cubicBezTo>
                  <a:pt x="344" y="21"/>
                  <a:pt x="330" y="20"/>
                  <a:pt x="316" y="18"/>
                </a:cubicBezTo>
                <a:cubicBezTo>
                  <a:pt x="314" y="17"/>
                  <a:pt x="310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12" y="18"/>
                  <a:pt x="316" y="18"/>
                  <a:pt x="319" y="19"/>
                </a:cubicBezTo>
                <a:cubicBezTo>
                  <a:pt x="319" y="19"/>
                  <a:pt x="319" y="19"/>
                  <a:pt x="319" y="19"/>
                </a:cubicBezTo>
                <a:cubicBezTo>
                  <a:pt x="320" y="19"/>
                  <a:pt x="320" y="19"/>
                  <a:pt x="321" y="19"/>
                </a:cubicBezTo>
                <a:cubicBezTo>
                  <a:pt x="321" y="19"/>
                  <a:pt x="321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1" y="19"/>
                  <a:pt x="321" y="19"/>
                  <a:pt x="321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3" y="19"/>
                  <a:pt x="323" y="20"/>
                  <a:pt x="323" y="19"/>
                </a:cubicBezTo>
                <a:cubicBezTo>
                  <a:pt x="324" y="19"/>
                  <a:pt x="325" y="19"/>
                  <a:pt x="325" y="19"/>
                </a:cubicBezTo>
                <a:cubicBezTo>
                  <a:pt x="325" y="20"/>
                  <a:pt x="324" y="19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7" y="20"/>
                  <a:pt x="331" y="20"/>
                  <a:pt x="335" y="21"/>
                </a:cubicBezTo>
                <a:cubicBezTo>
                  <a:pt x="336" y="21"/>
                  <a:pt x="337" y="21"/>
                  <a:pt x="337" y="21"/>
                </a:cubicBezTo>
                <a:cubicBezTo>
                  <a:pt x="345" y="22"/>
                  <a:pt x="352" y="22"/>
                  <a:pt x="360" y="23"/>
                </a:cubicBezTo>
                <a:cubicBezTo>
                  <a:pt x="360" y="24"/>
                  <a:pt x="360" y="24"/>
                  <a:pt x="361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3"/>
                  <a:pt x="357" y="23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3"/>
                </a:cubicBezTo>
                <a:cubicBezTo>
                  <a:pt x="357" y="23"/>
                  <a:pt x="358" y="23"/>
                  <a:pt x="358" y="24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7" y="23"/>
                  <a:pt x="356" y="23"/>
                  <a:pt x="355" y="23"/>
                </a:cubicBezTo>
                <a:cubicBezTo>
                  <a:pt x="355" y="23"/>
                  <a:pt x="355" y="23"/>
                  <a:pt x="355" y="23"/>
                </a:cubicBezTo>
                <a:cubicBezTo>
                  <a:pt x="355" y="23"/>
                  <a:pt x="355" y="23"/>
                  <a:pt x="354" y="23"/>
                </a:cubicBezTo>
                <a:cubicBezTo>
                  <a:pt x="354" y="23"/>
                  <a:pt x="354" y="23"/>
                  <a:pt x="354" y="23"/>
                </a:cubicBezTo>
                <a:cubicBezTo>
                  <a:pt x="354" y="23"/>
                  <a:pt x="353" y="23"/>
                  <a:pt x="353" y="23"/>
                </a:cubicBezTo>
                <a:cubicBezTo>
                  <a:pt x="353" y="23"/>
                  <a:pt x="353" y="23"/>
                  <a:pt x="353" y="23"/>
                </a:cubicBezTo>
                <a:cubicBezTo>
                  <a:pt x="352" y="23"/>
                  <a:pt x="351" y="22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7" y="23"/>
                  <a:pt x="347" y="23"/>
                  <a:pt x="347" y="23"/>
                </a:cubicBezTo>
                <a:cubicBezTo>
                  <a:pt x="347" y="22"/>
                  <a:pt x="347" y="22"/>
                  <a:pt x="347" y="22"/>
                </a:cubicBezTo>
                <a:cubicBezTo>
                  <a:pt x="345" y="22"/>
                  <a:pt x="343" y="23"/>
                  <a:pt x="342" y="22"/>
                </a:cubicBezTo>
                <a:cubicBezTo>
                  <a:pt x="342" y="22"/>
                  <a:pt x="342" y="22"/>
                  <a:pt x="342" y="22"/>
                </a:cubicBezTo>
                <a:cubicBezTo>
                  <a:pt x="341" y="22"/>
                  <a:pt x="340" y="22"/>
                  <a:pt x="340" y="22"/>
                </a:cubicBezTo>
                <a:cubicBezTo>
                  <a:pt x="340" y="22"/>
                  <a:pt x="340" y="22"/>
                  <a:pt x="340" y="22"/>
                </a:cubicBezTo>
                <a:cubicBezTo>
                  <a:pt x="336" y="22"/>
                  <a:pt x="332" y="21"/>
                  <a:pt x="328" y="21"/>
                </a:cubicBezTo>
                <a:cubicBezTo>
                  <a:pt x="337" y="22"/>
                  <a:pt x="347" y="23"/>
                  <a:pt x="355" y="24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57" y="25"/>
                  <a:pt x="357" y="25"/>
                  <a:pt x="358" y="25"/>
                </a:cubicBezTo>
                <a:cubicBezTo>
                  <a:pt x="360" y="25"/>
                  <a:pt x="361" y="25"/>
                  <a:pt x="363" y="25"/>
                </a:cubicBezTo>
                <a:cubicBezTo>
                  <a:pt x="365" y="26"/>
                  <a:pt x="368" y="26"/>
                  <a:pt x="370" y="26"/>
                </a:cubicBezTo>
                <a:cubicBezTo>
                  <a:pt x="372" y="26"/>
                  <a:pt x="374" y="27"/>
                  <a:pt x="376" y="27"/>
                </a:cubicBezTo>
                <a:cubicBezTo>
                  <a:pt x="376" y="27"/>
                  <a:pt x="376" y="27"/>
                  <a:pt x="376" y="27"/>
                </a:cubicBezTo>
                <a:cubicBezTo>
                  <a:pt x="377" y="27"/>
                  <a:pt x="378" y="27"/>
                  <a:pt x="379" y="27"/>
                </a:cubicBezTo>
                <a:cubicBezTo>
                  <a:pt x="379" y="27"/>
                  <a:pt x="380" y="27"/>
                  <a:pt x="380" y="27"/>
                </a:cubicBezTo>
                <a:cubicBezTo>
                  <a:pt x="376" y="27"/>
                  <a:pt x="371" y="26"/>
                  <a:pt x="366" y="26"/>
                </a:cubicBezTo>
                <a:cubicBezTo>
                  <a:pt x="368" y="27"/>
                  <a:pt x="369" y="27"/>
                  <a:pt x="370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4" y="26"/>
                  <a:pt x="362" y="26"/>
                  <a:pt x="359" y="26"/>
                </a:cubicBezTo>
                <a:cubicBezTo>
                  <a:pt x="357" y="26"/>
                  <a:pt x="357" y="25"/>
                  <a:pt x="355" y="25"/>
                </a:cubicBezTo>
                <a:cubicBezTo>
                  <a:pt x="355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2" y="25"/>
                  <a:pt x="351" y="25"/>
                  <a:pt x="349" y="25"/>
                </a:cubicBezTo>
                <a:cubicBezTo>
                  <a:pt x="350" y="25"/>
                  <a:pt x="350" y="25"/>
                  <a:pt x="350" y="25"/>
                </a:cubicBezTo>
                <a:cubicBezTo>
                  <a:pt x="349" y="25"/>
                  <a:pt x="349" y="25"/>
                  <a:pt x="349" y="25"/>
                </a:cubicBezTo>
                <a:cubicBezTo>
                  <a:pt x="350" y="25"/>
                  <a:pt x="351" y="26"/>
                  <a:pt x="352" y="25"/>
                </a:cubicBezTo>
                <a:cubicBezTo>
                  <a:pt x="351" y="25"/>
                  <a:pt x="351" y="25"/>
                  <a:pt x="351" y="25"/>
                </a:cubicBezTo>
                <a:cubicBezTo>
                  <a:pt x="352" y="25"/>
                  <a:pt x="352" y="25"/>
                  <a:pt x="353" y="25"/>
                </a:cubicBezTo>
                <a:cubicBezTo>
                  <a:pt x="353" y="26"/>
                  <a:pt x="352" y="25"/>
                  <a:pt x="352" y="25"/>
                </a:cubicBezTo>
                <a:cubicBezTo>
                  <a:pt x="352" y="26"/>
                  <a:pt x="353" y="25"/>
                  <a:pt x="354" y="26"/>
                </a:cubicBezTo>
                <a:cubicBezTo>
                  <a:pt x="355" y="26"/>
                  <a:pt x="357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9" y="27"/>
                  <a:pt x="360" y="26"/>
                  <a:pt x="360" y="27"/>
                </a:cubicBezTo>
                <a:cubicBezTo>
                  <a:pt x="361" y="26"/>
                  <a:pt x="361" y="26"/>
                  <a:pt x="361" y="26"/>
                </a:cubicBezTo>
                <a:cubicBezTo>
                  <a:pt x="362" y="26"/>
                  <a:pt x="364" y="26"/>
                  <a:pt x="365" y="27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4" y="27"/>
                  <a:pt x="366" y="27"/>
                  <a:pt x="368" y="27"/>
                </a:cubicBezTo>
                <a:cubicBezTo>
                  <a:pt x="371" y="28"/>
                  <a:pt x="374" y="28"/>
                  <a:pt x="377" y="28"/>
                </a:cubicBezTo>
                <a:cubicBezTo>
                  <a:pt x="365" y="27"/>
                  <a:pt x="354" y="26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0" y="25"/>
                  <a:pt x="338" y="24"/>
                  <a:pt x="337" y="25"/>
                </a:cubicBezTo>
                <a:cubicBezTo>
                  <a:pt x="336" y="24"/>
                  <a:pt x="335" y="24"/>
                  <a:pt x="334" y="24"/>
                </a:cubicBezTo>
                <a:cubicBezTo>
                  <a:pt x="333" y="24"/>
                  <a:pt x="331" y="24"/>
                  <a:pt x="330" y="24"/>
                </a:cubicBezTo>
                <a:cubicBezTo>
                  <a:pt x="331" y="24"/>
                  <a:pt x="331" y="24"/>
                  <a:pt x="331" y="24"/>
                </a:cubicBezTo>
                <a:cubicBezTo>
                  <a:pt x="345" y="26"/>
                  <a:pt x="360" y="27"/>
                  <a:pt x="374" y="29"/>
                </a:cubicBezTo>
                <a:cubicBezTo>
                  <a:pt x="374" y="30"/>
                  <a:pt x="374" y="30"/>
                  <a:pt x="374" y="30"/>
                </a:cubicBezTo>
                <a:cubicBezTo>
                  <a:pt x="375" y="30"/>
                  <a:pt x="376" y="29"/>
                  <a:pt x="376" y="30"/>
                </a:cubicBezTo>
                <a:cubicBezTo>
                  <a:pt x="377" y="30"/>
                  <a:pt x="378" y="30"/>
                  <a:pt x="379" y="30"/>
                </a:cubicBezTo>
                <a:cubicBezTo>
                  <a:pt x="379" y="30"/>
                  <a:pt x="379" y="30"/>
                  <a:pt x="379" y="30"/>
                </a:cubicBezTo>
                <a:cubicBezTo>
                  <a:pt x="377" y="30"/>
                  <a:pt x="376" y="30"/>
                  <a:pt x="375" y="30"/>
                </a:cubicBezTo>
                <a:cubicBezTo>
                  <a:pt x="373" y="29"/>
                  <a:pt x="371" y="30"/>
                  <a:pt x="369" y="29"/>
                </a:cubicBezTo>
                <a:cubicBezTo>
                  <a:pt x="367" y="30"/>
                  <a:pt x="365" y="29"/>
                  <a:pt x="362" y="29"/>
                </a:cubicBezTo>
                <a:cubicBezTo>
                  <a:pt x="362" y="29"/>
                  <a:pt x="362" y="29"/>
                  <a:pt x="362" y="29"/>
                </a:cubicBezTo>
                <a:cubicBezTo>
                  <a:pt x="368" y="30"/>
                  <a:pt x="373" y="30"/>
                  <a:pt x="378" y="31"/>
                </a:cubicBezTo>
                <a:cubicBezTo>
                  <a:pt x="377" y="31"/>
                  <a:pt x="374" y="31"/>
                  <a:pt x="373" y="31"/>
                </a:cubicBezTo>
                <a:cubicBezTo>
                  <a:pt x="369" y="30"/>
                  <a:pt x="366" y="30"/>
                  <a:pt x="362" y="30"/>
                </a:cubicBezTo>
                <a:cubicBezTo>
                  <a:pt x="361" y="29"/>
                  <a:pt x="360" y="29"/>
                  <a:pt x="358" y="29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1" y="30"/>
                  <a:pt x="365" y="30"/>
                  <a:pt x="368" y="31"/>
                </a:cubicBezTo>
                <a:cubicBezTo>
                  <a:pt x="368" y="31"/>
                  <a:pt x="369" y="31"/>
                  <a:pt x="369" y="31"/>
                </a:cubicBezTo>
                <a:cubicBezTo>
                  <a:pt x="370" y="31"/>
                  <a:pt x="371" y="31"/>
                  <a:pt x="372" y="31"/>
                </a:cubicBezTo>
                <a:cubicBezTo>
                  <a:pt x="372" y="31"/>
                  <a:pt x="372" y="31"/>
                  <a:pt x="372" y="31"/>
                </a:cubicBezTo>
                <a:cubicBezTo>
                  <a:pt x="372" y="31"/>
                  <a:pt x="374" y="31"/>
                  <a:pt x="374" y="31"/>
                </a:cubicBezTo>
                <a:cubicBezTo>
                  <a:pt x="375" y="31"/>
                  <a:pt x="376" y="32"/>
                  <a:pt x="375" y="32"/>
                </a:cubicBezTo>
                <a:cubicBezTo>
                  <a:pt x="379" y="33"/>
                  <a:pt x="383" y="33"/>
                  <a:pt x="387" y="34"/>
                </a:cubicBezTo>
                <a:cubicBezTo>
                  <a:pt x="386" y="34"/>
                  <a:pt x="386" y="33"/>
                  <a:pt x="385" y="34"/>
                </a:cubicBezTo>
                <a:cubicBezTo>
                  <a:pt x="387" y="34"/>
                  <a:pt x="389" y="34"/>
                  <a:pt x="391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9" y="35"/>
                  <a:pt x="391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3" y="35"/>
                  <a:pt x="394" y="36"/>
                  <a:pt x="394" y="35"/>
                </a:cubicBezTo>
                <a:cubicBezTo>
                  <a:pt x="395" y="35"/>
                  <a:pt x="395" y="36"/>
                  <a:pt x="396" y="36"/>
                </a:cubicBezTo>
                <a:cubicBezTo>
                  <a:pt x="396" y="36"/>
                  <a:pt x="398" y="35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7" y="37"/>
                  <a:pt x="398" y="37"/>
                  <a:pt x="397" y="37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8" y="37"/>
                  <a:pt x="398" y="37"/>
                  <a:pt x="399" y="38"/>
                </a:cubicBezTo>
                <a:cubicBezTo>
                  <a:pt x="398" y="38"/>
                  <a:pt x="397" y="37"/>
                  <a:pt x="397" y="38"/>
                </a:cubicBezTo>
                <a:cubicBezTo>
                  <a:pt x="397" y="38"/>
                  <a:pt x="397" y="38"/>
                  <a:pt x="398" y="38"/>
                </a:cubicBezTo>
                <a:cubicBezTo>
                  <a:pt x="397" y="38"/>
                  <a:pt x="397" y="38"/>
                  <a:pt x="397" y="38"/>
                </a:cubicBezTo>
                <a:cubicBezTo>
                  <a:pt x="398" y="39"/>
                  <a:pt x="399" y="38"/>
                  <a:pt x="399" y="39"/>
                </a:cubicBezTo>
                <a:cubicBezTo>
                  <a:pt x="399" y="39"/>
                  <a:pt x="400" y="39"/>
                  <a:pt x="400" y="39"/>
                </a:cubicBezTo>
                <a:cubicBezTo>
                  <a:pt x="399" y="38"/>
                  <a:pt x="399" y="38"/>
                  <a:pt x="399" y="38"/>
                </a:cubicBezTo>
                <a:cubicBezTo>
                  <a:pt x="400" y="38"/>
                  <a:pt x="400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3" y="39"/>
                  <a:pt x="403" y="39"/>
                  <a:pt x="404" y="39"/>
                </a:cubicBezTo>
                <a:cubicBezTo>
                  <a:pt x="404" y="39"/>
                  <a:pt x="404" y="38"/>
                  <a:pt x="404" y="38"/>
                </a:cubicBezTo>
                <a:cubicBezTo>
                  <a:pt x="404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6" y="38"/>
                  <a:pt x="406" y="38"/>
                  <a:pt x="406" y="38"/>
                </a:cubicBezTo>
                <a:cubicBezTo>
                  <a:pt x="406" y="39"/>
                  <a:pt x="408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10" y="39"/>
                  <a:pt x="410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2" y="39"/>
                  <a:pt x="411" y="40"/>
                  <a:pt x="412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2" y="40"/>
                  <a:pt x="414" y="40"/>
                  <a:pt x="414" y="40"/>
                </a:cubicBezTo>
                <a:cubicBezTo>
                  <a:pt x="414" y="40"/>
                  <a:pt x="415" y="41"/>
                  <a:pt x="415" y="40"/>
                </a:cubicBezTo>
                <a:cubicBezTo>
                  <a:pt x="416" y="41"/>
                  <a:pt x="417" y="40"/>
                  <a:pt x="417" y="41"/>
                </a:cubicBezTo>
                <a:cubicBezTo>
                  <a:pt x="417" y="41"/>
                  <a:pt x="418" y="41"/>
                  <a:pt x="418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2"/>
                </a:cubicBezTo>
                <a:cubicBezTo>
                  <a:pt x="420" y="41"/>
                  <a:pt x="420" y="41"/>
                  <a:pt x="420" y="41"/>
                </a:cubicBezTo>
                <a:cubicBezTo>
                  <a:pt x="420" y="42"/>
                  <a:pt x="420" y="42"/>
                  <a:pt x="420" y="42"/>
                </a:cubicBezTo>
                <a:cubicBezTo>
                  <a:pt x="421" y="41"/>
                  <a:pt x="421" y="41"/>
                  <a:pt x="421" y="42"/>
                </a:cubicBezTo>
                <a:cubicBezTo>
                  <a:pt x="421" y="41"/>
                  <a:pt x="422" y="41"/>
                  <a:pt x="423" y="42"/>
                </a:cubicBezTo>
                <a:cubicBezTo>
                  <a:pt x="423" y="42"/>
                  <a:pt x="424" y="42"/>
                  <a:pt x="42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25" y="42"/>
                  <a:pt x="427" y="43"/>
                  <a:pt x="428" y="43"/>
                </a:cubicBezTo>
                <a:cubicBezTo>
                  <a:pt x="428" y="43"/>
                  <a:pt x="429" y="43"/>
                  <a:pt x="429" y="43"/>
                </a:cubicBezTo>
                <a:cubicBezTo>
                  <a:pt x="428" y="43"/>
                  <a:pt x="427" y="43"/>
                  <a:pt x="427" y="43"/>
                </a:cubicBezTo>
                <a:cubicBezTo>
                  <a:pt x="427" y="43"/>
                  <a:pt x="425" y="43"/>
                  <a:pt x="425" y="43"/>
                </a:cubicBezTo>
                <a:cubicBezTo>
                  <a:pt x="424" y="42"/>
                  <a:pt x="423" y="43"/>
                  <a:pt x="422" y="42"/>
                </a:cubicBezTo>
                <a:cubicBezTo>
                  <a:pt x="419" y="42"/>
                  <a:pt x="416" y="42"/>
                  <a:pt x="413" y="41"/>
                </a:cubicBezTo>
                <a:cubicBezTo>
                  <a:pt x="411" y="41"/>
                  <a:pt x="409" y="41"/>
                  <a:pt x="406" y="40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405" y="41"/>
                  <a:pt x="404" y="40"/>
                </a:cubicBezTo>
                <a:cubicBezTo>
                  <a:pt x="403" y="40"/>
                  <a:pt x="403" y="40"/>
                  <a:pt x="402" y="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40"/>
                  <a:pt x="401" y="40"/>
                  <a:pt x="400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39"/>
                  <a:pt x="398" y="40"/>
                  <a:pt x="398" y="39"/>
                </a:cubicBezTo>
                <a:cubicBezTo>
                  <a:pt x="397" y="39"/>
                  <a:pt x="397" y="39"/>
                  <a:pt x="397" y="39"/>
                </a:cubicBezTo>
                <a:cubicBezTo>
                  <a:pt x="397" y="40"/>
                  <a:pt x="398" y="39"/>
                  <a:pt x="398" y="39"/>
                </a:cubicBezTo>
                <a:cubicBezTo>
                  <a:pt x="398" y="39"/>
                  <a:pt x="398" y="39"/>
                  <a:pt x="398" y="39"/>
                </a:cubicBezTo>
                <a:cubicBezTo>
                  <a:pt x="398" y="39"/>
                  <a:pt x="398" y="39"/>
                  <a:pt x="398" y="40"/>
                </a:cubicBezTo>
                <a:cubicBezTo>
                  <a:pt x="398" y="40"/>
                  <a:pt x="398" y="40"/>
                  <a:pt x="398" y="40"/>
                </a:cubicBezTo>
                <a:cubicBezTo>
                  <a:pt x="395" y="39"/>
                  <a:pt x="393" y="39"/>
                  <a:pt x="390" y="39"/>
                </a:cubicBezTo>
                <a:cubicBezTo>
                  <a:pt x="391" y="40"/>
                  <a:pt x="393" y="40"/>
                  <a:pt x="395" y="40"/>
                </a:cubicBezTo>
                <a:cubicBezTo>
                  <a:pt x="395" y="41"/>
                  <a:pt x="396" y="40"/>
                  <a:pt x="396" y="41"/>
                </a:cubicBezTo>
                <a:cubicBezTo>
                  <a:pt x="397" y="41"/>
                  <a:pt x="398" y="41"/>
                  <a:pt x="398" y="41"/>
                </a:cubicBezTo>
                <a:cubicBezTo>
                  <a:pt x="398" y="41"/>
                  <a:pt x="398" y="41"/>
                  <a:pt x="398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400" y="41"/>
                  <a:pt x="400" y="41"/>
                  <a:pt x="400" y="41"/>
                </a:cubicBezTo>
                <a:cubicBezTo>
                  <a:pt x="402" y="42"/>
                  <a:pt x="404" y="42"/>
                  <a:pt x="406" y="42"/>
                </a:cubicBezTo>
                <a:cubicBezTo>
                  <a:pt x="406" y="42"/>
                  <a:pt x="406" y="42"/>
                  <a:pt x="406" y="42"/>
                </a:cubicBezTo>
                <a:cubicBezTo>
                  <a:pt x="407" y="42"/>
                  <a:pt x="408" y="42"/>
                  <a:pt x="409" y="42"/>
                </a:cubicBezTo>
                <a:cubicBezTo>
                  <a:pt x="410" y="43"/>
                  <a:pt x="412" y="43"/>
                  <a:pt x="413" y="43"/>
                </a:cubicBezTo>
                <a:cubicBezTo>
                  <a:pt x="414" y="43"/>
                  <a:pt x="414" y="44"/>
                  <a:pt x="415" y="43"/>
                </a:cubicBezTo>
                <a:cubicBezTo>
                  <a:pt x="416" y="43"/>
                  <a:pt x="416" y="44"/>
                  <a:pt x="417" y="44"/>
                </a:cubicBezTo>
                <a:cubicBezTo>
                  <a:pt x="417" y="44"/>
                  <a:pt x="417" y="44"/>
                  <a:pt x="417" y="44"/>
                </a:cubicBezTo>
                <a:cubicBezTo>
                  <a:pt x="418" y="44"/>
                  <a:pt x="419" y="44"/>
                  <a:pt x="420" y="44"/>
                </a:cubicBezTo>
                <a:cubicBezTo>
                  <a:pt x="420" y="45"/>
                  <a:pt x="420" y="45"/>
                  <a:pt x="420" y="45"/>
                </a:cubicBezTo>
                <a:cubicBezTo>
                  <a:pt x="421" y="44"/>
                  <a:pt x="422" y="45"/>
                  <a:pt x="423" y="45"/>
                </a:cubicBezTo>
                <a:cubicBezTo>
                  <a:pt x="425" y="45"/>
                  <a:pt x="427" y="45"/>
                  <a:pt x="428" y="46"/>
                </a:cubicBezTo>
                <a:cubicBezTo>
                  <a:pt x="429" y="46"/>
                  <a:pt x="429" y="46"/>
                  <a:pt x="429" y="46"/>
                </a:cubicBezTo>
                <a:cubicBezTo>
                  <a:pt x="428" y="46"/>
                  <a:pt x="427" y="46"/>
                  <a:pt x="426" y="45"/>
                </a:cubicBezTo>
                <a:cubicBezTo>
                  <a:pt x="423" y="45"/>
                  <a:pt x="421" y="45"/>
                  <a:pt x="419" y="45"/>
                </a:cubicBezTo>
                <a:cubicBezTo>
                  <a:pt x="418" y="44"/>
                  <a:pt x="417" y="44"/>
                  <a:pt x="416" y="44"/>
                </a:cubicBezTo>
                <a:cubicBezTo>
                  <a:pt x="415" y="44"/>
                  <a:pt x="415" y="44"/>
                  <a:pt x="414" y="44"/>
                </a:cubicBezTo>
                <a:cubicBezTo>
                  <a:pt x="414" y="44"/>
                  <a:pt x="413" y="44"/>
                  <a:pt x="413" y="44"/>
                </a:cubicBezTo>
                <a:cubicBezTo>
                  <a:pt x="413" y="44"/>
                  <a:pt x="412" y="43"/>
                  <a:pt x="412" y="44"/>
                </a:cubicBezTo>
                <a:cubicBezTo>
                  <a:pt x="410" y="43"/>
                  <a:pt x="409" y="43"/>
                  <a:pt x="407" y="43"/>
                </a:cubicBezTo>
                <a:cubicBezTo>
                  <a:pt x="406" y="43"/>
                  <a:pt x="406" y="43"/>
                  <a:pt x="406" y="43"/>
                </a:cubicBezTo>
                <a:cubicBezTo>
                  <a:pt x="405" y="43"/>
                  <a:pt x="404" y="43"/>
                  <a:pt x="402" y="43"/>
                </a:cubicBezTo>
                <a:cubicBezTo>
                  <a:pt x="408" y="44"/>
                  <a:pt x="415" y="45"/>
                  <a:pt x="421" y="46"/>
                </a:cubicBezTo>
                <a:cubicBezTo>
                  <a:pt x="421" y="46"/>
                  <a:pt x="421" y="46"/>
                  <a:pt x="421" y="46"/>
                </a:cubicBezTo>
                <a:cubicBezTo>
                  <a:pt x="421" y="46"/>
                  <a:pt x="423" y="46"/>
                  <a:pt x="423" y="47"/>
                </a:cubicBezTo>
                <a:cubicBezTo>
                  <a:pt x="423" y="47"/>
                  <a:pt x="422" y="46"/>
                  <a:pt x="421" y="47"/>
                </a:cubicBezTo>
                <a:cubicBezTo>
                  <a:pt x="416" y="46"/>
                  <a:pt x="416" y="46"/>
                  <a:pt x="416" y="46"/>
                </a:cubicBezTo>
                <a:cubicBezTo>
                  <a:pt x="415" y="46"/>
                  <a:pt x="413" y="46"/>
                  <a:pt x="412" y="46"/>
                </a:cubicBezTo>
                <a:cubicBezTo>
                  <a:pt x="411" y="46"/>
                  <a:pt x="409" y="46"/>
                  <a:pt x="409" y="45"/>
                </a:cubicBezTo>
                <a:cubicBezTo>
                  <a:pt x="404" y="45"/>
                  <a:pt x="399" y="44"/>
                  <a:pt x="395" y="44"/>
                </a:cubicBezTo>
                <a:cubicBezTo>
                  <a:pt x="395" y="44"/>
                  <a:pt x="395" y="44"/>
                  <a:pt x="395" y="44"/>
                </a:cubicBezTo>
                <a:cubicBezTo>
                  <a:pt x="398" y="44"/>
                  <a:pt x="400" y="44"/>
                  <a:pt x="403" y="45"/>
                </a:cubicBezTo>
                <a:cubicBezTo>
                  <a:pt x="408" y="46"/>
                  <a:pt x="414" y="46"/>
                  <a:pt x="419" y="47"/>
                </a:cubicBezTo>
                <a:cubicBezTo>
                  <a:pt x="415" y="47"/>
                  <a:pt x="412" y="47"/>
                  <a:pt x="408" y="46"/>
                </a:cubicBezTo>
                <a:cubicBezTo>
                  <a:pt x="408" y="47"/>
                  <a:pt x="409" y="47"/>
                  <a:pt x="410" y="47"/>
                </a:cubicBezTo>
                <a:cubicBezTo>
                  <a:pt x="407" y="47"/>
                  <a:pt x="405" y="46"/>
                  <a:pt x="402" y="46"/>
                </a:cubicBezTo>
                <a:cubicBezTo>
                  <a:pt x="403" y="47"/>
                  <a:pt x="405" y="47"/>
                  <a:pt x="406" y="47"/>
                </a:cubicBezTo>
                <a:cubicBezTo>
                  <a:pt x="404" y="47"/>
                  <a:pt x="401" y="47"/>
                  <a:pt x="399" y="46"/>
                </a:cubicBezTo>
                <a:cubicBezTo>
                  <a:pt x="397" y="46"/>
                  <a:pt x="395" y="46"/>
                  <a:pt x="393" y="46"/>
                </a:cubicBezTo>
                <a:cubicBezTo>
                  <a:pt x="396" y="47"/>
                  <a:pt x="399" y="47"/>
                  <a:pt x="402" y="47"/>
                </a:cubicBezTo>
                <a:cubicBezTo>
                  <a:pt x="401" y="47"/>
                  <a:pt x="401" y="47"/>
                  <a:pt x="400" y="47"/>
                </a:cubicBezTo>
                <a:cubicBezTo>
                  <a:pt x="401" y="47"/>
                  <a:pt x="402" y="47"/>
                  <a:pt x="403" y="47"/>
                </a:cubicBezTo>
                <a:cubicBezTo>
                  <a:pt x="401" y="47"/>
                  <a:pt x="401" y="47"/>
                  <a:pt x="401" y="47"/>
                </a:cubicBezTo>
                <a:cubicBezTo>
                  <a:pt x="405" y="48"/>
                  <a:pt x="410" y="49"/>
                  <a:pt x="413" y="49"/>
                </a:cubicBezTo>
                <a:cubicBezTo>
                  <a:pt x="413" y="50"/>
                  <a:pt x="413" y="49"/>
                  <a:pt x="412" y="49"/>
                </a:cubicBezTo>
                <a:cubicBezTo>
                  <a:pt x="410" y="49"/>
                  <a:pt x="407" y="49"/>
                  <a:pt x="404" y="49"/>
                </a:cubicBezTo>
                <a:cubicBezTo>
                  <a:pt x="409" y="49"/>
                  <a:pt x="414" y="50"/>
                  <a:pt x="418" y="51"/>
                </a:cubicBezTo>
                <a:cubicBezTo>
                  <a:pt x="413" y="50"/>
                  <a:pt x="408" y="49"/>
                  <a:pt x="402" y="49"/>
                </a:cubicBezTo>
                <a:cubicBezTo>
                  <a:pt x="405" y="50"/>
                  <a:pt x="409" y="50"/>
                  <a:pt x="412" y="50"/>
                </a:cubicBezTo>
                <a:cubicBezTo>
                  <a:pt x="413" y="50"/>
                  <a:pt x="413" y="50"/>
                  <a:pt x="413" y="50"/>
                </a:cubicBezTo>
                <a:cubicBezTo>
                  <a:pt x="409" y="50"/>
                  <a:pt x="406" y="50"/>
                  <a:pt x="403" y="49"/>
                </a:cubicBezTo>
                <a:cubicBezTo>
                  <a:pt x="403" y="50"/>
                  <a:pt x="401" y="50"/>
                  <a:pt x="401" y="50"/>
                </a:cubicBezTo>
                <a:cubicBezTo>
                  <a:pt x="401" y="50"/>
                  <a:pt x="401" y="50"/>
                  <a:pt x="401" y="50"/>
                </a:cubicBezTo>
                <a:cubicBezTo>
                  <a:pt x="409" y="52"/>
                  <a:pt x="418" y="53"/>
                  <a:pt x="425" y="54"/>
                </a:cubicBezTo>
                <a:cubicBezTo>
                  <a:pt x="425" y="54"/>
                  <a:pt x="424" y="54"/>
                  <a:pt x="423" y="54"/>
                </a:cubicBezTo>
                <a:cubicBezTo>
                  <a:pt x="420" y="54"/>
                  <a:pt x="417" y="53"/>
                  <a:pt x="414" y="53"/>
                </a:cubicBezTo>
                <a:cubicBezTo>
                  <a:pt x="416" y="54"/>
                  <a:pt x="416" y="54"/>
                  <a:pt x="416" y="54"/>
                </a:cubicBezTo>
                <a:cubicBezTo>
                  <a:pt x="415" y="54"/>
                  <a:pt x="414" y="53"/>
                  <a:pt x="412" y="53"/>
                </a:cubicBezTo>
                <a:cubicBezTo>
                  <a:pt x="412" y="53"/>
                  <a:pt x="413" y="54"/>
                  <a:pt x="413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54"/>
                  <a:pt x="412" y="54"/>
                  <a:pt x="412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9" y="55"/>
                  <a:pt x="426" y="56"/>
                  <a:pt x="432" y="57"/>
                </a:cubicBezTo>
                <a:cubicBezTo>
                  <a:pt x="432" y="57"/>
                  <a:pt x="432" y="57"/>
                  <a:pt x="433" y="57"/>
                </a:cubicBezTo>
                <a:cubicBezTo>
                  <a:pt x="430" y="58"/>
                  <a:pt x="428" y="57"/>
                  <a:pt x="426" y="57"/>
                </a:cubicBezTo>
                <a:cubicBezTo>
                  <a:pt x="426" y="57"/>
                  <a:pt x="426" y="57"/>
                  <a:pt x="426" y="57"/>
                </a:cubicBezTo>
                <a:cubicBezTo>
                  <a:pt x="427" y="58"/>
                  <a:pt x="429" y="58"/>
                  <a:pt x="431" y="58"/>
                </a:cubicBezTo>
                <a:cubicBezTo>
                  <a:pt x="429" y="58"/>
                  <a:pt x="427" y="58"/>
                  <a:pt x="425" y="58"/>
                </a:cubicBezTo>
                <a:cubicBezTo>
                  <a:pt x="424" y="58"/>
                  <a:pt x="425" y="58"/>
                  <a:pt x="426" y="58"/>
                </a:cubicBezTo>
                <a:cubicBezTo>
                  <a:pt x="425" y="58"/>
                  <a:pt x="425" y="58"/>
                  <a:pt x="425" y="58"/>
                </a:cubicBezTo>
                <a:cubicBezTo>
                  <a:pt x="426" y="59"/>
                  <a:pt x="426" y="59"/>
                  <a:pt x="426" y="59"/>
                </a:cubicBezTo>
                <a:cubicBezTo>
                  <a:pt x="426" y="59"/>
                  <a:pt x="426" y="59"/>
                  <a:pt x="425" y="59"/>
                </a:cubicBezTo>
                <a:cubicBezTo>
                  <a:pt x="427" y="60"/>
                  <a:pt x="430" y="59"/>
                  <a:pt x="431" y="60"/>
                </a:cubicBezTo>
                <a:cubicBezTo>
                  <a:pt x="428" y="61"/>
                  <a:pt x="425" y="60"/>
                  <a:pt x="423" y="61"/>
                </a:cubicBezTo>
                <a:cubicBezTo>
                  <a:pt x="422" y="61"/>
                  <a:pt x="423" y="61"/>
                  <a:pt x="423" y="61"/>
                </a:cubicBezTo>
                <a:cubicBezTo>
                  <a:pt x="426" y="62"/>
                  <a:pt x="429" y="62"/>
                  <a:pt x="431" y="63"/>
                </a:cubicBezTo>
                <a:cubicBezTo>
                  <a:pt x="430" y="63"/>
                  <a:pt x="429" y="63"/>
                  <a:pt x="428" y="63"/>
                </a:cubicBezTo>
                <a:cubicBezTo>
                  <a:pt x="428" y="64"/>
                  <a:pt x="430" y="64"/>
                  <a:pt x="431" y="65"/>
                </a:cubicBezTo>
                <a:cubicBezTo>
                  <a:pt x="431" y="65"/>
                  <a:pt x="431" y="65"/>
                  <a:pt x="432" y="65"/>
                </a:cubicBezTo>
                <a:cubicBezTo>
                  <a:pt x="430" y="65"/>
                  <a:pt x="433" y="65"/>
                  <a:pt x="432" y="66"/>
                </a:cubicBezTo>
                <a:cubicBezTo>
                  <a:pt x="430" y="66"/>
                  <a:pt x="428" y="67"/>
                  <a:pt x="427" y="68"/>
                </a:cubicBezTo>
                <a:cubicBezTo>
                  <a:pt x="429" y="68"/>
                  <a:pt x="430" y="68"/>
                  <a:pt x="431" y="68"/>
                </a:cubicBezTo>
                <a:cubicBezTo>
                  <a:pt x="426" y="68"/>
                  <a:pt x="426" y="68"/>
                  <a:pt x="426" y="68"/>
                </a:cubicBezTo>
                <a:cubicBezTo>
                  <a:pt x="426" y="69"/>
                  <a:pt x="425" y="68"/>
                  <a:pt x="424" y="69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24" y="69"/>
                  <a:pt x="421" y="69"/>
                  <a:pt x="419" y="69"/>
                </a:cubicBezTo>
                <a:cubicBezTo>
                  <a:pt x="420" y="69"/>
                  <a:pt x="421" y="69"/>
                  <a:pt x="422" y="69"/>
                </a:cubicBezTo>
                <a:cubicBezTo>
                  <a:pt x="422" y="70"/>
                  <a:pt x="421" y="69"/>
                  <a:pt x="420" y="70"/>
                </a:cubicBezTo>
                <a:cubicBezTo>
                  <a:pt x="423" y="70"/>
                  <a:pt x="427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29" y="71"/>
                  <a:pt x="428" y="71"/>
                  <a:pt x="426" y="71"/>
                </a:cubicBezTo>
                <a:cubicBezTo>
                  <a:pt x="423" y="71"/>
                  <a:pt x="420" y="71"/>
                  <a:pt x="417" y="72"/>
                </a:cubicBezTo>
                <a:cubicBezTo>
                  <a:pt x="416" y="71"/>
                  <a:pt x="416" y="72"/>
                  <a:pt x="415" y="72"/>
                </a:cubicBezTo>
                <a:cubicBezTo>
                  <a:pt x="415" y="72"/>
                  <a:pt x="417" y="72"/>
                  <a:pt x="418" y="72"/>
                </a:cubicBezTo>
                <a:cubicBezTo>
                  <a:pt x="418" y="72"/>
                  <a:pt x="418" y="72"/>
                  <a:pt x="418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5" y="72"/>
                  <a:pt x="420" y="73"/>
                  <a:pt x="416" y="73"/>
                </a:cubicBezTo>
                <a:cubicBezTo>
                  <a:pt x="416" y="73"/>
                  <a:pt x="414" y="73"/>
                  <a:pt x="414" y="73"/>
                </a:cubicBezTo>
                <a:cubicBezTo>
                  <a:pt x="418" y="74"/>
                  <a:pt x="422" y="74"/>
                  <a:pt x="426" y="74"/>
                </a:cubicBezTo>
                <a:cubicBezTo>
                  <a:pt x="423" y="74"/>
                  <a:pt x="420" y="74"/>
                  <a:pt x="416" y="74"/>
                </a:cubicBezTo>
                <a:cubicBezTo>
                  <a:pt x="415" y="74"/>
                  <a:pt x="415" y="74"/>
                  <a:pt x="415" y="74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17" y="75"/>
                  <a:pt x="416" y="75"/>
                  <a:pt x="415" y="75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20" y="75"/>
                  <a:pt x="422" y="75"/>
                  <a:pt x="424" y="75"/>
                </a:cubicBezTo>
                <a:cubicBezTo>
                  <a:pt x="422" y="76"/>
                  <a:pt x="421" y="76"/>
                  <a:pt x="420" y="76"/>
                </a:cubicBezTo>
                <a:cubicBezTo>
                  <a:pt x="421" y="77"/>
                  <a:pt x="423" y="76"/>
                  <a:pt x="425" y="76"/>
                </a:cubicBezTo>
                <a:cubicBezTo>
                  <a:pt x="422" y="77"/>
                  <a:pt x="419" y="77"/>
                  <a:pt x="417" y="77"/>
                </a:cubicBezTo>
                <a:cubicBezTo>
                  <a:pt x="418" y="78"/>
                  <a:pt x="419" y="77"/>
                  <a:pt x="420" y="78"/>
                </a:cubicBezTo>
                <a:cubicBezTo>
                  <a:pt x="419" y="78"/>
                  <a:pt x="418" y="78"/>
                  <a:pt x="416" y="78"/>
                </a:cubicBezTo>
                <a:cubicBezTo>
                  <a:pt x="419" y="78"/>
                  <a:pt x="422" y="78"/>
                  <a:pt x="424" y="78"/>
                </a:cubicBezTo>
                <a:cubicBezTo>
                  <a:pt x="422" y="79"/>
                  <a:pt x="420" y="79"/>
                  <a:pt x="417" y="79"/>
                </a:cubicBezTo>
                <a:cubicBezTo>
                  <a:pt x="416" y="79"/>
                  <a:pt x="416" y="79"/>
                  <a:pt x="416" y="79"/>
                </a:cubicBezTo>
                <a:cubicBezTo>
                  <a:pt x="418" y="80"/>
                  <a:pt x="420" y="79"/>
                  <a:pt x="421" y="79"/>
                </a:cubicBezTo>
                <a:cubicBezTo>
                  <a:pt x="420" y="80"/>
                  <a:pt x="417" y="80"/>
                  <a:pt x="415" y="80"/>
                </a:cubicBezTo>
                <a:cubicBezTo>
                  <a:pt x="417" y="81"/>
                  <a:pt x="419" y="81"/>
                  <a:pt x="421" y="81"/>
                </a:cubicBezTo>
                <a:cubicBezTo>
                  <a:pt x="421" y="81"/>
                  <a:pt x="422" y="81"/>
                  <a:pt x="421" y="81"/>
                </a:cubicBezTo>
                <a:cubicBezTo>
                  <a:pt x="419" y="82"/>
                  <a:pt x="417" y="81"/>
                  <a:pt x="415" y="82"/>
                </a:cubicBezTo>
                <a:cubicBezTo>
                  <a:pt x="416" y="82"/>
                  <a:pt x="418" y="82"/>
                  <a:pt x="420" y="82"/>
                </a:cubicBezTo>
                <a:cubicBezTo>
                  <a:pt x="420" y="82"/>
                  <a:pt x="419" y="82"/>
                  <a:pt x="418" y="82"/>
                </a:cubicBezTo>
                <a:cubicBezTo>
                  <a:pt x="418" y="83"/>
                  <a:pt x="420" y="82"/>
                  <a:pt x="420" y="83"/>
                </a:cubicBezTo>
                <a:cubicBezTo>
                  <a:pt x="417" y="84"/>
                  <a:pt x="413" y="84"/>
                  <a:pt x="410" y="85"/>
                </a:cubicBezTo>
                <a:cubicBezTo>
                  <a:pt x="407" y="85"/>
                  <a:pt x="404" y="86"/>
                  <a:pt x="400" y="87"/>
                </a:cubicBezTo>
                <a:cubicBezTo>
                  <a:pt x="400" y="87"/>
                  <a:pt x="400" y="87"/>
                  <a:pt x="400" y="87"/>
                </a:cubicBezTo>
                <a:cubicBezTo>
                  <a:pt x="400" y="87"/>
                  <a:pt x="401" y="87"/>
                  <a:pt x="401" y="87"/>
                </a:cubicBezTo>
                <a:cubicBezTo>
                  <a:pt x="398" y="88"/>
                  <a:pt x="395" y="88"/>
                  <a:pt x="392" y="88"/>
                </a:cubicBezTo>
                <a:cubicBezTo>
                  <a:pt x="392" y="89"/>
                  <a:pt x="392" y="89"/>
                  <a:pt x="392" y="89"/>
                </a:cubicBezTo>
                <a:cubicBezTo>
                  <a:pt x="398" y="89"/>
                  <a:pt x="398" y="89"/>
                  <a:pt x="398" y="89"/>
                </a:cubicBezTo>
                <a:cubicBezTo>
                  <a:pt x="393" y="89"/>
                  <a:pt x="388" y="89"/>
                  <a:pt x="384" y="89"/>
                </a:cubicBezTo>
                <a:cubicBezTo>
                  <a:pt x="383" y="90"/>
                  <a:pt x="383" y="90"/>
                  <a:pt x="383" y="90"/>
                </a:cubicBezTo>
                <a:cubicBezTo>
                  <a:pt x="385" y="91"/>
                  <a:pt x="386" y="90"/>
                  <a:pt x="388" y="90"/>
                </a:cubicBezTo>
                <a:cubicBezTo>
                  <a:pt x="387" y="90"/>
                  <a:pt x="386" y="90"/>
                  <a:pt x="387" y="91"/>
                </a:cubicBezTo>
                <a:cubicBezTo>
                  <a:pt x="389" y="91"/>
                  <a:pt x="391" y="90"/>
                  <a:pt x="394" y="91"/>
                </a:cubicBezTo>
                <a:cubicBezTo>
                  <a:pt x="397" y="90"/>
                  <a:pt x="397" y="90"/>
                  <a:pt x="397" y="90"/>
                </a:cubicBezTo>
                <a:cubicBezTo>
                  <a:pt x="397" y="91"/>
                  <a:pt x="397" y="91"/>
                  <a:pt x="397" y="91"/>
                </a:cubicBezTo>
                <a:cubicBezTo>
                  <a:pt x="394" y="91"/>
                  <a:pt x="392" y="91"/>
                  <a:pt x="389" y="91"/>
                </a:cubicBezTo>
                <a:cubicBezTo>
                  <a:pt x="388" y="92"/>
                  <a:pt x="389" y="92"/>
                  <a:pt x="389" y="92"/>
                </a:cubicBezTo>
                <a:cubicBezTo>
                  <a:pt x="390" y="92"/>
                  <a:pt x="391" y="92"/>
                  <a:pt x="392" y="92"/>
                </a:cubicBezTo>
                <a:cubicBezTo>
                  <a:pt x="393" y="92"/>
                  <a:pt x="394" y="91"/>
                  <a:pt x="395" y="92"/>
                </a:cubicBezTo>
                <a:cubicBezTo>
                  <a:pt x="393" y="92"/>
                  <a:pt x="392" y="92"/>
                  <a:pt x="391" y="92"/>
                </a:cubicBezTo>
                <a:cubicBezTo>
                  <a:pt x="392" y="93"/>
                  <a:pt x="392" y="93"/>
                  <a:pt x="392" y="93"/>
                </a:cubicBezTo>
                <a:cubicBezTo>
                  <a:pt x="394" y="93"/>
                  <a:pt x="396" y="93"/>
                  <a:pt x="398" y="93"/>
                </a:cubicBezTo>
                <a:cubicBezTo>
                  <a:pt x="398" y="93"/>
                  <a:pt x="397" y="93"/>
                  <a:pt x="396" y="94"/>
                </a:cubicBezTo>
                <a:cubicBezTo>
                  <a:pt x="396" y="94"/>
                  <a:pt x="397" y="94"/>
                  <a:pt x="397" y="95"/>
                </a:cubicBezTo>
                <a:cubicBezTo>
                  <a:pt x="397" y="95"/>
                  <a:pt x="397" y="95"/>
                  <a:pt x="397" y="95"/>
                </a:cubicBezTo>
                <a:cubicBezTo>
                  <a:pt x="398" y="95"/>
                  <a:pt x="399" y="96"/>
                  <a:pt x="401" y="96"/>
                </a:cubicBezTo>
                <a:cubicBezTo>
                  <a:pt x="401" y="96"/>
                  <a:pt x="401" y="96"/>
                  <a:pt x="401" y="96"/>
                </a:cubicBezTo>
                <a:cubicBezTo>
                  <a:pt x="398" y="96"/>
                  <a:pt x="395" y="96"/>
                  <a:pt x="391" y="97"/>
                </a:cubicBezTo>
                <a:cubicBezTo>
                  <a:pt x="391" y="97"/>
                  <a:pt x="391" y="97"/>
                  <a:pt x="390" y="97"/>
                </a:cubicBezTo>
                <a:cubicBezTo>
                  <a:pt x="392" y="97"/>
                  <a:pt x="393" y="97"/>
                  <a:pt x="395" y="97"/>
                </a:cubicBezTo>
                <a:cubicBezTo>
                  <a:pt x="393" y="98"/>
                  <a:pt x="396" y="98"/>
                  <a:pt x="397" y="98"/>
                </a:cubicBezTo>
                <a:cubicBezTo>
                  <a:pt x="399" y="99"/>
                  <a:pt x="401" y="98"/>
                  <a:pt x="402" y="99"/>
                </a:cubicBezTo>
                <a:cubicBezTo>
                  <a:pt x="399" y="99"/>
                  <a:pt x="396" y="99"/>
                  <a:pt x="393" y="99"/>
                </a:cubicBezTo>
                <a:cubicBezTo>
                  <a:pt x="392" y="99"/>
                  <a:pt x="392" y="99"/>
                  <a:pt x="391" y="99"/>
                </a:cubicBezTo>
                <a:cubicBezTo>
                  <a:pt x="393" y="100"/>
                  <a:pt x="396" y="100"/>
                  <a:pt x="398" y="100"/>
                </a:cubicBezTo>
                <a:cubicBezTo>
                  <a:pt x="398" y="100"/>
                  <a:pt x="397" y="100"/>
                  <a:pt x="397" y="101"/>
                </a:cubicBezTo>
                <a:cubicBezTo>
                  <a:pt x="400" y="101"/>
                  <a:pt x="401" y="101"/>
                  <a:pt x="403" y="102"/>
                </a:cubicBezTo>
                <a:cubicBezTo>
                  <a:pt x="402" y="102"/>
                  <a:pt x="401" y="101"/>
                  <a:pt x="399" y="101"/>
                </a:cubicBezTo>
                <a:cubicBezTo>
                  <a:pt x="395" y="101"/>
                  <a:pt x="391" y="100"/>
                  <a:pt x="387" y="100"/>
                </a:cubicBezTo>
                <a:cubicBezTo>
                  <a:pt x="387" y="100"/>
                  <a:pt x="387" y="100"/>
                  <a:pt x="387" y="101"/>
                </a:cubicBezTo>
                <a:cubicBezTo>
                  <a:pt x="393" y="101"/>
                  <a:pt x="398" y="101"/>
                  <a:pt x="403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398" y="102"/>
                  <a:pt x="389" y="102"/>
                  <a:pt x="381" y="101"/>
                </a:cubicBezTo>
                <a:cubicBezTo>
                  <a:pt x="380" y="101"/>
                  <a:pt x="380" y="101"/>
                  <a:pt x="380" y="101"/>
                </a:cubicBezTo>
                <a:cubicBezTo>
                  <a:pt x="387" y="102"/>
                  <a:pt x="395" y="103"/>
                  <a:pt x="401" y="104"/>
                </a:cubicBezTo>
                <a:cubicBezTo>
                  <a:pt x="393" y="103"/>
                  <a:pt x="385" y="103"/>
                  <a:pt x="377" y="102"/>
                </a:cubicBezTo>
                <a:cubicBezTo>
                  <a:pt x="374" y="102"/>
                  <a:pt x="374" y="102"/>
                  <a:pt x="374" y="102"/>
                </a:cubicBezTo>
                <a:cubicBezTo>
                  <a:pt x="383" y="103"/>
                  <a:pt x="393" y="103"/>
                  <a:pt x="402" y="106"/>
                </a:cubicBezTo>
                <a:cubicBezTo>
                  <a:pt x="403" y="106"/>
                  <a:pt x="403" y="106"/>
                  <a:pt x="403" y="106"/>
                </a:cubicBezTo>
                <a:cubicBezTo>
                  <a:pt x="398" y="105"/>
                  <a:pt x="392" y="105"/>
                  <a:pt x="386" y="104"/>
                </a:cubicBezTo>
                <a:cubicBezTo>
                  <a:pt x="386" y="104"/>
                  <a:pt x="386" y="104"/>
                  <a:pt x="386" y="104"/>
                </a:cubicBezTo>
                <a:cubicBezTo>
                  <a:pt x="387" y="105"/>
                  <a:pt x="389" y="105"/>
                  <a:pt x="390" y="105"/>
                </a:cubicBezTo>
                <a:cubicBezTo>
                  <a:pt x="384" y="105"/>
                  <a:pt x="378" y="104"/>
                  <a:pt x="372" y="104"/>
                </a:cubicBezTo>
                <a:cubicBezTo>
                  <a:pt x="372" y="104"/>
                  <a:pt x="371" y="104"/>
                  <a:pt x="371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77" y="106"/>
                  <a:pt x="389" y="106"/>
                  <a:pt x="401" y="108"/>
                </a:cubicBezTo>
                <a:cubicBezTo>
                  <a:pt x="403" y="109"/>
                  <a:pt x="405" y="109"/>
                  <a:pt x="408" y="109"/>
                </a:cubicBezTo>
                <a:cubicBezTo>
                  <a:pt x="412" y="110"/>
                  <a:pt x="416" y="110"/>
                  <a:pt x="420" y="110"/>
                </a:cubicBezTo>
                <a:cubicBezTo>
                  <a:pt x="420" y="111"/>
                  <a:pt x="419" y="110"/>
                  <a:pt x="418" y="111"/>
                </a:cubicBezTo>
                <a:cubicBezTo>
                  <a:pt x="418" y="111"/>
                  <a:pt x="417" y="111"/>
                  <a:pt x="417" y="111"/>
                </a:cubicBezTo>
                <a:cubicBezTo>
                  <a:pt x="418" y="111"/>
                  <a:pt x="419" y="112"/>
                  <a:pt x="421" y="112"/>
                </a:cubicBezTo>
                <a:cubicBezTo>
                  <a:pt x="422" y="112"/>
                  <a:pt x="423" y="112"/>
                  <a:pt x="424" y="113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17" y="113"/>
                  <a:pt x="411" y="112"/>
                  <a:pt x="406" y="113"/>
                </a:cubicBezTo>
                <a:cubicBezTo>
                  <a:pt x="405" y="113"/>
                  <a:pt x="403" y="113"/>
                  <a:pt x="402" y="113"/>
                </a:cubicBezTo>
                <a:cubicBezTo>
                  <a:pt x="403" y="113"/>
                  <a:pt x="403" y="113"/>
                  <a:pt x="403" y="113"/>
                </a:cubicBezTo>
                <a:cubicBezTo>
                  <a:pt x="409" y="114"/>
                  <a:pt x="414" y="114"/>
                  <a:pt x="421" y="115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21" y="115"/>
                  <a:pt x="421" y="115"/>
                  <a:pt x="421" y="115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414" y="116"/>
                  <a:pt x="414" y="116"/>
                  <a:pt x="414" y="116"/>
                </a:cubicBezTo>
                <a:cubicBezTo>
                  <a:pt x="416" y="116"/>
                  <a:pt x="418" y="116"/>
                  <a:pt x="419" y="116"/>
                </a:cubicBezTo>
                <a:cubicBezTo>
                  <a:pt x="419" y="116"/>
                  <a:pt x="420" y="116"/>
                  <a:pt x="419" y="117"/>
                </a:cubicBezTo>
                <a:cubicBezTo>
                  <a:pt x="420" y="117"/>
                  <a:pt x="420" y="117"/>
                  <a:pt x="421" y="117"/>
                </a:cubicBezTo>
                <a:cubicBezTo>
                  <a:pt x="418" y="117"/>
                  <a:pt x="414" y="117"/>
                  <a:pt x="411" y="117"/>
                </a:cubicBezTo>
                <a:cubicBezTo>
                  <a:pt x="414" y="118"/>
                  <a:pt x="418" y="117"/>
                  <a:pt x="421" y="118"/>
                </a:cubicBezTo>
                <a:cubicBezTo>
                  <a:pt x="419" y="118"/>
                  <a:pt x="418" y="118"/>
                  <a:pt x="417" y="118"/>
                </a:cubicBezTo>
                <a:cubicBezTo>
                  <a:pt x="417" y="118"/>
                  <a:pt x="418" y="118"/>
                  <a:pt x="419" y="118"/>
                </a:cubicBezTo>
                <a:cubicBezTo>
                  <a:pt x="417" y="119"/>
                  <a:pt x="416" y="118"/>
                  <a:pt x="414" y="119"/>
                </a:cubicBezTo>
                <a:cubicBezTo>
                  <a:pt x="410" y="119"/>
                  <a:pt x="404" y="119"/>
                  <a:pt x="400" y="119"/>
                </a:cubicBezTo>
                <a:cubicBezTo>
                  <a:pt x="400" y="119"/>
                  <a:pt x="400" y="119"/>
                  <a:pt x="400" y="119"/>
                </a:cubicBezTo>
                <a:cubicBezTo>
                  <a:pt x="405" y="120"/>
                  <a:pt x="411" y="120"/>
                  <a:pt x="416" y="120"/>
                </a:cubicBezTo>
                <a:cubicBezTo>
                  <a:pt x="416" y="120"/>
                  <a:pt x="417" y="120"/>
                  <a:pt x="417" y="120"/>
                </a:cubicBezTo>
                <a:cubicBezTo>
                  <a:pt x="416" y="120"/>
                  <a:pt x="415" y="120"/>
                  <a:pt x="414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1" y="121"/>
                  <a:pt x="410" y="121"/>
                  <a:pt x="409" y="121"/>
                </a:cubicBezTo>
                <a:cubicBezTo>
                  <a:pt x="410" y="121"/>
                  <a:pt x="412" y="121"/>
                  <a:pt x="414" y="121"/>
                </a:cubicBezTo>
                <a:cubicBezTo>
                  <a:pt x="411" y="122"/>
                  <a:pt x="406" y="121"/>
                  <a:pt x="403" y="121"/>
                </a:cubicBezTo>
                <a:cubicBezTo>
                  <a:pt x="402" y="121"/>
                  <a:pt x="402" y="121"/>
                  <a:pt x="401" y="121"/>
                </a:cubicBezTo>
                <a:cubicBezTo>
                  <a:pt x="406" y="122"/>
                  <a:pt x="409" y="123"/>
                  <a:pt x="414" y="122"/>
                </a:cubicBezTo>
                <a:cubicBezTo>
                  <a:pt x="414" y="122"/>
                  <a:pt x="414" y="122"/>
                  <a:pt x="414" y="122"/>
                </a:cubicBezTo>
                <a:cubicBezTo>
                  <a:pt x="413" y="122"/>
                  <a:pt x="413" y="122"/>
                  <a:pt x="413" y="122"/>
                </a:cubicBezTo>
                <a:cubicBezTo>
                  <a:pt x="413" y="123"/>
                  <a:pt x="413" y="123"/>
                  <a:pt x="413" y="123"/>
                </a:cubicBezTo>
                <a:cubicBezTo>
                  <a:pt x="412" y="123"/>
                  <a:pt x="412" y="123"/>
                  <a:pt x="412" y="123"/>
                </a:cubicBezTo>
                <a:cubicBezTo>
                  <a:pt x="414" y="123"/>
                  <a:pt x="415" y="123"/>
                  <a:pt x="416" y="123"/>
                </a:cubicBezTo>
                <a:cubicBezTo>
                  <a:pt x="413" y="124"/>
                  <a:pt x="409" y="123"/>
                  <a:pt x="405" y="124"/>
                </a:cubicBezTo>
                <a:cubicBezTo>
                  <a:pt x="404" y="124"/>
                  <a:pt x="403" y="124"/>
                  <a:pt x="402" y="124"/>
                </a:cubicBezTo>
                <a:cubicBezTo>
                  <a:pt x="406" y="125"/>
                  <a:pt x="411" y="125"/>
                  <a:pt x="415" y="125"/>
                </a:cubicBezTo>
                <a:cubicBezTo>
                  <a:pt x="415" y="125"/>
                  <a:pt x="415" y="125"/>
                  <a:pt x="415" y="125"/>
                </a:cubicBezTo>
                <a:cubicBezTo>
                  <a:pt x="413" y="125"/>
                  <a:pt x="410" y="125"/>
                  <a:pt x="407" y="125"/>
                </a:cubicBezTo>
                <a:cubicBezTo>
                  <a:pt x="407" y="125"/>
                  <a:pt x="406" y="125"/>
                  <a:pt x="406" y="125"/>
                </a:cubicBezTo>
                <a:cubicBezTo>
                  <a:pt x="406" y="125"/>
                  <a:pt x="406" y="125"/>
                  <a:pt x="406" y="125"/>
                </a:cubicBezTo>
                <a:cubicBezTo>
                  <a:pt x="406" y="126"/>
                  <a:pt x="406" y="126"/>
                  <a:pt x="406" y="126"/>
                </a:cubicBezTo>
                <a:cubicBezTo>
                  <a:pt x="407" y="126"/>
                  <a:pt x="408" y="126"/>
                  <a:pt x="409" y="126"/>
                </a:cubicBezTo>
                <a:cubicBezTo>
                  <a:pt x="409" y="126"/>
                  <a:pt x="409" y="126"/>
                  <a:pt x="408" y="126"/>
                </a:cubicBezTo>
                <a:cubicBezTo>
                  <a:pt x="407" y="126"/>
                  <a:pt x="405" y="126"/>
                  <a:pt x="403" y="126"/>
                </a:cubicBezTo>
                <a:cubicBezTo>
                  <a:pt x="402" y="126"/>
                  <a:pt x="401" y="126"/>
                  <a:pt x="400" y="126"/>
                </a:cubicBezTo>
                <a:cubicBezTo>
                  <a:pt x="400" y="126"/>
                  <a:pt x="400" y="126"/>
                  <a:pt x="400" y="126"/>
                </a:cubicBezTo>
                <a:cubicBezTo>
                  <a:pt x="420" y="129"/>
                  <a:pt x="420" y="129"/>
                  <a:pt x="420" y="129"/>
                </a:cubicBezTo>
                <a:cubicBezTo>
                  <a:pt x="421" y="129"/>
                  <a:pt x="422" y="129"/>
                  <a:pt x="422" y="128"/>
                </a:cubicBezTo>
                <a:cubicBezTo>
                  <a:pt x="422" y="129"/>
                  <a:pt x="423" y="129"/>
                  <a:pt x="424" y="128"/>
                </a:cubicBezTo>
                <a:cubicBezTo>
                  <a:pt x="429" y="129"/>
                  <a:pt x="435" y="130"/>
                  <a:pt x="441" y="130"/>
                </a:cubicBezTo>
                <a:cubicBezTo>
                  <a:pt x="442" y="130"/>
                  <a:pt x="443" y="130"/>
                  <a:pt x="444" y="130"/>
                </a:cubicBezTo>
                <a:cubicBezTo>
                  <a:pt x="439" y="130"/>
                  <a:pt x="434" y="129"/>
                  <a:pt x="430" y="129"/>
                </a:cubicBezTo>
                <a:cubicBezTo>
                  <a:pt x="437" y="130"/>
                  <a:pt x="445" y="131"/>
                  <a:pt x="453" y="131"/>
                </a:cubicBezTo>
                <a:cubicBezTo>
                  <a:pt x="453" y="132"/>
                  <a:pt x="451" y="131"/>
                  <a:pt x="451" y="132"/>
                </a:cubicBezTo>
                <a:cubicBezTo>
                  <a:pt x="451" y="131"/>
                  <a:pt x="450" y="132"/>
                  <a:pt x="449" y="132"/>
                </a:cubicBezTo>
                <a:cubicBezTo>
                  <a:pt x="450" y="132"/>
                  <a:pt x="450" y="132"/>
                  <a:pt x="450" y="132"/>
                </a:cubicBezTo>
                <a:cubicBezTo>
                  <a:pt x="453" y="133"/>
                  <a:pt x="457" y="132"/>
                  <a:pt x="458" y="133"/>
                </a:cubicBezTo>
                <a:cubicBezTo>
                  <a:pt x="450" y="134"/>
                  <a:pt x="441" y="133"/>
                  <a:pt x="433" y="133"/>
                </a:cubicBezTo>
                <a:cubicBezTo>
                  <a:pt x="432" y="134"/>
                  <a:pt x="432" y="134"/>
                  <a:pt x="432" y="134"/>
                </a:cubicBezTo>
                <a:cubicBezTo>
                  <a:pt x="433" y="134"/>
                  <a:pt x="433" y="134"/>
                  <a:pt x="433" y="134"/>
                </a:cubicBezTo>
                <a:cubicBezTo>
                  <a:pt x="447" y="135"/>
                  <a:pt x="447" y="135"/>
                  <a:pt x="447" y="135"/>
                </a:cubicBezTo>
                <a:cubicBezTo>
                  <a:pt x="449" y="135"/>
                  <a:pt x="444" y="135"/>
                  <a:pt x="452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52" y="136"/>
                  <a:pt x="452" y="136"/>
                  <a:pt x="452" y="136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40" y="136"/>
                  <a:pt x="440" y="136"/>
                  <a:pt x="440" y="136"/>
                </a:cubicBezTo>
                <a:cubicBezTo>
                  <a:pt x="442" y="136"/>
                  <a:pt x="430" y="135"/>
                  <a:pt x="444" y="136"/>
                </a:cubicBezTo>
                <a:cubicBezTo>
                  <a:pt x="432" y="135"/>
                  <a:pt x="432" y="135"/>
                  <a:pt x="432" y="135"/>
                </a:cubicBezTo>
                <a:cubicBezTo>
                  <a:pt x="431" y="135"/>
                  <a:pt x="431" y="135"/>
                  <a:pt x="431" y="135"/>
                </a:cubicBezTo>
                <a:cubicBezTo>
                  <a:pt x="432" y="136"/>
                  <a:pt x="432" y="136"/>
                  <a:pt x="432" y="136"/>
                </a:cubicBezTo>
                <a:cubicBezTo>
                  <a:pt x="444" y="137"/>
                  <a:pt x="444" y="137"/>
                  <a:pt x="444" y="137"/>
                </a:cubicBezTo>
                <a:cubicBezTo>
                  <a:pt x="447" y="137"/>
                  <a:pt x="449" y="137"/>
                  <a:pt x="452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0" y="137"/>
                  <a:pt x="450" y="137"/>
                  <a:pt x="450" y="137"/>
                </a:cubicBezTo>
                <a:cubicBezTo>
                  <a:pt x="449" y="137"/>
                  <a:pt x="449" y="137"/>
                  <a:pt x="449" y="137"/>
                </a:cubicBezTo>
                <a:cubicBezTo>
                  <a:pt x="449" y="137"/>
                  <a:pt x="452" y="137"/>
                  <a:pt x="448" y="137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2" y="138"/>
                  <a:pt x="442" y="138"/>
                  <a:pt x="442" y="138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6" y="138"/>
                  <a:pt x="439" y="137"/>
                  <a:pt x="444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50" y="139"/>
                  <a:pt x="440" y="138"/>
                  <a:pt x="452" y="138"/>
                </a:cubicBezTo>
                <a:cubicBezTo>
                  <a:pt x="447" y="138"/>
                  <a:pt x="445" y="139"/>
                  <a:pt x="440" y="138"/>
                </a:cubicBezTo>
                <a:cubicBezTo>
                  <a:pt x="442" y="139"/>
                  <a:pt x="442" y="139"/>
                  <a:pt x="442" y="139"/>
                </a:cubicBezTo>
                <a:cubicBezTo>
                  <a:pt x="442" y="139"/>
                  <a:pt x="441" y="139"/>
                  <a:pt x="442" y="139"/>
                </a:cubicBezTo>
                <a:cubicBezTo>
                  <a:pt x="440" y="139"/>
                  <a:pt x="439" y="138"/>
                  <a:pt x="437" y="139"/>
                </a:cubicBezTo>
                <a:cubicBezTo>
                  <a:pt x="435" y="139"/>
                  <a:pt x="435" y="139"/>
                  <a:pt x="435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0" y="139"/>
                  <a:pt x="431" y="139"/>
                  <a:pt x="430" y="139"/>
                </a:cubicBezTo>
                <a:cubicBezTo>
                  <a:pt x="434" y="139"/>
                  <a:pt x="434" y="139"/>
                  <a:pt x="434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1" y="139"/>
                  <a:pt x="439" y="140"/>
                  <a:pt x="422" y="139"/>
                </a:cubicBezTo>
                <a:cubicBezTo>
                  <a:pt x="421" y="139"/>
                  <a:pt x="420" y="139"/>
                  <a:pt x="419" y="139"/>
                </a:cubicBezTo>
                <a:cubicBezTo>
                  <a:pt x="419" y="139"/>
                  <a:pt x="419" y="139"/>
                  <a:pt x="418" y="139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39" y="141"/>
                  <a:pt x="439" y="141"/>
                  <a:pt x="439" y="141"/>
                </a:cubicBezTo>
                <a:cubicBezTo>
                  <a:pt x="437" y="141"/>
                  <a:pt x="436" y="141"/>
                  <a:pt x="434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29" y="141"/>
                  <a:pt x="429" y="141"/>
                  <a:pt x="429" y="141"/>
                </a:cubicBezTo>
                <a:cubicBezTo>
                  <a:pt x="428" y="141"/>
                  <a:pt x="433" y="141"/>
                  <a:pt x="427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0" y="141"/>
                  <a:pt x="430" y="141"/>
                  <a:pt x="430" y="141"/>
                </a:cubicBezTo>
                <a:cubicBezTo>
                  <a:pt x="426" y="141"/>
                  <a:pt x="426" y="141"/>
                  <a:pt x="426" y="141"/>
                </a:cubicBezTo>
                <a:cubicBezTo>
                  <a:pt x="422" y="141"/>
                  <a:pt x="422" y="141"/>
                  <a:pt x="422" y="141"/>
                </a:cubicBezTo>
                <a:cubicBezTo>
                  <a:pt x="422" y="141"/>
                  <a:pt x="420" y="141"/>
                  <a:pt x="417" y="141"/>
                </a:cubicBezTo>
                <a:cubicBezTo>
                  <a:pt x="418" y="141"/>
                  <a:pt x="418" y="141"/>
                  <a:pt x="418" y="141"/>
                </a:cubicBezTo>
                <a:cubicBezTo>
                  <a:pt x="426" y="142"/>
                  <a:pt x="426" y="142"/>
                  <a:pt x="426" y="142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31" y="143"/>
                  <a:pt x="431" y="143"/>
                  <a:pt x="431" y="143"/>
                </a:cubicBezTo>
                <a:cubicBezTo>
                  <a:pt x="437" y="143"/>
                  <a:pt x="437" y="143"/>
                  <a:pt x="437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1" y="144"/>
                  <a:pt x="443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3" y="144"/>
                  <a:pt x="433" y="144"/>
                  <a:pt x="433" y="144"/>
                </a:cubicBezTo>
                <a:cubicBezTo>
                  <a:pt x="432" y="144"/>
                  <a:pt x="432" y="144"/>
                  <a:pt x="432" y="144"/>
                </a:cubicBezTo>
                <a:cubicBezTo>
                  <a:pt x="430" y="144"/>
                  <a:pt x="428" y="144"/>
                  <a:pt x="426" y="144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8" y="145"/>
                  <a:pt x="427" y="144"/>
                  <a:pt x="425" y="144"/>
                </a:cubicBezTo>
                <a:cubicBezTo>
                  <a:pt x="426" y="145"/>
                  <a:pt x="429" y="145"/>
                  <a:pt x="435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2" y="145"/>
                  <a:pt x="442" y="145"/>
                  <a:pt x="442" y="145"/>
                </a:cubicBezTo>
                <a:cubicBezTo>
                  <a:pt x="443" y="145"/>
                  <a:pt x="443" y="145"/>
                  <a:pt x="443" y="145"/>
                </a:cubicBezTo>
                <a:cubicBezTo>
                  <a:pt x="443" y="145"/>
                  <a:pt x="443" y="145"/>
                  <a:pt x="444" y="146"/>
                </a:cubicBezTo>
                <a:cubicBezTo>
                  <a:pt x="442" y="146"/>
                  <a:pt x="442" y="146"/>
                  <a:pt x="442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0" y="145"/>
                  <a:pt x="440" y="145"/>
                  <a:pt x="440" y="145"/>
                </a:cubicBezTo>
                <a:cubicBezTo>
                  <a:pt x="438" y="146"/>
                  <a:pt x="438" y="146"/>
                  <a:pt x="438" y="146"/>
                </a:cubicBezTo>
                <a:cubicBezTo>
                  <a:pt x="437" y="146"/>
                  <a:pt x="437" y="146"/>
                  <a:pt x="437" y="146"/>
                </a:cubicBezTo>
                <a:cubicBezTo>
                  <a:pt x="431" y="146"/>
                  <a:pt x="431" y="146"/>
                  <a:pt x="431" y="146"/>
                </a:cubicBezTo>
                <a:cubicBezTo>
                  <a:pt x="430" y="146"/>
                  <a:pt x="430" y="146"/>
                  <a:pt x="430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5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8" y="146"/>
                  <a:pt x="426" y="146"/>
                  <a:pt x="428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19" y="146"/>
                  <a:pt x="419" y="146"/>
                  <a:pt x="419" y="146"/>
                </a:cubicBezTo>
                <a:cubicBezTo>
                  <a:pt x="415" y="146"/>
                  <a:pt x="411" y="146"/>
                  <a:pt x="408" y="146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395" y="146"/>
                  <a:pt x="395" y="146"/>
                  <a:pt x="395" y="146"/>
                </a:cubicBezTo>
                <a:cubicBezTo>
                  <a:pt x="394" y="146"/>
                  <a:pt x="394" y="146"/>
                  <a:pt x="394" y="146"/>
                </a:cubicBezTo>
                <a:cubicBezTo>
                  <a:pt x="396" y="146"/>
                  <a:pt x="396" y="146"/>
                  <a:pt x="396" y="146"/>
                </a:cubicBezTo>
                <a:cubicBezTo>
                  <a:pt x="400" y="146"/>
                  <a:pt x="400" y="146"/>
                  <a:pt x="400" y="146"/>
                </a:cubicBezTo>
                <a:cubicBezTo>
                  <a:pt x="400" y="146"/>
                  <a:pt x="402" y="147"/>
                  <a:pt x="405" y="147"/>
                </a:cubicBezTo>
                <a:cubicBezTo>
                  <a:pt x="405" y="147"/>
                  <a:pt x="405" y="147"/>
                  <a:pt x="405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8" y="147"/>
                  <a:pt x="408" y="147"/>
                  <a:pt x="408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9" y="146"/>
                  <a:pt x="409" y="146"/>
                  <a:pt x="409" y="147"/>
                </a:cubicBezTo>
                <a:cubicBezTo>
                  <a:pt x="409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4" y="147"/>
                  <a:pt x="415" y="147"/>
                  <a:pt x="416" y="147"/>
                </a:cubicBezTo>
                <a:cubicBezTo>
                  <a:pt x="415" y="147"/>
                  <a:pt x="415" y="147"/>
                  <a:pt x="415" y="147"/>
                </a:cubicBezTo>
                <a:cubicBezTo>
                  <a:pt x="416" y="147"/>
                  <a:pt x="416" y="147"/>
                  <a:pt x="416" y="147"/>
                </a:cubicBezTo>
                <a:cubicBezTo>
                  <a:pt x="417" y="147"/>
                  <a:pt x="417" y="147"/>
                  <a:pt x="417" y="147"/>
                </a:cubicBezTo>
                <a:cubicBezTo>
                  <a:pt x="417" y="148"/>
                  <a:pt x="417" y="148"/>
                  <a:pt x="417" y="148"/>
                </a:cubicBezTo>
                <a:cubicBezTo>
                  <a:pt x="418" y="148"/>
                  <a:pt x="418" y="148"/>
                  <a:pt x="418" y="148"/>
                </a:cubicBezTo>
                <a:cubicBezTo>
                  <a:pt x="421" y="148"/>
                  <a:pt x="421" y="148"/>
                  <a:pt x="421" y="148"/>
                </a:cubicBezTo>
                <a:cubicBezTo>
                  <a:pt x="422" y="148"/>
                  <a:pt x="422" y="148"/>
                  <a:pt x="422" y="148"/>
                </a:cubicBezTo>
                <a:cubicBezTo>
                  <a:pt x="423" y="148"/>
                  <a:pt x="423" y="148"/>
                  <a:pt x="423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8" y="148"/>
                  <a:pt x="428" y="148"/>
                  <a:pt x="428" y="148"/>
                </a:cubicBezTo>
                <a:cubicBezTo>
                  <a:pt x="432" y="149"/>
                  <a:pt x="432" y="149"/>
                  <a:pt x="432" y="149"/>
                </a:cubicBezTo>
                <a:cubicBezTo>
                  <a:pt x="432" y="149"/>
                  <a:pt x="431" y="148"/>
                  <a:pt x="433" y="149"/>
                </a:cubicBezTo>
                <a:cubicBezTo>
                  <a:pt x="431" y="149"/>
                  <a:pt x="429" y="149"/>
                  <a:pt x="428" y="149"/>
                </a:cubicBezTo>
                <a:cubicBezTo>
                  <a:pt x="427" y="148"/>
                  <a:pt x="427" y="148"/>
                  <a:pt x="427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7" y="149"/>
                  <a:pt x="426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30" y="149"/>
                  <a:pt x="430" y="149"/>
                  <a:pt x="430" y="149"/>
                </a:cubicBezTo>
                <a:cubicBezTo>
                  <a:pt x="429" y="149"/>
                  <a:pt x="429" y="149"/>
                  <a:pt x="428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6" y="149"/>
                  <a:pt x="426" y="149"/>
                  <a:pt x="425" y="149"/>
                </a:cubicBezTo>
                <a:cubicBezTo>
                  <a:pt x="425" y="150"/>
                  <a:pt x="425" y="150"/>
                  <a:pt x="425" y="150"/>
                </a:cubicBezTo>
                <a:cubicBezTo>
                  <a:pt x="430" y="150"/>
                  <a:pt x="430" y="150"/>
                  <a:pt x="430" y="150"/>
                </a:cubicBezTo>
                <a:cubicBezTo>
                  <a:pt x="432" y="150"/>
                  <a:pt x="432" y="150"/>
                  <a:pt x="432" y="150"/>
                </a:cubicBezTo>
                <a:cubicBezTo>
                  <a:pt x="433" y="151"/>
                  <a:pt x="433" y="151"/>
                  <a:pt x="433" y="151"/>
                </a:cubicBezTo>
                <a:cubicBezTo>
                  <a:pt x="434" y="151"/>
                  <a:pt x="435" y="151"/>
                  <a:pt x="436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9" y="151"/>
                  <a:pt x="439" y="151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436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2" y="152"/>
                  <a:pt x="431" y="151"/>
                  <a:pt x="429" y="152"/>
                </a:cubicBezTo>
                <a:cubicBezTo>
                  <a:pt x="437" y="152"/>
                  <a:pt x="437" y="152"/>
                  <a:pt x="437" y="152"/>
                </a:cubicBezTo>
                <a:cubicBezTo>
                  <a:pt x="438" y="153"/>
                  <a:pt x="438" y="153"/>
                  <a:pt x="438" y="153"/>
                </a:cubicBezTo>
                <a:cubicBezTo>
                  <a:pt x="431" y="153"/>
                  <a:pt x="431" y="153"/>
                  <a:pt x="431" y="153"/>
                </a:cubicBezTo>
                <a:cubicBezTo>
                  <a:pt x="430" y="153"/>
                  <a:pt x="429" y="153"/>
                  <a:pt x="427" y="153"/>
                </a:cubicBezTo>
                <a:cubicBezTo>
                  <a:pt x="429" y="153"/>
                  <a:pt x="429" y="153"/>
                  <a:pt x="429" y="153"/>
                </a:cubicBezTo>
                <a:cubicBezTo>
                  <a:pt x="434" y="153"/>
                  <a:pt x="434" y="153"/>
                  <a:pt x="434" y="153"/>
                </a:cubicBezTo>
                <a:cubicBezTo>
                  <a:pt x="435" y="153"/>
                  <a:pt x="435" y="153"/>
                  <a:pt x="435" y="153"/>
                </a:cubicBezTo>
                <a:cubicBezTo>
                  <a:pt x="438" y="154"/>
                  <a:pt x="438" y="154"/>
                  <a:pt x="438" y="154"/>
                </a:cubicBezTo>
                <a:cubicBezTo>
                  <a:pt x="442" y="154"/>
                  <a:pt x="442" y="154"/>
                  <a:pt x="442" y="154"/>
                </a:cubicBezTo>
                <a:cubicBezTo>
                  <a:pt x="443" y="154"/>
                  <a:pt x="439" y="154"/>
                  <a:pt x="444" y="154"/>
                </a:cubicBezTo>
                <a:cubicBezTo>
                  <a:pt x="445" y="154"/>
                  <a:pt x="445" y="154"/>
                  <a:pt x="445" y="154"/>
                </a:cubicBezTo>
                <a:cubicBezTo>
                  <a:pt x="446" y="154"/>
                  <a:pt x="446" y="154"/>
                  <a:pt x="446" y="154"/>
                </a:cubicBezTo>
                <a:cubicBezTo>
                  <a:pt x="447" y="154"/>
                  <a:pt x="441" y="154"/>
                  <a:pt x="449" y="154"/>
                </a:cubicBezTo>
                <a:cubicBezTo>
                  <a:pt x="450" y="155"/>
                  <a:pt x="450" y="155"/>
                  <a:pt x="450" y="155"/>
                </a:cubicBezTo>
                <a:cubicBezTo>
                  <a:pt x="450" y="155"/>
                  <a:pt x="447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4" y="155"/>
                  <a:pt x="454" y="155"/>
                  <a:pt x="454" y="155"/>
                </a:cubicBezTo>
                <a:cubicBezTo>
                  <a:pt x="457" y="155"/>
                  <a:pt x="457" y="155"/>
                  <a:pt x="457" y="155"/>
                </a:cubicBezTo>
                <a:cubicBezTo>
                  <a:pt x="460" y="155"/>
                  <a:pt x="462" y="155"/>
                  <a:pt x="465" y="156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60" y="156"/>
                  <a:pt x="460" y="156"/>
                  <a:pt x="460" y="156"/>
                </a:cubicBezTo>
                <a:cubicBezTo>
                  <a:pt x="464" y="156"/>
                  <a:pt x="464" y="156"/>
                  <a:pt x="464" y="156"/>
                </a:cubicBezTo>
                <a:cubicBezTo>
                  <a:pt x="467" y="157"/>
                  <a:pt x="467" y="157"/>
                  <a:pt x="467" y="157"/>
                </a:cubicBezTo>
                <a:cubicBezTo>
                  <a:pt x="470" y="157"/>
                  <a:pt x="470" y="157"/>
                  <a:pt x="470" y="157"/>
                </a:cubicBezTo>
                <a:cubicBezTo>
                  <a:pt x="477" y="157"/>
                  <a:pt x="477" y="157"/>
                  <a:pt x="477" y="157"/>
                </a:cubicBezTo>
                <a:cubicBezTo>
                  <a:pt x="477" y="157"/>
                  <a:pt x="478" y="157"/>
                  <a:pt x="478" y="157"/>
                </a:cubicBezTo>
                <a:cubicBezTo>
                  <a:pt x="475" y="157"/>
                  <a:pt x="475" y="157"/>
                  <a:pt x="475" y="157"/>
                </a:cubicBezTo>
                <a:cubicBezTo>
                  <a:pt x="473" y="157"/>
                  <a:pt x="473" y="157"/>
                  <a:pt x="473" y="157"/>
                </a:cubicBezTo>
                <a:cubicBezTo>
                  <a:pt x="474" y="158"/>
                  <a:pt x="474" y="158"/>
                  <a:pt x="474" y="158"/>
                </a:cubicBezTo>
                <a:cubicBezTo>
                  <a:pt x="481" y="158"/>
                  <a:pt x="481" y="158"/>
                  <a:pt x="481" y="158"/>
                </a:cubicBezTo>
                <a:cubicBezTo>
                  <a:pt x="485" y="158"/>
                  <a:pt x="485" y="158"/>
                  <a:pt x="485" y="158"/>
                </a:cubicBezTo>
                <a:cubicBezTo>
                  <a:pt x="485" y="159"/>
                  <a:pt x="485" y="159"/>
                  <a:pt x="485" y="159"/>
                </a:cubicBezTo>
                <a:cubicBezTo>
                  <a:pt x="486" y="159"/>
                  <a:pt x="486" y="159"/>
                  <a:pt x="486" y="159"/>
                </a:cubicBezTo>
                <a:cubicBezTo>
                  <a:pt x="486" y="159"/>
                  <a:pt x="486" y="159"/>
                  <a:pt x="486" y="159"/>
                </a:cubicBezTo>
                <a:lnTo>
                  <a:pt x="479" y="159"/>
                </a:lnTo>
                <a:close/>
              </a:path>
            </a:pathLst>
          </a:custGeom>
          <a:blipFill dpi="0" rotWithShape="0">
            <a:blip r:embed="rId3"/>
            <a:srcRect/>
            <a:tile tx="0" ty="-190500" sx="30000" sy="30000" flip="none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矩形 253"/>
          <p:cNvSpPr/>
          <p:nvPr/>
        </p:nvSpPr>
        <p:spPr>
          <a:xfrm>
            <a:off x="2332444" y="2664749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8" name="矩形 257"/>
          <p:cNvSpPr/>
          <p:nvPr/>
        </p:nvSpPr>
        <p:spPr>
          <a:xfrm>
            <a:off x="4094571" y="2664749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9" name="矩形 258"/>
          <p:cNvSpPr/>
          <p:nvPr/>
        </p:nvSpPr>
        <p:spPr>
          <a:xfrm>
            <a:off x="5900356" y="2664749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" name="Freeform 127"/>
          <p:cNvSpPr>
            <a:spLocks/>
          </p:cNvSpPr>
          <p:nvPr/>
        </p:nvSpPr>
        <p:spPr bwMode="auto">
          <a:xfrm rot="5400000">
            <a:off x="3679827" y="950914"/>
            <a:ext cx="2070100" cy="1008063"/>
          </a:xfrm>
          <a:custGeom>
            <a:avLst/>
            <a:gdLst>
              <a:gd name="T0" fmla="*/ 446 w 486"/>
              <a:gd name="T1" fmla="*/ 164 h 235"/>
              <a:gd name="T2" fmla="*/ 467 w 486"/>
              <a:gd name="T3" fmla="*/ 169 h 235"/>
              <a:gd name="T4" fmla="*/ 429 w 486"/>
              <a:gd name="T5" fmla="*/ 173 h 235"/>
              <a:gd name="T6" fmla="*/ 456 w 486"/>
              <a:gd name="T7" fmla="*/ 180 h 235"/>
              <a:gd name="T8" fmla="*/ 429 w 486"/>
              <a:gd name="T9" fmla="*/ 188 h 235"/>
              <a:gd name="T10" fmla="*/ 424 w 486"/>
              <a:gd name="T11" fmla="*/ 193 h 235"/>
              <a:gd name="T12" fmla="*/ 417 w 486"/>
              <a:gd name="T13" fmla="*/ 200 h 235"/>
              <a:gd name="T14" fmla="*/ 406 w 486"/>
              <a:gd name="T15" fmla="*/ 211 h 235"/>
              <a:gd name="T16" fmla="*/ 387 w 486"/>
              <a:gd name="T17" fmla="*/ 215 h 235"/>
              <a:gd name="T18" fmla="*/ 396 w 486"/>
              <a:gd name="T19" fmla="*/ 219 h 235"/>
              <a:gd name="T20" fmla="*/ 376 w 486"/>
              <a:gd name="T21" fmla="*/ 222 h 235"/>
              <a:gd name="T22" fmla="*/ 386 w 486"/>
              <a:gd name="T23" fmla="*/ 226 h 235"/>
              <a:gd name="T24" fmla="*/ 390 w 486"/>
              <a:gd name="T25" fmla="*/ 229 h 235"/>
              <a:gd name="T26" fmla="*/ 392 w 486"/>
              <a:gd name="T27" fmla="*/ 234 h 235"/>
              <a:gd name="T28" fmla="*/ 278 w 486"/>
              <a:gd name="T29" fmla="*/ 233 h 235"/>
              <a:gd name="T30" fmla="*/ 114 w 486"/>
              <a:gd name="T31" fmla="*/ 234 h 235"/>
              <a:gd name="T32" fmla="*/ 70 w 486"/>
              <a:gd name="T33" fmla="*/ 225 h 235"/>
              <a:gd name="T34" fmla="*/ 79 w 486"/>
              <a:gd name="T35" fmla="*/ 216 h 235"/>
              <a:gd name="T36" fmla="*/ 25 w 486"/>
              <a:gd name="T37" fmla="*/ 206 h 235"/>
              <a:gd name="T38" fmla="*/ 31 w 486"/>
              <a:gd name="T39" fmla="*/ 197 h 235"/>
              <a:gd name="T40" fmla="*/ 44 w 486"/>
              <a:gd name="T41" fmla="*/ 190 h 235"/>
              <a:gd name="T42" fmla="*/ 45 w 486"/>
              <a:gd name="T43" fmla="*/ 181 h 235"/>
              <a:gd name="T44" fmla="*/ 54 w 486"/>
              <a:gd name="T45" fmla="*/ 170 h 235"/>
              <a:gd name="T46" fmla="*/ 57 w 486"/>
              <a:gd name="T47" fmla="*/ 164 h 235"/>
              <a:gd name="T48" fmla="*/ 29 w 486"/>
              <a:gd name="T49" fmla="*/ 154 h 235"/>
              <a:gd name="T50" fmla="*/ 34 w 486"/>
              <a:gd name="T51" fmla="*/ 143 h 235"/>
              <a:gd name="T52" fmla="*/ 44 w 486"/>
              <a:gd name="T53" fmla="*/ 132 h 235"/>
              <a:gd name="T54" fmla="*/ 52 w 486"/>
              <a:gd name="T55" fmla="*/ 118 h 235"/>
              <a:gd name="T56" fmla="*/ 34 w 486"/>
              <a:gd name="T57" fmla="*/ 108 h 235"/>
              <a:gd name="T58" fmla="*/ 9 w 486"/>
              <a:gd name="T59" fmla="*/ 97 h 235"/>
              <a:gd name="T60" fmla="*/ 15 w 486"/>
              <a:gd name="T61" fmla="*/ 85 h 235"/>
              <a:gd name="T62" fmla="*/ 21 w 486"/>
              <a:gd name="T63" fmla="*/ 71 h 235"/>
              <a:gd name="T64" fmla="*/ 6 w 486"/>
              <a:gd name="T65" fmla="*/ 58 h 235"/>
              <a:gd name="T66" fmla="*/ 14 w 486"/>
              <a:gd name="T67" fmla="*/ 44 h 235"/>
              <a:gd name="T68" fmla="*/ 33 w 486"/>
              <a:gd name="T69" fmla="*/ 31 h 235"/>
              <a:gd name="T70" fmla="*/ 39 w 486"/>
              <a:gd name="T71" fmla="*/ 22 h 235"/>
              <a:gd name="T72" fmla="*/ 48 w 486"/>
              <a:gd name="T73" fmla="*/ 13 h 235"/>
              <a:gd name="T74" fmla="*/ 92 w 486"/>
              <a:gd name="T75" fmla="*/ 5 h 235"/>
              <a:gd name="T76" fmla="*/ 160 w 486"/>
              <a:gd name="T77" fmla="*/ 2 h 235"/>
              <a:gd name="T78" fmla="*/ 258 w 486"/>
              <a:gd name="T79" fmla="*/ 8 h 235"/>
              <a:gd name="T80" fmla="*/ 314 w 486"/>
              <a:gd name="T81" fmla="*/ 13 h 235"/>
              <a:gd name="T82" fmla="*/ 344 w 486"/>
              <a:gd name="T83" fmla="*/ 16 h 235"/>
              <a:gd name="T84" fmla="*/ 347 w 486"/>
              <a:gd name="T85" fmla="*/ 18 h 235"/>
              <a:gd name="T86" fmla="*/ 329 w 486"/>
              <a:gd name="T87" fmla="*/ 19 h 235"/>
              <a:gd name="T88" fmla="*/ 355 w 486"/>
              <a:gd name="T89" fmla="*/ 23 h 235"/>
              <a:gd name="T90" fmla="*/ 349 w 486"/>
              <a:gd name="T91" fmla="*/ 25 h 235"/>
              <a:gd name="T92" fmla="*/ 358 w 486"/>
              <a:gd name="T93" fmla="*/ 29 h 235"/>
              <a:gd name="T94" fmla="*/ 404 w 486"/>
              <a:gd name="T95" fmla="*/ 38 h 235"/>
              <a:gd name="T96" fmla="*/ 402 w 486"/>
              <a:gd name="T97" fmla="*/ 40 h 235"/>
              <a:gd name="T98" fmla="*/ 413 w 486"/>
              <a:gd name="T99" fmla="*/ 44 h 235"/>
              <a:gd name="T100" fmla="*/ 425 w 486"/>
              <a:gd name="T101" fmla="*/ 54 h 235"/>
              <a:gd name="T102" fmla="*/ 430 w 486"/>
              <a:gd name="T103" fmla="*/ 70 h 235"/>
              <a:gd name="T104" fmla="*/ 400 w 486"/>
              <a:gd name="T105" fmla="*/ 87 h 235"/>
              <a:gd name="T106" fmla="*/ 387 w 486"/>
              <a:gd name="T107" fmla="*/ 100 h 235"/>
              <a:gd name="T108" fmla="*/ 419 w 486"/>
              <a:gd name="T109" fmla="*/ 117 h 235"/>
              <a:gd name="T110" fmla="*/ 400 w 486"/>
              <a:gd name="T111" fmla="*/ 126 h 235"/>
              <a:gd name="T112" fmla="*/ 442 w 486"/>
              <a:gd name="T113" fmla="*/ 138 h 235"/>
              <a:gd name="T114" fmla="*/ 431 w 486"/>
              <a:gd name="T115" fmla="*/ 143 h 235"/>
              <a:gd name="T116" fmla="*/ 440 w 486"/>
              <a:gd name="T117" fmla="*/ 145 h 235"/>
              <a:gd name="T118" fmla="*/ 415 w 486"/>
              <a:gd name="T119" fmla="*/ 147 h 235"/>
              <a:gd name="T120" fmla="*/ 437 w 486"/>
              <a:gd name="T121" fmla="*/ 151 h 235"/>
              <a:gd name="T122" fmla="*/ 467 w 486"/>
              <a:gd name="T123" fmla="*/ 157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6" h="235">
                <a:moveTo>
                  <a:pt x="479" y="159"/>
                </a:moveTo>
                <a:cubicBezTo>
                  <a:pt x="469" y="159"/>
                  <a:pt x="458" y="158"/>
                  <a:pt x="447" y="159"/>
                </a:cubicBezTo>
                <a:cubicBezTo>
                  <a:pt x="442" y="159"/>
                  <a:pt x="442" y="159"/>
                  <a:pt x="442" y="159"/>
                </a:cubicBezTo>
                <a:cubicBezTo>
                  <a:pt x="442" y="159"/>
                  <a:pt x="443" y="159"/>
                  <a:pt x="444" y="159"/>
                </a:cubicBezTo>
                <a:cubicBezTo>
                  <a:pt x="447" y="159"/>
                  <a:pt x="451" y="159"/>
                  <a:pt x="455" y="160"/>
                </a:cubicBezTo>
                <a:cubicBezTo>
                  <a:pt x="455" y="160"/>
                  <a:pt x="456" y="160"/>
                  <a:pt x="456" y="160"/>
                </a:cubicBezTo>
                <a:cubicBezTo>
                  <a:pt x="457" y="160"/>
                  <a:pt x="458" y="160"/>
                  <a:pt x="459" y="160"/>
                </a:cubicBezTo>
                <a:cubicBezTo>
                  <a:pt x="461" y="160"/>
                  <a:pt x="463" y="160"/>
                  <a:pt x="465" y="161"/>
                </a:cubicBezTo>
                <a:cubicBezTo>
                  <a:pt x="466" y="160"/>
                  <a:pt x="467" y="160"/>
                  <a:pt x="468" y="161"/>
                </a:cubicBezTo>
                <a:cubicBezTo>
                  <a:pt x="465" y="161"/>
                  <a:pt x="464" y="160"/>
                  <a:pt x="461" y="161"/>
                </a:cubicBezTo>
                <a:cubicBezTo>
                  <a:pt x="468" y="161"/>
                  <a:pt x="473" y="161"/>
                  <a:pt x="480" y="162"/>
                </a:cubicBezTo>
                <a:cubicBezTo>
                  <a:pt x="479" y="162"/>
                  <a:pt x="479" y="162"/>
                  <a:pt x="479" y="162"/>
                </a:cubicBezTo>
                <a:cubicBezTo>
                  <a:pt x="475" y="161"/>
                  <a:pt x="471" y="161"/>
                  <a:pt x="466" y="161"/>
                </a:cubicBezTo>
                <a:cubicBezTo>
                  <a:pt x="466" y="161"/>
                  <a:pt x="465" y="162"/>
                  <a:pt x="465" y="161"/>
                </a:cubicBezTo>
                <a:cubicBezTo>
                  <a:pt x="465" y="161"/>
                  <a:pt x="465" y="161"/>
                  <a:pt x="465" y="161"/>
                </a:cubicBezTo>
                <a:cubicBezTo>
                  <a:pt x="461" y="161"/>
                  <a:pt x="456" y="161"/>
                  <a:pt x="453" y="161"/>
                </a:cubicBezTo>
                <a:cubicBezTo>
                  <a:pt x="454" y="161"/>
                  <a:pt x="455" y="161"/>
                  <a:pt x="457" y="162"/>
                </a:cubicBezTo>
                <a:cubicBezTo>
                  <a:pt x="462" y="162"/>
                  <a:pt x="467" y="162"/>
                  <a:pt x="473" y="162"/>
                </a:cubicBezTo>
                <a:cubicBezTo>
                  <a:pt x="470" y="162"/>
                  <a:pt x="467" y="162"/>
                  <a:pt x="464" y="162"/>
                </a:cubicBezTo>
                <a:cubicBezTo>
                  <a:pt x="468" y="163"/>
                  <a:pt x="471" y="163"/>
                  <a:pt x="475" y="163"/>
                </a:cubicBezTo>
                <a:cubicBezTo>
                  <a:pt x="472" y="163"/>
                  <a:pt x="472" y="163"/>
                  <a:pt x="472" y="163"/>
                </a:cubicBezTo>
                <a:cubicBezTo>
                  <a:pt x="473" y="163"/>
                  <a:pt x="473" y="163"/>
                  <a:pt x="473" y="163"/>
                </a:cubicBezTo>
                <a:cubicBezTo>
                  <a:pt x="472" y="163"/>
                  <a:pt x="471" y="163"/>
                  <a:pt x="470" y="163"/>
                </a:cubicBezTo>
                <a:cubicBezTo>
                  <a:pt x="471" y="163"/>
                  <a:pt x="471" y="163"/>
                  <a:pt x="471" y="163"/>
                </a:cubicBezTo>
                <a:cubicBezTo>
                  <a:pt x="471" y="163"/>
                  <a:pt x="470" y="163"/>
                  <a:pt x="470" y="163"/>
                </a:cubicBezTo>
                <a:cubicBezTo>
                  <a:pt x="469" y="163"/>
                  <a:pt x="468" y="163"/>
                  <a:pt x="467" y="163"/>
                </a:cubicBezTo>
                <a:cubicBezTo>
                  <a:pt x="466" y="163"/>
                  <a:pt x="465" y="163"/>
                  <a:pt x="464" y="163"/>
                </a:cubicBezTo>
                <a:cubicBezTo>
                  <a:pt x="461" y="163"/>
                  <a:pt x="458" y="163"/>
                  <a:pt x="455" y="163"/>
                </a:cubicBezTo>
                <a:cubicBezTo>
                  <a:pt x="456" y="163"/>
                  <a:pt x="458" y="163"/>
                  <a:pt x="459" y="163"/>
                </a:cubicBezTo>
                <a:cubicBezTo>
                  <a:pt x="461" y="163"/>
                  <a:pt x="463" y="163"/>
                  <a:pt x="465" y="164"/>
                </a:cubicBezTo>
                <a:cubicBezTo>
                  <a:pt x="469" y="163"/>
                  <a:pt x="473" y="164"/>
                  <a:pt x="476" y="164"/>
                </a:cubicBezTo>
                <a:cubicBezTo>
                  <a:pt x="472" y="164"/>
                  <a:pt x="468" y="164"/>
                  <a:pt x="464" y="164"/>
                </a:cubicBezTo>
                <a:cubicBezTo>
                  <a:pt x="464" y="164"/>
                  <a:pt x="465" y="164"/>
                  <a:pt x="466" y="164"/>
                </a:cubicBezTo>
                <a:cubicBezTo>
                  <a:pt x="464" y="164"/>
                  <a:pt x="462" y="165"/>
                  <a:pt x="460" y="164"/>
                </a:cubicBezTo>
                <a:cubicBezTo>
                  <a:pt x="459" y="165"/>
                  <a:pt x="458" y="164"/>
                  <a:pt x="457" y="164"/>
                </a:cubicBezTo>
                <a:cubicBezTo>
                  <a:pt x="453" y="165"/>
                  <a:pt x="449" y="164"/>
                  <a:pt x="446" y="164"/>
                </a:cubicBezTo>
                <a:cubicBezTo>
                  <a:pt x="444" y="164"/>
                  <a:pt x="443" y="164"/>
                  <a:pt x="442" y="164"/>
                </a:cubicBezTo>
                <a:cubicBezTo>
                  <a:pt x="441" y="164"/>
                  <a:pt x="440" y="164"/>
                  <a:pt x="439" y="164"/>
                </a:cubicBezTo>
                <a:cubicBezTo>
                  <a:pt x="442" y="164"/>
                  <a:pt x="445" y="165"/>
                  <a:pt x="448" y="165"/>
                </a:cubicBezTo>
                <a:cubicBezTo>
                  <a:pt x="448" y="165"/>
                  <a:pt x="446" y="164"/>
                  <a:pt x="445" y="165"/>
                </a:cubicBezTo>
                <a:cubicBezTo>
                  <a:pt x="443" y="165"/>
                  <a:pt x="440" y="164"/>
                  <a:pt x="437" y="164"/>
                </a:cubicBezTo>
                <a:cubicBezTo>
                  <a:pt x="436" y="164"/>
                  <a:pt x="434" y="164"/>
                  <a:pt x="433" y="164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50" y="165"/>
                  <a:pt x="458" y="166"/>
                  <a:pt x="465" y="166"/>
                </a:cubicBezTo>
                <a:cubicBezTo>
                  <a:pt x="465" y="167"/>
                  <a:pt x="463" y="166"/>
                  <a:pt x="463" y="166"/>
                </a:cubicBezTo>
                <a:cubicBezTo>
                  <a:pt x="461" y="166"/>
                  <a:pt x="459" y="166"/>
                  <a:pt x="457" y="166"/>
                </a:cubicBezTo>
                <a:cubicBezTo>
                  <a:pt x="457" y="166"/>
                  <a:pt x="456" y="166"/>
                  <a:pt x="456" y="166"/>
                </a:cubicBezTo>
                <a:cubicBezTo>
                  <a:pt x="456" y="167"/>
                  <a:pt x="455" y="166"/>
                  <a:pt x="455" y="167"/>
                </a:cubicBezTo>
                <a:cubicBezTo>
                  <a:pt x="455" y="167"/>
                  <a:pt x="455" y="167"/>
                  <a:pt x="455" y="167"/>
                </a:cubicBezTo>
                <a:cubicBezTo>
                  <a:pt x="447" y="167"/>
                  <a:pt x="440" y="167"/>
                  <a:pt x="433" y="166"/>
                </a:cubicBezTo>
                <a:cubicBezTo>
                  <a:pt x="433" y="167"/>
                  <a:pt x="433" y="167"/>
                  <a:pt x="433" y="167"/>
                </a:cubicBezTo>
                <a:cubicBezTo>
                  <a:pt x="433" y="167"/>
                  <a:pt x="434" y="167"/>
                  <a:pt x="434" y="167"/>
                </a:cubicBezTo>
                <a:cubicBezTo>
                  <a:pt x="434" y="167"/>
                  <a:pt x="433" y="167"/>
                  <a:pt x="433" y="167"/>
                </a:cubicBezTo>
                <a:cubicBezTo>
                  <a:pt x="436" y="167"/>
                  <a:pt x="438" y="167"/>
                  <a:pt x="441" y="167"/>
                </a:cubicBezTo>
                <a:cubicBezTo>
                  <a:pt x="441" y="167"/>
                  <a:pt x="440" y="167"/>
                  <a:pt x="440" y="167"/>
                </a:cubicBezTo>
                <a:cubicBezTo>
                  <a:pt x="440" y="167"/>
                  <a:pt x="441" y="167"/>
                  <a:pt x="441" y="167"/>
                </a:cubicBezTo>
                <a:cubicBezTo>
                  <a:pt x="441" y="168"/>
                  <a:pt x="441" y="168"/>
                  <a:pt x="441" y="168"/>
                </a:cubicBezTo>
                <a:cubicBezTo>
                  <a:pt x="444" y="168"/>
                  <a:pt x="446" y="168"/>
                  <a:pt x="449" y="168"/>
                </a:cubicBezTo>
                <a:cubicBezTo>
                  <a:pt x="450" y="168"/>
                  <a:pt x="451" y="168"/>
                  <a:pt x="452" y="168"/>
                </a:cubicBezTo>
                <a:cubicBezTo>
                  <a:pt x="453" y="168"/>
                  <a:pt x="453" y="168"/>
                  <a:pt x="453" y="168"/>
                </a:cubicBezTo>
                <a:cubicBezTo>
                  <a:pt x="455" y="168"/>
                  <a:pt x="457" y="169"/>
                  <a:pt x="459" y="169"/>
                </a:cubicBezTo>
                <a:cubicBezTo>
                  <a:pt x="460" y="169"/>
                  <a:pt x="459" y="169"/>
                  <a:pt x="459" y="169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61" y="169"/>
                  <a:pt x="461" y="169"/>
                  <a:pt x="462" y="169"/>
                </a:cubicBezTo>
                <a:cubicBezTo>
                  <a:pt x="462" y="169"/>
                  <a:pt x="463" y="169"/>
                  <a:pt x="463" y="169"/>
                </a:cubicBezTo>
                <a:cubicBezTo>
                  <a:pt x="464" y="170"/>
                  <a:pt x="464" y="169"/>
                  <a:pt x="464" y="169"/>
                </a:cubicBezTo>
                <a:cubicBezTo>
                  <a:pt x="465" y="169"/>
                  <a:pt x="466" y="169"/>
                  <a:pt x="468" y="169"/>
                </a:cubicBezTo>
                <a:cubicBezTo>
                  <a:pt x="467" y="169"/>
                  <a:pt x="467" y="169"/>
                  <a:pt x="467" y="169"/>
                </a:cubicBezTo>
                <a:cubicBezTo>
                  <a:pt x="467" y="169"/>
                  <a:pt x="468" y="170"/>
                  <a:pt x="468" y="169"/>
                </a:cubicBezTo>
                <a:cubicBezTo>
                  <a:pt x="468" y="169"/>
                  <a:pt x="469" y="169"/>
                  <a:pt x="469" y="170"/>
                </a:cubicBezTo>
                <a:cubicBezTo>
                  <a:pt x="468" y="170"/>
                  <a:pt x="467" y="170"/>
                  <a:pt x="467" y="170"/>
                </a:cubicBezTo>
                <a:cubicBezTo>
                  <a:pt x="467" y="170"/>
                  <a:pt x="466" y="170"/>
                  <a:pt x="466" y="169"/>
                </a:cubicBezTo>
                <a:cubicBezTo>
                  <a:pt x="466" y="170"/>
                  <a:pt x="465" y="170"/>
                  <a:pt x="465" y="169"/>
                </a:cubicBezTo>
                <a:cubicBezTo>
                  <a:pt x="464" y="170"/>
                  <a:pt x="463" y="169"/>
                  <a:pt x="463" y="169"/>
                </a:cubicBezTo>
                <a:cubicBezTo>
                  <a:pt x="461" y="170"/>
                  <a:pt x="459" y="170"/>
                  <a:pt x="457" y="169"/>
                </a:cubicBezTo>
                <a:cubicBezTo>
                  <a:pt x="454" y="170"/>
                  <a:pt x="451" y="169"/>
                  <a:pt x="448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6" y="169"/>
                  <a:pt x="447" y="170"/>
                </a:cubicBezTo>
                <a:cubicBezTo>
                  <a:pt x="447" y="170"/>
                  <a:pt x="448" y="170"/>
                  <a:pt x="449" y="170"/>
                </a:cubicBezTo>
                <a:cubicBezTo>
                  <a:pt x="449" y="170"/>
                  <a:pt x="450" y="170"/>
                  <a:pt x="450" y="170"/>
                </a:cubicBezTo>
                <a:cubicBezTo>
                  <a:pt x="451" y="170"/>
                  <a:pt x="452" y="170"/>
                  <a:pt x="452" y="171"/>
                </a:cubicBezTo>
                <a:cubicBezTo>
                  <a:pt x="453" y="170"/>
                  <a:pt x="453" y="170"/>
                  <a:pt x="453" y="171"/>
                </a:cubicBezTo>
                <a:cubicBezTo>
                  <a:pt x="453" y="170"/>
                  <a:pt x="453" y="170"/>
                  <a:pt x="453" y="170"/>
                </a:cubicBezTo>
                <a:cubicBezTo>
                  <a:pt x="454" y="170"/>
                  <a:pt x="456" y="171"/>
                  <a:pt x="457" y="171"/>
                </a:cubicBezTo>
                <a:cubicBezTo>
                  <a:pt x="457" y="171"/>
                  <a:pt x="458" y="171"/>
                  <a:pt x="458" y="171"/>
                </a:cubicBezTo>
                <a:cubicBezTo>
                  <a:pt x="458" y="171"/>
                  <a:pt x="458" y="171"/>
                  <a:pt x="458" y="171"/>
                </a:cubicBezTo>
                <a:cubicBezTo>
                  <a:pt x="459" y="171"/>
                  <a:pt x="461" y="171"/>
                  <a:pt x="462" y="171"/>
                </a:cubicBezTo>
                <a:cubicBezTo>
                  <a:pt x="462" y="171"/>
                  <a:pt x="462" y="171"/>
                  <a:pt x="462" y="171"/>
                </a:cubicBezTo>
                <a:cubicBezTo>
                  <a:pt x="461" y="171"/>
                  <a:pt x="460" y="171"/>
                  <a:pt x="460" y="171"/>
                </a:cubicBezTo>
                <a:cubicBezTo>
                  <a:pt x="457" y="171"/>
                  <a:pt x="455" y="171"/>
                  <a:pt x="452" y="171"/>
                </a:cubicBezTo>
                <a:cubicBezTo>
                  <a:pt x="451" y="171"/>
                  <a:pt x="451" y="171"/>
                  <a:pt x="450" y="171"/>
                </a:cubicBezTo>
                <a:cubicBezTo>
                  <a:pt x="449" y="171"/>
                  <a:pt x="447" y="171"/>
                  <a:pt x="445" y="171"/>
                </a:cubicBezTo>
                <a:cubicBezTo>
                  <a:pt x="446" y="172"/>
                  <a:pt x="447" y="172"/>
                  <a:pt x="448" y="172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49" y="171"/>
                  <a:pt x="450" y="172"/>
                  <a:pt x="450" y="172"/>
                </a:cubicBezTo>
                <a:cubicBezTo>
                  <a:pt x="451" y="172"/>
                  <a:pt x="451" y="172"/>
                  <a:pt x="451" y="172"/>
                </a:cubicBezTo>
                <a:cubicBezTo>
                  <a:pt x="450" y="172"/>
                  <a:pt x="449" y="172"/>
                  <a:pt x="448" y="172"/>
                </a:cubicBezTo>
                <a:cubicBezTo>
                  <a:pt x="447" y="172"/>
                  <a:pt x="446" y="172"/>
                  <a:pt x="444" y="172"/>
                </a:cubicBezTo>
                <a:cubicBezTo>
                  <a:pt x="442" y="172"/>
                  <a:pt x="441" y="172"/>
                  <a:pt x="438" y="172"/>
                </a:cubicBezTo>
                <a:cubicBezTo>
                  <a:pt x="432" y="171"/>
                  <a:pt x="425" y="171"/>
                  <a:pt x="418" y="171"/>
                </a:cubicBezTo>
                <a:cubicBezTo>
                  <a:pt x="418" y="171"/>
                  <a:pt x="417" y="171"/>
                  <a:pt x="417" y="171"/>
                </a:cubicBezTo>
                <a:cubicBezTo>
                  <a:pt x="420" y="172"/>
                  <a:pt x="422" y="172"/>
                  <a:pt x="425" y="172"/>
                </a:cubicBezTo>
                <a:cubicBezTo>
                  <a:pt x="426" y="172"/>
                  <a:pt x="428" y="172"/>
                  <a:pt x="429" y="173"/>
                </a:cubicBezTo>
                <a:cubicBezTo>
                  <a:pt x="429" y="172"/>
                  <a:pt x="431" y="172"/>
                  <a:pt x="431" y="172"/>
                </a:cubicBezTo>
                <a:cubicBezTo>
                  <a:pt x="433" y="172"/>
                  <a:pt x="434" y="173"/>
                  <a:pt x="436" y="173"/>
                </a:cubicBezTo>
                <a:cubicBezTo>
                  <a:pt x="437" y="174"/>
                  <a:pt x="439" y="172"/>
                  <a:pt x="440" y="173"/>
                </a:cubicBezTo>
                <a:cubicBezTo>
                  <a:pt x="441" y="174"/>
                  <a:pt x="441" y="174"/>
                  <a:pt x="441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4"/>
                  <a:pt x="444" y="173"/>
                  <a:pt x="445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8" y="174"/>
                  <a:pt x="447" y="174"/>
                </a:cubicBezTo>
                <a:cubicBezTo>
                  <a:pt x="445" y="175"/>
                  <a:pt x="443" y="174"/>
                  <a:pt x="442" y="174"/>
                </a:cubicBezTo>
                <a:cubicBezTo>
                  <a:pt x="442" y="175"/>
                  <a:pt x="442" y="175"/>
                  <a:pt x="443" y="175"/>
                </a:cubicBezTo>
                <a:cubicBezTo>
                  <a:pt x="442" y="175"/>
                  <a:pt x="443" y="175"/>
                  <a:pt x="443" y="175"/>
                </a:cubicBezTo>
                <a:cubicBezTo>
                  <a:pt x="446" y="175"/>
                  <a:pt x="450" y="175"/>
                  <a:pt x="453" y="176"/>
                </a:cubicBezTo>
                <a:cubicBezTo>
                  <a:pt x="452" y="176"/>
                  <a:pt x="451" y="176"/>
                  <a:pt x="449" y="176"/>
                </a:cubicBezTo>
                <a:cubicBezTo>
                  <a:pt x="448" y="176"/>
                  <a:pt x="447" y="176"/>
                  <a:pt x="447" y="176"/>
                </a:cubicBezTo>
                <a:cubicBezTo>
                  <a:pt x="449" y="176"/>
                  <a:pt x="451" y="176"/>
                  <a:pt x="454" y="176"/>
                </a:cubicBezTo>
                <a:cubicBezTo>
                  <a:pt x="454" y="176"/>
                  <a:pt x="454" y="177"/>
                  <a:pt x="454" y="177"/>
                </a:cubicBezTo>
                <a:cubicBezTo>
                  <a:pt x="454" y="176"/>
                  <a:pt x="454" y="176"/>
                  <a:pt x="454" y="176"/>
                </a:cubicBezTo>
                <a:cubicBezTo>
                  <a:pt x="455" y="177"/>
                  <a:pt x="455" y="177"/>
                  <a:pt x="455" y="177"/>
                </a:cubicBezTo>
                <a:cubicBezTo>
                  <a:pt x="455" y="177"/>
                  <a:pt x="455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8" y="176"/>
                  <a:pt x="458" y="177"/>
                </a:cubicBezTo>
                <a:cubicBezTo>
                  <a:pt x="455" y="177"/>
                  <a:pt x="452" y="177"/>
                  <a:pt x="449" y="177"/>
                </a:cubicBezTo>
                <a:cubicBezTo>
                  <a:pt x="449" y="178"/>
                  <a:pt x="449" y="178"/>
                  <a:pt x="450" y="178"/>
                </a:cubicBezTo>
                <a:cubicBezTo>
                  <a:pt x="449" y="178"/>
                  <a:pt x="447" y="178"/>
                  <a:pt x="446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7" y="179"/>
                  <a:pt x="450" y="179"/>
                  <a:pt x="451" y="179"/>
                </a:cubicBezTo>
                <a:cubicBezTo>
                  <a:pt x="453" y="179"/>
                  <a:pt x="454" y="180"/>
                  <a:pt x="455" y="179"/>
                </a:cubicBezTo>
                <a:cubicBezTo>
                  <a:pt x="455" y="180"/>
                  <a:pt x="456" y="180"/>
                  <a:pt x="456" y="180"/>
                </a:cubicBezTo>
                <a:cubicBezTo>
                  <a:pt x="457" y="180"/>
                  <a:pt x="457" y="180"/>
                  <a:pt x="457" y="180"/>
                </a:cubicBezTo>
                <a:cubicBezTo>
                  <a:pt x="457" y="180"/>
                  <a:pt x="456" y="180"/>
                  <a:pt x="456" y="180"/>
                </a:cubicBezTo>
                <a:cubicBezTo>
                  <a:pt x="454" y="180"/>
                  <a:pt x="452" y="180"/>
                  <a:pt x="450" y="180"/>
                </a:cubicBezTo>
                <a:cubicBezTo>
                  <a:pt x="454" y="180"/>
                  <a:pt x="457" y="180"/>
                  <a:pt x="460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68" y="181"/>
                  <a:pt x="468" y="181"/>
                  <a:pt x="468" y="181"/>
                </a:cubicBezTo>
                <a:cubicBezTo>
                  <a:pt x="469" y="181"/>
                  <a:pt x="469" y="181"/>
                  <a:pt x="469" y="181"/>
                </a:cubicBezTo>
                <a:cubicBezTo>
                  <a:pt x="467" y="182"/>
                  <a:pt x="466" y="181"/>
                  <a:pt x="465" y="182"/>
                </a:cubicBezTo>
                <a:cubicBezTo>
                  <a:pt x="465" y="182"/>
                  <a:pt x="464" y="182"/>
                  <a:pt x="464" y="182"/>
                </a:cubicBezTo>
                <a:cubicBezTo>
                  <a:pt x="464" y="183"/>
                  <a:pt x="462" y="183"/>
                  <a:pt x="463" y="184"/>
                </a:cubicBezTo>
                <a:cubicBezTo>
                  <a:pt x="460" y="184"/>
                  <a:pt x="460" y="184"/>
                  <a:pt x="460" y="184"/>
                </a:cubicBezTo>
                <a:cubicBezTo>
                  <a:pt x="453" y="184"/>
                  <a:pt x="445" y="184"/>
                  <a:pt x="438" y="185"/>
                </a:cubicBezTo>
                <a:cubicBezTo>
                  <a:pt x="437" y="185"/>
                  <a:pt x="437" y="184"/>
                  <a:pt x="437" y="185"/>
                </a:cubicBezTo>
                <a:cubicBezTo>
                  <a:pt x="436" y="184"/>
                  <a:pt x="435" y="185"/>
                  <a:pt x="434" y="185"/>
                </a:cubicBezTo>
                <a:cubicBezTo>
                  <a:pt x="437" y="185"/>
                  <a:pt x="441" y="185"/>
                  <a:pt x="444" y="186"/>
                </a:cubicBezTo>
                <a:cubicBezTo>
                  <a:pt x="441" y="186"/>
                  <a:pt x="439" y="186"/>
                  <a:pt x="436" y="186"/>
                </a:cubicBezTo>
                <a:cubicBezTo>
                  <a:pt x="439" y="186"/>
                  <a:pt x="441" y="186"/>
                  <a:pt x="443" y="186"/>
                </a:cubicBezTo>
                <a:cubicBezTo>
                  <a:pt x="443" y="186"/>
                  <a:pt x="442" y="187"/>
                  <a:pt x="441" y="186"/>
                </a:cubicBezTo>
                <a:cubicBezTo>
                  <a:pt x="441" y="186"/>
                  <a:pt x="441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35" y="186"/>
                  <a:pt x="429" y="186"/>
                  <a:pt x="424" y="186"/>
                </a:cubicBezTo>
                <a:cubicBezTo>
                  <a:pt x="424" y="187"/>
                  <a:pt x="425" y="186"/>
                  <a:pt x="426" y="186"/>
                </a:cubicBezTo>
                <a:cubicBezTo>
                  <a:pt x="428" y="187"/>
                  <a:pt x="430" y="186"/>
                  <a:pt x="431" y="187"/>
                </a:cubicBezTo>
                <a:cubicBezTo>
                  <a:pt x="432" y="186"/>
                  <a:pt x="432" y="187"/>
                  <a:pt x="433" y="187"/>
                </a:cubicBezTo>
                <a:cubicBezTo>
                  <a:pt x="433" y="187"/>
                  <a:pt x="434" y="187"/>
                  <a:pt x="435" y="187"/>
                </a:cubicBezTo>
                <a:cubicBezTo>
                  <a:pt x="435" y="187"/>
                  <a:pt x="435" y="187"/>
                  <a:pt x="436" y="187"/>
                </a:cubicBezTo>
                <a:cubicBezTo>
                  <a:pt x="436" y="188"/>
                  <a:pt x="437" y="187"/>
                  <a:pt x="438" y="188"/>
                </a:cubicBezTo>
                <a:cubicBezTo>
                  <a:pt x="438" y="187"/>
                  <a:pt x="439" y="188"/>
                  <a:pt x="440" y="188"/>
                </a:cubicBezTo>
                <a:cubicBezTo>
                  <a:pt x="441" y="188"/>
                  <a:pt x="442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1" y="188"/>
                  <a:pt x="439" y="188"/>
                  <a:pt x="436" y="188"/>
                </a:cubicBezTo>
                <a:cubicBezTo>
                  <a:pt x="435" y="188"/>
                  <a:pt x="433" y="188"/>
                  <a:pt x="431" y="188"/>
                </a:cubicBezTo>
                <a:cubicBezTo>
                  <a:pt x="430" y="187"/>
                  <a:pt x="430" y="188"/>
                  <a:pt x="429" y="188"/>
                </a:cubicBezTo>
                <a:cubicBezTo>
                  <a:pt x="429" y="188"/>
                  <a:pt x="429" y="188"/>
                  <a:pt x="429" y="188"/>
                </a:cubicBezTo>
                <a:cubicBezTo>
                  <a:pt x="430" y="188"/>
                  <a:pt x="431" y="188"/>
                  <a:pt x="432" y="188"/>
                </a:cubicBezTo>
                <a:cubicBezTo>
                  <a:pt x="434" y="188"/>
                  <a:pt x="438" y="189"/>
                  <a:pt x="441" y="189"/>
                </a:cubicBezTo>
                <a:cubicBezTo>
                  <a:pt x="442" y="189"/>
                  <a:pt x="443" y="189"/>
                  <a:pt x="444" y="189"/>
                </a:cubicBezTo>
                <a:cubicBezTo>
                  <a:pt x="441" y="189"/>
                  <a:pt x="437" y="189"/>
                  <a:pt x="434" y="189"/>
                </a:cubicBezTo>
                <a:cubicBezTo>
                  <a:pt x="435" y="189"/>
                  <a:pt x="436" y="189"/>
                  <a:pt x="436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90"/>
                  <a:pt x="436" y="189"/>
                  <a:pt x="436" y="189"/>
                </a:cubicBezTo>
                <a:cubicBezTo>
                  <a:pt x="435" y="189"/>
                  <a:pt x="435" y="189"/>
                  <a:pt x="435" y="189"/>
                </a:cubicBezTo>
                <a:cubicBezTo>
                  <a:pt x="428" y="189"/>
                  <a:pt x="428" y="189"/>
                  <a:pt x="428" y="189"/>
                </a:cubicBezTo>
                <a:cubicBezTo>
                  <a:pt x="428" y="190"/>
                  <a:pt x="427" y="189"/>
                  <a:pt x="427" y="190"/>
                </a:cubicBezTo>
                <a:cubicBezTo>
                  <a:pt x="426" y="189"/>
                  <a:pt x="424" y="190"/>
                  <a:pt x="423" y="189"/>
                </a:cubicBezTo>
                <a:cubicBezTo>
                  <a:pt x="422" y="190"/>
                  <a:pt x="421" y="190"/>
                  <a:pt x="421" y="190"/>
                </a:cubicBezTo>
                <a:cubicBezTo>
                  <a:pt x="421" y="190"/>
                  <a:pt x="421" y="190"/>
                  <a:pt x="421" y="190"/>
                </a:cubicBezTo>
                <a:cubicBezTo>
                  <a:pt x="417" y="190"/>
                  <a:pt x="414" y="190"/>
                  <a:pt x="410" y="189"/>
                </a:cubicBezTo>
                <a:cubicBezTo>
                  <a:pt x="410" y="190"/>
                  <a:pt x="410" y="190"/>
                  <a:pt x="410" y="190"/>
                </a:cubicBezTo>
                <a:cubicBezTo>
                  <a:pt x="415" y="190"/>
                  <a:pt x="422" y="190"/>
                  <a:pt x="427" y="191"/>
                </a:cubicBezTo>
                <a:cubicBezTo>
                  <a:pt x="430" y="191"/>
                  <a:pt x="434" y="191"/>
                  <a:pt x="437" y="191"/>
                </a:cubicBezTo>
                <a:cubicBezTo>
                  <a:pt x="437" y="192"/>
                  <a:pt x="437" y="192"/>
                  <a:pt x="437" y="192"/>
                </a:cubicBezTo>
                <a:cubicBezTo>
                  <a:pt x="434" y="191"/>
                  <a:pt x="431" y="192"/>
                  <a:pt x="428" y="192"/>
                </a:cubicBezTo>
                <a:cubicBezTo>
                  <a:pt x="426" y="192"/>
                  <a:pt x="423" y="191"/>
                  <a:pt x="421" y="192"/>
                </a:cubicBezTo>
                <a:cubicBezTo>
                  <a:pt x="425" y="192"/>
                  <a:pt x="430" y="192"/>
                  <a:pt x="433" y="192"/>
                </a:cubicBezTo>
                <a:cubicBezTo>
                  <a:pt x="429" y="192"/>
                  <a:pt x="426" y="192"/>
                  <a:pt x="422" y="192"/>
                </a:cubicBezTo>
                <a:cubicBezTo>
                  <a:pt x="419" y="192"/>
                  <a:pt x="417" y="192"/>
                  <a:pt x="415" y="192"/>
                </a:cubicBezTo>
                <a:cubicBezTo>
                  <a:pt x="414" y="192"/>
                  <a:pt x="412" y="192"/>
                  <a:pt x="412" y="192"/>
                </a:cubicBezTo>
                <a:cubicBezTo>
                  <a:pt x="411" y="192"/>
                  <a:pt x="411" y="192"/>
                  <a:pt x="410" y="192"/>
                </a:cubicBezTo>
                <a:cubicBezTo>
                  <a:pt x="411" y="193"/>
                  <a:pt x="413" y="192"/>
                  <a:pt x="414" y="192"/>
                </a:cubicBezTo>
                <a:cubicBezTo>
                  <a:pt x="415" y="192"/>
                  <a:pt x="416" y="192"/>
                  <a:pt x="417" y="192"/>
                </a:cubicBezTo>
                <a:cubicBezTo>
                  <a:pt x="418" y="192"/>
                  <a:pt x="419" y="193"/>
                  <a:pt x="420" y="193"/>
                </a:cubicBezTo>
                <a:cubicBezTo>
                  <a:pt x="420" y="192"/>
                  <a:pt x="422" y="193"/>
                  <a:pt x="423" y="193"/>
                </a:cubicBezTo>
                <a:cubicBezTo>
                  <a:pt x="423" y="193"/>
                  <a:pt x="422" y="193"/>
                  <a:pt x="422" y="193"/>
                </a:cubicBezTo>
                <a:cubicBezTo>
                  <a:pt x="422" y="193"/>
                  <a:pt x="423" y="193"/>
                  <a:pt x="424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5" y="193"/>
                  <a:pt x="425" y="193"/>
                  <a:pt x="425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6" y="193"/>
                  <a:pt x="429" y="193"/>
                  <a:pt x="430" y="194"/>
                </a:cubicBezTo>
                <a:cubicBezTo>
                  <a:pt x="430" y="194"/>
                  <a:pt x="429" y="193"/>
                  <a:pt x="429" y="194"/>
                </a:cubicBezTo>
                <a:cubicBezTo>
                  <a:pt x="431" y="194"/>
                  <a:pt x="433" y="194"/>
                  <a:pt x="435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5"/>
                  <a:pt x="437" y="194"/>
                  <a:pt x="437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4" y="194"/>
                  <a:pt x="433" y="195"/>
                  <a:pt x="431" y="195"/>
                </a:cubicBezTo>
                <a:cubicBezTo>
                  <a:pt x="431" y="195"/>
                  <a:pt x="430" y="195"/>
                  <a:pt x="430" y="195"/>
                </a:cubicBezTo>
                <a:cubicBezTo>
                  <a:pt x="427" y="195"/>
                  <a:pt x="425" y="194"/>
                  <a:pt x="422" y="195"/>
                </a:cubicBezTo>
                <a:cubicBezTo>
                  <a:pt x="424" y="195"/>
                  <a:pt x="425" y="195"/>
                  <a:pt x="427" y="195"/>
                </a:cubicBezTo>
                <a:cubicBezTo>
                  <a:pt x="427" y="196"/>
                  <a:pt x="428" y="195"/>
                  <a:pt x="428" y="196"/>
                </a:cubicBezTo>
                <a:cubicBezTo>
                  <a:pt x="429" y="195"/>
                  <a:pt x="431" y="196"/>
                  <a:pt x="432" y="196"/>
                </a:cubicBezTo>
                <a:cubicBezTo>
                  <a:pt x="431" y="196"/>
                  <a:pt x="432" y="196"/>
                  <a:pt x="432" y="196"/>
                </a:cubicBezTo>
                <a:cubicBezTo>
                  <a:pt x="433" y="196"/>
                  <a:pt x="434" y="197"/>
                  <a:pt x="434" y="196"/>
                </a:cubicBezTo>
                <a:cubicBezTo>
                  <a:pt x="434" y="196"/>
                  <a:pt x="433" y="196"/>
                  <a:pt x="433" y="196"/>
                </a:cubicBezTo>
                <a:cubicBezTo>
                  <a:pt x="432" y="196"/>
                  <a:pt x="431" y="197"/>
                  <a:pt x="431" y="196"/>
                </a:cubicBezTo>
                <a:cubicBezTo>
                  <a:pt x="428" y="196"/>
                  <a:pt x="426" y="197"/>
                  <a:pt x="423" y="197"/>
                </a:cubicBezTo>
                <a:cubicBezTo>
                  <a:pt x="425" y="197"/>
                  <a:pt x="425" y="197"/>
                  <a:pt x="427" y="197"/>
                </a:cubicBezTo>
                <a:cubicBezTo>
                  <a:pt x="422" y="197"/>
                  <a:pt x="419" y="197"/>
                  <a:pt x="41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6" y="198"/>
                  <a:pt x="408" y="198"/>
                  <a:pt x="409" y="198"/>
                </a:cubicBezTo>
                <a:cubicBezTo>
                  <a:pt x="409" y="198"/>
                  <a:pt x="409" y="198"/>
                  <a:pt x="409" y="198"/>
                </a:cubicBezTo>
                <a:cubicBezTo>
                  <a:pt x="409" y="198"/>
                  <a:pt x="409" y="198"/>
                  <a:pt x="410" y="198"/>
                </a:cubicBezTo>
                <a:cubicBezTo>
                  <a:pt x="411" y="198"/>
                  <a:pt x="412" y="198"/>
                  <a:pt x="413" y="198"/>
                </a:cubicBezTo>
                <a:cubicBezTo>
                  <a:pt x="415" y="198"/>
                  <a:pt x="416" y="198"/>
                  <a:pt x="417" y="199"/>
                </a:cubicBezTo>
                <a:cubicBezTo>
                  <a:pt x="419" y="199"/>
                  <a:pt x="421" y="199"/>
                  <a:pt x="422" y="199"/>
                </a:cubicBezTo>
                <a:cubicBezTo>
                  <a:pt x="422" y="199"/>
                  <a:pt x="423" y="199"/>
                  <a:pt x="423" y="199"/>
                </a:cubicBezTo>
                <a:cubicBezTo>
                  <a:pt x="424" y="200"/>
                  <a:pt x="424" y="200"/>
                  <a:pt x="424" y="200"/>
                </a:cubicBezTo>
                <a:cubicBezTo>
                  <a:pt x="422" y="199"/>
                  <a:pt x="420" y="200"/>
                  <a:pt x="419" y="200"/>
                </a:cubicBezTo>
                <a:cubicBezTo>
                  <a:pt x="419" y="200"/>
                  <a:pt x="419" y="200"/>
                  <a:pt x="419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7" y="200"/>
                  <a:pt x="417" y="200"/>
                </a:cubicBezTo>
                <a:cubicBezTo>
                  <a:pt x="420" y="201"/>
                  <a:pt x="424" y="200"/>
                  <a:pt x="426" y="201"/>
                </a:cubicBezTo>
                <a:cubicBezTo>
                  <a:pt x="424" y="201"/>
                  <a:pt x="422" y="201"/>
                  <a:pt x="419" y="201"/>
                </a:cubicBezTo>
                <a:cubicBezTo>
                  <a:pt x="420" y="201"/>
                  <a:pt x="420" y="201"/>
                  <a:pt x="420" y="201"/>
                </a:cubicBezTo>
                <a:cubicBezTo>
                  <a:pt x="424" y="201"/>
                  <a:pt x="427" y="202"/>
                  <a:pt x="430" y="202"/>
                </a:cubicBezTo>
                <a:cubicBezTo>
                  <a:pt x="431" y="202"/>
                  <a:pt x="432" y="202"/>
                  <a:pt x="432" y="202"/>
                </a:cubicBezTo>
                <a:cubicBezTo>
                  <a:pt x="432" y="202"/>
                  <a:pt x="432" y="202"/>
                  <a:pt x="432" y="202"/>
                </a:cubicBezTo>
                <a:cubicBezTo>
                  <a:pt x="428" y="203"/>
                  <a:pt x="428" y="203"/>
                  <a:pt x="428" y="203"/>
                </a:cubicBezTo>
                <a:cubicBezTo>
                  <a:pt x="426" y="202"/>
                  <a:pt x="425" y="203"/>
                  <a:pt x="424" y="203"/>
                </a:cubicBezTo>
                <a:cubicBezTo>
                  <a:pt x="423" y="203"/>
                  <a:pt x="422" y="203"/>
                  <a:pt x="421" y="203"/>
                </a:cubicBezTo>
                <a:cubicBezTo>
                  <a:pt x="422" y="203"/>
                  <a:pt x="424" y="203"/>
                  <a:pt x="425" y="203"/>
                </a:cubicBezTo>
                <a:cubicBezTo>
                  <a:pt x="425" y="204"/>
                  <a:pt x="424" y="204"/>
                  <a:pt x="424" y="203"/>
                </a:cubicBezTo>
                <a:cubicBezTo>
                  <a:pt x="423" y="204"/>
                  <a:pt x="421" y="203"/>
                  <a:pt x="420" y="204"/>
                </a:cubicBezTo>
                <a:cubicBezTo>
                  <a:pt x="422" y="205"/>
                  <a:pt x="425" y="204"/>
                  <a:pt x="427" y="205"/>
                </a:cubicBezTo>
                <a:cubicBezTo>
                  <a:pt x="427" y="205"/>
                  <a:pt x="427" y="205"/>
                  <a:pt x="427" y="205"/>
                </a:cubicBezTo>
                <a:cubicBezTo>
                  <a:pt x="426" y="205"/>
                  <a:pt x="426" y="205"/>
                  <a:pt x="425" y="205"/>
                </a:cubicBezTo>
                <a:cubicBezTo>
                  <a:pt x="427" y="205"/>
                  <a:pt x="428" y="205"/>
                  <a:pt x="430" y="205"/>
                </a:cubicBezTo>
                <a:cubicBezTo>
                  <a:pt x="421" y="206"/>
                  <a:pt x="421" y="206"/>
                  <a:pt x="421" y="206"/>
                </a:cubicBezTo>
                <a:cubicBezTo>
                  <a:pt x="426" y="206"/>
                  <a:pt x="432" y="206"/>
                  <a:pt x="436" y="206"/>
                </a:cubicBezTo>
                <a:cubicBezTo>
                  <a:pt x="437" y="207"/>
                  <a:pt x="438" y="207"/>
                  <a:pt x="439" y="207"/>
                </a:cubicBezTo>
                <a:cubicBezTo>
                  <a:pt x="439" y="207"/>
                  <a:pt x="439" y="207"/>
                  <a:pt x="440" y="207"/>
                </a:cubicBezTo>
                <a:cubicBezTo>
                  <a:pt x="440" y="207"/>
                  <a:pt x="441" y="207"/>
                  <a:pt x="442" y="207"/>
                </a:cubicBezTo>
                <a:cubicBezTo>
                  <a:pt x="443" y="207"/>
                  <a:pt x="444" y="207"/>
                  <a:pt x="445" y="207"/>
                </a:cubicBezTo>
                <a:cubicBezTo>
                  <a:pt x="443" y="208"/>
                  <a:pt x="440" y="207"/>
                  <a:pt x="439" y="208"/>
                </a:cubicBezTo>
                <a:cubicBezTo>
                  <a:pt x="439" y="208"/>
                  <a:pt x="439" y="208"/>
                  <a:pt x="439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3" y="209"/>
                  <a:pt x="428" y="209"/>
                  <a:pt x="423" y="210"/>
                </a:cubicBezTo>
                <a:cubicBezTo>
                  <a:pt x="421" y="210"/>
                  <a:pt x="418" y="210"/>
                  <a:pt x="415" y="210"/>
                </a:cubicBezTo>
                <a:cubicBezTo>
                  <a:pt x="414" y="210"/>
                  <a:pt x="414" y="210"/>
                  <a:pt x="414" y="210"/>
                </a:cubicBezTo>
                <a:cubicBezTo>
                  <a:pt x="415" y="211"/>
                  <a:pt x="417" y="210"/>
                  <a:pt x="418" y="211"/>
                </a:cubicBezTo>
                <a:cubicBezTo>
                  <a:pt x="420" y="211"/>
                  <a:pt x="421" y="211"/>
                  <a:pt x="422" y="211"/>
                </a:cubicBezTo>
                <a:cubicBezTo>
                  <a:pt x="419" y="211"/>
                  <a:pt x="416" y="211"/>
                  <a:pt x="412" y="211"/>
                </a:cubicBezTo>
                <a:cubicBezTo>
                  <a:pt x="413" y="211"/>
                  <a:pt x="414" y="211"/>
                  <a:pt x="415" y="211"/>
                </a:cubicBezTo>
                <a:cubicBezTo>
                  <a:pt x="412" y="211"/>
                  <a:pt x="409" y="211"/>
                  <a:pt x="406" y="211"/>
                </a:cubicBezTo>
                <a:cubicBezTo>
                  <a:pt x="407" y="211"/>
                  <a:pt x="408" y="212"/>
                  <a:pt x="408" y="212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1" y="212"/>
                  <a:pt x="397" y="211"/>
                  <a:pt x="394" y="211"/>
                </a:cubicBezTo>
                <a:cubicBezTo>
                  <a:pt x="393" y="211"/>
                  <a:pt x="393" y="211"/>
                  <a:pt x="392" y="211"/>
                </a:cubicBezTo>
                <a:cubicBezTo>
                  <a:pt x="392" y="211"/>
                  <a:pt x="392" y="211"/>
                  <a:pt x="391" y="211"/>
                </a:cubicBezTo>
                <a:cubicBezTo>
                  <a:pt x="391" y="211"/>
                  <a:pt x="391" y="211"/>
                  <a:pt x="391" y="211"/>
                </a:cubicBezTo>
                <a:cubicBezTo>
                  <a:pt x="395" y="212"/>
                  <a:pt x="400" y="212"/>
                  <a:pt x="404" y="212"/>
                </a:cubicBezTo>
                <a:cubicBezTo>
                  <a:pt x="404" y="212"/>
                  <a:pt x="404" y="212"/>
                  <a:pt x="404" y="212"/>
                </a:cubicBezTo>
                <a:cubicBezTo>
                  <a:pt x="404" y="213"/>
                  <a:pt x="405" y="212"/>
                  <a:pt x="405" y="212"/>
                </a:cubicBezTo>
                <a:cubicBezTo>
                  <a:pt x="406" y="213"/>
                  <a:pt x="408" y="212"/>
                  <a:pt x="409" y="213"/>
                </a:cubicBezTo>
                <a:cubicBezTo>
                  <a:pt x="409" y="212"/>
                  <a:pt x="410" y="213"/>
                  <a:pt x="411" y="213"/>
                </a:cubicBezTo>
                <a:cubicBezTo>
                  <a:pt x="411" y="213"/>
                  <a:pt x="412" y="213"/>
                  <a:pt x="412" y="213"/>
                </a:cubicBezTo>
                <a:cubicBezTo>
                  <a:pt x="411" y="213"/>
                  <a:pt x="409" y="213"/>
                  <a:pt x="408" y="213"/>
                </a:cubicBezTo>
                <a:cubicBezTo>
                  <a:pt x="407" y="213"/>
                  <a:pt x="406" y="213"/>
                  <a:pt x="404" y="213"/>
                </a:cubicBezTo>
                <a:cubicBezTo>
                  <a:pt x="403" y="213"/>
                  <a:pt x="402" y="213"/>
                  <a:pt x="401" y="213"/>
                </a:cubicBezTo>
                <a:cubicBezTo>
                  <a:pt x="400" y="213"/>
                  <a:pt x="400" y="213"/>
                  <a:pt x="399" y="213"/>
                </a:cubicBezTo>
                <a:cubicBezTo>
                  <a:pt x="398" y="213"/>
                  <a:pt x="397" y="213"/>
                  <a:pt x="396" y="213"/>
                </a:cubicBezTo>
                <a:cubicBezTo>
                  <a:pt x="398" y="214"/>
                  <a:pt x="401" y="213"/>
                  <a:pt x="403" y="214"/>
                </a:cubicBezTo>
                <a:cubicBezTo>
                  <a:pt x="409" y="214"/>
                  <a:pt x="413" y="214"/>
                  <a:pt x="418" y="214"/>
                </a:cubicBezTo>
                <a:cubicBezTo>
                  <a:pt x="415" y="214"/>
                  <a:pt x="413" y="214"/>
                  <a:pt x="410" y="214"/>
                </a:cubicBezTo>
                <a:cubicBezTo>
                  <a:pt x="409" y="214"/>
                  <a:pt x="409" y="214"/>
                  <a:pt x="409" y="214"/>
                </a:cubicBezTo>
                <a:cubicBezTo>
                  <a:pt x="404" y="214"/>
                  <a:pt x="398" y="214"/>
                  <a:pt x="393" y="214"/>
                </a:cubicBezTo>
                <a:cubicBezTo>
                  <a:pt x="399" y="214"/>
                  <a:pt x="405" y="214"/>
                  <a:pt x="411" y="215"/>
                </a:cubicBezTo>
                <a:cubicBezTo>
                  <a:pt x="410" y="215"/>
                  <a:pt x="409" y="214"/>
                  <a:pt x="408" y="215"/>
                </a:cubicBezTo>
                <a:cubicBezTo>
                  <a:pt x="407" y="214"/>
                  <a:pt x="404" y="215"/>
                  <a:pt x="403" y="214"/>
                </a:cubicBezTo>
                <a:cubicBezTo>
                  <a:pt x="402" y="215"/>
                  <a:pt x="402" y="214"/>
                  <a:pt x="401" y="214"/>
                </a:cubicBezTo>
                <a:cubicBezTo>
                  <a:pt x="399" y="215"/>
                  <a:pt x="397" y="215"/>
                  <a:pt x="394" y="214"/>
                </a:cubicBezTo>
                <a:cubicBezTo>
                  <a:pt x="394" y="214"/>
                  <a:pt x="393" y="214"/>
                  <a:pt x="392" y="214"/>
                </a:cubicBezTo>
                <a:cubicBezTo>
                  <a:pt x="392" y="214"/>
                  <a:pt x="391" y="214"/>
                  <a:pt x="391" y="214"/>
                </a:cubicBezTo>
                <a:cubicBezTo>
                  <a:pt x="390" y="214"/>
                  <a:pt x="389" y="214"/>
                  <a:pt x="389" y="214"/>
                </a:cubicBezTo>
                <a:cubicBezTo>
                  <a:pt x="388" y="214"/>
                  <a:pt x="387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5"/>
                  <a:pt x="387" y="214"/>
                  <a:pt x="388" y="215"/>
                </a:cubicBezTo>
                <a:cubicBezTo>
                  <a:pt x="387" y="215"/>
                  <a:pt x="387" y="215"/>
                  <a:pt x="387" y="215"/>
                </a:cubicBezTo>
                <a:cubicBezTo>
                  <a:pt x="381" y="215"/>
                  <a:pt x="374" y="214"/>
                  <a:pt x="367" y="214"/>
                </a:cubicBezTo>
                <a:cubicBezTo>
                  <a:pt x="367" y="214"/>
                  <a:pt x="366" y="214"/>
                  <a:pt x="365" y="214"/>
                </a:cubicBezTo>
                <a:cubicBezTo>
                  <a:pt x="372" y="215"/>
                  <a:pt x="378" y="215"/>
                  <a:pt x="384" y="215"/>
                </a:cubicBezTo>
                <a:cubicBezTo>
                  <a:pt x="386" y="216"/>
                  <a:pt x="388" y="215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91" y="216"/>
                  <a:pt x="392" y="216"/>
                  <a:pt x="394" y="216"/>
                </a:cubicBezTo>
                <a:cubicBezTo>
                  <a:pt x="394" y="216"/>
                  <a:pt x="394" y="216"/>
                  <a:pt x="395" y="216"/>
                </a:cubicBezTo>
                <a:cubicBezTo>
                  <a:pt x="400" y="216"/>
                  <a:pt x="400" y="216"/>
                  <a:pt x="400" y="216"/>
                </a:cubicBezTo>
                <a:cubicBezTo>
                  <a:pt x="399" y="216"/>
                  <a:pt x="398" y="216"/>
                  <a:pt x="398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398" y="217"/>
                  <a:pt x="398" y="217"/>
                </a:cubicBezTo>
                <a:cubicBezTo>
                  <a:pt x="397" y="217"/>
                  <a:pt x="397" y="217"/>
                  <a:pt x="397" y="217"/>
                </a:cubicBezTo>
                <a:cubicBezTo>
                  <a:pt x="396" y="217"/>
                  <a:pt x="394" y="216"/>
                  <a:pt x="394" y="217"/>
                </a:cubicBezTo>
                <a:cubicBezTo>
                  <a:pt x="393" y="217"/>
                  <a:pt x="391" y="216"/>
                  <a:pt x="390" y="217"/>
                </a:cubicBezTo>
                <a:cubicBezTo>
                  <a:pt x="390" y="217"/>
                  <a:pt x="390" y="217"/>
                  <a:pt x="390" y="217"/>
                </a:cubicBezTo>
                <a:cubicBezTo>
                  <a:pt x="388" y="217"/>
                  <a:pt x="386" y="216"/>
                  <a:pt x="384" y="217"/>
                </a:cubicBezTo>
                <a:cubicBezTo>
                  <a:pt x="387" y="217"/>
                  <a:pt x="387" y="217"/>
                  <a:pt x="387" y="217"/>
                </a:cubicBezTo>
                <a:cubicBezTo>
                  <a:pt x="385" y="217"/>
                  <a:pt x="383" y="217"/>
                  <a:pt x="381" y="217"/>
                </a:cubicBezTo>
                <a:cubicBezTo>
                  <a:pt x="381" y="217"/>
                  <a:pt x="380" y="217"/>
                  <a:pt x="379" y="217"/>
                </a:cubicBezTo>
                <a:cubicBezTo>
                  <a:pt x="378" y="217"/>
                  <a:pt x="377" y="217"/>
                  <a:pt x="377" y="217"/>
                </a:cubicBezTo>
                <a:cubicBezTo>
                  <a:pt x="374" y="216"/>
                  <a:pt x="371" y="217"/>
                  <a:pt x="368" y="216"/>
                </a:cubicBezTo>
                <a:cubicBezTo>
                  <a:pt x="367" y="217"/>
                  <a:pt x="367" y="216"/>
                  <a:pt x="366" y="217"/>
                </a:cubicBezTo>
                <a:cubicBezTo>
                  <a:pt x="367" y="217"/>
                  <a:pt x="367" y="217"/>
                  <a:pt x="367" y="217"/>
                </a:cubicBezTo>
                <a:cubicBezTo>
                  <a:pt x="372" y="217"/>
                  <a:pt x="376" y="217"/>
                  <a:pt x="381" y="217"/>
                </a:cubicBezTo>
                <a:cubicBezTo>
                  <a:pt x="383" y="218"/>
                  <a:pt x="385" y="217"/>
                  <a:pt x="386" y="218"/>
                </a:cubicBezTo>
                <a:cubicBezTo>
                  <a:pt x="386" y="218"/>
                  <a:pt x="386" y="218"/>
                  <a:pt x="387" y="218"/>
                </a:cubicBezTo>
                <a:cubicBezTo>
                  <a:pt x="387" y="218"/>
                  <a:pt x="387" y="218"/>
                  <a:pt x="387" y="218"/>
                </a:cubicBezTo>
                <a:cubicBezTo>
                  <a:pt x="389" y="218"/>
                  <a:pt x="391" y="218"/>
                  <a:pt x="392" y="218"/>
                </a:cubicBezTo>
                <a:cubicBezTo>
                  <a:pt x="393" y="219"/>
                  <a:pt x="395" y="218"/>
                  <a:pt x="396" y="219"/>
                </a:cubicBezTo>
                <a:cubicBezTo>
                  <a:pt x="396" y="218"/>
                  <a:pt x="397" y="218"/>
                  <a:pt x="398" y="219"/>
                </a:cubicBezTo>
                <a:cubicBezTo>
                  <a:pt x="397" y="219"/>
                  <a:pt x="396" y="218"/>
                  <a:pt x="396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6" y="219"/>
                  <a:pt x="397" y="219"/>
                </a:cubicBezTo>
                <a:cubicBezTo>
                  <a:pt x="396" y="219"/>
                  <a:pt x="396" y="219"/>
                  <a:pt x="396" y="219"/>
                </a:cubicBezTo>
                <a:cubicBezTo>
                  <a:pt x="397" y="219"/>
                  <a:pt x="398" y="219"/>
                  <a:pt x="399" y="219"/>
                </a:cubicBezTo>
                <a:cubicBezTo>
                  <a:pt x="400" y="219"/>
                  <a:pt x="400" y="219"/>
                  <a:pt x="401" y="219"/>
                </a:cubicBezTo>
                <a:cubicBezTo>
                  <a:pt x="401" y="219"/>
                  <a:pt x="401" y="219"/>
                  <a:pt x="401" y="219"/>
                </a:cubicBezTo>
                <a:cubicBezTo>
                  <a:pt x="401" y="220"/>
                  <a:pt x="401" y="220"/>
                  <a:pt x="401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19"/>
                  <a:pt x="400" y="219"/>
                  <a:pt x="400" y="219"/>
                </a:cubicBezTo>
                <a:cubicBezTo>
                  <a:pt x="399" y="219"/>
                  <a:pt x="399" y="219"/>
                  <a:pt x="399" y="219"/>
                </a:cubicBezTo>
                <a:cubicBezTo>
                  <a:pt x="399" y="220"/>
                  <a:pt x="399" y="220"/>
                  <a:pt x="399" y="220"/>
                </a:cubicBezTo>
                <a:cubicBezTo>
                  <a:pt x="398" y="220"/>
                  <a:pt x="396" y="219"/>
                  <a:pt x="394" y="220"/>
                </a:cubicBezTo>
                <a:cubicBezTo>
                  <a:pt x="393" y="219"/>
                  <a:pt x="391" y="220"/>
                  <a:pt x="390" y="219"/>
                </a:cubicBezTo>
                <a:cubicBezTo>
                  <a:pt x="386" y="219"/>
                  <a:pt x="382" y="219"/>
                  <a:pt x="378" y="219"/>
                </a:cubicBezTo>
                <a:cubicBezTo>
                  <a:pt x="377" y="219"/>
                  <a:pt x="376" y="219"/>
                  <a:pt x="375" y="219"/>
                </a:cubicBezTo>
                <a:cubicBezTo>
                  <a:pt x="377" y="220"/>
                  <a:pt x="380" y="219"/>
                  <a:pt x="383" y="220"/>
                </a:cubicBezTo>
                <a:cubicBezTo>
                  <a:pt x="383" y="220"/>
                  <a:pt x="383" y="220"/>
                  <a:pt x="383" y="220"/>
                </a:cubicBezTo>
                <a:cubicBezTo>
                  <a:pt x="386" y="220"/>
                  <a:pt x="388" y="220"/>
                  <a:pt x="391" y="220"/>
                </a:cubicBezTo>
                <a:cubicBezTo>
                  <a:pt x="391" y="220"/>
                  <a:pt x="392" y="221"/>
                  <a:pt x="392" y="220"/>
                </a:cubicBezTo>
                <a:cubicBezTo>
                  <a:pt x="392" y="221"/>
                  <a:pt x="391" y="220"/>
                  <a:pt x="391" y="221"/>
                </a:cubicBezTo>
                <a:cubicBezTo>
                  <a:pt x="392" y="221"/>
                  <a:pt x="394" y="221"/>
                  <a:pt x="395" y="221"/>
                </a:cubicBezTo>
                <a:cubicBezTo>
                  <a:pt x="395" y="221"/>
                  <a:pt x="395" y="220"/>
                  <a:pt x="396" y="221"/>
                </a:cubicBezTo>
                <a:cubicBezTo>
                  <a:pt x="396" y="221"/>
                  <a:pt x="396" y="221"/>
                  <a:pt x="396" y="221"/>
                </a:cubicBezTo>
                <a:cubicBezTo>
                  <a:pt x="397" y="221"/>
                  <a:pt x="397" y="221"/>
                  <a:pt x="397" y="221"/>
                </a:cubicBezTo>
                <a:cubicBezTo>
                  <a:pt x="397" y="220"/>
                  <a:pt x="398" y="221"/>
                  <a:pt x="399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9" y="221"/>
                  <a:pt x="400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8" y="221"/>
                  <a:pt x="398" y="221"/>
                </a:cubicBezTo>
                <a:cubicBezTo>
                  <a:pt x="397" y="221"/>
                  <a:pt x="396" y="222"/>
                  <a:pt x="395" y="221"/>
                </a:cubicBezTo>
                <a:cubicBezTo>
                  <a:pt x="393" y="221"/>
                  <a:pt x="393" y="221"/>
                  <a:pt x="391" y="221"/>
                </a:cubicBezTo>
                <a:cubicBezTo>
                  <a:pt x="391" y="221"/>
                  <a:pt x="391" y="221"/>
                  <a:pt x="391" y="221"/>
                </a:cubicBezTo>
                <a:cubicBezTo>
                  <a:pt x="390" y="221"/>
                  <a:pt x="390" y="221"/>
                  <a:pt x="390" y="221"/>
                </a:cubicBezTo>
                <a:cubicBezTo>
                  <a:pt x="387" y="221"/>
                  <a:pt x="383" y="221"/>
                  <a:pt x="379" y="221"/>
                </a:cubicBezTo>
                <a:cubicBezTo>
                  <a:pt x="380" y="221"/>
                  <a:pt x="380" y="221"/>
                  <a:pt x="381" y="221"/>
                </a:cubicBezTo>
                <a:cubicBezTo>
                  <a:pt x="381" y="222"/>
                  <a:pt x="380" y="221"/>
                  <a:pt x="379" y="222"/>
                </a:cubicBezTo>
                <a:cubicBezTo>
                  <a:pt x="378" y="222"/>
                  <a:pt x="377" y="221"/>
                  <a:pt x="376" y="222"/>
                </a:cubicBezTo>
                <a:cubicBezTo>
                  <a:pt x="375" y="222"/>
                  <a:pt x="375" y="221"/>
                  <a:pt x="374" y="222"/>
                </a:cubicBezTo>
                <a:cubicBezTo>
                  <a:pt x="373" y="221"/>
                  <a:pt x="371" y="222"/>
                  <a:pt x="369" y="221"/>
                </a:cubicBezTo>
                <a:cubicBezTo>
                  <a:pt x="368" y="222"/>
                  <a:pt x="367" y="221"/>
                  <a:pt x="367" y="221"/>
                </a:cubicBezTo>
                <a:cubicBezTo>
                  <a:pt x="366" y="221"/>
                  <a:pt x="364" y="222"/>
                  <a:pt x="363" y="221"/>
                </a:cubicBezTo>
                <a:cubicBezTo>
                  <a:pt x="362" y="222"/>
                  <a:pt x="361" y="222"/>
                  <a:pt x="360" y="221"/>
                </a:cubicBezTo>
                <a:cubicBezTo>
                  <a:pt x="354" y="222"/>
                  <a:pt x="349" y="221"/>
                  <a:pt x="342" y="221"/>
                </a:cubicBezTo>
                <a:cubicBezTo>
                  <a:pt x="344" y="222"/>
                  <a:pt x="347" y="221"/>
                  <a:pt x="349" y="222"/>
                </a:cubicBezTo>
                <a:cubicBezTo>
                  <a:pt x="353" y="222"/>
                  <a:pt x="358" y="222"/>
                  <a:pt x="362" y="222"/>
                </a:cubicBezTo>
                <a:cubicBezTo>
                  <a:pt x="362" y="222"/>
                  <a:pt x="363" y="222"/>
                  <a:pt x="363" y="222"/>
                </a:cubicBezTo>
                <a:cubicBezTo>
                  <a:pt x="365" y="222"/>
                  <a:pt x="366" y="222"/>
                  <a:pt x="368" y="223"/>
                </a:cubicBezTo>
                <a:cubicBezTo>
                  <a:pt x="368" y="222"/>
                  <a:pt x="368" y="222"/>
                  <a:pt x="368" y="222"/>
                </a:cubicBezTo>
                <a:cubicBezTo>
                  <a:pt x="369" y="223"/>
                  <a:pt x="369" y="223"/>
                  <a:pt x="370" y="223"/>
                </a:cubicBezTo>
                <a:cubicBezTo>
                  <a:pt x="370" y="223"/>
                  <a:pt x="370" y="223"/>
                  <a:pt x="370" y="223"/>
                </a:cubicBezTo>
                <a:cubicBezTo>
                  <a:pt x="370" y="223"/>
                  <a:pt x="370" y="223"/>
                  <a:pt x="371" y="223"/>
                </a:cubicBezTo>
                <a:cubicBezTo>
                  <a:pt x="371" y="223"/>
                  <a:pt x="371" y="223"/>
                  <a:pt x="371" y="223"/>
                </a:cubicBezTo>
                <a:cubicBezTo>
                  <a:pt x="372" y="223"/>
                  <a:pt x="373" y="223"/>
                  <a:pt x="374" y="223"/>
                </a:cubicBezTo>
                <a:cubicBezTo>
                  <a:pt x="375" y="222"/>
                  <a:pt x="376" y="223"/>
                  <a:pt x="377" y="223"/>
                </a:cubicBezTo>
                <a:cubicBezTo>
                  <a:pt x="377" y="223"/>
                  <a:pt x="378" y="223"/>
                  <a:pt x="378" y="223"/>
                </a:cubicBezTo>
                <a:cubicBezTo>
                  <a:pt x="378" y="223"/>
                  <a:pt x="378" y="223"/>
                  <a:pt x="378" y="223"/>
                </a:cubicBezTo>
                <a:cubicBezTo>
                  <a:pt x="378" y="223"/>
                  <a:pt x="379" y="224"/>
                  <a:pt x="379" y="223"/>
                </a:cubicBezTo>
                <a:cubicBezTo>
                  <a:pt x="380" y="223"/>
                  <a:pt x="382" y="224"/>
                  <a:pt x="383" y="224"/>
                </a:cubicBezTo>
                <a:cubicBezTo>
                  <a:pt x="384" y="224"/>
                  <a:pt x="384" y="224"/>
                  <a:pt x="384" y="224"/>
                </a:cubicBezTo>
                <a:cubicBezTo>
                  <a:pt x="384" y="224"/>
                  <a:pt x="385" y="224"/>
                  <a:pt x="385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4"/>
                  <a:pt x="385" y="224"/>
                  <a:pt x="386" y="224"/>
                </a:cubicBezTo>
                <a:cubicBezTo>
                  <a:pt x="386" y="224"/>
                  <a:pt x="386" y="224"/>
                  <a:pt x="386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5"/>
                  <a:pt x="385" y="225"/>
                  <a:pt x="385" y="225"/>
                </a:cubicBezTo>
                <a:cubicBezTo>
                  <a:pt x="384" y="225"/>
                  <a:pt x="383" y="224"/>
                  <a:pt x="382" y="225"/>
                </a:cubicBezTo>
                <a:cubicBezTo>
                  <a:pt x="382" y="225"/>
                  <a:pt x="382" y="225"/>
                  <a:pt x="381" y="225"/>
                </a:cubicBezTo>
                <a:cubicBezTo>
                  <a:pt x="381" y="225"/>
                  <a:pt x="381" y="225"/>
                  <a:pt x="380" y="225"/>
                </a:cubicBezTo>
                <a:cubicBezTo>
                  <a:pt x="380" y="225"/>
                  <a:pt x="378" y="225"/>
                  <a:pt x="380" y="225"/>
                </a:cubicBezTo>
                <a:cubicBezTo>
                  <a:pt x="380" y="225"/>
                  <a:pt x="381" y="226"/>
                  <a:pt x="382" y="225"/>
                </a:cubicBezTo>
                <a:cubicBezTo>
                  <a:pt x="382" y="226"/>
                  <a:pt x="382" y="226"/>
                  <a:pt x="382" y="226"/>
                </a:cubicBezTo>
                <a:cubicBezTo>
                  <a:pt x="383" y="225"/>
                  <a:pt x="384" y="226"/>
                  <a:pt x="384" y="226"/>
                </a:cubicBezTo>
                <a:cubicBezTo>
                  <a:pt x="385" y="226"/>
                  <a:pt x="385" y="225"/>
                  <a:pt x="386" y="226"/>
                </a:cubicBezTo>
                <a:cubicBezTo>
                  <a:pt x="385" y="226"/>
                  <a:pt x="383" y="225"/>
                  <a:pt x="382" y="226"/>
                </a:cubicBezTo>
                <a:cubicBezTo>
                  <a:pt x="380" y="225"/>
                  <a:pt x="379" y="226"/>
                  <a:pt x="377" y="226"/>
                </a:cubicBezTo>
                <a:cubicBezTo>
                  <a:pt x="377" y="225"/>
                  <a:pt x="377" y="225"/>
                  <a:pt x="376" y="226"/>
                </a:cubicBezTo>
                <a:cubicBezTo>
                  <a:pt x="376" y="226"/>
                  <a:pt x="376" y="226"/>
                  <a:pt x="376" y="226"/>
                </a:cubicBezTo>
                <a:cubicBezTo>
                  <a:pt x="376" y="226"/>
                  <a:pt x="377" y="226"/>
                  <a:pt x="378" y="226"/>
                </a:cubicBezTo>
                <a:cubicBezTo>
                  <a:pt x="378" y="225"/>
                  <a:pt x="379" y="226"/>
                  <a:pt x="379" y="226"/>
                </a:cubicBezTo>
                <a:cubicBezTo>
                  <a:pt x="383" y="226"/>
                  <a:pt x="387" y="226"/>
                  <a:pt x="391" y="226"/>
                </a:cubicBezTo>
                <a:cubicBezTo>
                  <a:pt x="391" y="227"/>
                  <a:pt x="391" y="226"/>
                  <a:pt x="392" y="227"/>
                </a:cubicBezTo>
                <a:cubicBezTo>
                  <a:pt x="393" y="227"/>
                  <a:pt x="394" y="227"/>
                  <a:pt x="394" y="227"/>
                </a:cubicBezTo>
                <a:cubicBezTo>
                  <a:pt x="395" y="226"/>
                  <a:pt x="395" y="227"/>
                  <a:pt x="396" y="227"/>
                </a:cubicBezTo>
                <a:cubicBezTo>
                  <a:pt x="397" y="227"/>
                  <a:pt x="397" y="227"/>
                  <a:pt x="398" y="227"/>
                </a:cubicBezTo>
                <a:cubicBezTo>
                  <a:pt x="398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8" y="227"/>
                  <a:pt x="398" y="227"/>
                </a:cubicBezTo>
                <a:cubicBezTo>
                  <a:pt x="398" y="227"/>
                  <a:pt x="396" y="228"/>
                  <a:pt x="396" y="227"/>
                </a:cubicBezTo>
                <a:cubicBezTo>
                  <a:pt x="396" y="227"/>
                  <a:pt x="394" y="227"/>
                  <a:pt x="392" y="227"/>
                </a:cubicBezTo>
                <a:cubicBezTo>
                  <a:pt x="391" y="227"/>
                  <a:pt x="389" y="227"/>
                  <a:pt x="388" y="227"/>
                </a:cubicBezTo>
                <a:cubicBezTo>
                  <a:pt x="388" y="227"/>
                  <a:pt x="388" y="227"/>
                  <a:pt x="388" y="227"/>
                </a:cubicBezTo>
                <a:cubicBezTo>
                  <a:pt x="388" y="227"/>
                  <a:pt x="387" y="227"/>
                  <a:pt x="387" y="227"/>
                </a:cubicBezTo>
                <a:cubicBezTo>
                  <a:pt x="387" y="227"/>
                  <a:pt x="387" y="227"/>
                  <a:pt x="387" y="227"/>
                </a:cubicBezTo>
                <a:cubicBezTo>
                  <a:pt x="386" y="227"/>
                  <a:pt x="386" y="228"/>
                  <a:pt x="384" y="227"/>
                </a:cubicBezTo>
                <a:cubicBezTo>
                  <a:pt x="384" y="227"/>
                  <a:pt x="384" y="227"/>
                  <a:pt x="384" y="227"/>
                </a:cubicBezTo>
                <a:cubicBezTo>
                  <a:pt x="383" y="227"/>
                  <a:pt x="383" y="227"/>
                  <a:pt x="382" y="227"/>
                </a:cubicBezTo>
                <a:cubicBezTo>
                  <a:pt x="379" y="227"/>
                  <a:pt x="376" y="228"/>
                  <a:pt x="374" y="227"/>
                </a:cubicBezTo>
                <a:cubicBezTo>
                  <a:pt x="374" y="227"/>
                  <a:pt x="374" y="227"/>
                  <a:pt x="374" y="227"/>
                </a:cubicBezTo>
                <a:cubicBezTo>
                  <a:pt x="375" y="228"/>
                  <a:pt x="377" y="227"/>
                  <a:pt x="378" y="228"/>
                </a:cubicBezTo>
                <a:cubicBezTo>
                  <a:pt x="379" y="227"/>
                  <a:pt x="379" y="228"/>
                  <a:pt x="380" y="228"/>
                </a:cubicBezTo>
                <a:cubicBezTo>
                  <a:pt x="381" y="228"/>
                  <a:pt x="381" y="228"/>
                  <a:pt x="381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1" y="229"/>
                  <a:pt x="382" y="229"/>
                  <a:pt x="383" y="229"/>
                </a:cubicBezTo>
                <a:cubicBezTo>
                  <a:pt x="383" y="229"/>
                  <a:pt x="384" y="228"/>
                  <a:pt x="384" y="229"/>
                </a:cubicBezTo>
                <a:cubicBezTo>
                  <a:pt x="385" y="229"/>
                  <a:pt x="386" y="229"/>
                  <a:pt x="386" y="229"/>
                </a:cubicBezTo>
                <a:cubicBezTo>
                  <a:pt x="387" y="229"/>
                  <a:pt x="389" y="229"/>
                  <a:pt x="390" y="229"/>
                </a:cubicBezTo>
                <a:cubicBezTo>
                  <a:pt x="390" y="229"/>
                  <a:pt x="390" y="229"/>
                  <a:pt x="390" y="229"/>
                </a:cubicBezTo>
                <a:cubicBezTo>
                  <a:pt x="391" y="229"/>
                  <a:pt x="390" y="229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2" y="230"/>
                  <a:pt x="393" y="229"/>
                  <a:pt x="394" y="230"/>
                </a:cubicBezTo>
                <a:cubicBezTo>
                  <a:pt x="393" y="230"/>
                  <a:pt x="392" y="230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1" y="230"/>
                  <a:pt x="393" y="230"/>
                  <a:pt x="394" y="230"/>
                </a:cubicBezTo>
                <a:cubicBezTo>
                  <a:pt x="394" y="230"/>
                  <a:pt x="394" y="230"/>
                  <a:pt x="395" y="230"/>
                </a:cubicBezTo>
                <a:cubicBezTo>
                  <a:pt x="395" y="230"/>
                  <a:pt x="395" y="230"/>
                  <a:pt x="395" y="230"/>
                </a:cubicBezTo>
                <a:cubicBezTo>
                  <a:pt x="394" y="230"/>
                  <a:pt x="393" y="230"/>
                  <a:pt x="391" y="230"/>
                </a:cubicBezTo>
                <a:cubicBezTo>
                  <a:pt x="390" y="230"/>
                  <a:pt x="390" y="230"/>
                  <a:pt x="390" y="230"/>
                </a:cubicBezTo>
                <a:cubicBezTo>
                  <a:pt x="391" y="231"/>
                  <a:pt x="392" y="231"/>
                  <a:pt x="393" y="231"/>
                </a:cubicBezTo>
                <a:cubicBezTo>
                  <a:pt x="394" y="231"/>
                  <a:pt x="395" y="231"/>
                  <a:pt x="396" y="231"/>
                </a:cubicBezTo>
                <a:cubicBezTo>
                  <a:pt x="397" y="231"/>
                  <a:pt x="398" y="231"/>
                  <a:pt x="399" y="231"/>
                </a:cubicBezTo>
                <a:cubicBezTo>
                  <a:pt x="399" y="232"/>
                  <a:pt x="399" y="231"/>
                  <a:pt x="400" y="231"/>
                </a:cubicBezTo>
                <a:cubicBezTo>
                  <a:pt x="400" y="231"/>
                  <a:pt x="401" y="231"/>
                  <a:pt x="401" y="231"/>
                </a:cubicBezTo>
                <a:cubicBezTo>
                  <a:pt x="400" y="231"/>
                  <a:pt x="400" y="231"/>
                  <a:pt x="400" y="231"/>
                </a:cubicBezTo>
                <a:cubicBezTo>
                  <a:pt x="401" y="232"/>
                  <a:pt x="400" y="232"/>
                  <a:pt x="400" y="232"/>
                </a:cubicBezTo>
                <a:cubicBezTo>
                  <a:pt x="401" y="232"/>
                  <a:pt x="402" y="232"/>
                  <a:pt x="402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2" y="232"/>
                  <a:pt x="401" y="232"/>
                  <a:pt x="400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7" y="233"/>
                  <a:pt x="396" y="232"/>
                  <a:pt x="395" y="233"/>
                </a:cubicBezTo>
                <a:cubicBezTo>
                  <a:pt x="395" y="233"/>
                  <a:pt x="395" y="233"/>
                  <a:pt x="395" y="233"/>
                </a:cubicBezTo>
                <a:cubicBezTo>
                  <a:pt x="395" y="233"/>
                  <a:pt x="394" y="233"/>
                  <a:pt x="394" y="233"/>
                </a:cubicBezTo>
                <a:cubicBezTo>
                  <a:pt x="394" y="233"/>
                  <a:pt x="395" y="233"/>
                  <a:pt x="395" y="233"/>
                </a:cubicBezTo>
                <a:cubicBezTo>
                  <a:pt x="395" y="233"/>
                  <a:pt x="396" y="233"/>
                  <a:pt x="396" y="233"/>
                </a:cubicBezTo>
                <a:cubicBezTo>
                  <a:pt x="396" y="233"/>
                  <a:pt x="396" y="233"/>
                  <a:pt x="397" y="233"/>
                </a:cubicBezTo>
                <a:cubicBezTo>
                  <a:pt x="397" y="233"/>
                  <a:pt x="397" y="233"/>
                  <a:pt x="397" y="233"/>
                </a:cubicBezTo>
                <a:cubicBezTo>
                  <a:pt x="396" y="234"/>
                  <a:pt x="394" y="234"/>
                  <a:pt x="393" y="233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2" y="234"/>
                  <a:pt x="392" y="234"/>
                  <a:pt x="392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4"/>
                  <a:pt x="385" y="234"/>
                  <a:pt x="384" y="234"/>
                </a:cubicBezTo>
                <a:cubicBezTo>
                  <a:pt x="383" y="234"/>
                  <a:pt x="383" y="234"/>
                  <a:pt x="382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0" y="234"/>
                  <a:pt x="380" y="235"/>
                  <a:pt x="380" y="234"/>
                </a:cubicBezTo>
                <a:cubicBezTo>
                  <a:pt x="379" y="234"/>
                  <a:pt x="378" y="234"/>
                  <a:pt x="378" y="234"/>
                </a:cubicBezTo>
                <a:cubicBezTo>
                  <a:pt x="378" y="234"/>
                  <a:pt x="377" y="234"/>
                  <a:pt x="377" y="234"/>
                </a:cubicBezTo>
                <a:cubicBezTo>
                  <a:pt x="377" y="235"/>
                  <a:pt x="376" y="234"/>
                  <a:pt x="375" y="235"/>
                </a:cubicBezTo>
                <a:cubicBezTo>
                  <a:pt x="374" y="234"/>
                  <a:pt x="372" y="235"/>
                  <a:pt x="371" y="234"/>
                </a:cubicBezTo>
                <a:cubicBezTo>
                  <a:pt x="371" y="234"/>
                  <a:pt x="371" y="234"/>
                  <a:pt x="371" y="234"/>
                </a:cubicBezTo>
                <a:cubicBezTo>
                  <a:pt x="369" y="235"/>
                  <a:pt x="367" y="235"/>
                  <a:pt x="365" y="234"/>
                </a:cubicBezTo>
                <a:cubicBezTo>
                  <a:pt x="364" y="235"/>
                  <a:pt x="363" y="234"/>
                  <a:pt x="361" y="234"/>
                </a:cubicBezTo>
                <a:cubicBezTo>
                  <a:pt x="360" y="234"/>
                  <a:pt x="359" y="235"/>
                  <a:pt x="357" y="234"/>
                </a:cubicBezTo>
                <a:cubicBezTo>
                  <a:pt x="354" y="235"/>
                  <a:pt x="351" y="234"/>
                  <a:pt x="348" y="234"/>
                </a:cubicBezTo>
                <a:cubicBezTo>
                  <a:pt x="347" y="234"/>
                  <a:pt x="345" y="234"/>
                  <a:pt x="345" y="234"/>
                </a:cubicBezTo>
                <a:cubicBezTo>
                  <a:pt x="342" y="234"/>
                  <a:pt x="339" y="234"/>
                  <a:pt x="336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4" y="234"/>
                  <a:pt x="334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0" y="234"/>
                  <a:pt x="329" y="234"/>
                  <a:pt x="328" y="234"/>
                </a:cubicBezTo>
                <a:cubicBezTo>
                  <a:pt x="327" y="235"/>
                  <a:pt x="326" y="234"/>
                  <a:pt x="325" y="234"/>
                </a:cubicBezTo>
                <a:cubicBezTo>
                  <a:pt x="324" y="234"/>
                  <a:pt x="322" y="234"/>
                  <a:pt x="321" y="234"/>
                </a:cubicBezTo>
                <a:cubicBezTo>
                  <a:pt x="318" y="234"/>
                  <a:pt x="318" y="234"/>
                  <a:pt x="318" y="234"/>
                </a:cubicBezTo>
                <a:cubicBezTo>
                  <a:pt x="318" y="234"/>
                  <a:pt x="317" y="234"/>
                  <a:pt x="316" y="234"/>
                </a:cubicBezTo>
                <a:cubicBezTo>
                  <a:pt x="316" y="234"/>
                  <a:pt x="315" y="234"/>
                  <a:pt x="314" y="234"/>
                </a:cubicBezTo>
                <a:cubicBezTo>
                  <a:pt x="312" y="234"/>
                  <a:pt x="310" y="234"/>
                  <a:pt x="308" y="234"/>
                </a:cubicBezTo>
                <a:cubicBezTo>
                  <a:pt x="306" y="234"/>
                  <a:pt x="303" y="234"/>
                  <a:pt x="301" y="234"/>
                </a:cubicBezTo>
                <a:cubicBezTo>
                  <a:pt x="300" y="234"/>
                  <a:pt x="298" y="234"/>
                  <a:pt x="297" y="234"/>
                </a:cubicBezTo>
                <a:cubicBezTo>
                  <a:pt x="292" y="234"/>
                  <a:pt x="288" y="234"/>
                  <a:pt x="283" y="233"/>
                </a:cubicBezTo>
                <a:cubicBezTo>
                  <a:pt x="281" y="234"/>
                  <a:pt x="280" y="234"/>
                  <a:pt x="278" y="233"/>
                </a:cubicBezTo>
                <a:cubicBezTo>
                  <a:pt x="276" y="233"/>
                  <a:pt x="274" y="234"/>
                  <a:pt x="272" y="233"/>
                </a:cubicBezTo>
                <a:cubicBezTo>
                  <a:pt x="270" y="234"/>
                  <a:pt x="268" y="233"/>
                  <a:pt x="267" y="233"/>
                </a:cubicBezTo>
                <a:cubicBezTo>
                  <a:pt x="264" y="234"/>
                  <a:pt x="261" y="233"/>
                  <a:pt x="259" y="233"/>
                </a:cubicBezTo>
                <a:cubicBezTo>
                  <a:pt x="258" y="234"/>
                  <a:pt x="258" y="233"/>
                  <a:pt x="257" y="233"/>
                </a:cubicBezTo>
                <a:cubicBezTo>
                  <a:pt x="254" y="233"/>
                  <a:pt x="252" y="233"/>
                  <a:pt x="249" y="233"/>
                </a:cubicBezTo>
                <a:cubicBezTo>
                  <a:pt x="248" y="233"/>
                  <a:pt x="247" y="233"/>
                  <a:pt x="247" y="233"/>
                </a:cubicBezTo>
                <a:cubicBezTo>
                  <a:pt x="243" y="233"/>
                  <a:pt x="240" y="234"/>
                  <a:pt x="237" y="233"/>
                </a:cubicBezTo>
                <a:cubicBezTo>
                  <a:pt x="237" y="234"/>
                  <a:pt x="236" y="233"/>
                  <a:pt x="236" y="233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34" y="233"/>
                  <a:pt x="233" y="234"/>
                  <a:pt x="231" y="234"/>
                </a:cubicBezTo>
                <a:cubicBezTo>
                  <a:pt x="231" y="234"/>
                  <a:pt x="231" y="233"/>
                  <a:pt x="230" y="233"/>
                </a:cubicBezTo>
                <a:cubicBezTo>
                  <a:pt x="230" y="234"/>
                  <a:pt x="228" y="233"/>
                  <a:pt x="228" y="234"/>
                </a:cubicBezTo>
                <a:cubicBezTo>
                  <a:pt x="224" y="234"/>
                  <a:pt x="221" y="234"/>
                  <a:pt x="217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4"/>
                  <a:pt x="216" y="234"/>
                  <a:pt x="216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6" y="234"/>
                  <a:pt x="216" y="234"/>
                  <a:pt x="216" y="234"/>
                </a:cubicBezTo>
                <a:cubicBezTo>
                  <a:pt x="216" y="234"/>
                  <a:pt x="217" y="234"/>
                  <a:pt x="218" y="234"/>
                </a:cubicBezTo>
                <a:cubicBezTo>
                  <a:pt x="218" y="233"/>
                  <a:pt x="217" y="233"/>
                  <a:pt x="217" y="234"/>
                </a:cubicBezTo>
                <a:cubicBezTo>
                  <a:pt x="215" y="234"/>
                  <a:pt x="214" y="233"/>
                  <a:pt x="213" y="234"/>
                </a:cubicBezTo>
                <a:cubicBezTo>
                  <a:pt x="212" y="234"/>
                  <a:pt x="211" y="233"/>
                  <a:pt x="210" y="233"/>
                </a:cubicBezTo>
                <a:cubicBezTo>
                  <a:pt x="210" y="234"/>
                  <a:pt x="210" y="234"/>
                  <a:pt x="210" y="234"/>
                </a:cubicBezTo>
                <a:cubicBezTo>
                  <a:pt x="207" y="234"/>
                  <a:pt x="202" y="234"/>
                  <a:pt x="199" y="234"/>
                </a:cubicBezTo>
                <a:cubicBezTo>
                  <a:pt x="198" y="234"/>
                  <a:pt x="197" y="234"/>
                  <a:pt x="197" y="234"/>
                </a:cubicBezTo>
                <a:cubicBezTo>
                  <a:pt x="196" y="234"/>
                  <a:pt x="196" y="234"/>
                  <a:pt x="195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8" y="233"/>
                  <a:pt x="185" y="234"/>
                  <a:pt x="184" y="234"/>
                </a:cubicBezTo>
                <a:cubicBezTo>
                  <a:pt x="183" y="234"/>
                  <a:pt x="183" y="234"/>
                  <a:pt x="183" y="234"/>
                </a:cubicBezTo>
                <a:cubicBezTo>
                  <a:pt x="173" y="234"/>
                  <a:pt x="163" y="234"/>
                  <a:pt x="153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52" y="234"/>
                  <a:pt x="152" y="234"/>
                  <a:pt x="152" y="234"/>
                </a:cubicBezTo>
                <a:cubicBezTo>
                  <a:pt x="143" y="235"/>
                  <a:pt x="137" y="235"/>
                  <a:pt x="128" y="235"/>
                </a:cubicBezTo>
                <a:cubicBezTo>
                  <a:pt x="127" y="235"/>
                  <a:pt x="125" y="235"/>
                  <a:pt x="124" y="235"/>
                </a:cubicBezTo>
                <a:cubicBezTo>
                  <a:pt x="121" y="235"/>
                  <a:pt x="118" y="235"/>
                  <a:pt x="115" y="234"/>
                </a:cubicBezTo>
                <a:cubicBezTo>
                  <a:pt x="115" y="235"/>
                  <a:pt x="114" y="234"/>
                  <a:pt x="114" y="234"/>
                </a:cubicBezTo>
                <a:cubicBezTo>
                  <a:pt x="111" y="235"/>
                  <a:pt x="109" y="234"/>
                  <a:pt x="107" y="234"/>
                </a:cubicBezTo>
                <a:cubicBezTo>
                  <a:pt x="100" y="234"/>
                  <a:pt x="92" y="234"/>
                  <a:pt x="85" y="233"/>
                </a:cubicBezTo>
                <a:cubicBezTo>
                  <a:pt x="84" y="233"/>
                  <a:pt x="83" y="233"/>
                  <a:pt x="82" y="233"/>
                </a:cubicBezTo>
                <a:cubicBezTo>
                  <a:pt x="80" y="233"/>
                  <a:pt x="78" y="233"/>
                  <a:pt x="77" y="233"/>
                </a:cubicBezTo>
                <a:cubicBezTo>
                  <a:pt x="76" y="233"/>
                  <a:pt x="75" y="233"/>
                  <a:pt x="74" y="233"/>
                </a:cubicBezTo>
                <a:cubicBezTo>
                  <a:pt x="74" y="233"/>
                  <a:pt x="72" y="233"/>
                  <a:pt x="71" y="233"/>
                </a:cubicBezTo>
                <a:cubicBezTo>
                  <a:pt x="69" y="233"/>
                  <a:pt x="67" y="233"/>
                  <a:pt x="65" y="232"/>
                </a:cubicBezTo>
                <a:cubicBezTo>
                  <a:pt x="66" y="232"/>
                  <a:pt x="66" y="232"/>
                  <a:pt x="66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232"/>
                  <a:pt x="65" y="232"/>
                  <a:pt x="65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68" y="231"/>
                  <a:pt x="67" y="231"/>
                  <a:pt x="66" y="231"/>
                </a:cubicBezTo>
                <a:cubicBezTo>
                  <a:pt x="66" y="231"/>
                  <a:pt x="67" y="231"/>
                  <a:pt x="68" y="231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73" y="231"/>
                  <a:pt x="70" y="231"/>
                  <a:pt x="67" y="231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6" y="230"/>
                  <a:pt x="65" y="230"/>
                  <a:pt x="64" y="230"/>
                </a:cubicBezTo>
                <a:cubicBezTo>
                  <a:pt x="65" y="230"/>
                  <a:pt x="67" y="230"/>
                  <a:pt x="67" y="230"/>
                </a:cubicBezTo>
                <a:cubicBezTo>
                  <a:pt x="67" y="229"/>
                  <a:pt x="68" y="229"/>
                  <a:pt x="68" y="22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77" y="229"/>
                  <a:pt x="76" y="229"/>
                  <a:pt x="76" y="229"/>
                </a:cubicBezTo>
                <a:cubicBezTo>
                  <a:pt x="74" y="229"/>
                  <a:pt x="73" y="229"/>
                  <a:pt x="71" y="228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9" y="228"/>
                  <a:pt x="69" y="228"/>
                  <a:pt x="70" y="228"/>
                </a:cubicBez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0" y="228"/>
                  <a:pt x="69" y="228"/>
                </a:cubicBezTo>
                <a:cubicBezTo>
                  <a:pt x="69" y="228"/>
                  <a:pt x="68" y="228"/>
                  <a:pt x="68" y="228"/>
                </a:cubicBezTo>
                <a:cubicBezTo>
                  <a:pt x="69" y="228"/>
                  <a:pt x="71" y="227"/>
                  <a:pt x="72" y="228"/>
                </a:cubicBezTo>
                <a:cubicBezTo>
                  <a:pt x="72" y="227"/>
                  <a:pt x="73" y="227"/>
                  <a:pt x="73" y="227"/>
                </a:cubicBezTo>
                <a:cubicBezTo>
                  <a:pt x="74" y="227"/>
                  <a:pt x="76" y="227"/>
                  <a:pt x="77" y="227"/>
                </a:cubicBezTo>
                <a:cubicBezTo>
                  <a:pt x="75" y="226"/>
                  <a:pt x="72" y="227"/>
                  <a:pt x="71" y="226"/>
                </a:cubicBezTo>
                <a:cubicBezTo>
                  <a:pt x="74" y="226"/>
                  <a:pt x="79" y="226"/>
                  <a:pt x="83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78" y="225"/>
                  <a:pt x="74" y="226"/>
                  <a:pt x="70" y="225"/>
                </a:cubicBezTo>
                <a:cubicBezTo>
                  <a:pt x="70" y="225"/>
                  <a:pt x="70" y="225"/>
                  <a:pt x="70" y="225"/>
                </a:cubicBezTo>
                <a:cubicBezTo>
                  <a:pt x="70" y="225"/>
                  <a:pt x="70" y="225"/>
                  <a:pt x="71" y="225"/>
                </a:cubicBezTo>
                <a:cubicBezTo>
                  <a:pt x="73" y="225"/>
                  <a:pt x="75" y="225"/>
                  <a:pt x="77" y="225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9" y="224"/>
                  <a:pt x="80" y="224"/>
                  <a:pt x="83" y="224"/>
                </a:cubicBezTo>
                <a:cubicBezTo>
                  <a:pt x="82" y="224"/>
                  <a:pt x="81" y="223"/>
                  <a:pt x="80" y="223"/>
                </a:cubicBezTo>
                <a:cubicBezTo>
                  <a:pt x="80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80" y="223"/>
                  <a:pt x="80" y="222"/>
                  <a:pt x="81" y="223"/>
                </a:cubicBezTo>
                <a:cubicBezTo>
                  <a:pt x="81" y="223"/>
                  <a:pt x="81" y="223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0" y="222"/>
                  <a:pt x="78" y="223"/>
                  <a:pt x="76" y="222"/>
                </a:cubicBezTo>
                <a:cubicBezTo>
                  <a:pt x="76" y="222"/>
                  <a:pt x="78" y="222"/>
                  <a:pt x="77" y="222"/>
                </a:cubicBezTo>
                <a:cubicBezTo>
                  <a:pt x="78" y="222"/>
                  <a:pt x="78" y="222"/>
                  <a:pt x="78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97" y="222"/>
                  <a:pt x="110" y="222"/>
                  <a:pt x="120" y="222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06" y="222"/>
                  <a:pt x="92" y="221"/>
                  <a:pt x="79" y="220"/>
                </a:cubicBezTo>
                <a:cubicBezTo>
                  <a:pt x="79" y="220"/>
                  <a:pt x="79" y="220"/>
                  <a:pt x="79" y="220"/>
                </a:cubicBezTo>
                <a:cubicBezTo>
                  <a:pt x="84" y="220"/>
                  <a:pt x="90" y="221"/>
                  <a:pt x="95" y="220"/>
                </a:cubicBezTo>
                <a:cubicBezTo>
                  <a:pt x="89" y="220"/>
                  <a:pt x="83" y="220"/>
                  <a:pt x="78" y="219"/>
                </a:cubicBezTo>
                <a:cubicBezTo>
                  <a:pt x="77" y="219"/>
                  <a:pt x="76" y="219"/>
                  <a:pt x="75" y="219"/>
                </a:cubicBezTo>
                <a:cubicBezTo>
                  <a:pt x="75" y="219"/>
                  <a:pt x="76" y="218"/>
                  <a:pt x="77" y="218"/>
                </a:cubicBezTo>
                <a:cubicBezTo>
                  <a:pt x="78" y="218"/>
                  <a:pt x="78" y="218"/>
                  <a:pt x="78" y="218"/>
                </a:cubicBezTo>
                <a:cubicBezTo>
                  <a:pt x="85" y="218"/>
                  <a:pt x="85" y="218"/>
                  <a:pt x="85" y="218"/>
                </a:cubicBezTo>
                <a:cubicBezTo>
                  <a:pt x="84" y="218"/>
                  <a:pt x="83" y="218"/>
                  <a:pt x="82" y="218"/>
                </a:cubicBezTo>
                <a:cubicBezTo>
                  <a:pt x="80" y="218"/>
                  <a:pt x="78" y="218"/>
                  <a:pt x="76" y="217"/>
                </a:cubicBezTo>
                <a:cubicBezTo>
                  <a:pt x="75" y="217"/>
                  <a:pt x="73" y="218"/>
                  <a:pt x="73" y="217"/>
                </a:cubicBezTo>
                <a:cubicBezTo>
                  <a:pt x="72" y="217"/>
                  <a:pt x="72" y="218"/>
                  <a:pt x="71" y="217"/>
                </a:cubicBezTo>
                <a:cubicBezTo>
                  <a:pt x="72" y="217"/>
                  <a:pt x="73" y="217"/>
                  <a:pt x="73" y="217"/>
                </a:cubicBezTo>
                <a:cubicBezTo>
                  <a:pt x="76" y="217"/>
                  <a:pt x="79" y="217"/>
                  <a:pt x="82" y="217"/>
                </a:cubicBezTo>
                <a:cubicBezTo>
                  <a:pt x="81" y="216"/>
                  <a:pt x="79" y="217"/>
                  <a:pt x="78" y="216"/>
                </a:cubicBezTo>
                <a:cubicBezTo>
                  <a:pt x="77" y="216"/>
                  <a:pt x="79" y="216"/>
                  <a:pt x="78" y="216"/>
                </a:cubicBezTo>
                <a:cubicBezTo>
                  <a:pt x="79" y="216"/>
                  <a:pt x="79" y="216"/>
                  <a:pt x="79" y="216"/>
                </a:cubicBezTo>
                <a:cubicBezTo>
                  <a:pt x="85" y="216"/>
                  <a:pt x="93" y="216"/>
                  <a:pt x="99" y="216"/>
                </a:cubicBezTo>
                <a:cubicBezTo>
                  <a:pt x="98" y="216"/>
                  <a:pt x="96" y="216"/>
                  <a:pt x="95" y="216"/>
                </a:cubicBezTo>
                <a:cubicBezTo>
                  <a:pt x="94" y="216"/>
                  <a:pt x="93" y="216"/>
                  <a:pt x="92" y="216"/>
                </a:cubicBezTo>
                <a:cubicBezTo>
                  <a:pt x="87" y="215"/>
                  <a:pt x="82" y="215"/>
                  <a:pt x="78" y="215"/>
                </a:cubicBezTo>
                <a:cubicBezTo>
                  <a:pt x="77" y="215"/>
                  <a:pt x="76" y="215"/>
                  <a:pt x="76" y="215"/>
                </a:cubicBezTo>
                <a:cubicBezTo>
                  <a:pt x="78" y="215"/>
                  <a:pt x="80" y="215"/>
                  <a:pt x="82" y="215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79" y="214"/>
                  <a:pt x="76" y="214"/>
                  <a:pt x="73" y="214"/>
                </a:cubicBezTo>
                <a:cubicBezTo>
                  <a:pt x="74" y="213"/>
                  <a:pt x="76" y="214"/>
                  <a:pt x="77" y="214"/>
                </a:cubicBezTo>
                <a:cubicBezTo>
                  <a:pt x="76" y="213"/>
                  <a:pt x="75" y="213"/>
                  <a:pt x="74" y="213"/>
                </a:cubicBezTo>
                <a:cubicBezTo>
                  <a:pt x="82" y="214"/>
                  <a:pt x="90" y="213"/>
                  <a:pt x="97" y="214"/>
                </a:cubicBezTo>
                <a:cubicBezTo>
                  <a:pt x="86" y="213"/>
                  <a:pt x="73" y="212"/>
                  <a:pt x="62" y="212"/>
                </a:cubicBezTo>
                <a:cubicBezTo>
                  <a:pt x="62" y="212"/>
                  <a:pt x="61" y="213"/>
                  <a:pt x="60" y="21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59" y="212"/>
                  <a:pt x="57" y="213"/>
                  <a:pt x="56" y="212"/>
                </a:cubicBezTo>
                <a:cubicBezTo>
                  <a:pt x="55" y="213"/>
                  <a:pt x="55" y="212"/>
                  <a:pt x="54" y="212"/>
                </a:cubicBezTo>
                <a:cubicBezTo>
                  <a:pt x="53" y="212"/>
                  <a:pt x="52" y="212"/>
                  <a:pt x="52" y="212"/>
                </a:cubicBezTo>
                <a:cubicBezTo>
                  <a:pt x="47" y="212"/>
                  <a:pt x="44" y="212"/>
                  <a:pt x="40" y="211"/>
                </a:cubicBezTo>
                <a:cubicBezTo>
                  <a:pt x="40" y="211"/>
                  <a:pt x="40" y="211"/>
                  <a:pt x="40" y="211"/>
                </a:cubicBezTo>
                <a:cubicBezTo>
                  <a:pt x="40" y="211"/>
                  <a:pt x="38" y="211"/>
                  <a:pt x="37" y="211"/>
                </a:cubicBezTo>
                <a:cubicBezTo>
                  <a:pt x="34" y="211"/>
                  <a:pt x="31" y="211"/>
                  <a:pt x="28" y="210"/>
                </a:cubicBezTo>
                <a:cubicBezTo>
                  <a:pt x="28" y="210"/>
                  <a:pt x="28" y="210"/>
                  <a:pt x="28" y="210"/>
                </a:cubicBezTo>
                <a:cubicBezTo>
                  <a:pt x="30" y="210"/>
                  <a:pt x="32" y="210"/>
                  <a:pt x="34" y="211"/>
                </a:cubicBezTo>
                <a:cubicBezTo>
                  <a:pt x="32" y="210"/>
                  <a:pt x="29" y="210"/>
                  <a:pt x="27" y="209"/>
                </a:cubicBezTo>
                <a:cubicBezTo>
                  <a:pt x="25" y="209"/>
                  <a:pt x="24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3" y="208"/>
                  <a:pt x="25" y="208"/>
                  <a:pt x="27" y="209"/>
                </a:cubicBezTo>
                <a:cubicBezTo>
                  <a:pt x="29" y="208"/>
                  <a:pt x="30" y="209"/>
                  <a:pt x="31" y="209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2" y="209"/>
                </a:cubicBezTo>
                <a:cubicBezTo>
                  <a:pt x="28" y="208"/>
                  <a:pt x="24" y="208"/>
                  <a:pt x="21" y="207"/>
                </a:cubicBezTo>
                <a:cubicBezTo>
                  <a:pt x="23" y="207"/>
                  <a:pt x="25" y="207"/>
                  <a:pt x="28" y="208"/>
                </a:cubicBezTo>
                <a:cubicBezTo>
                  <a:pt x="26" y="207"/>
                  <a:pt x="23" y="207"/>
                  <a:pt x="22" y="206"/>
                </a:cubicBezTo>
                <a:cubicBezTo>
                  <a:pt x="24" y="206"/>
                  <a:pt x="24" y="206"/>
                  <a:pt x="24" y="206"/>
                </a:cubicBezTo>
                <a:cubicBezTo>
                  <a:pt x="25" y="206"/>
                  <a:pt x="24" y="206"/>
                  <a:pt x="24" y="206"/>
                </a:cubicBezTo>
                <a:cubicBezTo>
                  <a:pt x="25" y="206"/>
                  <a:pt x="25" y="206"/>
                  <a:pt x="25" y="206"/>
                </a:cubicBezTo>
                <a:cubicBezTo>
                  <a:pt x="24" y="205"/>
                  <a:pt x="23" y="205"/>
                  <a:pt x="22" y="205"/>
                </a:cubicBezTo>
                <a:cubicBezTo>
                  <a:pt x="24" y="205"/>
                  <a:pt x="25" y="205"/>
                  <a:pt x="26" y="205"/>
                </a:cubicBezTo>
                <a:cubicBezTo>
                  <a:pt x="29" y="206"/>
                  <a:pt x="32" y="206"/>
                  <a:pt x="34" y="206"/>
                </a:cubicBezTo>
                <a:cubicBezTo>
                  <a:pt x="34" y="206"/>
                  <a:pt x="34" y="206"/>
                  <a:pt x="34" y="206"/>
                </a:cubicBezTo>
                <a:cubicBezTo>
                  <a:pt x="30" y="206"/>
                  <a:pt x="27" y="205"/>
                  <a:pt x="24" y="204"/>
                </a:cubicBezTo>
                <a:cubicBezTo>
                  <a:pt x="25" y="205"/>
                  <a:pt x="25" y="204"/>
                  <a:pt x="26" y="204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7" y="204"/>
                  <a:pt x="29" y="204"/>
                  <a:pt x="30" y="204"/>
                </a:cubicBezTo>
                <a:cubicBezTo>
                  <a:pt x="29" y="204"/>
                  <a:pt x="29" y="204"/>
                  <a:pt x="29" y="204"/>
                </a:cubicBezTo>
                <a:cubicBezTo>
                  <a:pt x="30" y="204"/>
                  <a:pt x="31" y="204"/>
                  <a:pt x="32" y="204"/>
                </a:cubicBezTo>
                <a:cubicBezTo>
                  <a:pt x="32" y="204"/>
                  <a:pt x="32" y="204"/>
                  <a:pt x="32" y="204"/>
                </a:cubicBezTo>
                <a:cubicBezTo>
                  <a:pt x="31" y="203"/>
                  <a:pt x="29" y="203"/>
                  <a:pt x="27" y="203"/>
                </a:cubicBezTo>
                <a:cubicBezTo>
                  <a:pt x="26" y="202"/>
                  <a:pt x="27" y="203"/>
                  <a:pt x="27" y="202"/>
                </a:cubicBezTo>
                <a:cubicBezTo>
                  <a:pt x="30" y="203"/>
                  <a:pt x="33" y="203"/>
                  <a:pt x="36" y="204"/>
                </a:cubicBezTo>
                <a:cubicBezTo>
                  <a:pt x="33" y="203"/>
                  <a:pt x="29" y="202"/>
                  <a:pt x="25" y="201"/>
                </a:cubicBezTo>
                <a:cubicBezTo>
                  <a:pt x="26" y="201"/>
                  <a:pt x="27" y="201"/>
                  <a:pt x="28" y="201"/>
                </a:cubicBezTo>
                <a:cubicBezTo>
                  <a:pt x="29" y="202"/>
                  <a:pt x="30" y="202"/>
                  <a:pt x="31" y="202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1"/>
                  <a:pt x="35" y="201"/>
                  <a:pt x="38" y="201"/>
                </a:cubicBezTo>
                <a:cubicBezTo>
                  <a:pt x="37" y="201"/>
                  <a:pt x="36" y="201"/>
                  <a:pt x="35" y="201"/>
                </a:cubicBezTo>
                <a:cubicBezTo>
                  <a:pt x="34" y="200"/>
                  <a:pt x="33" y="200"/>
                  <a:pt x="32" y="200"/>
                </a:cubicBezTo>
                <a:cubicBezTo>
                  <a:pt x="31" y="200"/>
                  <a:pt x="32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2" y="200"/>
                  <a:pt x="33" y="200"/>
                  <a:pt x="34" y="200"/>
                </a:cubicBezTo>
                <a:cubicBezTo>
                  <a:pt x="33" y="199"/>
                  <a:pt x="31" y="199"/>
                  <a:pt x="30" y="199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30" y="199"/>
                  <a:pt x="30" y="199"/>
                  <a:pt x="30" y="198"/>
                </a:cubicBezTo>
                <a:cubicBezTo>
                  <a:pt x="31" y="198"/>
                  <a:pt x="31" y="198"/>
                  <a:pt x="32" y="198"/>
                </a:cubicBezTo>
                <a:cubicBezTo>
                  <a:pt x="37" y="199"/>
                  <a:pt x="41" y="199"/>
                  <a:pt x="46" y="199"/>
                </a:cubicBezTo>
                <a:cubicBezTo>
                  <a:pt x="47" y="199"/>
                  <a:pt x="48" y="199"/>
                  <a:pt x="48" y="199"/>
                </a:cubicBezTo>
                <a:cubicBezTo>
                  <a:pt x="53" y="200"/>
                  <a:pt x="61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55" y="199"/>
                  <a:pt x="42" y="199"/>
                  <a:pt x="31" y="197"/>
                </a:cubicBezTo>
                <a:cubicBezTo>
                  <a:pt x="33" y="197"/>
                  <a:pt x="36" y="197"/>
                  <a:pt x="38" y="197"/>
                </a:cubicBezTo>
                <a:cubicBezTo>
                  <a:pt x="40" y="198"/>
                  <a:pt x="43" y="198"/>
                  <a:pt x="45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40" y="197"/>
                  <a:pt x="35" y="197"/>
                  <a:pt x="30" y="196"/>
                </a:cubicBezTo>
                <a:cubicBezTo>
                  <a:pt x="31" y="196"/>
                  <a:pt x="31" y="196"/>
                  <a:pt x="31" y="196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5"/>
                  <a:pt x="32" y="195"/>
                  <a:pt x="32" y="195"/>
                </a:cubicBezTo>
                <a:cubicBezTo>
                  <a:pt x="34" y="195"/>
                  <a:pt x="35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5" y="195"/>
                  <a:pt x="32" y="195"/>
                  <a:pt x="30" y="194"/>
                </a:cubicBezTo>
                <a:cubicBezTo>
                  <a:pt x="30" y="194"/>
                  <a:pt x="29" y="194"/>
                  <a:pt x="28" y="194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29" y="194"/>
                  <a:pt x="29" y="193"/>
                  <a:pt x="29" y="193"/>
                </a:cubicBezTo>
                <a:cubicBezTo>
                  <a:pt x="31" y="193"/>
                  <a:pt x="32" y="194"/>
                  <a:pt x="34" y="194"/>
                </a:cubicBezTo>
                <a:cubicBezTo>
                  <a:pt x="34" y="193"/>
                  <a:pt x="32" y="194"/>
                  <a:pt x="33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40" y="193"/>
                  <a:pt x="45" y="194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46" y="194"/>
                  <a:pt x="39" y="193"/>
                  <a:pt x="34" y="192"/>
                </a:cubicBezTo>
                <a:cubicBezTo>
                  <a:pt x="33" y="192"/>
                  <a:pt x="32" y="192"/>
                  <a:pt x="31" y="192"/>
                </a:cubicBezTo>
                <a:cubicBezTo>
                  <a:pt x="32" y="192"/>
                  <a:pt x="33" y="192"/>
                  <a:pt x="33" y="192"/>
                </a:cubicBezTo>
                <a:cubicBezTo>
                  <a:pt x="33" y="192"/>
                  <a:pt x="33" y="192"/>
                  <a:pt x="32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4" y="191"/>
                  <a:pt x="32" y="191"/>
                  <a:pt x="31" y="191"/>
                </a:cubicBezTo>
                <a:cubicBezTo>
                  <a:pt x="31" y="190"/>
                  <a:pt x="30" y="191"/>
                  <a:pt x="29" y="190"/>
                </a:cubicBezTo>
                <a:cubicBezTo>
                  <a:pt x="30" y="190"/>
                  <a:pt x="32" y="191"/>
                  <a:pt x="34" y="191"/>
                </a:cubicBezTo>
                <a:cubicBezTo>
                  <a:pt x="33" y="191"/>
                  <a:pt x="33" y="190"/>
                  <a:pt x="32" y="190"/>
                </a:cubicBezTo>
                <a:cubicBezTo>
                  <a:pt x="37" y="191"/>
                  <a:pt x="42" y="191"/>
                  <a:pt x="47" y="192"/>
                </a:cubicBezTo>
                <a:cubicBezTo>
                  <a:pt x="47" y="191"/>
                  <a:pt x="47" y="191"/>
                  <a:pt x="47" y="191"/>
                </a:cubicBezTo>
                <a:cubicBezTo>
                  <a:pt x="43" y="191"/>
                  <a:pt x="39" y="190"/>
                  <a:pt x="35" y="189"/>
                </a:cubicBezTo>
                <a:cubicBezTo>
                  <a:pt x="35" y="189"/>
                  <a:pt x="35" y="189"/>
                  <a:pt x="35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7" y="189"/>
                  <a:pt x="41" y="190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0" y="189"/>
                  <a:pt x="36" y="189"/>
                  <a:pt x="33" y="188"/>
                </a:cubicBezTo>
                <a:cubicBezTo>
                  <a:pt x="33" y="188"/>
                  <a:pt x="33" y="188"/>
                  <a:pt x="34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5" y="188"/>
                  <a:pt x="33" y="188"/>
                  <a:pt x="32" y="187"/>
                </a:cubicBezTo>
                <a:cubicBezTo>
                  <a:pt x="33" y="187"/>
                  <a:pt x="35" y="188"/>
                  <a:pt x="36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87"/>
                  <a:pt x="36" y="187"/>
                  <a:pt x="38" y="187"/>
                </a:cubicBezTo>
                <a:cubicBezTo>
                  <a:pt x="37" y="186"/>
                  <a:pt x="35" y="187"/>
                  <a:pt x="33" y="186"/>
                </a:cubicBezTo>
                <a:cubicBezTo>
                  <a:pt x="37" y="186"/>
                  <a:pt x="42" y="187"/>
                  <a:pt x="46" y="187"/>
                </a:cubicBezTo>
                <a:cubicBezTo>
                  <a:pt x="46" y="187"/>
                  <a:pt x="43" y="187"/>
                  <a:pt x="42" y="186"/>
                </a:cubicBezTo>
                <a:cubicBezTo>
                  <a:pt x="41" y="186"/>
                  <a:pt x="40" y="186"/>
                  <a:pt x="39" y="186"/>
                </a:cubicBezTo>
                <a:cubicBezTo>
                  <a:pt x="38" y="186"/>
                  <a:pt x="36" y="185"/>
                  <a:pt x="35" y="186"/>
                </a:cubicBezTo>
                <a:cubicBezTo>
                  <a:pt x="35" y="185"/>
                  <a:pt x="34" y="185"/>
                  <a:pt x="35" y="185"/>
                </a:cubicBezTo>
                <a:cubicBezTo>
                  <a:pt x="35" y="185"/>
                  <a:pt x="36" y="185"/>
                  <a:pt x="37" y="185"/>
                </a:cubicBezTo>
                <a:cubicBezTo>
                  <a:pt x="36" y="185"/>
                  <a:pt x="35" y="185"/>
                  <a:pt x="34" y="185"/>
                </a:cubicBezTo>
                <a:cubicBezTo>
                  <a:pt x="35" y="184"/>
                  <a:pt x="37" y="185"/>
                  <a:pt x="38" y="185"/>
                </a:cubicBezTo>
                <a:cubicBezTo>
                  <a:pt x="41" y="184"/>
                  <a:pt x="44" y="185"/>
                  <a:pt x="46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7" y="184"/>
                  <a:pt x="39" y="184"/>
                  <a:pt x="39" y="183"/>
                </a:cubicBezTo>
                <a:cubicBezTo>
                  <a:pt x="39" y="183"/>
                  <a:pt x="39" y="183"/>
                  <a:pt x="39" y="183"/>
                </a:cubicBezTo>
                <a:cubicBezTo>
                  <a:pt x="38" y="183"/>
                  <a:pt x="37" y="183"/>
                  <a:pt x="36" y="183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6" y="183"/>
                  <a:pt x="36" y="183"/>
                  <a:pt x="36" y="182"/>
                </a:cubicBezTo>
                <a:cubicBezTo>
                  <a:pt x="37" y="182"/>
                  <a:pt x="38" y="182"/>
                  <a:pt x="40" y="182"/>
                </a:cubicBezTo>
                <a:cubicBezTo>
                  <a:pt x="39" y="182"/>
                  <a:pt x="39" y="182"/>
                  <a:pt x="38" y="1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9" y="181"/>
                  <a:pt x="40" y="182"/>
                  <a:pt x="42" y="182"/>
                </a:cubicBezTo>
                <a:cubicBezTo>
                  <a:pt x="42" y="182"/>
                  <a:pt x="42" y="182"/>
                  <a:pt x="42" y="182"/>
                </a:cubicBezTo>
                <a:cubicBezTo>
                  <a:pt x="41" y="181"/>
                  <a:pt x="40" y="182"/>
                  <a:pt x="39" y="181"/>
                </a:cubicBezTo>
                <a:cubicBezTo>
                  <a:pt x="40" y="181"/>
                  <a:pt x="41" y="181"/>
                  <a:pt x="42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5" y="181"/>
                </a:cubicBezTo>
                <a:cubicBezTo>
                  <a:pt x="44" y="180"/>
                  <a:pt x="43" y="180"/>
                  <a:pt x="42" y="180"/>
                </a:cubicBezTo>
                <a:cubicBezTo>
                  <a:pt x="42" y="180"/>
                  <a:pt x="42" y="180"/>
                  <a:pt x="41" y="180"/>
                </a:cubicBezTo>
                <a:cubicBezTo>
                  <a:pt x="47" y="180"/>
                  <a:pt x="53" y="180"/>
                  <a:pt x="59" y="179"/>
                </a:cubicBezTo>
                <a:cubicBezTo>
                  <a:pt x="52" y="179"/>
                  <a:pt x="47" y="179"/>
                  <a:pt x="40" y="179"/>
                </a:cubicBezTo>
                <a:cubicBezTo>
                  <a:pt x="41" y="178"/>
                  <a:pt x="42" y="179"/>
                  <a:pt x="42" y="179"/>
                </a:cubicBezTo>
                <a:cubicBezTo>
                  <a:pt x="45" y="179"/>
                  <a:pt x="47" y="178"/>
                  <a:pt x="49" y="178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50" y="178"/>
                  <a:pt x="54" y="177"/>
                  <a:pt x="59" y="177"/>
                </a:cubicBezTo>
                <a:cubicBezTo>
                  <a:pt x="57" y="176"/>
                  <a:pt x="53" y="177"/>
                  <a:pt x="51" y="176"/>
                </a:cubicBezTo>
                <a:cubicBezTo>
                  <a:pt x="50" y="177"/>
                  <a:pt x="48" y="177"/>
                  <a:pt x="47" y="176"/>
                </a:cubicBezTo>
                <a:cubicBezTo>
                  <a:pt x="49" y="176"/>
                  <a:pt x="50" y="176"/>
                  <a:pt x="52" y="176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6" y="175"/>
                  <a:pt x="62" y="175"/>
                  <a:pt x="67" y="175"/>
                </a:cubicBezTo>
                <a:cubicBezTo>
                  <a:pt x="64" y="175"/>
                  <a:pt x="60" y="175"/>
                  <a:pt x="57" y="175"/>
                </a:cubicBezTo>
                <a:cubicBezTo>
                  <a:pt x="57" y="175"/>
                  <a:pt x="57" y="175"/>
                  <a:pt x="58" y="175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4"/>
                  <a:pt x="66" y="174"/>
                  <a:pt x="70" y="174"/>
                </a:cubicBezTo>
                <a:cubicBezTo>
                  <a:pt x="76" y="174"/>
                  <a:pt x="84" y="173"/>
                  <a:pt x="90" y="173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78" y="173"/>
                  <a:pt x="65" y="174"/>
                  <a:pt x="53" y="173"/>
                </a:cubicBezTo>
                <a:cubicBezTo>
                  <a:pt x="59" y="173"/>
                  <a:pt x="66" y="173"/>
                  <a:pt x="72" y="173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62" y="173"/>
                  <a:pt x="54" y="173"/>
                  <a:pt x="45" y="172"/>
                </a:cubicBezTo>
                <a:cubicBezTo>
                  <a:pt x="47" y="172"/>
                  <a:pt x="49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60" y="171"/>
                  <a:pt x="60" y="171"/>
                  <a:pt x="60" y="171"/>
                </a:cubicBezTo>
                <a:cubicBezTo>
                  <a:pt x="59" y="171"/>
                  <a:pt x="58" y="172"/>
                  <a:pt x="57" y="171"/>
                </a:cubicBezTo>
                <a:cubicBezTo>
                  <a:pt x="55" y="171"/>
                  <a:pt x="53" y="171"/>
                  <a:pt x="51" y="171"/>
                </a:cubicBezTo>
                <a:cubicBezTo>
                  <a:pt x="49" y="171"/>
                  <a:pt x="47" y="171"/>
                  <a:pt x="45" y="171"/>
                </a:cubicBezTo>
                <a:cubicBezTo>
                  <a:pt x="46" y="171"/>
                  <a:pt x="47" y="171"/>
                  <a:pt x="48" y="171"/>
                </a:cubicBezTo>
                <a:cubicBezTo>
                  <a:pt x="47" y="171"/>
                  <a:pt x="47" y="171"/>
                  <a:pt x="47" y="171"/>
                </a:cubicBezTo>
                <a:cubicBezTo>
                  <a:pt x="49" y="170"/>
                  <a:pt x="51" y="170"/>
                  <a:pt x="53" y="170"/>
                </a:cubicBezTo>
                <a:cubicBezTo>
                  <a:pt x="51" y="170"/>
                  <a:pt x="49" y="171"/>
                  <a:pt x="47" y="170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69"/>
                  <a:pt x="54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61" y="169"/>
                  <a:pt x="68" y="169"/>
                  <a:pt x="74" y="168"/>
                </a:cubicBezTo>
                <a:cubicBezTo>
                  <a:pt x="73" y="168"/>
                  <a:pt x="71" y="169"/>
                  <a:pt x="70" y="168"/>
                </a:cubicBezTo>
                <a:cubicBezTo>
                  <a:pt x="70" y="168"/>
                  <a:pt x="69" y="168"/>
                  <a:pt x="68" y="168"/>
                </a:cubicBezTo>
                <a:cubicBezTo>
                  <a:pt x="68" y="168"/>
                  <a:pt x="67" y="168"/>
                  <a:pt x="66" y="168"/>
                </a:cubicBezTo>
                <a:cubicBezTo>
                  <a:pt x="66" y="168"/>
                  <a:pt x="65" y="168"/>
                  <a:pt x="65" y="168"/>
                </a:cubicBezTo>
                <a:cubicBezTo>
                  <a:pt x="65" y="168"/>
                  <a:pt x="64" y="168"/>
                  <a:pt x="64" y="168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1" y="168"/>
                  <a:pt x="60" y="169"/>
                  <a:pt x="60" y="168"/>
                </a:cubicBezTo>
                <a:cubicBezTo>
                  <a:pt x="59" y="168"/>
                  <a:pt x="60" y="168"/>
                  <a:pt x="60" y="168"/>
                </a:cubicBezTo>
                <a:cubicBezTo>
                  <a:pt x="59" y="169"/>
                  <a:pt x="56" y="168"/>
                  <a:pt x="55" y="169"/>
                </a:cubicBezTo>
                <a:cubicBezTo>
                  <a:pt x="54" y="168"/>
                  <a:pt x="54" y="168"/>
                  <a:pt x="54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4" y="168"/>
                  <a:pt x="54" y="168"/>
                  <a:pt x="54" y="167"/>
                </a:cubicBezTo>
                <a:cubicBezTo>
                  <a:pt x="54" y="167"/>
                  <a:pt x="53" y="167"/>
                  <a:pt x="53" y="167"/>
                </a:cubicBezTo>
                <a:cubicBezTo>
                  <a:pt x="53" y="167"/>
                  <a:pt x="54" y="167"/>
                  <a:pt x="55" y="167"/>
                </a:cubicBezTo>
                <a:cubicBezTo>
                  <a:pt x="55" y="167"/>
                  <a:pt x="55" y="167"/>
                  <a:pt x="55" y="167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58" y="167"/>
                  <a:pt x="66" y="166"/>
                  <a:pt x="73" y="166"/>
                </a:cubicBezTo>
                <a:cubicBezTo>
                  <a:pt x="67" y="165"/>
                  <a:pt x="61" y="166"/>
                  <a:pt x="55" y="166"/>
                </a:cubicBezTo>
                <a:cubicBezTo>
                  <a:pt x="57" y="166"/>
                  <a:pt x="58" y="166"/>
                  <a:pt x="59" y="165"/>
                </a:cubicBezTo>
                <a:cubicBezTo>
                  <a:pt x="57" y="165"/>
                  <a:pt x="55" y="165"/>
                  <a:pt x="54" y="165"/>
                </a:cubicBezTo>
                <a:cubicBezTo>
                  <a:pt x="57" y="165"/>
                  <a:pt x="61" y="165"/>
                  <a:pt x="64" y="165"/>
                </a:cubicBezTo>
                <a:cubicBezTo>
                  <a:pt x="61" y="165"/>
                  <a:pt x="59" y="165"/>
                  <a:pt x="57" y="165"/>
                </a:cubicBezTo>
                <a:cubicBezTo>
                  <a:pt x="56" y="165"/>
                  <a:pt x="55" y="165"/>
                  <a:pt x="53" y="165"/>
                </a:cubicBezTo>
                <a:cubicBezTo>
                  <a:pt x="56" y="165"/>
                  <a:pt x="58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54" y="164"/>
                  <a:pt x="54" y="164"/>
                  <a:pt x="54" y="164"/>
                </a:cubicBezTo>
                <a:cubicBezTo>
                  <a:pt x="55" y="164"/>
                  <a:pt x="56" y="164"/>
                  <a:pt x="57" y="164"/>
                </a:cubicBezTo>
                <a:cubicBezTo>
                  <a:pt x="56" y="164"/>
                  <a:pt x="55" y="164"/>
                  <a:pt x="54" y="164"/>
                </a:cubicBezTo>
                <a:cubicBezTo>
                  <a:pt x="56" y="163"/>
                  <a:pt x="58" y="163"/>
                  <a:pt x="60" y="163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9" y="163"/>
                  <a:pt x="57" y="163"/>
                  <a:pt x="55" y="163"/>
                </a:cubicBezTo>
                <a:cubicBezTo>
                  <a:pt x="59" y="162"/>
                  <a:pt x="64" y="162"/>
                  <a:pt x="68" y="162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5" y="161"/>
                  <a:pt x="62" y="162"/>
                  <a:pt x="59" y="162"/>
                </a:cubicBezTo>
                <a:cubicBezTo>
                  <a:pt x="60" y="162"/>
                  <a:pt x="61" y="161"/>
                  <a:pt x="62" y="162"/>
                </a:cubicBezTo>
                <a:cubicBezTo>
                  <a:pt x="62" y="161"/>
                  <a:pt x="62" y="161"/>
                  <a:pt x="62" y="161"/>
                </a:cubicBezTo>
                <a:cubicBezTo>
                  <a:pt x="61" y="161"/>
                  <a:pt x="60" y="162"/>
                  <a:pt x="5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63" y="161"/>
                  <a:pt x="69" y="160"/>
                  <a:pt x="75" y="160"/>
                </a:cubicBezTo>
                <a:cubicBezTo>
                  <a:pt x="74" y="160"/>
                  <a:pt x="74" y="160"/>
                  <a:pt x="73" y="160"/>
                </a:cubicBezTo>
                <a:cubicBezTo>
                  <a:pt x="71" y="160"/>
                  <a:pt x="68" y="159"/>
                  <a:pt x="66" y="160"/>
                </a:cubicBezTo>
                <a:cubicBezTo>
                  <a:pt x="64" y="159"/>
                  <a:pt x="62" y="160"/>
                  <a:pt x="60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59" y="160"/>
                  <a:pt x="58" y="160"/>
                  <a:pt x="57" y="160"/>
                </a:cubicBezTo>
                <a:cubicBezTo>
                  <a:pt x="56" y="159"/>
                  <a:pt x="55" y="160"/>
                  <a:pt x="55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49" y="160"/>
                  <a:pt x="46" y="160"/>
                  <a:pt x="41" y="159"/>
                </a:cubicBezTo>
                <a:cubicBezTo>
                  <a:pt x="40" y="160"/>
                  <a:pt x="39" y="159"/>
                  <a:pt x="38" y="159"/>
                </a:cubicBezTo>
                <a:cubicBezTo>
                  <a:pt x="33" y="159"/>
                  <a:pt x="28" y="159"/>
                  <a:pt x="22" y="159"/>
                </a:cubicBezTo>
                <a:cubicBezTo>
                  <a:pt x="24" y="159"/>
                  <a:pt x="24" y="159"/>
                  <a:pt x="24" y="159"/>
                </a:cubicBezTo>
                <a:cubicBezTo>
                  <a:pt x="23" y="158"/>
                  <a:pt x="22" y="159"/>
                  <a:pt x="21" y="158"/>
                </a:cubicBezTo>
                <a:cubicBezTo>
                  <a:pt x="20" y="158"/>
                  <a:pt x="19" y="158"/>
                  <a:pt x="18" y="158"/>
                </a:cubicBezTo>
                <a:cubicBezTo>
                  <a:pt x="21" y="158"/>
                  <a:pt x="24" y="158"/>
                  <a:pt x="27" y="158"/>
                </a:cubicBezTo>
                <a:cubicBezTo>
                  <a:pt x="25" y="157"/>
                  <a:pt x="22" y="157"/>
                  <a:pt x="20" y="157"/>
                </a:cubicBezTo>
                <a:cubicBezTo>
                  <a:pt x="21" y="157"/>
                  <a:pt x="24" y="157"/>
                  <a:pt x="26" y="157"/>
                </a:cubicBezTo>
                <a:cubicBezTo>
                  <a:pt x="24" y="157"/>
                  <a:pt x="22" y="157"/>
                  <a:pt x="21" y="156"/>
                </a:cubicBezTo>
                <a:cubicBezTo>
                  <a:pt x="21" y="156"/>
                  <a:pt x="22" y="156"/>
                  <a:pt x="22" y="156"/>
                </a:cubicBezTo>
                <a:cubicBezTo>
                  <a:pt x="22" y="156"/>
                  <a:pt x="21" y="156"/>
                  <a:pt x="20" y="156"/>
                </a:cubicBezTo>
                <a:cubicBezTo>
                  <a:pt x="21" y="155"/>
                  <a:pt x="22" y="156"/>
                  <a:pt x="23" y="155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5" y="155"/>
                  <a:pt x="28" y="155"/>
                  <a:pt x="31" y="155"/>
                </a:cubicBezTo>
                <a:cubicBezTo>
                  <a:pt x="31" y="155"/>
                  <a:pt x="30" y="155"/>
                  <a:pt x="29" y="154"/>
                </a:cubicBezTo>
                <a:cubicBezTo>
                  <a:pt x="26" y="155"/>
                  <a:pt x="24" y="154"/>
                  <a:pt x="21" y="154"/>
                </a:cubicBezTo>
                <a:cubicBezTo>
                  <a:pt x="22" y="154"/>
                  <a:pt x="24" y="154"/>
                  <a:pt x="25" y="154"/>
                </a:cubicBezTo>
                <a:cubicBezTo>
                  <a:pt x="25" y="154"/>
                  <a:pt x="24" y="154"/>
                  <a:pt x="23" y="153"/>
                </a:cubicBezTo>
                <a:cubicBezTo>
                  <a:pt x="26" y="153"/>
                  <a:pt x="27" y="154"/>
                  <a:pt x="30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1" y="153"/>
                  <a:pt x="32" y="153"/>
                  <a:pt x="33" y="153"/>
                </a:cubicBezTo>
                <a:cubicBezTo>
                  <a:pt x="31" y="152"/>
                  <a:pt x="27" y="152"/>
                  <a:pt x="25" y="152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30" y="152"/>
                  <a:pt x="34" y="152"/>
                  <a:pt x="38" y="152"/>
                </a:cubicBezTo>
                <a:cubicBezTo>
                  <a:pt x="37" y="151"/>
                  <a:pt x="36" y="152"/>
                  <a:pt x="35" y="151"/>
                </a:cubicBezTo>
                <a:cubicBezTo>
                  <a:pt x="32" y="151"/>
                  <a:pt x="30" y="151"/>
                  <a:pt x="27" y="151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26" y="151"/>
                  <a:pt x="28" y="151"/>
                  <a:pt x="30" y="150"/>
                </a:cubicBezTo>
                <a:cubicBezTo>
                  <a:pt x="30" y="150"/>
                  <a:pt x="29" y="150"/>
                  <a:pt x="29" y="150"/>
                </a:cubicBezTo>
                <a:cubicBezTo>
                  <a:pt x="32" y="150"/>
                  <a:pt x="35" y="149"/>
                  <a:pt x="39" y="149"/>
                </a:cubicBezTo>
                <a:cubicBezTo>
                  <a:pt x="38" y="149"/>
                  <a:pt x="35" y="150"/>
                  <a:pt x="35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0" y="148"/>
                  <a:pt x="30" y="148"/>
                  <a:pt x="29" y="148"/>
                </a:cubicBezTo>
                <a:cubicBezTo>
                  <a:pt x="31" y="148"/>
                  <a:pt x="34" y="148"/>
                  <a:pt x="36" y="148"/>
                </a:cubicBezTo>
                <a:cubicBezTo>
                  <a:pt x="35" y="148"/>
                  <a:pt x="34" y="148"/>
                  <a:pt x="33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30" y="147"/>
                  <a:pt x="33" y="147"/>
                  <a:pt x="36" y="147"/>
                </a:cubicBezTo>
                <a:cubicBezTo>
                  <a:pt x="35" y="147"/>
                  <a:pt x="33" y="147"/>
                  <a:pt x="33" y="147"/>
                </a:cubicBezTo>
                <a:cubicBezTo>
                  <a:pt x="39" y="147"/>
                  <a:pt x="45" y="147"/>
                  <a:pt x="50" y="147"/>
                </a:cubicBezTo>
                <a:cubicBezTo>
                  <a:pt x="52" y="147"/>
                  <a:pt x="54" y="147"/>
                  <a:pt x="56" y="147"/>
                </a:cubicBezTo>
                <a:cubicBezTo>
                  <a:pt x="56" y="147"/>
                  <a:pt x="57" y="146"/>
                  <a:pt x="58" y="147"/>
                </a:cubicBezTo>
                <a:cubicBezTo>
                  <a:pt x="62" y="147"/>
                  <a:pt x="66" y="147"/>
                  <a:pt x="70" y="146"/>
                </a:cubicBezTo>
                <a:cubicBezTo>
                  <a:pt x="67" y="146"/>
                  <a:pt x="62" y="146"/>
                  <a:pt x="59" y="146"/>
                </a:cubicBezTo>
                <a:cubicBezTo>
                  <a:pt x="56" y="146"/>
                  <a:pt x="53" y="146"/>
                  <a:pt x="50" y="146"/>
                </a:cubicBezTo>
                <a:cubicBezTo>
                  <a:pt x="45" y="146"/>
                  <a:pt x="39" y="146"/>
                  <a:pt x="34" y="145"/>
                </a:cubicBezTo>
                <a:cubicBezTo>
                  <a:pt x="38" y="145"/>
                  <a:pt x="44" y="146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3" y="145"/>
                  <a:pt x="37" y="145"/>
                  <a:pt x="31" y="145"/>
                </a:cubicBezTo>
                <a:cubicBezTo>
                  <a:pt x="32" y="144"/>
                  <a:pt x="35" y="145"/>
                  <a:pt x="35" y="144"/>
                </a:cubicBezTo>
                <a:cubicBezTo>
                  <a:pt x="38" y="144"/>
                  <a:pt x="41" y="144"/>
                  <a:pt x="43" y="144"/>
                </a:cubicBezTo>
                <a:cubicBezTo>
                  <a:pt x="40" y="143"/>
                  <a:pt x="37" y="144"/>
                  <a:pt x="34" y="143"/>
                </a:cubicBezTo>
                <a:cubicBezTo>
                  <a:pt x="32" y="143"/>
                  <a:pt x="31" y="143"/>
                  <a:pt x="30" y="143"/>
                </a:cubicBezTo>
                <a:cubicBezTo>
                  <a:pt x="33" y="142"/>
                  <a:pt x="35" y="143"/>
                  <a:pt x="38" y="142"/>
                </a:cubicBezTo>
                <a:cubicBezTo>
                  <a:pt x="31" y="142"/>
                  <a:pt x="31" y="142"/>
                  <a:pt x="31" y="142"/>
                </a:cubicBezTo>
                <a:cubicBezTo>
                  <a:pt x="32" y="142"/>
                  <a:pt x="35" y="142"/>
                  <a:pt x="36" y="142"/>
                </a:cubicBezTo>
                <a:cubicBezTo>
                  <a:pt x="35" y="141"/>
                  <a:pt x="34" y="142"/>
                  <a:pt x="33" y="141"/>
                </a:cubicBezTo>
                <a:cubicBezTo>
                  <a:pt x="40" y="141"/>
                  <a:pt x="48" y="141"/>
                  <a:pt x="55" y="141"/>
                </a:cubicBezTo>
                <a:cubicBezTo>
                  <a:pt x="54" y="141"/>
                  <a:pt x="51" y="141"/>
                  <a:pt x="50" y="141"/>
                </a:cubicBezTo>
                <a:cubicBezTo>
                  <a:pt x="46" y="141"/>
                  <a:pt x="42" y="141"/>
                  <a:pt x="38" y="140"/>
                </a:cubicBezTo>
                <a:cubicBezTo>
                  <a:pt x="36" y="140"/>
                  <a:pt x="34" y="141"/>
                  <a:pt x="32" y="140"/>
                </a:cubicBezTo>
                <a:cubicBezTo>
                  <a:pt x="35" y="140"/>
                  <a:pt x="37" y="140"/>
                  <a:pt x="40" y="140"/>
                </a:cubicBezTo>
                <a:cubicBezTo>
                  <a:pt x="40" y="140"/>
                  <a:pt x="42" y="140"/>
                  <a:pt x="42" y="140"/>
                </a:cubicBezTo>
                <a:cubicBezTo>
                  <a:pt x="40" y="140"/>
                  <a:pt x="38" y="140"/>
                  <a:pt x="35" y="140"/>
                </a:cubicBezTo>
                <a:cubicBezTo>
                  <a:pt x="35" y="139"/>
                  <a:pt x="34" y="140"/>
                  <a:pt x="33" y="139"/>
                </a:cubicBezTo>
                <a:cubicBezTo>
                  <a:pt x="34" y="139"/>
                  <a:pt x="36" y="139"/>
                  <a:pt x="38" y="139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42" y="139"/>
                  <a:pt x="47" y="138"/>
                  <a:pt x="53" y="139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47" y="138"/>
                  <a:pt x="41" y="138"/>
                  <a:pt x="35" y="138"/>
                </a:cubicBezTo>
                <a:cubicBezTo>
                  <a:pt x="36" y="137"/>
                  <a:pt x="38" y="138"/>
                  <a:pt x="40" y="137"/>
                </a:cubicBezTo>
                <a:cubicBezTo>
                  <a:pt x="42" y="137"/>
                  <a:pt x="45" y="137"/>
                  <a:pt x="47" y="137"/>
                </a:cubicBezTo>
                <a:cubicBezTo>
                  <a:pt x="44" y="137"/>
                  <a:pt x="41" y="137"/>
                  <a:pt x="38" y="137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9" y="136"/>
                  <a:pt x="40" y="136"/>
                  <a:pt x="41" y="136"/>
                </a:cubicBezTo>
                <a:cubicBezTo>
                  <a:pt x="40" y="136"/>
                  <a:pt x="39" y="136"/>
                  <a:pt x="39" y="136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40" y="135"/>
                  <a:pt x="42" y="135"/>
                  <a:pt x="43" y="135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2" y="135"/>
                  <a:pt x="41" y="135"/>
                  <a:pt x="40" y="135"/>
                </a:cubicBezTo>
                <a:cubicBezTo>
                  <a:pt x="41" y="134"/>
                  <a:pt x="43" y="135"/>
                  <a:pt x="44" y="134"/>
                </a:cubicBezTo>
                <a:cubicBezTo>
                  <a:pt x="45" y="134"/>
                  <a:pt x="45" y="134"/>
                  <a:pt x="45" y="134"/>
                </a:cubicBezTo>
                <a:cubicBezTo>
                  <a:pt x="44" y="134"/>
                  <a:pt x="43" y="134"/>
                  <a:pt x="42" y="133"/>
                </a:cubicBezTo>
                <a:cubicBezTo>
                  <a:pt x="42" y="133"/>
                  <a:pt x="43" y="133"/>
                  <a:pt x="43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4" y="133"/>
                  <a:pt x="45" y="133"/>
                  <a:pt x="46" y="133"/>
                </a:cubicBezTo>
                <a:cubicBezTo>
                  <a:pt x="46" y="132"/>
                  <a:pt x="45" y="132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6" y="131"/>
                  <a:pt x="43" y="131"/>
                  <a:pt x="44" y="130"/>
                </a:cubicBezTo>
                <a:cubicBezTo>
                  <a:pt x="45" y="130"/>
                  <a:pt x="46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7" y="129"/>
                  <a:pt x="49" y="130"/>
                  <a:pt x="50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1" y="128"/>
                  <a:pt x="49" y="128"/>
                  <a:pt x="46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1" y="128"/>
                  <a:pt x="49" y="127"/>
                  <a:pt x="47" y="127"/>
                </a:cubicBezTo>
                <a:cubicBezTo>
                  <a:pt x="48" y="127"/>
                  <a:pt x="49" y="127"/>
                  <a:pt x="50" y="127"/>
                </a:cubicBezTo>
                <a:cubicBezTo>
                  <a:pt x="49" y="126"/>
                  <a:pt x="48" y="126"/>
                  <a:pt x="48" y="126"/>
                </a:cubicBezTo>
                <a:cubicBezTo>
                  <a:pt x="50" y="126"/>
                  <a:pt x="53" y="126"/>
                  <a:pt x="55" y="126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4" y="125"/>
                  <a:pt x="51" y="125"/>
                  <a:pt x="49" y="125"/>
                </a:cubicBezTo>
                <a:cubicBezTo>
                  <a:pt x="50" y="125"/>
                  <a:pt x="51" y="124"/>
                  <a:pt x="51" y="124"/>
                </a:cubicBezTo>
                <a:cubicBezTo>
                  <a:pt x="51" y="124"/>
                  <a:pt x="50" y="124"/>
                  <a:pt x="49" y="124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4" y="123"/>
                  <a:pt x="59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59" y="123"/>
                  <a:pt x="55" y="123"/>
                  <a:pt x="50" y="122"/>
                </a:cubicBezTo>
                <a:cubicBezTo>
                  <a:pt x="52" y="122"/>
                  <a:pt x="56" y="122"/>
                  <a:pt x="59" y="122"/>
                </a:cubicBezTo>
                <a:cubicBezTo>
                  <a:pt x="57" y="121"/>
                  <a:pt x="54" y="122"/>
                  <a:pt x="53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0"/>
                  <a:pt x="54" y="121"/>
                  <a:pt x="54" y="120"/>
                </a:cubicBezTo>
                <a:cubicBezTo>
                  <a:pt x="55" y="120"/>
                  <a:pt x="56" y="120"/>
                  <a:pt x="57" y="120"/>
                </a:cubicBezTo>
                <a:cubicBezTo>
                  <a:pt x="56" y="120"/>
                  <a:pt x="54" y="120"/>
                  <a:pt x="53" y="11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3" y="119"/>
                  <a:pt x="52" y="119"/>
                  <a:pt x="51" y="11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2" y="118"/>
                  <a:pt x="51" y="118"/>
                  <a:pt x="52" y="118"/>
                </a:cubicBezTo>
                <a:cubicBezTo>
                  <a:pt x="53" y="118"/>
                  <a:pt x="53" y="118"/>
                  <a:pt x="54" y="118"/>
                </a:cubicBezTo>
                <a:cubicBezTo>
                  <a:pt x="55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8" y="118"/>
                  <a:pt x="62" y="118"/>
                  <a:pt x="66" y="118"/>
                </a:cubicBezTo>
                <a:cubicBezTo>
                  <a:pt x="66" y="117"/>
                  <a:pt x="64" y="118"/>
                  <a:pt x="64" y="117"/>
                </a:cubicBezTo>
                <a:cubicBezTo>
                  <a:pt x="62" y="117"/>
                  <a:pt x="61" y="117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58" y="116"/>
                  <a:pt x="56" y="117"/>
                  <a:pt x="53" y="117"/>
                </a:cubicBezTo>
                <a:cubicBezTo>
                  <a:pt x="54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2" y="115"/>
                  <a:pt x="51" y="116"/>
                  <a:pt x="49" y="116"/>
                </a:cubicBezTo>
                <a:cubicBezTo>
                  <a:pt x="48" y="116"/>
                  <a:pt x="49" y="115"/>
                  <a:pt x="48" y="115"/>
                </a:cubicBezTo>
                <a:cubicBezTo>
                  <a:pt x="49" y="115"/>
                  <a:pt x="49" y="115"/>
                  <a:pt x="50" y="114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3"/>
                  <a:pt x="52" y="114"/>
                  <a:pt x="52" y="113"/>
                </a:cubicBezTo>
                <a:cubicBezTo>
                  <a:pt x="52" y="113"/>
                  <a:pt x="52" y="112"/>
                  <a:pt x="54" y="112"/>
                </a:cubicBezTo>
                <a:cubicBezTo>
                  <a:pt x="54" y="112"/>
                  <a:pt x="54" y="112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1"/>
                  <a:pt x="53" y="111"/>
                  <a:pt x="53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4" y="110"/>
                  <a:pt x="50" y="110"/>
                  <a:pt x="47" y="110"/>
                </a:cubicBezTo>
                <a:cubicBezTo>
                  <a:pt x="46" y="110"/>
                  <a:pt x="45" y="110"/>
                  <a:pt x="44" y="110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3" y="110"/>
                  <a:pt x="42" y="110"/>
                  <a:pt x="42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39" y="110"/>
                  <a:pt x="36" y="110"/>
                  <a:pt x="34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09"/>
                  <a:pt x="36" y="109"/>
                  <a:pt x="37" y="109"/>
                </a:cubicBezTo>
                <a:cubicBezTo>
                  <a:pt x="38" y="109"/>
                  <a:pt x="40" y="109"/>
                  <a:pt x="41" y="109"/>
                </a:cubicBezTo>
                <a:cubicBezTo>
                  <a:pt x="40" y="109"/>
                  <a:pt x="38" y="108"/>
                  <a:pt x="36" y="109"/>
                </a:cubicBezTo>
                <a:cubicBezTo>
                  <a:pt x="39" y="108"/>
                  <a:pt x="42" y="108"/>
                  <a:pt x="45" y="108"/>
                </a:cubicBezTo>
                <a:cubicBezTo>
                  <a:pt x="42" y="108"/>
                  <a:pt x="39" y="108"/>
                  <a:pt x="37" y="108"/>
                </a:cubicBezTo>
                <a:cubicBezTo>
                  <a:pt x="37" y="107"/>
                  <a:pt x="35" y="108"/>
                  <a:pt x="34" y="108"/>
                </a:cubicBezTo>
                <a:cubicBezTo>
                  <a:pt x="36" y="108"/>
                  <a:pt x="38" y="107"/>
                  <a:pt x="40" y="107"/>
                </a:cubicBezTo>
                <a:cubicBezTo>
                  <a:pt x="39" y="107"/>
                  <a:pt x="37" y="107"/>
                  <a:pt x="36" y="107"/>
                </a:cubicBezTo>
                <a:cubicBezTo>
                  <a:pt x="37" y="107"/>
                  <a:pt x="38" y="107"/>
                  <a:pt x="39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2" y="106"/>
                  <a:pt x="45" y="106"/>
                  <a:pt x="48" y="106"/>
                </a:cubicBezTo>
                <a:cubicBezTo>
                  <a:pt x="45" y="106"/>
                  <a:pt x="41" y="106"/>
                  <a:pt x="38" y="106"/>
                </a:cubicBezTo>
                <a:cubicBezTo>
                  <a:pt x="38" y="105"/>
                  <a:pt x="38" y="106"/>
                  <a:pt x="39" y="105"/>
                </a:cubicBezTo>
                <a:cubicBezTo>
                  <a:pt x="39" y="105"/>
                  <a:pt x="39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9" y="105"/>
                  <a:pt x="40" y="105"/>
                </a:cubicBezTo>
                <a:cubicBezTo>
                  <a:pt x="40" y="105"/>
                  <a:pt x="41" y="105"/>
                  <a:pt x="41" y="105"/>
                </a:cubicBezTo>
                <a:cubicBezTo>
                  <a:pt x="42" y="104"/>
                  <a:pt x="44" y="105"/>
                  <a:pt x="46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47" y="103"/>
                  <a:pt x="43" y="104"/>
                  <a:pt x="40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6" y="103"/>
                  <a:pt x="51" y="103"/>
                  <a:pt x="55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2" y="103"/>
                  <a:pt x="41" y="103"/>
                  <a:pt x="40" y="102"/>
                </a:cubicBezTo>
                <a:cubicBezTo>
                  <a:pt x="40" y="103"/>
                  <a:pt x="39" y="102"/>
                  <a:pt x="39" y="102"/>
                </a:cubicBezTo>
                <a:cubicBezTo>
                  <a:pt x="39" y="102"/>
                  <a:pt x="40" y="102"/>
                  <a:pt x="40" y="102"/>
                </a:cubicBezTo>
                <a:cubicBezTo>
                  <a:pt x="39" y="102"/>
                  <a:pt x="37" y="102"/>
                  <a:pt x="36" y="101"/>
                </a:cubicBezTo>
                <a:cubicBezTo>
                  <a:pt x="28" y="100"/>
                  <a:pt x="21" y="100"/>
                  <a:pt x="13" y="100"/>
                </a:cubicBezTo>
                <a:cubicBezTo>
                  <a:pt x="9" y="100"/>
                  <a:pt x="6" y="101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4" y="100"/>
                  <a:pt x="4" y="99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99"/>
                  <a:pt x="4" y="99"/>
                  <a:pt x="4" y="99"/>
                </a:cubicBezTo>
                <a:cubicBezTo>
                  <a:pt x="6" y="98"/>
                  <a:pt x="6" y="98"/>
                  <a:pt x="6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9" y="97"/>
                  <a:pt x="9" y="97"/>
                  <a:pt x="9" y="97"/>
                </a:cubicBezTo>
                <a:cubicBezTo>
                  <a:pt x="8" y="97"/>
                  <a:pt x="8" y="97"/>
                  <a:pt x="7" y="97"/>
                </a:cubicBezTo>
                <a:cubicBezTo>
                  <a:pt x="7" y="96"/>
                  <a:pt x="8" y="97"/>
                  <a:pt x="8" y="96"/>
                </a:cubicBezTo>
                <a:cubicBezTo>
                  <a:pt x="8" y="96"/>
                  <a:pt x="7" y="97"/>
                  <a:pt x="7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1" y="95"/>
                  <a:pt x="10" y="95"/>
                  <a:pt x="9" y="95"/>
                </a:cubicBezTo>
                <a:cubicBezTo>
                  <a:pt x="9" y="95"/>
                  <a:pt x="9" y="95"/>
                  <a:pt x="9" y="95"/>
                </a:cubicBezTo>
                <a:cubicBezTo>
                  <a:pt x="8" y="94"/>
                  <a:pt x="8" y="94"/>
                  <a:pt x="8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3"/>
                  <a:pt x="9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2" y="93"/>
                  <a:pt x="13" y="92"/>
                  <a:pt x="15" y="92"/>
                </a:cubicBezTo>
                <a:cubicBezTo>
                  <a:pt x="15" y="92"/>
                  <a:pt x="15" y="92"/>
                  <a:pt x="15" y="92"/>
                </a:cubicBezTo>
                <a:cubicBezTo>
                  <a:pt x="14" y="92"/>
                  <a:pt x="13" y="91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10" y="91"/>
                  <a:pt x="10" y="91"/>
                </a:cubicBezTo>
                <a:cubicBezTo>
                  <a:pt x="10" y="91"/>
                  <a:pt x="11" y="91"/>
                  <a:pt x="12" y="91"/>
                </a:cubicBezTo>
                <a:cubicBezTo>
                  <a:pt x="12" y="90"/>
                  <a:pt x="11" y="91"/>
                  <a:pt x="11" y="90"/>
                </a:cubicBezTo>
                <a:cubicBezTo>
                  <a:pt x="14" y="89"/>
                  <a:pt x="18" y="90"/>
                  <a:pt x="22" y="89"/>
                </a:cubicBezTo>
                <a:cubicBezTo>
                  <a:pt x="19" y="89"/>
                  <a:pt x="16" y="89"/>
                  <a:pt x="13" y="89"/>
                </a:cubicBezTo>
                <a:cubicBezTo>
                  <a:pt x="18" y="89"/>
                  <a:pt x="22" y="89"/>
                  <a:pt x="28" y="89"/>
                </a:cubicBezTo>
                <a:cubicBezTo>
                  <a:pt x="26" y="88"/>
                  <a:pt x="23" y="89"/>
                  <a:pt x="21" y="89"/>
                </a:cubicBezTo>
                <a:cubicBezTo>
                  <a:pt x="18" y="89"/>
                  <a:pt x="14" y="89"/>
                  <a:pt x="11" y="88"/>
                </a:cubicBezTo>
                <a:cubicBezTo>
                  <a:pt x="20" y="87"/>
                  <a:pt x="28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28" y="87"/>
                  <a:pt x="21" y="87"/>
                  <a:pt x="13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7"/>
                  <a:pt x="13" y="87"/>
                  <a:pt x="12" y="87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86"/>
                  <a:pt x="13" y="86"/>
                  <a:pt x="13" y="86"/>
                </a:cubicBezTo>
                <a:cubicBezTo>
                  <a:pt x="14" y="86"/>
                  <a:pt x="15" y="86"/>
                  <a:pt x="16" y="86"/>
                </a:cubicBezTo>
                <a:cubicBezTo>
                  <a:pt x="15" y="86"/>
                  <a:pt x="14" y="86"/>
                  <a:pt x="13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4" y="85"/>
                  <a:pt x="15" y="85"/>
                </a:cubicBezTo>
                <a:cubicBezTo>
                  <a:pt x="15" y="84"/>
                  <a:pt x="15" y="84"/>
                  <a:pt x="15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7" y="83"/>
                  <a:pt x="19" y="84"/>
                  <a:pt x="21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2"/>
                  <a:pt x="16" y="83"/>
                  <a:pt x="15" y="83"/>
                </a:cubicBezTo>
                <a:cubicBezTo>
                  <a:pt x="16" y="82"/>
                  <a:pt x="16" y="82"/>
                  <a:pt x="17" y="82"/>
                </a:cubicBezTo>
                <a:cubicBezTo>
                  <a:pt x="17" y="82"/>
                  <a:pt x="16" y="82"/>
                  <a:pt x="16" y="82"/>
                </a:cubicBezTo>
                <a:cubicBezTo>
                  <a:pt x="16" y="81"/>
                  <a:pt x="17" y="82"/>
                  <a:pt x="18" y="81"/>
                </a:cubicBezTo>
                <a:cubicBezTo>
                  <a:pt x="18" y="81"/>
                  <a:pt x="17" y="82"/>
                  <a:pt x="17" y="81"/>
                </a:cubicBezTo>
                <a:cubicBezTo>
                  <a:pt x="18" y="81"/>
                  <a:pt x="20" y="81"/>
                  <a:pt x="20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0" y="80"/>
                  <a:pt x="22" y="80"/>
                  <a:pt x="22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19" y="78"/>
                  <a:pt x="19" y="78"/>
                  <a:pt x="19" y="78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2" y="77"/>
                  <a:pt x="23" y="76"/>
                  <a:pt x="25" y="76"/>
                </a:cubicBezTo>
                <a:cubicBezTo>
                  <a:pt x="24" y="76"/>
                  <a:pt x="23" y="76"/>
                  <a:pt x="23" y="76"/>
                </a:cubicBezTo>
                <a:cubicBezTo>
                  <a:pt x="22" y="76"/>
                  <a:pt x="21" y="75"/>
                  <a:pt x="20" y="76"/>
                </a:cubicBezTo>
                <a:cubicBezTo>
                  <a:pt x="23" y="74"/>
                  <a:pt x="28" y="74"/>
                  <a:pt x="32" y="73"/>
                </a:cubicBezTo>
                <a:cubicBezTo>
                  <a:pt x="31" y="73"/>
                  <a:pt x="30" y="73"/>
                  <a:pt x="29" y="73"/>
                </a:cubicBezTo>
                <a:cubicBezTo>
                  <a:pt x="26" y="74"/>
                  <a:pt x="23" y="74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2" y="73"/>
                  <a:pt x="24" y="73"/>
                  <a:pt x="25" y="73"/>
                </a:cubicBezTo>
                <a:cubicBezTo>
                  <a:pt x="24" y="73"/>
                  <a:pt x="22" y="73"/>
                  <a:pt x="21" y="74"/>
                </a:cubicBezTo>
                <a:cubicBezTo>
                  <a:pt x="20" y="73"/>
                  <a:pt x="20" y="73"/>
                  <a:pt x="20" y="73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1" y="71"/>
                  <a:pt x="21" y="71"/>
                </a:cubicBezTo>
                <a:cubicBezTo>
                  <a:pt x="22" y="71"/>
                  <a:pt x="23" y="71"/>
                  <a:pt x="24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2" y="70"/>
                  <a:pt x="21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69"/>
                  <a:pt x="22" y="69"/>
                  <a:pt x="22" y="69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8"/>
                  <a:pt x="23" y="68"/>
                  <a:pt x="22" y="68"/>
                </a:cubicBezTo>
                <a:cubicBezTo>
                  <a:pt x="21" y="68"/>
                  <a:pt x="20" y="69"/>
                  <a:pt x="19" y="68"/>
                </a:cubicBezTo>
                <a:cubicBezTo>
                  <a:pt x="18" y="68"/>
                  <a:pt x="18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6" y="69"/>
                  <a:pt x="16" y="68"/>
                  <a:pt x="16" y="68"/>
                </a:cubicBezTo>
                <a:cubicBezTo>
                  <a:pt x="10" y="68"/>
                  <a:pt x="5" y="68"/>
                  <a:pt x="0" y="67"/>
                </a:cubicBezTo>
                <a:cubicBezTo>
                  <a:pt x="0" y="67"/>
                  <a:pt x="0" y="67"/>
                  <a:pt x="1" y="67"/>
                </a:cubicBezTo>
                <a:cubicBezTo>
                  <a:pt x="0" y="67"/>
                  <a:pt x="0" y="66"/>
                  <a:pt x="0" y="66"/>
                </a:cubicBezTo>
                <a:cubicBezTo>
                  <a:pt x="0" y="66"/>
                  <a:pt x="0" y="66"/>
                  <a:pt x="1" y="66"/>
                </a:cubicBezTo>
                <a:cubicBezTo>
                  <a:pt x="1" y="66"/>
                  <a:pt x="2" y="66"/>
                  <a:pt x="2" y="66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3" y="64"/>
                  <a:pt x="4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3" y="63"/>
                  <a:pt x="4" y="63"/>
                  <a:pt x="4" y="63"/>
                </a:cubicBezTo>
                <a:cubicBezTo>
                  <a:pt x="4" y="63"/>
                  <a:pt x="3" y="63"/>
                  <a:pt x="3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6" y="62"/>
                  <a:pt x="6" y="62"/>
                  <a:pt x="7" y="62"/>
                </a:cubicBezTo>
                <a:cubicBezTo>
                  <a:pt x="6" y="61"/>
                  <a:pt x="4" y="62"/>
                  <a:pt x="4" y="61"/>
                </a:cubicBezTo>
                <a:cubicBezTo>
                  <a:pt x="5" y="61"/>
                  <a:pt x="5" y="61"/>
                  <a:pt x="6" y="61"/>
                </a:cubicBezTo>
                <a:cubicBezTo>
                  <a:pt x="5" y="61"/>
                  <a:pt x="5" y="60"/>
                  <a:pt x="5" y="60"/>
                </a:cubicBezTo>
                <a:cubicBezTo>
                  <a:pt x="4" y="60"/>
                  <a:pt x="5" y="60"/>
                  <a:pt x="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6" y="59"/>
                  <a:pt x="7" y="59"/>
                  <a:pt x="8" y="58"/>
                </a:cubicBezTo>
                <a:cubicBezTo>
                  <a:pt x="8" y="58"/>
                  <a:pt x="7" y="58"/>
                  <a:pt x="7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7" y="58"/>
                  <a:pt x="7" y="58"/>
                </a:cubicBezTo>
                <a:cubicBezTo>
                  <a:pt x="7" y="57"/>
                  <a:pt x="7" y="58"/>
                  <a:pt x="6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7" y="57"/>
                  <a:pt x="7" y="56"/>
                  <a:pt x="9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9" y="55"/>
                  <a:pt x="10" y="56"/>
                  <a:pt x="10" y="55"/>
                </a:cubicBezTo>
                <a:cubicBezTo>
                  <a:pt x="9" y="55"/>
                  <a:pt x="9" y="55"/>
                  <a:pt x="8" y="55"/>
                </a:cubicBezTo>
                <a:cubicBezTo>
                  <a:pt x="8" y="55"/>
                  <a:pt x="8" y="54"/>
                  <a:pt x="9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3"/>
                  <a:pt x="10" y="52"/>
                </a:cubicBezTo>
                <a:cubicBezTo>
                  <a:pt x="10" y="52"/>
                  <a:pt x="8" y="53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10" y="52"/>
                  <a:pt x="9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0"/>
                  <a:pt x="10" y="50"/>
                  <a:pt x="10" y="50"/>
                </a:cubicBezTo>
                <a:cubicBezTo>
                  <a:pt x="13" y="50"/>
                  <a:pt x="16" y="50"/>
                  <a:pt x="19" y="50"/>
                </a:cubicBezTo>
                <a:cubicBezTo>
                  <a:pt x="19" y="49"/>
                  <a:pt x="18" y="49"/>
                  <a:pt x="17" y="49"/>
                </a:cubicBezTo>
                <a:cubicBezTo>
                  <a:pt x="15" y="49"/>
                  <a:pt x="12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3" y="48"/>
                  <a:pt x="16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4" y="47"/>
                  <a:pt x="12" y="47"/>
                </a:cubicBezTo>
                <a:cubicBezTo>
                  <a:pt x="12" y="46"/>
                  <a:pt x="14" y="46"/>
                  <a:pt x="14" y="46"/>
                </a:cubicBezTo>
                <a:cubicBezTo>
                  <a:pt x="15" y="46"/>
                  <a:pt x="14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4" y="45"/>
                  <a:pt x="13" y="45"/>
                </a:cubicBezTo>
                <a:cubicBezTo>
                  <a:pt x="13" y="44"/>
                  <a:pt x="14" y="44"/>
                  <a:pt x="14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3" y="39"/>
                  <a:pt x="20" y="40"/>
                  <a:pt x="18" y="39"/>
                </a:cubicBezTo>
                <a:cubicBezTo>
                  <a:pt x="17" y="39"/>
                  <a:pt x="19" y="39"/>
                  <a:pt x="19" y="38"/>
                </a:cubicBezTo>
                <a:cubicBezTo>
                  <a:pt x="20" y="38"/>
                  <a:pt x="22" y="38"/>
                  <a:pt x="23" y="38"/>
                </a:cubicBezTo>
                <a:cubicBezTo>
                  <a:pt x="23" y="37"/>
                  <a:pt x="22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0" y="37"/>
                  <a:pt x="19" y="37"/>
                </a:cubicBezTo>
                <a:cubicBezTo>
                  <a:pt x="20" y="37"/>
                  <a:pt x="22" y="37"/>
                  <a:pt x="23" y="36"/>
                </a:cubicBezTo>
                <a:cubicBezTo>
                  <a:pt x="22" y="36"/>
                  <a:pt x="21" y="36"/>
                  <a:pt x="20" y="36"/>
                </a:cubicBezTo>
                <a:cubicBezTo>
                  <a:pt x="21" y="36"/>
                  <a:pt x="21" y="36"/>
                  <a:pt x="22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0" y="35"/>
                  <a:pt x="20" y="34"/>
                </a:cubicBezTo>
                <a:cubicBezTo>
                  <a:pt x="21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3"/>
                  <a:pt x="24" y="33"/>
                  <a:pt x="23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2"/>
                  <a:pt x="33" y="33"/>
                  <a:pt x="34" y="32"/>
                </a:cubicBezTo>
                <a:cubicBezTo>
                  <a:pt x="32" y="32"/>
                  <a:pt x="29" y="32"/>
                  <a:pt x="26" y="31"/>
                </a:cubicBezTo>
                <a:cubicBezTo>
                  <a:pt x="26" y="31"/>
                  <a:pt x="25" y="31"/>
                  <a:pt x="25" y="31"/>
                </a:cubicBezTo>
                <a:cubicBezTo>
                  <a:pt x="28" y="31"/>
                  <a:pt x="31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29" y="31"/>
                  <a:pt x="27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0"/>
                  <a:pt x="27" y="30"/>
                  <a:pt x="26" y="30"/>
                </a:cubicBezTo>
                <a:cubicBezTo>
                  <a:pt x="27" y="29"/>
                  <a:pt x="29" y="30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0" y="29"/>
                  <a:pt x="30" y="29"/>
                </a:cubicBezTo>
                <a:cubicBezTo>
                  <a:pt x="31" y="29"/>
                  <a:pt x="31" y="29"/>
                  <a:pt x="33" y="29"/>
                </a:cubicBezTo>
                <a:cubicBezTo>
                  <a:pt x="32" y="28"/>
                  <a:pt x="30" y="28"/>
                  <a:pt x="28" y="28"/>
                </a:cubicBezTo>
                <a:cubicBezTo>
                  <a:pt x="29" y="28"/>
                  <a:pt x="31" y="27"/>
                  <a:pt x="33" y="28"/>
                </a:cubicBezTo>
                <a:cubicBezTo>
                  <a:pt x="31" y="28"/>
                  <a:pt x="30" y="27"/>
                  <a:pt x="29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6"/>
                  <a:pt x="31" y="27"/>
                  <a:pt x="32" y="26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2" y="26"/>
                  <a:pt x="32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8" y="23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5" y="23"/>
                  <a:pt x="34" y="22"/>
                </a:cubicBezTo>
                <a:cubicBezTo>
                  <a:pt x="35" y="22"/>
                  <a:pt x="36" y="22"/>
                  <a:pt x="37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1"/>
                  <a:pt x="36" y="21"/>
                  <a:pt x="36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41" y="20"/>
                  <a:pt x="43" y="21"/>
                  <a:pt x="46" y="21"/>
                </a:cubicBezTo>
                <a:cubicBezTo>
                  <a:pt x="45" y="20"/>
                  <a:pt x="42" y="21"/>
                  <a:pt x="41" y="20"/>
                </a:cubicBezTo>
                <a:cubicBezTo>
                  <a:pt x="40" y="20"/>
                  <a:pt x="39" y="20"/>
                  <a:pt x="38" y="20"/>
                </a:cubicBezTo>
                <a:cubicBezTo>
                  <a:pt x="40" y="20"/>
                  <a:pt x="41" y="20"/>
                  <a:pt x="4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1" y="19"/>
                  <a:pt x="42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8"/>
                  <a:pt x="39" y="18"/>
                </a:cubicBezTo>
                <a:cubicBezTo>
                  <a:pt x="42" y="18"/>
                  <a:pt x="46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9" y="18"/>
                  <a:pt x="46" y="18"/>
                  <a:pt x="44" y="18"/>
                </a:cubicBezTo>
                <a:cubicBezTo>
                  <a:pt x="49" y="18"/>
                  <a:pt x="55" y="19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4" y="18"/>
                  <a:pt x="48" y="18"/>
                  <a:pt x="42" y="17"/>
                </a:cubicBezTo>
                <a:cubicBezTo>
                  <a:pt x="42" y="17"/>
                  <a:pt x="43" y="17"/>
                  <a:pt x="43" y="17"/>
                </a:cubicBezTo>
                <a:cubicBezTo>
                  <a:pt x="43" y="17"/>
                  <a:pt x="41" y="17"/>
                  <a:pt x="40" y="16"/>
                </a:cubicBezTo>
                <a:cubicBezTo>
                  <a:pt x="42" y="16"/>
                  <a:pt x="43" y="17"/>
                  <a:pt x="44" y="16"/>
                </a:cubicBezTo>
                <a:cubicBezTo>
                  <a:pt x="45" y="16"/>
                  <a:pt x="44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3" y="15"/>
                  <a:pt x="45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5"/>
                  <a:pt x="45" y="14"/>
                  <a:pt x="44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6" y="15"/>
                  <a:pt x="46" y="14"/>
                </a:cubicBezTo>
                <a:cubicBezTo>
                  <a:pt x="47" y="14"/>
                  <a:pt x="48" y="14"/>
                  <a:pt x="49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2"/>
                  <a:pt x="50" y="13"/>
                  <a:pt x="51" y="13"/>
                </a:cubicBezTo>
                <a:cubicBezTo>
                  <a:pt x="49" y="12"/>
                  <a:pt x="48" y="12"/>
                  <a:pt x="46" y="12"/>
                </a:cubicBezTo>
                <a:cubicBezTo>
                  <a:pt x="48" y="12"/>
                  <a:pt x="51" y="12"/>
                  <a:pt x="52" y="12"/>
                </a:cubicBezTo>
                <a:cubicBezTo>
                  <a:pt x="51" y="12"/>
                  <a:pt x="50" y="12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8" y="11"/>
                  <a:pt x="46" y="11"/>
                </a:cubicBezTo>
                <a:cubicBezTo>
                  <a:pt x="48" y="11"/>
                  <a:pt x="49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4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6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9"/>
                  <a:pt x="56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7" y="9"/>
                  <a:pt x="55" y="10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9"/>
                  <a:pt x="54" y="9"/>
                </a:cubicBezTo>
                <a:cubicBezTo>
                  <a:pt x="55" y="9"/>
                  <a:pt x="56" y="9"/>
                  <a:pt x="57" y="9"/>
                </a:cubicBezTo>
                <a:cubicBezTo>
                  <a:pt x="56" y="9"/>
                  <a:pt x="55" y="9"/>
                  <a:pt x="54" y="8"/>
                </a:cubicBezTo>
                <a:cubicBezTo>
                  <a:pt x="54" y="8"/>
                  <a:pt x="56" y="8"/>
                  <a:pt x="56" y="8"/>
                </a:cubicBezTo>
                <a:cubicBezTo>
                  <a:pt x="56" y="8"/>
                  <a:pt x="55" y="8"/>
                  <a:pt x="54" y="8"/>
                </a:cubicBezTo>
                <a:cubicBezTo>
                  <a:pt x="55" y="8"/>
                  <a:pt x="56" y="8"/>
                  <a:pt x="58" y="8"/>
                </a:cubicBezTo>
                <a:cubicBezTo>
                  <a:pt x="57" y="7"/>
                  <a:pt x="57" y="7"/>
                  <a:pt x="57" y="7"/>
                </a:cubicBezTo>
                <a:cubicBezTo>
                  <a:pt x="62" y="7"/>
                  <a:pt x="66" y="7"/>
                  <a:pt x="71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69" y="7"/>
                  <a:pt x="65" y="7"/>
                  <a:pt x="61" y="7"/>
                </a:cubicBezTo>
                <a:cubicBezTo>
                  <a:pt x="61" y="6"/>
                  <a:pt x="60" y="7"/>
                  <a:pt x="59" y="6"/>
                </a:cubicBezTo>
                <a:cubicBezTo>
                  <a:pt x="61" y="6"/>
                  <a:pt x="62" y="6"/>
                  <a:pt x="64" y="6"/>
                </a:cubicBezTo>
                <a:cubicBezTo>
                  <a:pt x="63" y="6"/>
                  <a:pt x="61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72" y="6"/>
                  <a:pt x="82" y="5"/>
                  <a:pt x="92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1" y="4"/>
                  <a:pt x="67" y="5"/>
                  <a:pt x="64" y="4"/>
                </a:cubicBezTo>
                <a:cubicBezTo>
                  <a:pt x="66" y="4"/>
                  <a:pt x="67" y="3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3"/>
                  <a:pt x="68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73" y="3"/>
                  <a:pt x="78" y="3"/>
                  <a:pt x="84" y="2"/>
                </a:cubicBezTo>
                <a:cubicBezTo>
                  <a:pt x="80" y="2"/>
                  <a:pt x="76" y="2"/>
                  <a:pt x="73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2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3" y="1"/>
                  <a:pt x="86" y="2"/>
                  <a:pt x="88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87" y="1"/>
                  <a:pt x="85" y="1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1"/>
                  <a:pt x="87" y="1"/>
                  <a:pt x="88" y="1"/>
                </a:cubicBezTo>
                <a:cubicBezTo>
                  <a:pt x="99" y="0"/>
                  <a:pt x="113" y="0"/>
                  <a:pt x="124" y="1"/>
                </a:cubicBezTo>
                <a:cubicBezTo>
                  <a:pt x="125" y="1"/>
                  <a:pt x="126" y="1"/>
                  <a:pt x="126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31" y="1"/>
                  <a:pt x="136" y="1"/>
                  <a:pt x="141" y="1"/>
                </a:cubicBezTo>
                <a:cubicBezTo>
                  <a:pt x="141" y="2"/>
                  <a:pt x="141" y="2"/>
                  <a:pt x="141" y="2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2"/>
                  <a:pt x="142" y="1"/>
                  <a:pt x="143" y="2"/>
                </a:cubicBezTo>
                <a:cubicBezTo>
                  <a:pt x="143" y="2"/>
                  <a:pt x="143" y="1"/>
                  <a:pt x="144" y="2"/>
                </a:cubicBezTo>
                <a:cubicBezTo>
                  <a:pt x="146" y="2"/>
                  <a:pt x="148" y="1"/>
                  <a:pt x="149" y="2"/>
                </a:cubicBezTo>
                <a:cubicBezTo>
                  <a:pt x="151" y="1"/>
                  <a:pt x="151" y="3"/>
                  <a:pt x="152" y="2"/>
                </a:cubicBezTo>
                <a:cubicBezTo>
                  <a:pt x="153" y="2"/>
                  <a:pt x="153" y="2"/>
                  <a:pt x="153" y="2"/>
                </a:cubicBezTo>
                <a:cubicBezTo>
                  <a:pt x="155" y="2"/>
                  <a:pt x="158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1" y="3"/>
                  <a:pt x="161" y="2"/>
                  <a:pt x="162" y="2"/>
                </a:cubicBezTo>
                <a:cubicBezTo>
                  <a:pt x="163" y="3"/>
                  <a:pt x="165" y="2"/>
                  <a:pt x="166" y="3"/>
                </a:cubicBezTo>
                <a:cubicBezTo>
                  <a:pt x="168" y="3"/>
                  <a:pt x="170" y="2"/>
                  <a:pt x="172" y="3"/>
                </a:cubicBezTo>
                <a:cubicBezTo>
                  <a:pt x="173" y="3"/>
                  <a:pt x="174" y="3"/>
                  <a:pt x="175" y="3"/>
                </a:cubicBezTo>
                <a:cubicBezTo>
                  <a:pt x="175" y="3"/>
                  <a:pt x="176" y="3"/>
                  <a:pt x="176" y="3"/>
                </a:cubicBezTo>
                <a:cubicBezTo>
                  <a:pt x="176" y="3"/>
                  <a:pt x="176" y="3"/>
                  <a:pt x="176" y="3"/>
                </a:cubicBezTo>
                <a:cubicBezTo>
                  <a:pt x="177" y="3"/>
                  <a:pt x="179" y="4"/>
                  <a:pt x="179" y="3"/>
                </a:cubicBezTo>
                <a:cubicBezTo>
                  <a:pt x="180" y="4"/>
                  <a:pt x="181" y="3"/>
                  <a:pt x="182" y="3"/>
                </a:cubicBezTo>
                <a:cubicBezTo>
                  <a:pt x="183" y="3"/>
                  <a:pt x="185" y="3"/>
                  <a:pt x="186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8" y="4"/>
                  <a:pt x="189" y="4"/>
                  <a:pt x="190" y="4"/>
                </a:cubicBezTo>
                <a:cubicBezTo>
                  <a:pt x="191" y="4"/>
                  <a:pt x="192" y="4"/>
                  <a:pt x="193" y="4"/>
                </a:cubicBezTo>
                <a:cubicBezTo>
                  <a:pt x="193" y="4"/>
                  <a:pt x="194" y="5"/>
                  <a:pt x="194" y="4"/>
                </a:cubicBezTo>
                <a:cubicBezTo>
                  <a:pt x="195" y="4"/>
                  <a:pt x="197" y="4"/>
                  <a:pt x="197" y="5"/>
                </a:cubicBezTo>
                <a:cubicBezTo>
                  <a:pt x="199" y="4"/>
                  <a:pt x="200" y="5"/>
                  <a:pt x="202" y="5"/>
                </a:cubicBezTo>
                <a:cubicBezTo>
                  <a:pt x="203" y="4"/>
                  <a:pt x="204" y="5"/>
                  <a:pt x="205" y="5"/>
                </a:cubicBezTo>
                <a:cubicBezTo>
                  <a:pt x="206" y="5"/>
                  <a:pt x="207" y="5"/>
                  <a:pt x="208" y="5"/>
                </a:cubicBezTo>
                <a:cubicBezTo>
                  <a:pt x="209" y="5"/>
                  <a:pt x="210" y="5"/>
                  <a:pt x="211" y="5"/>
                </a:cubicBezTo>
                <a:cubicBezTo>
                  <a:pt x="211" y="5"/>
                  <a:pt x="211" y="5"/>
                  <a:pt x="211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3" y="6"/>
                  <a:pt x="214" y="4"/>
                  <a:pt x="215" y="5"/>
                </a:cubicBezTo>
                <a:cubicBezTo>
                  <a:pt x="216" y="5"/>
                  <a:pt x="217" y="6"/>
                  <a:pt x="216" y="5"/>
                </a:cubicBezTo>
                <a:cubicBezTo>
                  <a:pt x="217" y="6"/>
                  <a:pt x="217" y="5"/>
                  <a:pt x="218" y="5"/>
                </a:cubicBezTo>
                <a:cubicBezTo>
                  <a:pt x="221" y="5"/>
                  <a:pt x="221" y="5"/>
                  <a:pt x="221" y="5"/>
                </a:cubicBezTo>
                <a:cubicBezTo>
                  <a:pt x="222" y="6"/>
                  <a:pt x="222" y="6"/>
                  <a:pt x="222" y="6"/>
                </a:cubicBezTo>
                <a:cubicBezTo>
                  <a:pt x="225" y="6"/>
                  <a:pt x="228" y="6"/>
                  <a:pt x="231" y="6"/>
                </a:cubicBezTo>
                <a:cubicBezTo>
                  <a:pt x="231" y="6"/>
                  <a:pt x="231" y="6"/>
                  <a:pt x="231" y="7"/>
                </a:cubicBezTo>
                <a:cubicBezTo>
                  <a:pt x="232" y="6"/>
                  <a:pt x="233" y="7"/>
                  <a:pt x="234" y="7"/>
                </a:cubicBezTo>
                <a:cubicBezTo>
                  <a:pt x="234" y="6"/>
                  <a:pt x="234" y="6"/>
                  <a:pt x="234" y="6"/>
                </a:cubicBezTo>
                <a:cubicBezTo>
                  <a:pt x="237" y="6"/>
                  <a:pt x="240" y="7"/>
                  <a:pt x="242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7"/>
                  <a:pt x="247" y="7"/>
                  <a:pt x="250" y="7"/>
                </a:cubicBezTo>
                <a:cubicBezTo>
                  <a:pt x="252" y="7"/>
                  <a:pt x="255" y="7"/>
                  <a:pt x="257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8" y="7"/>
                  <a:pt x="258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9" y="8"/>
                  <a:pt x="260" y="7"/>
                </a:cubicBezTo>
                <a:cubicBezTo>
                  <a:pt x="261" y="8"/>
                  <a:pt x="262" y="8"/>
                  <a:pt x="263" y="8"/>
                </a:cubicBezTo>
                <a:cubicBezTo>
                  <a:pt x="263" y="8"/>
                  <a:pt x="264" y="7"/>
                  <a:pt x="264" y="8"/>
                </a:cubicBezTo>
                <a:cubicBezTo>
                  <a:pt x="265" y="7"/>
                  <a:pt x="265" y="7"/>
                  <a:pt x="265" y="7"/>
                </a:cubicBezTo>
                <a:cubicBezTo>
                  <a:pt x="266" y="8"/>
                  <a:pt x="267" y="7"/>
                  <a:pt x="268" y="8"/>
                </a:cubicBezTo>
                <a:cubicBezTo>
                  <a:pt x="270" y="8"/>
                  <a:pt x="273" y="8"/>
                  <a:pt x="276" y="8"/>
                </a:cubicBezTo>
                <a:cubicBezTo>
                  <a:pt x="276" y="8"/>
                  <a:pt x="276" y="8"/>
                  <a:pt x="276" y="8"/>
                </a:cubicBezTo>
                <a:cubicBezTo>
                  <a:pt x="278" y="8"/>
                  <a:pt x="280" y="8"/>
                  <a:pt x="281" y="9"/>
                </a:cubicBezTo>
                <a:cubicBezTo>
                  <a:pt x="282" y="8"/>
                  <a:pt x="282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6" y="9"/>
                  <a:pt x="287" y="9"/>
                  <a:pt x="289" y="9"/>
                </a:cubicBezTo>
                <a:cubicBezTo>
                  <a:pt x="289" y="9"/>
                  <a:pt x="288" y="9"/>
                  <a:pt x="288" y="9"/>
                </a:cubicBezTo>
                <a:cubicBezTo>
                  <a:pt x="292" y="10"/>
                  <a:pt x="296" y="10"/>
                  <a:pt x="301" y="11"/>
                </a:cubicBezTo>
                <a:cubicBezTo>
                  <a:pt x="301" y="11"/>
                  <a:pt x="302" y="11"/>
                  <a:pt x="302" y="11"/>
                </a:cubicBezTo>
                <a:cubicBezTo>
                  <a:pt x="304" y="11"/>
                  <a:pt x="304" y="11"/>
                  <a:pt x="306" y="11"/>
                </a:cubicBezTo>
                <a:cubicBezTo>
                  <a:pt x="306" y="12"/>
                  <a:pt x="307" y="11"/>
                  <a:pt x="307" y="11"/>
                </a:cubicBezTo>
                <a:cubicBezTo>
                  <a:pt x="307" y="12"/>
                  <a:pt x="306" y="11"/>
                  <a:pt x="306" y="12"/>
                </a:cubicBezTo>
                <a:cubicBezTo>
                  <a:pt x="306" y="12"/>
                  <a:pt x="307" y="12"/>
                  <a:pt x="307" y="12"/>
                </a:cubicBezTo>
                <a:cubicBezTo>
                  <a:pt x="307" y="11"/>
                  <a:pt x="308" y="11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8" y="12"/>
                  <a:pt x="308" y="12"/>
                  <a:pt x="308" y="12"/>
                </a:cubicBezTo>
                <a:cubicBezTo>
                  <a:pt x="308" y="12"/>
                  <a:pt x="307" y="11"/>
                  <a:pt x="307" y="12"/>
                </a:cubicBezTo>
                <a:cubicBezTo>
                  <a:pt x="308" y="12"/>
                  <a:pt x="308" y="13"/>
                  <a:pt x="309" y="12"/>
                </a:cubicBezTo>
                <a:cubicBezTo>
                  <a:pt x="310" y="12"/>
                  <a:pt x="310" y="12"/>
                  <a:pt x="311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10" y="11"/>
                  <a:pt x="311" y="12"/>
                  <a:pt x="312" y="12"/>
                </a:cubicBezTo>
                <a:cubicBezTo>
                  <a:pt x="312" y="12"/>
                  <a:pt x="312" y="12"/>
                  <a:pt x="312" y="12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3" y="13"/>
                  <a:pt x="313" y="13"/>
                  <a:pt x="313" y="13"/>
                </a:cubicBezTo>
                <a:cubicBezTo>
                  <a:pt x="313" y="13"/>
                  <a:pt x="313" y="13"/>
                  <a:pt x="314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6" y="13"/>
                  <a:pt x="314" y="13"/>
                  <a:pt x="315" y="13"/>
                </a:cubicBezTo>
                <a:cubicBezTo>
                  <a:pt x="315" y="13"/>
                  <a:pt x="316" y="13"/>
                  <a:pt x="316" y="13"/>
                </a:cubicBezTo>
                <a:cubicBezTo>
                  <a:pt x="317" y="14"/>
                  <a:pt x="318" y="13"/>
                  <a:pt x="319" y="13"/>
                </a:cubicBezTo>
                <a:cubicBezTo>
                  <a:pt x="319" y="13"/>
                  <a:pt x="319" y="13"/>
                  <a:pt x="319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9" y="14"/>
                  <a:pt x="319" y="14"/>
                  <a:pt x="319" y="14"/>
                </a:cubicBezTo>
                <a:cubicBezTo>
                  <a:pt x="318" y="14"/>
                  <a:pt x="318" y="14"/>
                  <a:pt x="318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2" y="14"/>
                  <a:pt x="324" y="14"/>
                  <a:pt x="325" y="13"/>
                </a:cubicBezTo>
                <a:cubicBezTo>
                  <a:pt x="325" y="13"/>
                  <a:pt x="325" y="13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6" y="14"/>
                  <a:pt x="325" y="14"/>
                  <a:pt x="325" y="13"/>
                </a:cubicBezTo>
                <a:cubicBezTo>
                  <a:pt x="326" y="14"/>
                  <a:pt x="327" y="14"/>
                  <a:pt x="327" y="14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8" y="14"/>
                  <a:pt x="329" y="14"/>
                  <a:pt x="330" y="15"/>
                </a:cubicBezTo>
                <a:cubicBezTo>
                  <a:pt x="330" y="14"/>
                  <a:pt x="330" y="14"/>
                  <a:pt x="330" y="14"/>
                </a:cubicBezTo>
                <a:cubicBezTo>
                  <a:pt x="330" y="15"/>
                  <a:pt x="331" y="14"/>
                  <a:pt x="332" y="15"/>
                </a:cubicBezTo>
                <a:cubicBezTo>
                  <a:pt x="332" y="14"/>
                  <a:pt x="332" y="14"/>
                  <a:pt x="332" y="14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3" y="15"/>
                </a:cubicBezTo>
                <a:cubicBezTo>
                  <a:pt x="333" y="15"/>
                  <a:pt x="334" y="15"/>
                  <a:pt x="335" y="15"/>
                </a:cubicBezTo>
                <a:cubicBezTo>
                  <a:pt x="335" y="15"/>
                  <a:pt x="335" y="15"/>
                  <a:pt x="335" y="15"/>
                </a:cubicBezTo>
                <a:cubicBezTo>
                  <a:pt x="334" y="15"/>
                  <a:pt x="336" y="15"/>
                  <a:pt x="336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9" y="15"/>
                  <a:pt x="339" y="16"/>
                </a:cubicBezTo>
                <a:cubicBezTo>
                  <a:pt x="339" y="15"/>
                  <a:pt x="340" y="15"/>
                  <a:pt x="340" y="15"/>
                </a:cubicBezTo>
                <a:cubicBezTo>
                  <a:pt x="340" y="16"/>
                  <a:pt x="342" y="16"/>
                  <a:pt x="342" y="16"/>
                </a:cubicBezTo>
                <a:cubicBezTo>
                  <a:pt x="343" y="16"/>
                  <a:pt x="344" y="16"/>
                  <a:pt x="344" y="16"/>
                </a:cubicBezTo>
                <a:cubicBezTo>
                  <a:pt x="343" y="16"/>
                  <a:pt x="345" y="16"/>
                  <a:pt x="345" y="16"/>
                </a:cubicBezTo>
                <a:cubicBezTo>
                  <a:pt x="346" y="16"/>
                  <a:pt x="348" y="16"/>
                  <a:pt x="349" y="16"/>
                </a:cubicBezTo>
                <a:cubicBezTo>
                  <a:pt x="350" y="17"/>
                  <a:pt x="351" y="16"/>
                  <a:pt x="351" y="17"/>
                </a:cubicBezTo>
                <a:cubicBezTo>
                  <a:pt x="350" y="17"/>
                  <a:pt x="349" y="17"/>
                  <a:pt x="348" y="17"/>
                </a:cubicBezTo>
                <a:cubicBezTo>
                  <a:pt x="349" y="17"/>
                  <a:pt x="352" y="17"/>
                  <a:pt x="353" y="17"/>
                </a:cubicBezTo>
                <a:cubicBezTo>
                  <a:pt x="355" y="18"/>
                  <a:pt x="357" y="18"/>
                  <a:pt x="359" y="18"/>
                </a:cubicBezTo>
                <a:cubicBezTo>
                  <a:pt x="360" y="18"/>
                  <a:pt x="361" y="19"/>
                  <a:pt x="362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5" y="19"/>
                  <a:pt x="366" y="19"/>
                </a:cubicBezTo>
                <a:cubicBezTo>
                  <a:pt x="367" y="19"/>
                  <a:pt x="368" y="19"/>
                  <a:pt x="369" y="20"/>
                </a:cubicBezTo>
                <a:cubicBezTo>
                  <a:pt x="370" y="19"/>
                  <a:pt x="370" y="20"/>
                  <a:pt x="371" y="20"/>
                </a:cubicBezTo>
                <a:cubicBezTo>
                  <a:pt x="371" y="20"/>
                  <a:pt x="373" y="19"/>
                  <a:pt x="372" y="20"/>
                </a:cubicBezTo>
                <a:cubicBezTo>
                  <a:pt x="372" y="20"/>
                  <a:pt x="374" y="20"/>
                  <a:pt x="374" y="20"/>
                </a:cubicBezTo>
                <a:cubicBezTo>
                  <a:pt x="374" y="20"/>
                  <a:pt x="374" y="20"/>
                  <a:pt x="374" y="21"/>
                </a:cubicBezTo>
                <a:cubicBezTo>
                  <a:pt x="374" y="20"/>
                  <a:pt x="375" y="20"/>
                  <a:pt x="375" y="20"/>
                </a:cubicBezTo>
                <a:cubicBezTo>
                  <a:pt x="375" y="20"/>
                  <a:pt x="375" y="20"/>
                  <a:pt x="375" y="21"/>
                </a:cubicBezTo>
                <a:cubicBezTo>
                  <a:pt x="375" y="21"/>
                  <a:pt x="376" y="21"/>
                  <a:pt x="376" y="21"/>
                </a:cubicBezTo>
                <a:cubicBezTo>
                  <a:pt x="377" y="20"/>
                  <a:pt x="378" y="21"/>
                  <a:pt x="378" y="21"/>
                </a:cubicBezTo>
                <a:cubicBezTo>
                  <a:pt x="379" y="20"/>
                  <a:pt x="380" y="21"/>
                  <a:pt x="381" y="21"/>
                </a:cubicBezTo>
                <a:cubicBezTo>
                  <a:pt x="381" y="21"/>
                  <a:pt x="381" y="22"/>
                  <a:pt x="381" y="22"/>
                </a:cubicBezTo>
                <a:cubicBezTo>
                  <a:pt x="380" y="21"/>
                  <a:pt x="379" y="21"/>
                  <a:pt x="379" y="21"/>
                </a:cubicBezTo>
                <a:cubicBezTo>
                  <a:pt x="378" y="21"/>
                  <a:pt x="379" y="21"/>
                  <a:pt x="378" y="21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77" y="21"/>
                  <a:pt x="376" y="21"/>
                  <a:pt x="375" y="21"/>
                </a:cubicBezTo>
                <a:cubicBezTo>
                  <a:pt x="375" y="20"/>
                  <a:pt x="374" y="21"/>
                  <a:pt x="373" y="21"/>
                </a:cubicBezTo>
                <a:cubicBezTo>
                  <a:pt x="372" y="21"/>
                  <a:pt x="372" y="21"/>
                  <a:pt x="372" y="21"/>
                </a:cubicBezTo>
                <a:cubicBezTo>
                  <a:pt x="372" y="20"/>
                  <a:pt x="370" y="21"/>
                  <a:pt x="369" y="20"/>
                </a:cubicBezTo>
                <a:cubicBezTo>
                  <a:pt x="367" y="20"/>
                  <a:pt x="366" y="20"/>
                  <a:pt x="364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1" y="19"/>
                  <a:pt x="358" y="19"/>
                  <a:pt x="356" y="19"/>
                </a:cubicBezTo>
                <a:cubicBezTo>
                  <a:pt x="355" y="19"/>
                  <a:pt x="355" y="19"/>
                  <a:pt x="354" y="19"/>
                </a:cubicBezTo>
                <a:cubicBezTo>
                  <a:pt x="353" y="19"/>
                  <a:pt x="353" y="19"/>
                  <a:pt x="353" y="19"/>
                </a:cubicBezTo>
                <a:cubicBezTo>
                  <a:pt x="353" y="19"/>
                  <a:pt x="352" y="19"/>
                  <a:pt x="351" y="18"/>
                </a:cubicBezTo>
                <a:cubicBezTo>
                  <a:pt x="350" y="18"/>
                  <a:pt x="350" y="19"/>
                  <a:pt x="349" y="18"/>
                </a:cubicBezTo>
                <a:cubicBezTo>
                  <a:pt x="348" y="18"/>
                  <a:pt x="347" y="18"/>
                  <a:pt x="347" y="18"/>
                </a:cubicBezTo>
                <a:cubicBezTo>
                  <a:pt x="347" y="18"/>
                  <a:pt x="347" y="18"/>
                  <a:pt x="347" y="18"/>
                </a:cubicBezTo>
                <a:cubicBezTo>
                  <a:pt x="346" y="18"/>
                  <a:pt x="344" y="18"/>
                  <a:pt x="343" y="18"/>
                </a:cubicBezTo>
                <a:cubicBezTo>
                  <a:pt x="343" y="18"/>
                  <a:pt x="342" y="17"/>
                  <a:pt x="341" y="18"/>
                </a:cubicBezTo>
                <a:cubicBezTo>
                  <a:pt x="340" y="18"/>
                  <a:pt x="339" y="17"/>
                  <a:pt x="338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36" y="18"/>
                  <a:pt x="335" y="17"/>
                  <a:pt x="333" y="17"/>
                </a:cubicBezTo>
                <a:cubicBezTo>
                  <a:pt x="332" y="17"/>
                  <a:pt x="331" y="17"/>
                  <a:pt x="331" y="17"/>
                </a:cubicBezTo>
                <a:cubicBezTo>
                  <a:pt x="330" y="17"/>
                  <a:pt x="330" y="17"/>
                  <a:pt x="330" y="17"/>
                </a:cubicBezTo>
                <a:cubicBezTo>
                  <a:pt x="330" y="17"/>
                  <a:pt x="328" y="17"/>
                  <a:pt x="328" y="17"/>
                </a:cubicBezTo>
                <a:cubicBezTo>
                  <a:pt x="328" y="17"/>
                  <a:pt x="327" y="17"/>
                  <a:pt x="326" y="17"/>
                </a:cubicBezTo>
                <a:cubicBezTo>
                  <a:pt x="326" y="16"/>
                  <a:pt x="325" y="16"/>
                  <a:pt x="325" y="16"/>
                </a:cubicBezTo>
                <a:cubicBezTo>
                  <a:pt x="324" y="16"/>
                  <a:pt x="324" y="16"/>
                  <a:pt x="324" y="16"/>
                </a:cubicBezTo>
                <a:cubicBezTo>
                  <a:pt x="324" y="16"/>
                  <a:pt x="323" y="17"/>
                  <a:pt x="322" y="16"/>
                </a:cubicBezTo>
                <a:cubicBezTo>
                  <a:pt x="321" y="16"/>
                  <a:pt x="320" y="16"/>
                  <a:pt x="320" y="16"/>
                </a:cubicBezTo>
                <a:cubicBezTo>
                  <a:pt x="319" y="16"/>
                  <a:pt x="319" y="16"/>
                  <a:pt x="319" y="16"/>
                </a:cubicBezTo>
                <a:cubicBezTo>
                  <a:pt x="318" y="16"/>
                  <a:pt x="317" y="16"/>
                  <a:pt x="316" y="16"/>
                </a:cubicBezTo>
                <a:cubicBezTo>
                  <a:pt x="312" y="15"/>
                  <a:pt x="308" y="15"/>
                  <a:pt x="304" y="14"/>
                </a:cubicBezTo>
                <a:cubicBezTo>
                  <a:pt x="302" y="15"/>
                  <a:pt x="300" y="14"/>
                  <a:pt x="298" y="14"/>
                </a:cubicBezTo>
                <a:cubicBezTo>
                  <a:pt x="298" y="14"/>
                  <a:pt x="296" y="14"/>
                  <a:pt x="296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3" y="14"/>
                  <a:pt x="291" y="14"/>
                  <a:pt x="289" y="13"/>
                </a:cubicBezTo>
                <a:cubicBezTo>
                  <a:pt x="289" y="13"/>
                  <a:pt x="288" y="13"/>
                  <a:pt x="288" y="13"/>
                </a:cubicBezTo>
                <a:cubicBezTo>
                  <a:pt x="287" y="13"/>
                  <a:pt x="286" y="13"/>
                  <a:pt x="285" y="13"/>
                </a:cubicBezTo>
                <a:cubicBezTo>
                  <a:pt x="286" y="14"/>
                  <a:pt x="287" y="13"/>
                  <a:pt x="288" y="14"/>
                </a:cubicBezTo>
                <a:cubicBezTo>
                  <a:pt x="291" y="14"/>
                  <a:pt x="293" y="14"/>
                  <a:pt x="295" y="14"/>
                </a:cubicBezTo>
                <a:cubicBezTo>
                  <a:pt x="296" y="14"/>
                  <a:pt x="296" y="14"/>
                  <a:pt x="296" y="14"/>
                </a:cubicBezTo>
                <a:cubicBezTo>
                  <a:pt x="297" y="15"/>
                  <a:pt x="299" y="15"/>
                  <a:pt x="300" y="15"/>
                </a:cubicBezTo>
                <a:cubicBezTo>
                  <a:pt x="302" y="15"/>
                  <a:pt x="305" y="16"/>
                  <a:pt x="307" y="16"/>
                </a:cubicBezTo>
                <a:cubicBezTo>
                  <a:pt x="307" y="16"/>
                  <a:pt x="308" y="16"/>
                  <a:pt x="308" y="16"/>
                </a:cubicBezTo>
                <a:cubicBezTo>
                  <a:pt x="310" y="16"/>
                  <a:pt x="311" y="16"/>
                  <a:pt x="313" y="16"/>
                </a:cubicBezTo>
                <a:cubicBezTo>
                  <a:pt x="315" y="16"/>
                  <a:pt x="317" y="17"/>
                  <a:pt x="319" y="17"/>
                </a:cubicBezTo>
                <a:cubicBezTo>
                  <a:pt x="320" y="17"/>
                  <a:pt x="321" y="17"/>
                  <a:pt x="322" y="17"/>
                </a:cubicBezTo>
                <a:cubicBezTo>
                  <a:pt x="323" y="17"/>
                  <a:pt x="324" y="17"/>
                  <a:pt x="325" y="18"/>
                </a:cubicBezTo>
                <a:cubicBezTo>
                  <a:pt x="325" y="18"/>
                  <a:pt x="327" y="18"/>
                  <a:pt x="326" y="18"/>
                </a:cubicBezTo>
                <a:cubicBezTo>
                  <a:pt x="327" y="18"/>
                  <a:pt x="328" y="18"/>
                  <a:pt x="329" y="19"/>
                </a:cubicBezTo>
                <a:cubicBezTo>
                  <a:pt x="332" y="19"/>
                  <a:pt x="335" y="19"/>
                  <a:pt x="338" y="20"/>
                </a:cubicBezTo>
                <a:cubicBezTo>
                  <a:pt x="339" y="20"/>
                  <a:pt x="339" y="19"/>
                  <a:pt x="339" y="20"/>
                </a:cubicBezTo>
                <a:cubicBezTo>
                  <a:pt x="339" y="20"/>
                  <a:pt x="339" y="20"/>
                  <a:pt x="339" y="20"/>
                </a:cubicBezTo>
                <a:cubicBezTo>
                  <a:pt x="335" y="20"/>
                  <a:pt x="331" y="19"/>
                  <a:pt x="327" y="19"/>
                </a:cubicBezTo>
                <a:cubicBezTo>
                  <a:pt x="322" y="18"/>
                  <a:pt x="317" y="18"/>
                  <a:pt x="312" y="17"/>
                </a:cubicBezTo>
                <a:cubicBezTo>
                  <a:pt x="313" y="17"/>
                  <a:pt x="313" y="17"/>
                  <a:pt x="313" y="17"/>
                </a:cubicBezTo>
                <a:cubicBezTo>
                  <a:pt x="328" y="19"/>
                  <a:pt x="343" y="21"/>
                  <a:pt x="358" y="22"/>
                </a:cubicBezTo>
                <a:cubicBezTo>
                  <a:pt x="344" y="21"/>
                  <a:pt x="330" y="20"/>
                  <a:pt x="316" y="18"/>
                </a:cubicBezTo>
                <a:cubicBezTo>
                  <a:pt x="314" y="17"/>
                  <a:pt x="310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12" y="18"/>
                  <a:pt x="316" y="18"/>
                  <a:pt x="319" y="19"/>
                </a:cubicBezTo>
                <a:cubicBezTo>
                  <a:pt x="319" y="19"/>
                  <a:pt x="319" y="19"/>
                  <a:pt x="319" y="19"/>
                </a:cubicBezTo>
                <a:cubicBezTo>
                  <a:pt x="320" y="19"/>
                  <a:pt x="320" y="19"/>
                  <a:pt x="321" y="19"/>
                </a:cubicBezTo>
                <a:cubicBezTo>
                  <a:pt x="321" y="19"/>
                  <a:pt x="321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1" y="19"/>
                  <a:pt x="321" y="19"/>
                  <a:pt x="321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3" y="19"/>
                  <a:pt x="323" y="20"/>
                  <a:pt x="323" y="19"/>
                </a:cubicBezTo>
                <a:cubicBezTo>
                  <a:pt x="324" y="19"/>
                  <a:pt x="325" y="19"/>
                  <a:pt x="325" y="19"/>
                </a:cubicBezTo>
                <a:cubicBezTo>
                  <a:pt x="325" y="20"/>
                  <a:pt x="324" y="19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7" y="20"/>
                  <a:pt x="331" y="20"/>
                  <a:pt x="335" y="21"/>
                </a:cubicBezTo>
                <a:cubicBezTo>
                  <a:pt x="336" y="21"/>
                  <a:pt x="337" y="21"/>
                  <a:pt x="337" y="21"/>
                </a:cubicBezTo>
                <a:cubicBezTo>
                  <a:pt x="345" y="22"/>
                  <a:pt x="352" y="22"/>
                  <a:pt x="360" y="23"/>
                </a:cubicBezTo>
                <a:cubicBezTo>
                  <a:pt x="360" y="24"/>
                  <a:pt x="360" y="24"/>
                  <a:pt x="361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3"/>
                  <a:pt x="357" y="23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3"/>
                </a:cubicBezTo>
                <a:cubicBezTo>
                  <a:pt x="357" y="23"/>
                  <a:pt x="358" y="23"/>
                  <a:pt x="358" y="24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7" y="23"/>
                  <a:pt x="356" y="23"/>
                  <a:pt x="355" y="23"/>
                </a:cubicBezTo>
                <a:cubicBezTo>
                  <a:pt x="355" y="23"/>
                  <a:pt x="355" y="23"/>
                  <a:pt x="355" y="23"/>
                </a:cubicBezTo>
                <a:cubicBezTo>
                  <a:pt x="355" y="23"/>
                  <a:pt x="355" y="23"/>
                  <a:pt x="354" y="23"/>
                </a:cubicBezTo>
                <a:cubicBezTo>
                  <a:pt x="354" y="23"/>
                  <a:pt x="354" y="23"/>
                  <a:pt x="354" y="23"/>
                </a:cubicBezTo>
                <a:cubicBezTo>
                  <a:pt x="354" y="23"/>
                  <a:pt x="353" y="23"/>
                  <a:pt x="353" y="23"/>
                </a:cubicBezTo>
                <a:cubicBezTo>
                  <a:pt x="353" y="23"/>
                  <a:pt x="353" y="23"/>
                  <a:pt x="353" y="23"/>
                </a:cubicBezTo>
                <a:cubicBezTo>
                  <a:pt x="352" y="23"/>
                  <a:pt x="351" y="22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7" y="23"/>
                  <a:pt x="347" y="23"/>
                  <a:pt x="347" y="23"/>
                </a:cubicBezTo>
                <a:cubicBezTo>
                  <a:pt x="347" y="22"/>
                  <a:pt x="347" y="22"/>
                  <a:pt x="347" y="22"/>
                </a:cubicBezTo>
                <a:cubicBezTo>
                  <a:pt x="345" y="22"/>
                  <a:pt x="343" y="23"/>
                  <a:pt x="342" y="22"/>
                </a:cubicBezTo>
                <a:cubicBezTo>
                  <a:pt x="342" y="22"/>
                  <a:pt x="342" y="22"/>
                  <a:pt x="342" y="22"/>
                </a:cubicBezTo>
                <a:cubicBezTo>
                  <a:pt x="341" y="22"/>
                  <a:pt x="340" y="22"/>
                  <a:pt x="340" y="22"/>
                </a:cubicBezTo>
                <a:cubicBezTo>
                  <a:pt x="340" y="22"/>
                  <a:pt x="340" y="22"/>
                  <a:pt x="340" y="22"/>
                </a:cubicBezTo>
                <a:cubicBezTo>
                  <a:pt x="336" y="22"/>
                  <a:pt x="332" y="21"/>
                  <a:pt x="328" y="21"/>
                </a:cubicBezTo>
                <a:cubicBezTo>
                  <a:pt x="337" y="22"/>
                  <a:pt x="347" y="23"/>
                  <a:pt x="355" y="24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57" y="25"/>
                  <a:pt x="357" y="25"/>
                  <a:pt x="358" y="25"/>
                </a:cubicBezTo>
                <a:cubicBezTo>
                  <a:pt x="360" y="25"/>
                  <a:pt x="361" y="25"/>
                  <a:pt x="363" y="25"/>
                </a:cubicBezTo>
                <a:cubicBezTo>
                  <a:pt x="365" y="26"/>
                  <a:pt x="368" y="26"/>
                  <a:pt x="370" y="26"/>
                </a:cubicBezTo>
                <a:cubicBezTo>
                  <a:pt x="372" y="26"/>
                  <a:pt x="374" y="27"/>
                  <a:pt x="376" y="27"/>
                </a:cubicBezTo>
                <a:cubicBezTo>
                  <a:pt x="376" y="27"/>
                  <a:pt x="376" y="27"/>
                  <a:pt x="376" y="27"/>
                </a:cubicBezTo>
                <a:cubicBezTo>
                  <a:pt x="377" y="27"/>
                  <a:pt x="378" y="27"/>
                  <a:pt x="379" y="27"/>
                </a:cubicBezTo>
                <a:cubicBezTo>
                  <a:pt x="379" y="27"/>
                  <a:pt x="380" y="27"/>
                  <a:pt x="380" y="27"/>
                </a:cubicBezTo>
                <a:cubicBezTo>
                  <a:pt x="376" y="27"/>
                  <a:pt x="371" y="26"/>
                  <a:pt x="366" y="26"/>
                </a:cubicBezTo>
                <a:cubicBezTo>
                  <a:pt x="368" y="27"/>
                  <a:pt x="369" y="27"/>
                  <a:pt x="370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4" y="26"/>
                  <a:pt x="362" y="26"/>
                  <a:pt x="359" y="26"/>
                </a:cubicBezTo>
                <a:cubicBezTo>
                  <a:pt x="357" y="26"/>
                  <a:pt x="357" y="25"/>
                  <a:pt x="355" y="25"/>
                </a:cubicBezTo>
                <a:cubicBezTo>
                  <a:pt x="355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2" y="25"/>
                  <a:pt x="351" y="25"/>
                  <a:pt x="349" y="25"/>
                </a:cubicBezTo>
                <a:cubicBezTo>
                  <a:pt x="350" y="25"/>
                  <a:pt x="350" y="25"/>
                  <a:pt x="350" y="25"/>
                </a:cubicBezTo>
                <a:cubicBezTo>
                  <a:pt x="349" y="25"/>
                  <a:pt x="349" y="25"/>
                  <a:pt x="349" y="25"/>
                </a:cubicBezTo>
                <a:cubicBezTo>
                  <a:pt x="350" y="25"/>
                  <a:pt x="351" y="26"/>
                  <a:pt x="352" y="25"/>
                </a:cubicBezTo>
                <a:cubicBezTo>
                  <a:pt x="351" y="25"/>
                  <a:pt x="351" y="25"/>
                  <a:pt x="351" y="25"/>
                </a:cubicBezTo>
                <a:cubicBezTo>
                  <a:pt x="352" y="25"/>
                  <a:pt x="352" y="25"/>
                  <a:pt x="353" y="25"/>
                </a:cubicBezTo>
                <a:cubicBezTo>
                  <a:pt x="353" y="26"/>
                  <a:pt x="352" y="25"/>
                  <a:pt x="352" y="25"/>
                </a:cubicBezTo>
                <a:cubicBezTo>
                  <a:pt x="352" y="26"/>
                  <a:pt x="353" y="25"/>
                  <a:pt x="354" y="26"/>
                </a:cubicBezTo>
                <a:cubicBezTo>
                  <a:pt x="355" y="26"/>
                  <a:pt x="357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9" y="27"/>
                  <a:pt x="360" y="26"/>
                  <a:pt x="360" y="27"/>
                </a:cubicBezTo>
                <a:cubicBezTo>
                  <a:pt x="361" y="26"/>
                  <a:pt x="361" y="26"/>
                  <a:pt x="361" y="26"/>
                </a:cubicBezTo>
                <a:cubicBezTo>
                  <a:pt x="362" y="26"/>
                  <a:pt x="364" y="26"/>
                  <a:pt x="365" y="27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4" y="27"/>
                  <a:pt x="366" y="27"/>
                  <a:pt x="368" y="27"/>
                </a:cubicBezTo>
                <a:cubicBezTo>
                  <a:pt x="371" y="28"/>
                  <a:pt x="374" y="28"/>
                  <a:pt x="377" y="28"/>
                </a:cubicBezTo>
                <a:cubicBezTo>
                  <a:pt x="365" y="27"/>
                  <a:pt x="354" y="26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0" y="25"/>
                  <a:pt x="338" y="24"/>
                  <a:pt x="337" y="25"/>
                </a:cubicBezTo>
                <a:cubicBezTo>
                  <a:pt x="336" y="24"/>
                  <a:pt x="335" y="24"/>
                  <a:pt x="334" y="24"/>
                </a:cubicBezTo>
                <a:cubicBezTo>
                  <a:pt x="333" y="24"/>
                  <a:pt x="331" y="24"/>
                  <a:pt x="330" y="24"/>
                </a:cubicBezTo>
                <a:cubicBezTo>
                  <a:pt x="331" y="24"/>
                  <a:pt x="331" y="24"/>
                  <a:pt x="331" y="24"/>
                </a:cubicBezTo>
                <a:cubicBezTo>
                  <a:pt x="345" y="26"/>
                  <a:pt x="360" y="27"/>
                  <a:pt x="374" y="29"/>
                </a:cubicBezTo>
                <a:cubicBezTo>
                  <a:pt x="374" y="30"/>
                  <a:pt x="374" y="30"/>
                  <a:pt x="374" y="30"/>
                </a:cubicBezTo>
                <a:cubicBezTo>
                  <a:pt x="375" y="30"/>
                  <a:pt x="376" y="29"/>
                  <a:pt x="376" y="30"/>
                </a:cubicBezTo>
                <a:cubicBezTo>
                  <a:pt x="377" y="30"/>
                  <a:pt x="378" y="30"/>
                  <a:pt x="379" y="30"/>
                </a:cubicBezTo>
                <a:cubicBezTo>
                  <a:pt x="379" y="30"/>
                  <a:pt x="379" y="30"/>
                  <a:pt x="379" y="30"/>
                </a:cubicBezTo>
                <a:cubicBezTo>
                  <a:pt x="377" y="30"/>
                  <a:pt x="376" y="30"/>
                  <a:pt x="375" y="30"/>
                </a:cubicBezTo>
                <a:cubicBezTo>
                  <a:pt x="373" y="29"/>
                  <a:pt x="371" y="30"/>
                  <a:pt x="369" y="29"/>
                </a:cubicBezTo>
                <a:cubicBezTo>
                  <a:pt x="367" y="30"/>
                  <a:pt x="365" y="29"/>
                  <a:pt x="362" y="29"/>
                </a:cubicBezTo>
                <a:cubicBezTo>
                  <a:pt x="362" y="29"/>
                  <a:pt x="362" y="29"/>
                  <a:pt x="362" y="29"/>
                </a:cubicBezTo>
                <a:cubicBezTo>
                  <a:pt x="368" y="30"/>
                  <a:pt x="373" y="30"/>
                  <a:pt x="378" y="31"/>
                </a:cubicBezTo>
                <a:cubicBezTo>
                  <a:pt x="377" y="31"/>
                  <a:pt x="374" y="31"/>
                  <a:pt x="373" y="31"/>
                </a:cubicBezTo>
                <a:cubicBezTo>
                  <a:pt x="369" y="30"/>
                  <a:pt x="366" y="30"/>
                  <a:pt x="362" y="30"/>
                </a:cubicBezTo>
                <a:cubicBezTo>
                  <a:pt x="361" y="29"/>
                  <a:pt x="360" y="29"/>
                  <a:pt x="358" y="29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1" y="30"/>
                  <a:pt x="365" y="30"/>
                  <a:pt x="368" y="31"/>
                </a:cubicBezTo>
                <a:cubicBezTo>
                  <a:pt x="368" y="31"/>
                  <a:pt x="369" y="31"/>
                  <a:pt x="369" y="31"/>
                </a:cubicBezTo>
                <a:cubicBezTo>
                  <a:pt x="370" y="31"/>
                  <a:pt x="371" y="31"/>
                  <a:pt x="372" y="31"/>
                </a:cubicBezTo>
                <a:cubicBezTo>
                  <a:pt x="372" y="31"/>
                  <a:pt x="372" y="31"/>
                  <a:pt x="372" y="31"/>
                </a:cubicBezTo>
                <a:cubicBezTo>
                  <a:pt x="372" y="31"/>
                  <a:pt x="374" y="31"/>
                  <a:pt x="374" y="31"/>
                </a:cubicBezTo>
                <a:cubicBezTo>
                  <a:pt x="375" y="31"/>
                  <a:pt x="376" y="32"/>
                  <a:pt x="375" y="32"/>
                </a:cubicBezTo>
                <a:cubicBezTo>
                  <a:pt x="379" y="33"/>
                  <a:pt x="383" y="33"/>
                  <a:pt x="387" y="34"/>
                </a:cubicBezTo>
                <a:cubicBezTo>
                  <a:pt x="386" y="34"/>
                  <a:pt x="386" y="33"/>
                  <a:pt x="385" y="34"/>
                </a:cubicBezTo>
                <a:cubicBezTo>
                  <a:pt x="387" y="34"/>
                  <a:pt x="389" y="34"/>
                  <a:pt x="391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9" y="35"/>
                  <a:pt x="391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3" y="35"/>
                  <a:pt x="394" y="36"/>
                  <a:pt x="394" y="35"/>
                </a:cubicBezTo>
                <a:cubicBezTo>
                  <a:pt x="395" y="35"/>
                  <a:pt x="395" y="36"/>
                  <a:pt x="396" y="36"/>
                </a:cubicBezTo>
                <a:cubicBezTo>
                  <a:pt x="396" y="36"/>
                  <a:pt x="398" y="35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7" y="37"/>
                  <a:pt x="398" y="37"/>
                  <a:pt x="397" y="37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8" y="37"/>
                  <a:pt x="398" y="37"/>
                  <a:pt x="399" y="38"/>
                </a:cubicBezTo>
                <a:cubicBezTo>
                  <a:pt x="398" y="38"/>
                  <a:pt x="397" y="37"/>
                  <a:pt x="397" y="38"/>
                </a:cubicBezTo>
                <a:cubicBezTo>
                  <a:pt x="397" y="38"/>
                  <a:pt x="397" y="38"/>
                  <a:pt x="398" y="38"/>
                </a:cubicBezTo>
                <a:cubicBezTo>
                  <a:pt x="397" y="38"/>
                  <a:pt x="397" y="38"/>
                  <a:pt x="397" y="38"/>
                </a:cubicBezTo>
                <a:cubicBezTo>
                  <a:pt x="398" y="39"/>
                  <a:pt x="399" y="38"/>
                  <a:pt x="399" y="39"/>
                </a:cubicBezTo>
                <a:cubicBezTo>
                  <a:pt x="399" y="39"/>
                  <a:pt x="400" y="39"/>
                  <a:pt x="400" y="39"/>
                </a:cubicBezTo>
                <a:cubicBezTo>
                  <a:pt x="399" y="38"/>
                  <a:pt x="399" y="38"/>
                  <a:pt x="399" y="38"/>
                </a:cubicBezTo>
                <a:cubicBezTo>
                  <a:pt x="400" y="38"/>
                  <a:pt x="400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3" y="39"/>
                  <a:pt x="403" y="39"/>
                  <a:pt x="404" y="39"/>
                </a:cubicBezTo>
                <a:cubicBezTo>
                  <a:pt x="404" y="39"/>
                  <a:pt x="404" y="38"/>
                  <a:pt x="404" y="38"/>
                </a:cubicBezTo>
                <a:cubicBezTo>
                  <a:pt x="404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6" y="38"/>
                  <a:pt x="406" y="38"/>
                  <a:pt x="406" y="38"/>
                </a:cubicBezTo>
                <a:cubicBezTo>
                  <a:pt x="406" y="39"/>
                  <a:pt x="408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10" y="39"/>
                  <a:pt x="410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2" y="39"/>
                  <a:pt x="411" y="40"/>
                  <a:pt x="412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2" y="40"/>
                  <a:pt x="414" y="40"/>
                  <a:pt x="414" y="40"/>
                </a:cubicBezTo>
                <a:cubicBezTo>
                  <a:pt x="414" y="40"/>
                  <a:pt x="415" y="41"/>
                  <a:pt x="415" y="40"/>
                </a:cubicBezTo>
                <a:cubicBezTo>
                  <a:pt x="416" y="41"/>
                  <a:pt x="417" y="40"/>
                  <a:pt x="417" y="41"/>
                </a:cubicBezTo>
                <a:cubicBezTo>
                  <a:pt x="417" y="41"/>
                  <a:pt x="418" y="41"/>
                  <a:pt x="418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2"/>
                </a:cubicBezTo>
                <a:cubicBezTo>
                  <a:pt x="420" y="41"/>
                  <a:pt x="420" y="41"/>
                  <a:pt x="420" y="41"/>
                </a:cubicBezTo>
                <a:cubicBezTo>
                  <a:pt x="420" y="42"/>
                  <a:pt x="420" y="42"/>
                  <a:pt x="420" y="42"/>
                </a:cubicBezTo>
                <a:cubicBezTo>
                  <a:pt x="421" y="41"/>
                  <a:pt x="421" y="41"/>
                  <a:pt x="421" y="42"/>
                </a:cubicBezTo>
                <a:cubicBezTo>
                  <a:pt x="421" y="41"/>
                  <a:pt x="422" y="41"/>
                  <a:pt x="423" y="42"/>
                </a:cubicBezTo>
                <a:cubicBezTo>
                  <a:pt x="423" y="42"/>
                  <a:pt x="424" y="42"/>
                  <a:pt x="42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25" y="42"/>
                  <a:pt x="427" y="43"/>
                  <a:pt x="428" y="43"/>
                </a:cubicBezTo>
                <a:cubicBezTo>
                  <a:pt x="428" y="43"/>
                  <a:pt x="429" y="43"/>
                  <a:pt x="429" y="43"/>
                </a:cubicBezTo>
                <a:cubicBezTo>
                  <a:pt x="428" y="43"/>
                  <a:pt x="427" y="43"/>
                  <a:pt x="427" y="43"/>
                </a:cubicBezTo>
                <a:cubicBezTo>
                  <a:pt x="427" y="43"/>
                  <a:pt x="425" y="43"/>
                  <a:pt x="425" y="43"/>
                </a:cubicBezTo>
                <a:cubicBezTo>
                  <a:pt x="424" y="42"/>
                  <a:pt x="423" y="43"/>
                  <a:pt x="422" y="42"/>
                </a:cubicBezTo>
                <a:cubicBezTo>
                  <a:pt x="419" y="42"/>
                  <a:pt x="416" y="42"/>
                  <a:pt x="413" y="41"/>
                </a:cubicBezTo>
                <a:cubicBezTo>
                  <a:pt x="411" y="41"/>
                  <a:pt x="409" y="41"/>
                  <a:pt x="406" y="40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405" y="41"/>
                  <a:pt x="404" y="40"/>
                </a:cubicBezTo>
                <a:cubicBezTo>
                  <a:pt x="403" y="40"/>
                  <a:pt x="403" y="40"/>
                  <a:pt x="402" y="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40"/>
                  <a:pt x="401" y="40"/>
                  <a:pt x="400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39"/>
                  <a:pt x="398" y="40"/>
                  <a:pt x="398" y="39"/>
                </a:cubicBezTo>
                <a:cubicBezTo>
                  <a:pt x="397" y="39"/>
                  <a:pt x="397" y="39"/>
                  <a:pt x="397" y="39"/>
                </a:cubicBezTo>
                <a:cubicBezTo>
                  <a:pt x="397" y="40"/>
                  <a:pt x="398" y="39"/>
                  <a:pt x="398" y="39"/>
                </a:cubicBezTo>
                <a:cubicBezTo>
                  <a:pt x="398" y="39"/>
                  <a:pt x="398" y="39"/>
                  <a:pt x="398" y="39"/>
                </a:cubicBezTo>
                <a:cubicBezTo>
                  <a:pt x="398" y="39"/>
                  <a:pt x="398" y="39"/>
                  <a:pt x="398" y="40"/>
                </a:cubicBezTo>
                <a:cubicBezTo>
                  <a:pt x="398" y="40"/>
                  <a:pt x="398" y="40"/>
                  <a:pt x="398" y="40"/>
                </a:cubicBezTo>
                <a:cubicBezTo>
                  <a:pt x="395" y="39"/>
                  <a:pt x="393" y="39"/>
                  <a:pt x="390" y="39"/>
                </a:cubicBezTo>
                <a:cubicBezTo>
                  <a:pt x="391" y="40"/>
                  <a:pt x="393" y="40"/>
                  <a:pt x="395" y="40"/>
                </a:cubicBezTo>
                <a:cubicBezTo>
                  <a:pt x="395" y="41"/>
                  <a:pt x="396" y="40"/>
                  <a:pt x="396" y="41"/>
                </a:cubicBezTo>
                <a:cubicBezTo>
                  <a:pt x="397" y="41"/>
                  <a:pt x="398" y="41"/>
                  <a:pt x="398" y="41"/>
                </a:cubicBezTo>
                <a:cubicBezTo>
                  <a:pt x="398" y="41"/>
                  <a:pt x="398" y="41"/>
                  <a:pt x="398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400" y="41"/>
                  <a:pt x="400" y="41"/>
                  <a:pt x="400" y="41"/>
                </a:cubicBezTo>
                <a:cubicBezTo>
                  <a:pt x="402" y="42"/>
                  <a:pt x="404" y="42"/>
                  <a:pt x="406" y="42"/>
                </a:cubicBezTo>
                <a:cubicBezTo>
                  <a:pt x="406" y="42"/>
                  <a:pt x="406" y="42"/>
                  <a:pt x="406" y="42"/>
                </a:cubicBezTo>
                <a:cubicBezTo>
                  <a:pt x="407" y="42"/>
                  <a:pt x="408" y="42"/>
                  <a:pt x="409" y="42"/>
                </a:cubicBezTo>
                <a:cubicBezTo>
                  <a:pt x="410" y="43"/>
                  <a:pt x="412" y="43"/>
                  <a:pt x="413" y="43"/>
                </a:cubicBezTo>
                <a:cubicBezTo>
                  <a:pt x="414" y="43"/>
                  <a:pt x="414" y="44"/>
                  <a:pt x="415" y="43"/>
                </a:cubicBezTo>
                <a:cubicBezTo>
                  <a:pt x="416" y="43"/>
                  <a:pt x="416" y="44"/>
                  <a:pt x="417" y="44"/>
                </a:cubicBezTo>
                <a:cubicBezTo>
                  <a:pt x="417" y="44"/>
                  <a:pt x="417" y="44"/>
                  <a:pt x="417" y="44"/>
                </a:cubicBezTo>
                <a:cubicBezTo>
                  <a:pt x="418" y="44"/>
                  <a:pt x="419" y="44"/>
                  <a:pt x="420" y="44"/>
                </a:cubicBezTo>
                <a:cubicBezTo>
                  <a:pt x="420" y="45"/>
                  <a:pt x="420" y="45"/>
                  <a:pt x="420" y="45"/>
                </a:cubicBezTo>
                <a:cubicBezTo>
                  <a:pt x="421" y="44"/>
                  <a:pt x="422" y="45"/>
                  <a:pt x="423" y="45"/>
                </a:cubicBezTo>
                <a:cubicBezTo>
                  <a:pt x="425" y="45"/>
                  <a:pt x="427" y="45"/>
                  <a:pt x="428" y="46"/>
                </a:cubicBezTo>
                <a:cubicBezTo>
                  <a:pt x="429" y="46"/>
                  <a:pt x="429" y="46"/>
                  <a:pt x="429" y="46"/>
                </a:cubicBezTo>
                <a:cubicBezTo>
                  <a:pt x="428" y="46"/>
                  <a:pt x="427" y="46"/>
                  <a:pt x="426" y="45"/>
                </a:cubicBezTo>
                <a:cubicBezTo>
                  <a:pt x="423" y="45"/>
                  <a:pt x="421" y="45"/>
                  <a:pt x="419" y="45"/>
                </a:cubicBezTo>
                <a:cubicBezTo>
                  <a:pt x="418" y="44"/>
                  <a:pt x="417" y="44"/>
                  <a:pt x="416" y="44"/>
                </a:cubicBezTo>
                <a:cubicBezTo>
                  <a:pt x="415" y="44"/>
                  <a:pt x="415" y="44"/>
                  <a:pt x="414" y="44"/>
                </a:cubicBezTo>
                <a:cubicBezTo>
                  <a:pt x="414" y="44"/>
                  <a:pt x="413" y="44"/>
                  <a:pt x="413" y="44"/>
                </a:cubicBezTo>
                <a:cubicBezTo>
                  <a:pt x="413" y="44"/>
                  <a:pt x="412" y="43"/>
                  <a:pt x="412" y="44"/>
                </a:cubicBezTo>
                <a:cubicBezTo>
                  <a:pt x="410" y="43"/>
                  <a:pt x="409" y="43"/>
                  <a:pt x="407" y="43"/>
                </a:cubicBezTo>
                <a:cubicBezTo>
                  <a:pt x="406" y="43"/>
                  <a:pt x="406" y="43"/>
                  <a:pt x="406" y="43"/>
                </a:cubicBezTo>
                <a:cubicBezTo>
                  <a:pt x="405" y="43"/>
                  <a:pt x="404" y="43"/>
                  <a:pt x="402" y="43"/>
                </a:cubicBezTo>
                <a:cubicBezTo>
                  <a:pt x="408" y="44"/>
                  <a:pt x="415" y="45"/>
                  <a:pt x="421" y="46"/>
                </a:cubicBezTo>
                <a:cubicBezTo>
                  <a:pt x="421" y="46"/>
                  <a:pt x="421" y="46"/>
                  <a:pt x="421" y="46"/>
                </a:cubicBezTo>
                <a:cubicBezTo>
                  <a:pt x="421" y="46"/>
                  <a:pt x="423" y="46"/>
                  <a:pt x="423" y="47"/>
                </a:cubicBezTo>
                <a:cubicBezTo>
                  <a:pt x="423" y="47"/>
                  <a:pt x="422" y="46"/>
                  <a:pt x="421" y="47"/>
                </a:cubicBezTo>
                <a:cubicBezTo>
                  <a:pt x="416" y="46"/>
                  <a:pt x="416" y="46"/>
                  <a:pt x="416" y="46"/>
                </a:cubicBezTo>
                <a:cubicBezTo>
                  <a:pt x="415" y="46"/>
                  <a:pt x="413" y="46"/>
                  <a:pt x="412" y="46"/>
                </a:cubicBezTo>
                <a:cubicBezTo>
                  <a:pt x="411" y="46"/>
                  <a:pt x="409" y="46"/>
                  <a:pt x="409" y="45"/>
                </a:cubicBezTo>
                <a:cubicBezTo>
                  <a:pt x="404" y="45"/>
                  <a:pt x="399" y="44"/>
                  <a:pt x="395" y="44"/>
                </a:cubicBezTo>
                <a:cubicBezTo>
                  <a:pt x="395" y="44"/>
                  <a:pt x="395" y="44"/>
                  <a:pt x="395" y="44"/>
                </a:cubicBezTo>
                <a:cubicBezTo>
                  <a:pt x="398" y="44"/>
                  <a:pt x="400" y="44"/>
                  <a:pt x="403" y="45"/>
                </a:cubicBezTo>
                <a:cubicBezTo>
                  <a:pt x="408" y="46"/>
                  <a:pt x="414" y="46"/>
                  <a:pt x="419" y="47"/>
                </a:cubicBezTo>
                <a:cubicBezTo>
                  <a:pt x="415" y="47"/>
                  <a:pt x="412" y="47"/>
                  <a:pt x="408" y="46"/>
                </a:cubicBezTo>
                <a:cubicBezTo>
                  <a:pt x="408" y="47"/>
                  <a:pt x="409" y="47"/>
                  <a:pt x="410" y="47"/>
                </a:cubicBezTo>
                <a:cubicBezTo>
                  <a:pt x="407" y="47"/>
                  <a:pt x="405" y="46"/>
                  <a:pt x="402" y="46"/>
                </a:cubicBezTo>
                <a:cubicBezTo>
                  <a:pt x="403" y="47"/>
                  <a:pt x="405" y="47"/>
                  <a:pt x="406" y="47"/>
                </a:cubicBezTo>
                <a:cubicBezTo>
                  <a:pt x="404" y="47"/>
                  <a:pt x="401" y="47"/>
                  <a:pt x="399" y="46"/>
                </a:cubicBezTo>
                <a:cubicBezTo>
                  <a:pt x="397" y="46"/>
                  <a:pt x="395" y="46"/>
                  <a:pt x="393" y="46"/>
                </a:cubicBezTo>
                <a:cubicBezTo>
                  <a:pt x="396" y="47"/>
                  <a:pt x="399" y="47"/>
                  <a:pt x="402" y="47"/>
                </a:cubicBezTo>
                <a:cubicBezTo>
                  <a:pt x="401" y="47"/>
                  <a:pt x="401" y="47"/>
                  <a:pt x="400" y="47"/>
                </a:cubicBezTo>
                <a:cubicBezTo>
                  <a:pt x="401" y="47"/>
                  <a:pt x="402" y="47"/>
                  <a:pt x="403" y="47"/>
                </a:cubicBezTo>
                <a:cubicBezTo>
                  <a:pt x="401" y="47"/>
                  <a:pt x="401" y="47"/>
                  <a:pt x="401" y="47"/>
                </a:cubicBezTo>
                <a:cubicBezTo>
                  <a:pt x="405" y="48"/>
                  <a:pt x="410" y="49"/>
                  <a:pt x="413" y="49"/>
                </a:cubicBezTo>
                <a:cubicBezTo>
                  <a:pt x="413" y="50"/>
                  <a:pt x="413" y="49"/>
                  <a:pt x="412" y="49"/>
                </a:cubicBezTo>
                <a:cubicBezTo>
                  <a:pt x="410" y="49"/>
                  <a:pt x="407" y="49"/>
                  <a:pt x="404" y="49"/>
                </a:cubicBezTo>
                <a:cubicBezTo>
                  <a:pt x="409" y="49"/>
                  <a:pt x="414" y="50"/>
                  <a:pt x="418" y="51"/>
                </a:cubicBezTo>
                <a:cubicBezTo>
                  <a:pt x="413" y="50"/>
                  <a:pt x="408" y="49"/>
                  <a:pt x="402" y="49"/>
                </a:cubicBezTo>
                <a:cubicBezTo>
                  <a:pt x="405" y="50"/>
                  <a:pt x="409" y="50"/>
                  <a:pt x="412" y="50"/>
                </a:cubicBezTo>
                <a:cubicBezTo>
                  <a:pt x="413" y="50"/>
                  <a:pt x="413" y="50"/>
                  <a:pt x="413" y="50"/>
                </a:cubicBezTo>
                <a:cubicBezTo>
                  <a:pt x="409" y="50"/>
                  <a:pt x="406" y="50"/>
                  <a:pt x="403" y="49"/>
                </a:cubicBezTo>
                <a:cubicBezTo>
                  <a:pt x="403" y="50"/>
                  <a:pt x="401" y="50"/>
                  <a:pt x="401" y="50"/>
                </a:cubicBezTo>
                <a:cubicBezTo>
                  <a:pt x="401" y="50"/>
                  <a:pt x="401" y="50"/>
                  <a:pt x="401" y="50"/>
                </a:cubicBezTo>
                <a:cubicBezTo>
                  <a:pt x="409" y="52"/>
                  <a:pt x="418" y="53"/>
                  <a:pt x="425" y="54"/>
                </a:cubicBezTo>
                <a:cubicBezTo>
                  <a:pt x="425" y="54"/>
                  <a:pt x="424" y="54"/>
                  <a:pt x="423" y="54"/>
                </a:cubicBezTo>
                <a:cubicBezTo>
                  <a:pt x="420" y="54"/>
                  <a:pt x="417" y="53"/>
                  <a:pt x="414" y="53"/>
                </a:cubicBezTo>
                <a:cubicBezTo>
                  <a:pt x="416" y="54"/>
                  <a:pt x="416" y="54"/>
                  <a:pt x="416" y="54"/>
                </a:cubicBezTo>
                <a:cubicBezTo>
                  <a:pt x="415" y="54"/>
                  <a:pt x="414" y="53"/>
                  <a:pt x="412" y="53"/>
                </a:cubicBezTo>
                <a:cubicBezTo>
                  <a:pt x="412" y="53"/>
                  <a:pt x="413" y="54"/>
                  <a:pt x="413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54"/>
                  <a:pt x="412" y="54"/>
                  <a:pt x="412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9" y="55"/>
                  <a:pt x="426" y="56"/>
                  <a:pt x="432" y="57"/>
                </a:cubicBezTo>
                <a:cubicBezTo>
                  <a:pt x="432" y="57"/>
                  <a:pt x="432" y="57"/>
                  <a:pt x="433" y="57"/>
                </a:cubicBezTo>
                <a:cubicBezTo>
                  <a:pt x="430" y="58"/>
                  <a:pt x="428" y="57"/>
                  <a:pt x="426" y="57"/>
                </a:cubicBezTo>
                <a:cubicBezTo>
                  <a:pt x="426" y="57"/>
                  <a:pt x="426" y="57"/>
                  <a:pt x="426" y="57"/>
                </a:cubicBezTo>
                <a:cubicBezTo>
                  <a:pt x="427" y="58"/>
                  <a:pt x="429" y="58"/>
                  <a:pt x="431" y="58"/>
                </a:cubicBezTo>
                <a:cubicBezTo>
                  <a:pt x="429" y="58"/>
                  <a:pt x="427" y="58"/>
                  <a:pt x="425" y="58"/>
                </a:cubicBezTo>
                <a:cubicBezTo>
                  <a:pt x="424" y="58"/>
                  <a:pt x="425" y="58"/>
                  <a:pt x="426" y="58"/>
                </a:cubicBezTo>
                <a:cubicBezTo>
                  <a:pt x="425" y="58"/>
                  <a:pt x="425" y="58"/>
                  <a:pt x="425" y="58"/>
                </a:cubicBezTo>
                <a:cubicBezTo>
                  <a:pt x="426" y="59"/>
                  <a:pt x="426" y="59"/>
                  <a:pt x="426" y="59"/>
                </a:cubicBezTo>
                <a:cubicBezTo>
                  <a:pt x="426" y="59"/>
                  <a:pt x="426" y="59"/>
                  <a:pt x="425" y="59"/>
                </a:cubicBezTo>
                <a:cubicBezTo>
                  <a:pt x="427" y="60"/>
                  <a:pt x="430" y="59"/>
                  <a:pt x="431" y="60"/>
                </a:cubicBezTo>
                <a:cubicBezTo>
                  <a:pt x="428" y="61"/>
                  <a:pt x="425" y="60"/>
                  <a:pt x="423" y="61"/>
                </a:cubicBezTo>
                <a:cubicBezTo>
                  <a:pt x="422" y="61"/>
                  <a:pt x="423" y="61"/>
                  <a:pt x="423" y="61"/>
                </a:cubicBezTo>
                <a:cubicBezTo>
                  <a:pt x="426" y="62"/>
                  <a:pt x="429" y="62"/>
                  <a:pt x="431" y="63"/>
                </a:cubicBezTo>
                <a:cubicBezTo>
                  <a:pt x="430" y="63"/>
                  <a:pt x="429" y="63"/>
                  <a:pt x="428" y="63"/>
                </a:cubicBezTo>
                <a:cubicBezTo>
                  <a:pt x="428" y="64"/>
                  <a:pt x="430" y="64"/>
                  <a:pt x="431" y="65"/>
                </a:cubicBezTo>
                <a:cubicBezTo>
                  <a:pt x="431" y="65"/>
                  <a:pt x="431" y="65"/>
                  <a:pt x="432" y="65"/>
                </a:cubicBezTo>
                <a:cubicBezTo>
                  <a:pt x="430" y="65"/>
                  <a:pt x="433" y="65"/>
                  <a:pt x="432" y="66"/>
                </a:cubicBezTo>
                <a:cubicBezTo>
                  <a:pt x="430" y="66"/>
                  <a:pt x="428" y="67"/>
                  <a:pt x="427" y="68"/>
                </a:cubicBezTo>
                <a:cubicBezTo>
                  <a:pt x="429" y="68"/>
                  <a:pt x="430" y="68"/>
                  <a:pt x="431" y="68"/>
                </a:cubicBezTo>
                <a:cubicBezTo>
                  <a:pt x="426" y="68"/>
                  <a:pt x="426" y="68"/>
                  <a:pt x="426" y="68"/>
                </a:cubicBezTo>
                <a:cubicBezTo>
                  <a:pt x="426" y="69"/>
                  <a:pt x="425" y="68"/>
                  <a:pt x="424" y="69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24" y="69"/>
                  <a:pt x="421" y="69"/>
                  <a:pt x="419" y="69"/>
                </a:cubicBezTo>
                <a:cubicBezTo>
                  <a:pt x="420" y="69"/>
                  <a:pt x="421" y="69"/>
                  <a:pt x="422" y="69"/>
                </a:cubicBezTo>
                <a:cubicBezTo>
                  <a:pt x="422" y="70"/>
                  <a:pt x="421" y="69"/>
                  <a:pt x="420" y="70"/>
                </a:cubicBezTo>
                <a:cubicBezTo>
                  <a:pt x="423" y="70"/>
                  <a:pt x="427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29" y="71"/>
                  <a:pt x="428" y="71"/>
                  <a:pt x="426" y="71"/>
                </a:cubicBezTo>
                <a:cubicBezTo>
                  <a:pt x="423" y="71"/>
                  <a:pt x="420" y="71"/>
                  <a:pt x="417" y="72"/>
                </a:cubicBezTo>
                <a:cubicBezTo>
                  <a:pt x="416" y="71"/>
                  <a:pt x="416" y="72"/>
                  <a:pt x="415" y="72"/>
                </a:cubicBezTo>
                <a:cubicBezTo>
                  <a:pt x="415" y="72"/>
                  <a:pt x="417" y="72"/>
                  <a:pt x="418" y="72"/>
                </a:cubicBezTo>
                <a:cubicBezTo>
                  <a:pt x="418" y="72"/>
                  <a:pt x="418" y="72"/>
                  <a:pt x="418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5" y="72"/>
                  <a:pt x="420" y="73"/>
                  <a:pt x="416" y="73"/>
                </a:cubicBezTo>
                <a:cubicBezTo>
                  <a:pt x="416" y="73"/>
                  <a:pt x="414" y="73"/>
                  <a:pt x="414" y="73"/>
                </a:cubicBezTo>
                <a:cubicBezTo>
                  <a:pt x="418" y="74"/>
                  <a:pt x="422" y="74"/>
                  <a:pt x="426" y="74"/>
                </a:cubicBezTo>
                <a:cubicBezTo>
                  <a:pt x="423" y="74"/>
                  <a:pt x="420" y="74"/>
                  <a:pt x="416" y="74"/>
                </a:cubicBezTo>
                <a:cubicBezTo>
                  <a:pt x="415" y="74"/>
                  <a:pt x="415" y="74"/>
                  <a:pt x="415" y="74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17" y="75"/>
                  <a:pt x="416" y="75"/>
                  <a:pt x="415" y="75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20" y="75"/>
                  <a:pt x="422" y="75"/>
                  <a:pt x="424" y="75"/>
                </a:cubicBezTo>
                <a:cubicBezTo>
                  <a:pt x="422" y="76"/>
                  <a:pt x="421" y="76"/>
                  <a:pt x="420" y="76"/>
                </a:cubicBezTo>
                <a:cubicBezTo>
                  <a:pt x="421" y="77"/>
                  <a:pt x="423" y="76"/>
                  <a:pt x="425" y="76"/>
                </a:cubicBezTo>
                <a:cubicBezTo>
                  <a:pt x="422" y="77"/>
                  <a:pt x="419" y="77"/>
                  <a:pt x="417" y="77"/>
                </a:cubicBezTo>
                <a:cubicBezTo>
                  <a:pt x="418" y="78"/>
                  <a:pt x="419" y="77"/>
                  <a:pt x="420" y="78"/>
                </a:cubicBezTo>
                <a:cubicBezTo>
                  <a:pt x="419" y="78"/>
                  <a:pt x="418" y="78"/>
                  <a:pt x="416" y="78"/>
                </a:cubicBezTo>
                <a:cubicBezTo>
                  <a:pt x="419" y="78"/>
                  <a:pt x="422" y="78"/>
                  <a:pt x="424" y="78"/>
                </a:cubicBezTo>
                <a:cubicBezTo>
                  <a:pt x="422" y="79"/>
                  <a:pt x="420" y="79"/>
                  <a:pt x="417" y="79"/>
                </a:cubicBezTo>
                <a:cubicBezTo>
                  <a:pt x="416" y="79"/>
                  <a:pt x="416" y="79"/>
                  <a:pt x="416" y="79"/>
                </a:cubicBezTo>
                <a:cubicBezTo>
                  <a:pt x="418" y="80"/>
                  <a:pt x="420" y="79"/>
                  <a:pt x="421" y="79"/>
                </a:cubicBezTo>
                <a:cubicBezTo>
                  <a:pt x="420" y="80"/>
                  <a:pt x="417" y="80"/>
                  <a:pt x="415" y="80"/>
                </a:cubicBezTo>
                <a:cubicBezTo>
                  <a:pt x="417" y="81"/>
                  <a:pt x="419" y="81"/>
                  <a:pt x="421" y="81"/>
                </a:cubicBezTo>
                <a:cubicBezTo>
                  <a:pt x="421" y="81"/>
                  <a:pt x="422" y="81"/>
                  <a:pt x="421" y="81"/>
                </a:cubicBezTo>
                <a:cubicBezTo>
                  <a:pt x="419" y="82"/>
                  <a:pt x="417" y="81"/>
                  <a:pt x="415" y="82"/>
                </a:cubicBezTo>
                <a:cubicBezTo>
                  <a:pt x="416" y="82"/>
                  <a:pt x="418" y="82"/>
                  <a:pt x="420" y="82"/>
                </a:cubicBezTo>
                <a:cubicBezTo>
                  <a:pt x="420" y="82"/>
                  <a:pt x="419" y="82"/>
                  <a:pt x="418" y="82"/>
                </a:cubicBezTo>
                <a:cubicBezTo>
                  <a:pt x="418" y="83"/>
                  <a:pt x="420" y="82"/>
                  <a:pt x="420" y="83"/>
                </a:cubicBezTo>
                <a:cubicBezTo>
                  <a:pt x="417" y="84"/>
                  <a:pt x="413" y="84"/>
                  <a:pt x="410" y="85"/>
                </a:cubicBezTo>
                <a:cubicBezTo>
                  <a:pt x="407" y="85"/>
                  <a:pt x="404" y="86"/>
                  <a:pt x="400" y="87"/>
                </a:cubicBezTo>
                <a:cubicBezTo>
                  <a:pt x="400" y="87"/>
                  <a:pt x="400" y="87"/>
                  <a:pt x="400" y="87"/>
                </a:cubicBezTo>
                <a:cubicBezTo>
                  <a:pt x="400" y="87"/>
                  <a:pt x="401" y="87"/>
                  <a:pt x="401" y="87"/>
                </a:cubicBezTo>
                <a:cubicBezTo>
                  <a:pt x="398" y="88"/>
                  <a:pt x="395" y="88"/>
                  <a:pt x="392" y="88"/>
                </a:cubicBezTo>
                <a:cubicBezTo>
                  <a:pt x="392" y="89"/>
                  <a:pt x="392" y="89"/>
                  <a:pt x="392" y="89"/>
                </a:cubicBezTo>
                <a:cubicBezTo>
                  <a:pt x="398" y="89"/>
                  <a:pt x="398" y="89"/>
                  <a:pt x="398" y="89"/>
                </a:cubicBezTo>
                <a:cubicBezTo>
                  <a:pt x="393" y="89"/>
                  <a:pt x="388" y="89"/>
                  <a:pt x="384" y="89"/>
                </a:cubicBezTo>
                <a:cubicBezTo>
                  <a:pt x="383" y="90"/>
                  <a:pt x="383" y="90"/>
                  <a:pt x="383" y="90"/>
                </a:cubicBezTo>
                <a:cubicBezTo>
                  <a:pt x="385" y="91"/>
                  <a:pt x="386" y="90"/>
                  <a:pt x="388" y="90"/>
                </a:cubicBezTo>
                <a:cubicBezTo>
                  <a:pt x="387" y="90"/>
                  <a:pt x="386" y="90"/>
                  <a:pt x="387" y="91"/>
                </a:cubicBezTo>
                <a:cubicBezTo>
                  <a:pt x="389" y="91"/>
                  <a:pt x="391" y="90"/>
                  <a:pt x="394" y="91"/>
                </a:cubicBezTo>
                <a:cubicBezTo>
                  <a:pt x="397" y="90"/>
                  <a:pt x="397" y="90"/>
                  <a:pt x="397" y="90"/>
                </a:cubicBezTo>
                <a:cubicBezTo>
                  <a:pt x="397" y="91"/>
                  <a:pt x="397" y="91"/>
                  <a:pt x="397" y="91"/>
                </a:cubicBezTo>
                <a:cubicBezTo>
                  <a:pt x="394" y="91"/>
                  <a:pt x="392" y="91"/>
                  <a:pt x="389" y="91"/>
                </a:cubicBezTo>
                <a:cubicBezTo>
                  <a:pt x="388" y="92"/>
                  <a:pt x="389" y="92"/>
                  <a:pt x="389" y="92"/>
                </a:cubicBezTo>
                <a:cubicBezTo>
                  <a:pt x="390" y="92"/>
                  <a:pt x="391" y="92"/>
                  <a:pt x="392" y="92"/>
                </a:cubicBezTo>
                <a:cubicBezTo>
                  <a:pt x="393" y="92"/>
                  <a:pt x="394" y="91"/>
                  <a:pt x="395" y="92"/>
                </a:cubicBezTo>
                <a:cubicBezTo>
                  <a:pt x="393" y="92"/>
                  <a:pt x="392" y="92"/>
                  <a:pt x="391" y="92"/>
                </a:cubicBezTo>
                <a:cubicBezTo>
                  <a:pt x="392" y="93"/>
                  <a:pt x="392" y="93"/>
                  <a:pt x="392" y="93"/>
                </a:cubicBezTo>
                <a:cubicBezTo>
                  <a:pt x="394" y="93"/>
                  <a:pt x="396" y="93"/>
                  <a:pt x="398" y="93"/>
                </a:cubicBezTo>
                <a:cubicBezTo>
                  <a:pt x="398" y="93"/>
                  <a:pt x="397" y="93"/>
                  <a:pt x="396" y="94"/>
                </a:cubicBezTo>
                <a:cubicBezTo>
                  <a:pt x="396" y="94"/>
                  <a:pt x="397" y="94"/>
                  <a:pt x="397" y="95"/>
                </a:cubicBezTo>
                <a:cubicBezTo>
                  <a:pt x="397" y="95"/>
                  <a:pt x="397" y="95"/>
                  <a:pt x="397" y="95"/>
                </a:cubicBezTo>
                <a:cubicBezTo>
                  <a:pt x="398" y="95"/>
                  <a:pt x="399" y="96"/>
                  <a:pt x="401" y="96"/>
                </a:cubicBezTo>
                <a:cubicBezTo>
                  <a:pt x="401" y="96"/>
                  <a:pt x="401" y="96"/>
                  <a:pt x="401" y="96"/>
                </a:cubicBezTo>
                <a:cubicBezTo>
                  <a:pt x="398" y="96"/>
                  <a:pt x="395" y="96"/>
                  <a:pt x="391" y="97"/>
                </a:cubicBezTo>
                <a:cubicBezTo>
                  <a:pt x="391" y="97"/>
                  <a:pt x="391" y="97"/>
                  <a:pt x="390" y="97"/>
                </a:cubicBezTo>
                <a:cubicBezTo>
                  <a:pt x="392" y="97"/>
                  <a:pt x="393" y="97"/>
                  <a:pt x="395" y="97"/>
                </a:cubicBezTo>
                <a:cubicBezTo>
                  <a:pt x="393" y="98"/>
                  <a:pt x="396" y="98"/>
                  <a:pt x="397" y="98"/>
                </a:cubicBezTo>
                <a:cubicBezTo>
                  <a:pt x="399" y="99"/>
                  <a:pt x="401" y="98"/>
                  <a:pt x="402" y="99"/>
                </a:cubicBezTo>
                <a:cubicBezTo>
                  <a:pt x="399" y="99"/>
                  <a:pt x="396" y="99"/>
                  <a:pt x="393" y="99"/>
                </a:cubicBezTo>
                <a:cubicBezTo>
                  <a:pt x="392" y="99"/>
                  <a:pt x="392" y="99"/>
                  <a:pt x="391" y="99"/>
                </a:cubicBezTo>
                <a:cubicBezTo>
                  <a:pt x="393" y="100"/>
                  <a:pt x="396" y="100"/>
                  <a:pt x="398" y="100"/>
                </a:cubicBezTo>
                <a:cubicBezTo>
                  <a:pt x="398" y="100"/>
                  <a:pt x="397" y="100"/>
                  <a:pt x="397" y="101"/>
                </a:cubicBezTo>
                <a:cubicBezTo>
                  <a:pt x="400" y="101"/>
                  <a:pt x="401" y="101"/>
                  <a:pt x="403" y="102"/>
                </a:cubicBezTo>
                <a:cubicBezTo>
                  <a:pt x="402" y="102"/>
                  <a:pt x="401" y="101"/>
                  <a:pt x="399" y="101"/>
                </a:cubicBezTo>
                <a:cubicBezTo>
                  <a:pt x="395" y="101"/>
                  <a:pt x="391" y="100"/>
                  <a:pt x="387" y="100"/>
                </a:cubicBezTo>
                <a:cubicBezTo>
                  <a:pt x="387" y="100"/>
                  <a:pt x="387" y="100"/>
                  <a:pt x="387" y="101"/>
                </a:cubicBezTo>
                <a:cubicBezTo>
                  <a:pt x="393" y="101"/>
                  <a:pt x="398" y="101"/>
                  <a:pt x="403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398" y="102"/>
                  <a:pt x="389" y="102"/>
                  <a:pt x="381" y="101"/>
                </a:cubicBezTo>
                <a:cubicBezTo>
                  <a:pt x="380" y="101"/>
                  <a:pt x="380" y="101"/>
                  <a:pt x="380" y="101"/>
                </a:cubicBezTo>
                <a:cubicBezTo>
                  <a:pt x="387" y="102"/>
                  <a:pt x="395" y="103"/>
                  <a:pt x="401" y="104"/>
                </a:cubicBezTo>
                <a:cubicBezTo>
                  <a:pt x="393" y="103"/>
                  <a:pt x="385" y="103"/>
                  <a:pt x="377" y="102"/>
                </a:cubicBezTo>
                <a:cubicBezTo>
                  <a:pt x="374" y="102"/>
                  <a:pt x="374" y="102"/>
                  <a:pt x="374" y="102"/>
                </a:cubicBezTo>
                <a:cubicBezTo>
                  <a:pt x="383" y="103"/>
                  <a:pt x="393" y="103"/>
                  <a:pt x="402" y="106"/>
                </a:cubicBezTo>
                <a:cubicBezTo>
                  <a:pt x="403" y="106"/>
                  <a:pt x="403" y="106"/>
                  <a:pt x="403" y="106"/>
                </a:cubicBezTo>
                <a:cubicBezTo>
                  <a:pt x="398" y="105"/>
                  <a:pt x="392" y="105"/>
                  <a:pt x="386" y="104"/>
                </a:cubicBezTo>
                <a:cubicBezTo>
                  <a:pt x="386" y="104"/>
                  <a:pt x="386" y="104"/>
                  <a:pt x="386" y="104"/>
                </a:cubicBezTo>
                <a:cubicBezTo>
                  <a:pt x="387" y="105"/>
                  <a:pt x="389" y="105"/>
                  <a:pt x="390" y="105"/>
                </a:cubicBezTo>
                <a:cubicBezTo>
                  <a:pt x="384" y="105"/>
                  <a:pt x="378" y="104"/>
                  <a:pt x="372" y="104"/>
                </a:cubicBezTo>
                <a:cubicBezTo>
                  <a:pt x="372" y="104"/>
                  <a:pt x="371" y="104"/>
                  <a:pt x="371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77" y="106"/>
                  <a:pt x="389" y="106"/>
                  <a:pt x="401" y="108"/>
                </a:cubicBezTo>
                <a:cubicBezTo>
                  <a:pt x="403" y="109"/>
                  <a:pt x="405" y="109"/>
                  <a:pt x="408" y="109"/>
                </a:cubicBezTo>
                <a:cubicBezTo>
                  <a:pt x="412" y="110"/>
                  <a:pt x="416" y="110"/>
                  <a:pt x="420" y="110"/>
                </a:cubicBezTo>
                <a:cubicBezTo>
                  <a:pt x="420" y="111"/>
                  <a:pt x="419" y="110"/>
                  <a:pt x="418" y="111"/>
                </a:cubicBezTo>
                <a:cubicBezTo>
                  <a:pt x="418" y="111"/>
                  <a:pt x="417" y="111"/>
                  <a:pt x="417" y="111"/>
                </a:cubicBezTo>
                <a:cubicBezTo>
                  <a:pt x="418" y="111"/>
                  <a:pt x="419" y="112"/>
                  <a:pt x="421" y="112"/>
                </a:cubicBezTo>
                <a:cubicBezTo>
                  <a:pt x="422" y="112"/>
                  <a:pt x="423" y="112"/>
                  <a:pt x="424" y="113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17" y="113"/>
                  <a:pt x="411" y="112"/>
                  <a:pt x="406" y="113"/>
                </a:cubicBezTo>
                <a:cubicBezTo>
                  <a:pt x="405" y="113"/>
                  <a:pt x="403" y="113"/>
                  <a:pt x="402" y="113"/>
                </a:cubicBezTo>
                <a:cubicBezTo>
                  <a:pt x="403" y="113"/>
                  <a:pt x="403" y="113"/>
                  <a:pt x="403" y="113"/>
                </a:cubicBezTo>
                <a:cubicBezTo>
                  <a:pt x="409" y="114"/>
                  <a:pt x="414" y="114"/>
                  <a:pt x="421" y="115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21" y="115"/>
                  <a:pt x="421" y="115"/>
                  <a:pt x="421" y="115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414" y="116"/>
                  <a:pt x="414" y="116"/>
                  <a:pt x="414" y="116"/>
                </a:cubicBezTo>
                <a:cubicBezTo>
                  <a:pt x="416" y="116"/>
                  <a:pt x="418" y="116"/>
                  <a:pt x="419" y="116"/>
                </a:cubicBezTo>
                <a:cubicBezTo>
                  <a:pt x="419" y="116"/>
                  <a:pt x="420" y="116"/>
                  <a:pt x="419" y="117"/>
                </a:cubicBezTo>
                <a:cubicBezTo>
                  <a:pt x="420" y="117"/>
                  <a:pt x="420" y="117"/>
                  <a:pt x="421" y="117"/>
                </a:cubicBezTo>
                <a:cubicBezTo>
                  <a:pt x="418" y="117"/>
                  <a:pt x="414" y="117"/>
                  <a:pt x="411" y="117"/>
                </a:cubicBezTo>
                <a:cubicBezTo>
                  <a:pt x="414" y="118"/>
                  <a:pt x="418" y="117"/>
                  <a:pt x="421" y="118"/>
                </a:cubicBezTo>
                <a:cubicBezTo>
                  <a:pt x="419" y="118"/>
                  <a:pt x="418" y="118"/>
                  <a:pt x="417" y="118"/>
                </a:cubicBezTo>
                <a:cubicBezTo>
                  <a:pt x="417" y="118"/>
                  <a:pt x="418" y="118"/>
                  <a:pt x="419" y="118"/>
                </a:cubicBezTo>
                <a:cubicBezTo>
                  <a:pt x="417" y="119"/>
                  <a:pt x="416" y="118"/>
                  <a:pt x="414" y="119"/>
                </a:cubicBezTo>
                <a:cubicBezTo>
                  <a:pt x="410" y="119"/>
                  <a:pt x="404" y="119"/>
                  <a:pt x="400" y="119"/>
                </a:cubicBezTo>
                <a:cubicBezTo>
                  <a:pt x="400" y="119"/>
                  <a:pt x="400" y="119"/>
                  <a:pt x="400" y="119"/>
                </a:cubicBezTo>
                <a:cubicBezTo>
                  <a:pt x="405" y="120"/>
                  <a:pt x="411" y="120"/>
                  <a:pt x="416" y="120"/>
                </a:cubicBezTo>
                <a:cubicBezTo>
                  <a:pt x="416" y="120"/>
                  <a:pt x="417" y="120"/>
                  <a:pt x="417" y="120"/>
                </a:cubicBezTo>
                <a:cubicBezTo>
                  <a:pt x="416" y="120"/>
                  <a:pt x="415" y="120"/>
                  <a:pt x="414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1" y="121"/>
                  <a:pt x="410" y="121"/>
                  <a:pt x="409" y="121"/>
                </a:cubicBezTo>
                <a:cubicBezTo>
                  <a:pt x="410" y="121"/>
                  <a:pt x="412" y="121"/>
                  <a:pt x="414" y="121"/>
                </a:cubicBezTo>
                <a:cubicBezTo>
                  <a:pt x="411" y="122"/>
                  <a:pt x="406" y="121"/>
                  <a:pt x="403" y="121"/>
                </a:cubicBezTo>
                <a:cubicBezTo>
                  <a:pt x="402" y="121"/>
                  <a:pt x="402" y="121"/>
                  <a:pt x="401" y="121"/>
                </a:cubicBezTo>
                <a:cubicBezTo>
                  <a:pt x="406" y="122"/>
                  <a:pt x="409" y="123"/>
                  <a:pt x="414" y="122"/>
                </a:cubicBezTo>
                <a:cubicBezTo>
                  <a:pt x="414" y="122"/>
                  <a:pt x="414" y="122"/>
                  <a:pt x="414" y="122"/>
                </a:cubicBezTo>
                <a:cubicBezTo>
                  <a:pt x="413" y="122"/>
                  <a:pt x="413" y="122"/>
                  <a:pt x="413" y="122"/>
                </a:cubicBezTo>
                <a:cubicBezTo>
                  <a:pt x="413" y="123"/>
                  <a:pt x="413" y="123"/>
                  <a:pt x="413" y="123"/>
                </a:cubicBezTo>
                <a:cubicBezTo>
                  <a:pt x="412" y="123"/>
                  <a:pt x="412" y="123"/>
                  <a:pt x="412" y="123"/>
                </a:cubicBezTo>
                <a:cubicBezTo>
                  <a:pt x="414" y="123"/>
                  <a:pt x="415" y="123"/>
                  <a:pt x="416" y="123"/>
                </a:cubicBezTo>
                <a:cubicBezTo>
                  <a:pt x="413" y="124"/>
                  <a:pt x="409" y="123"/>
                  <a:pt x="405" y="124"/>
                </a:cubicBezTo>
                <a:cubicBezTo>
                  <a:pt x="404" y="124"/>
                  <a:pt x="403" y="124"/>
                  <a:pt x="402" y="124"/>
                </a:cubicBezTo>
                <a:cubicBezTo>
                  <a:pt x="406" y="125"/>
                  <a:pt x="411" y="125"/>
                  <a:pt x="415" y="125"/>
                </a:cubicBezTo>
                <a:cubicBezTo>
                  <a:pt x="415" y="125"/>
                  <a:pt x="415" y="125"/>
                  <a:pt x="415" y="125"/>
                </a:cubicBezTo>
                <a:cubicBezTo>
                  <a:pt x="413" y="125"/>
                  <a:pt x="410" y="125"/>
                  <a:pt x="407" y="125"/>
                </a:cubicBezTo>
                <a:cubicBezTo>
                  <a:pt x="407" y="125"/>
                  <a:pt x="406" y="125"/>
                  <a:pt x="406" y="125"/>
                </a:cubicBezTo>
                <a:cubicBezTo>
                  <a:pt x="406" y="125"/>
                  <a:pt x="406" y="125"/>
                  <a:pt x="406" y="125"/>
                </a:cubicBezTo>
                <a:cubicBezTo>
                  <a:pt x="406" y="126"/>
                  <a:pt x="406" y="126"/>
                  <a:pt x="406" y="126"/>
                </a:cubicBezTo>
                <a:cubicBezTo>
                  <a:pt x="407" y="126"/>
                  <a:pt x="408" y="126"/>
                  <a:pt x="409" y="126"/>
                </a:cubicBezTo>
                <a:cubicBezTo>
                  <a:pt x="409" y="126"/>
                  <a:pt x="409" y="126"/>
                  <a:pt x="408" y="126"/>
                </a:cubicBezTo>
                <a:cubicBezTo>
                  <a:pt x="407" y="126"/>
                  <a:pt x="405" y="126"/>
                  <a:pt x="403" y="126"/>
                </a:cubicBezTo>
                <a:cubicBezTo>
                  <a:pt x="402" y="126"/>
                  <a:pt x="401" y="126"/>
                  <a:pt x="400" y="126"/>
                </a:cubicBezTo>
                <a:cubicBezTo>
                  <a:pt x="400" y="126"/>
                  <a:pt x="400" y="126"/>
                  <a:pt x="400" y="126"/>
                </a:cubicBezTo>
                <a:cubicBezTo>
                  <a:pt x="420" y="129"/>
                  <a:pt x="420" y="129"/>
                  <a:pt x="420" y="129"/>
                </a:cubicBezTo>
                <a:cubicBezTo>
                  <a:pt x="421" y="129"/>
                  <a:pt x="422" y="129"/>
                  <a:pt x="422" y="128"/>
                </a:cubicBezTo>
                <a:cubicBezTo>
                  <a:pt x="422" y="129"/>
                  <a:pt x="423" y="129"/>
                  <a:pt x="424" y="128"/>
                </a:cubicBezTo>
                <a:cubicBezTo>
                  <a:pt x="429" y="129"/>
                  <a:pt x="435" y="130"/>
                  <a:pt x="441" y="130"/>
                </a:cubicBezTo>
                <a:cubicBezTo>
                  <a:pt x="442" y="130"/>
                  <a:pt x="443" y="130"/>
                  <a:pt x="444" y="130"/>
                </a:cubicBezTo>
                <a:cubicBezTo>
                  <a:pt x="439" y="130"/>
                  <a:pt x="434" y="129"/>
                  <a:pt x="430" y="129"/>
                </a:cubicBezTo>
                <a:cubicBezTo>
                  <a:pt x="437" y="130"/>
                  <a:pt x="445" y="131"/>
                  <a:pt x="453" y="131"/>
                </a:cubicBezTo>
                <a:cubicBezTo>
                  <a:pt x="453" y="132"/>
                  <a:pt x="451" y="131"/>
                  <a:pt x="451" y="132"/>
                </a:cubicBezTo>
                <a:cubicBezTo>
                  <a:pt x="451" y="131"/>
                  <a:pt x="450" y="132"/>
                  <a:pt x="449" y="132"/>
                </a:cubicBezTo>
                <a:cubicBezTo>
                  <a:pt x="450" y="132"/>
                  <a:pt x="450" y="132"/>
                  <a:pt x="450" y="132"/>
                </a:cubicBezTo>
                <a:cubicBezTo>
                  <a:pt x="453" y="133"/>
                  <a:pt x="457" y="132"/>
                  <a:pt x="458" y="133"/>
                </a:cubicBezTo>
                <a:cubicBezTo>
                  <a:pt x="450" y="134"/>
                  <a:pt x="441" y="133"/>
                  <a:pt x="433" y="133"/>
                </a:cubicBezTo>
                <a:cubicBezTo>
                  <a:pt x="432" y="134"/>
                  <a:pt x="432" y="134"/>
                  <a:pt x="432" y="134"/>
                </a:cubicBezTo>
                <a:cubicBezTo>
                  <a:pt x="433" y="134"/>
                  <a:pt x="433" y="134"/>
                  <a:pt x="433" y="134"/>
                </a:cubicBezTo>
                <a:cubicBezTo>
                  <a:pt x="447" y="135"/>
                  <a:pt x="447" y="135"/>
                  <a:pt x="447" y="135"/>
                </a:cubicBezTo>
                <a:cubicBezTo>
                  <a:pt x="449" y="135"/>
                  <a:pt x="444" y="135"/>
                  <a:pt x="452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52" y="136"/>
                  <a:pt x="452" y="136"/>
                  <a:pt x="452" y="136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40" y="136"/>
                  <a:pt x="440" y="136"/>
                  <a:pt x="440" y="136"/>
                </a:cubicBezTo>
                <a:cubicBezTo>
                  <a:pt x="442" y="136"/>
                  <a:pt x="430" y="135"/>
                  <a:pt x="444" y="136"/>
                </a:cubicBezTo>
                <a:cubicBezTo>
                  <a:pt x="432" y="135"/>
                  <a:pt x="432" y="135"/>
                  <a:pt x="432" y="135"/>
                </a:cubicBezTo>
                <a:cubicBezTo>
                  <a:pt x="431" y="135"/>
                  <a:pt x="431" y="135"/>
                  <a:pt x="431" y="135"/>
                </a:cubicBezTo>
                <a:cubicBezTo>
                  <a:pt x="432" y="136"/>
                  <a:pt x="432" y="136"/>
                  <a:pt x="432" y="136"/>
                </a:cubicBezTo>
                <a:cubicBezTo>
                  <a:pt x="444" y="137"/>
                  <a:pt x="444" y="137"/>
                  <a:pt x="444" y="137"/>
                </a:cubicBezTo>
                <a:cubicBezTo>
                  <a:pt x="447" y="137"/>
                  <a:pt x="449" y="137"/>
                  <a:pt x="452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0" y="137"/>
                  <a:pt x="450" y="137"/>
                  <a:pt x="450" y="137"/>
                </a:cubicBezTo>
                <a:cubicBezTo>
                  <a:pt x="449" y="137"/>
                  <a:pt x="449" y="137"/>
                  <a:pt x="449" y="137"/>
                </a:cubicBezTo>
                <a:cubicBezTo>
                  <a:pt x="449" y="137"/>
                  <a:pt x="452" y="137"/>
                  <a:pt x="448" y="137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2" y="138"/>
                  <a:pt x="442" y="138"/>
                  <a:pt x="442" y="138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6" y="138"/>
                  <a:pt x="439" y="137"/>
                  <a:pt x="444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50" y="139"/>
                  <a:pt x="440" y="138"/>
                  <a:pt x="452" y="138"/>
                </a:cubicBezTo>
                <a:cubicBezTo>
                  <a:pt x="447" y="138"/>
                  <a:pt x="445" y="139"/>
                  <a:pt x="440" y="138"/>
                </a:cubicBezTo>
                <a:cubicBezTo>
                  <a:pt x="442" y="139"/>
                  <a:pt x="442" y="139"/>
                  <a:pt x="442" y="139"/>
                </a:cubicBezTo>
                <a:cubicBezTo>
                  <a:pt x="442" y="139"/>
                  <a:pt x="441" y="139"/>
                  <a:pt x="442" y="139"/>
                </a:cubicBezTo>
                <a:cubicBezTo>
                  <a:pt x="440" y="139"/>
                  <a:pt x="439" y="138"/>
                  <a:pt x="437" y="139"/>
                </a:cubicBezTo>
                <a:cubicBezTo>
                  <a:pt x="435" y="139"/>
                  <a:pt x="435" y="139"/>
                  <a:pt x="435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0" y="139"/>
                  <a:pt x="431" y="139"/>
                  <a:pt x="430" y="139"/>
                </a:cubicBezTo>
                <a:cubicBezTo>
                  <a:pt x="434" y="139"/>
                  <a:pt x="434" y="139"/>
                  <a:pt x="434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1" y="139"/>
                  <a:pt x="439" y="140"/>
                  <a:pt x="422" y="139"/>
                </a:cubicBezTo>
                <a:cubicBezTo>
                  <a:pt x="421" y="139"/>
                  <a:pt x="420" y="139"/>
                  <a:pt x="419" y="139"/>
                </a:cubicBezTo>
                <a:cubicBezTo>
                  <a:pt x="419" y="139"/>
                  <a:pt x="419" y="139"/>
                  <a:pt x="418" y="139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39" y="141"/>
                  <a:pt x="439" y="141"/>
                  <a:pt x="439" y="141"/>
                </a:cubicBezTo>
                <a:cubicBezTo>
                  <a:pt x="437" y="141"/>
                  <a:pt x="436" y="141"/>
                  <a:pt x="434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29" y="141"/>
                  <a:pt x="429" y="141"/>
                  <a:pt x="429" y="141"/>
                </a:cubicBezTo>
                <a:cubicBezTo>
                  <a:pt x="428" y="141"/>
                  <a:pt x="433" y="141"/>
                  <a:pt x="427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0" y="141"/>
                  <a:pt x="430" y="141"/>
                  <a:pt x="430" y="141"/>
                </a:cubicBezTo>
                <a:cubicBezTo>
                  <a:pt x="426" y="141"/>
                  <a:pt x="426" y="141"/>
                  <a:pt x="426" y="141"/>
                </a:cubicBezTo>
                <a:cubicBezTo>
                  <a:pt x="422" y="141"/>
                  <a:pt x="422" y="141"/>
                  <a:pt x="422" y="141"/>
                </a:cubicBezTo>
                <a:cubicBezTo>
                  <a:pt x="422" y="141"/>
                  <a:pt x="420" y="141"/>
                  <a:pt x="417" y="141"/>
                </a:cubicBezTo>
                <a:cubicBezTo>
                  <a:pt x="418" y="141"/>
                  <a:pt x="418" y="141"/>
                  <a:pt x="418" y="141"/>
                </a:cubicBezTo>
                <a:cubicBezTo>
                  <a:pt x="426" y="142"/>
                  <a:pt x="426" y="142"/>
                  <a:pt x="426" y="142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31" y="143"/>
                  <a:pt x="431" y="143"/>
                  <a:pt x="431" y="143"/>
                </a:cubicBezTo>
                <a:cubicBezTo>
                  <a:pt x="437" y="143"/>
                  <a:pt x="437" y="143"/>
                  <a:pt x="437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1" y="144"/>
                  <a:pt x="443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3" y="144"/>
                  <a:pt x="433" y="144"/>
                  <a:pt x="433" y="144"/>
                </a:cubicBezTo>
                <a:cubicBezTo>
                  <a:pt x="432" y="144"/>
                  <a:pt x="432" y="144"/>
                  <a:pt x="432" y="144"/>
                </a:cubicBezTo>
                <a:cubicBezTo>
                  <a:pt x="430" y="144"/>
                  <a:pt x="428" y="144"/>
                  <a:pt x="426" y="144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8" y="145"/>
                  <a:pt x="427" y="144"/>
                  <a:pt x="425" y="144"/>
                </a:cubicBezTo>
                <a:cubicBezTo>
                  <a:pt x="426" y="145"/>
                  <a:pt x="429" y="145"/>
                  <a:pt x="435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2" y="145"/>
                  <a:pt x="442" y="145"/>
                  <a:pt x="442" y="145"/>
                </a:cubicBezTo>
                <a:cubicBezTo>
                  <a:pt x="443" y="145"/>
                  <a:pt x="443" y="145"/>
                  <a:pt x="443" y="145"/>
                </a:cubicBezTo>
                <a:cubicBezTo>
                  <a:pt x="443" y="145"/>
                  <a:pt x="443" y="145"/>
                  <a:pt x="444" y="146"/>
                </a:cubicBezTo>
                <a:cubicBezTo>
                  <a:pt x="442" y="146"/>
                  <a:pt x="442" y="146"/>
                  <a:pt x="442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0" y="145"/>
                  <a:pt x="440" y="145"/>
                  <a:pt x="440" y="145"/>
                </a:cubicBezTo>
                <a:cubicBezTo>
                  <a:pt x="438" y="146"/>
                  <a:pt x="438" y="146"/>
                  <a:pt x="438" y="146"/>
                </a:cubicBezTo>
                <a:cubicBezTo>
                  <a:pt x="437" y="146"/>
                  <a:pt x="437" y="146"/>
                  <a:pt x="437" y="146"/>
                </a:cubicBezTo>
                <a:cubicBezTo>
                  <a:pt x="431" y="146"/>
                  <a:pt x="431" y="146"/>
                  <a:pt x="431" y="146"/>
                </a:cubicBezTo>
                <a:cubicBezTo>
                  <a:pt x="430" y="146"/>
                  <a:pt x="430" y="146"/>
                  <a:pt x="430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5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8" y="146"/>
                  <a:pt x="426" y="146"/>
                  <a:pt x="428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19" y="146"/>
                  <a:pt x="419" y="146"/>
                  <a:pt x="419" y="146"/>
                </a:cubicBezTo>
                <a:cubicBezTo>
                  <a:pt x="415" y="146"/>
                  <a:pt x="411" y="146"/>
                  <a:pt x="408" y="146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395" y="146"/>
                  <a:pt x="395" y="146"/>
                  <a:pt x="395" y="146"/>
                </a:cubicBezTo>
                <a:cubicBezTo>
                  <a:pt x="394" y="146"/>
                  <a:pt x="394" y="146"/>
                  <a:pt x="394" y="146"/>
                </a:cubicBezTo>
                <a:cubicBezTo>
                  <a:pt x="396" y="146"/>
                  <a:pt x="396" y="146"/>
                  <a:pt x="396" y="146"/>
                </a:cubicBezTo>
                <a:cubicBezTo>
                  <a:pt x="400" y="146"/>
                  <a:pt x="400" y="146"/>
                  <a:pt x="400" y="146"/>
                </a:cubicBezTo>
                <a:cubicBezTo>
                  <a:pt x="400" y="146"/>
                  <a:pt x="402" y="147"/>
                  <a:pt x="405" y="147"/>
                </a:cubicBezTo>
                <a:cubicBezTo>
                  <a:pt x="405" y="147"/>
                  <a:pt x="405" y="147"/>
                  <a:pt x="405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8" y="147"/>
                  <a:pt x="408" y="147"/>
                  <a:pt x="408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9" y="146"/>
                  <a:pt x="409" y="146"/>
                  <a:pt x="409" y="147"/>
                </a:cubicBezTo>
                <a:cubicBezTo>
                  <a:pt x="409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4" y="147"/>
                  <a:pt x="415" y="147"/>
                  <a:pt x="416" y="147"/>
                </a:cubicBezTo>
                <a:cubicBezTo>
                  <a:pt x="415" y="147"/>
                  <a:pt x="415" y="147"/>
                  <a:pt x="415" y="147"/>
                </a:cubicBezTo>
                <a:cubicBezTo>
                  <a:pt x="416" y="147"/>
                  <a:pt x="416" y="147"/>
                  <a:pt x="416" y="147"/>
                </a:cubicBezTo>
                <a:cubicBezTo>
                  <a:pt x="417" y="147"/>
                  <a:pt x="417" y="147"/>
                  <a:pt x="417" y="147"/>
                </a:cubicBezTo>
                <a:cubicBezTo>
                  <a:pt x="417" y="148"/>
                  <a:pt x="417" y="148"/>
                  <a:pt x="417" y="148"/>
                </a:cubicBezTo>
                <a:cubicBezTo>
                  <a:pt x="418" y="148"/>
                  <a:pt x="418" y="148"/>
                  <a:pt x="418" y="148"/>
                </a:cubicBezTo>
                <a:cubicBezTo>
                  <a:pt x="421" y="148"/>
                  <a:pt x="421" y="148"/>
                  <a:pt x="421" y="148"/>
                </a:cubicBezTo>
                <a:cubicBezTo>
                  <a:pt x="422" y="148"/>
                  <a:pt x="422" y="148"/>
                  <a:pt x="422" y="148"/>
                </a:cubicBezTo>
                <a:cubicBezTo>
                  <a:pt x="423" y="148"/>
                  <a:pt x="423" y="148"/>
                  <a:pt x="423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8" y="148"/>
                  <a:pt x="428" y="148"/>
                  <a:pt x="428" y="148"/>
                </a:cubicBezTo>
                <a:cubicBezTo>
                  <a:pt x="432" y="149"/>
                  <a:pt x="432" y="149"/>
                  <a:pt x="432" y="149"/>
                </a:cubicBezTo>
                <a:cubicBezTo>
                  <a:pt x="432" y="149"/>
                  <a:pt x="431" y="148"/>
                  <a:pt x="433" y="149"/>
                </a:cubicBezTo>
                <a:cubicBezTo>
                  <a:pt x="431" y="149"/>
                  <a:pt x="429" y="149"/>
                  <a:pt x="428" y="149"/>
                </a:cubicBezTo>
                <a:cubicBezTo>
                  <a:pt x="427" y="148"/>
                  <a:pt x="427" y="148"/>
                  <a:pt x="427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7" y="149"/>
                  <a:pt x="426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30" y="149"/>
                  <a:pt x="430" y="149"/>
                  <a:pt x="430" y="149"/>
                </a:cubicBezTo>
                <a:cubicBezTo>
                  <a:pt x="429" y="149"/>
                  <a:pt x="429" y="149"/>
                  <a:pt x="428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6" y="149"/>
                  <a:pt x="426" y="149"/>
                  <a:pt x="425" y="149"/>
                </a:cubicBezTo>
                <a:cubicBezTo>
                  <a:pt x="425" y="150"/>
                  <a:pt x="425" y="150"/>
                  <a:pt x="425" y="150"/>
                </a:cubicBezTo>
                <a:cubicBezTo>
                  <a:pt x="430" y="150"/>
                  <a:pt x="430" y="150"/>
                  <a:pt x="430" y="150"/>
                </a:cubicBezTo>
                <a:cubicBezTo>
                  <a:pt x="432" y="150"/>
                  <a:pt x="432" y="150"/>
                  <a:pt x="432" y="150"/>
                </a:cubicBezTo>
                <a:cubicBezTo>
                  <a:pt x="433" y="151"/>
                  <a:pt x="433" y="151"/>
                  <a:pt x="433" y="151"/>
                </a:cubicBezTo>
                <a:cubicBezTo>
                  <a:pt x="434" y="151"/>
                  <a:pt x="435" y="151"/>
                  <a:pt x="436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9" y="151"/>
                  <a:pt x="439" y="151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436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2" y="152"/>
                  <a:pt x="431" y="151"/>
                  <a:pt x="429" y="152"/>
                </a:cubicBezTo>
                <a:cubicBezTo>
                  <a:pt x="437" y="152"/>
                  <a:pt x="437" y="152"/>
                  <a:pt x="437" y="152"/>
                </a:cubicBezTo>
                <a:cubicBezTo>
                  <a:pt x="438" y="153"/>
                  <a:pt x="438" y="153"/>
                  <a:pt x="438" y="153"/>
                </a:cubicBezTo>
                <a:cubicBezTo>
                  <a:pt x="431" y="153"/>
                  <a:pt x="431" y="153"/>
                  <a:pt x="431" y="153"/>
                </a:cubicBezTo>
                <a:cubicBezTo>
                  <a:pt x="430" y="153"/>
                  <a:pt x="429" y="153"/>
                  <a:pt x="427" y="153"/>
                </a:cubicBezTo>
                <a:cubicBezTo>
                  <a:pt x="429" y="153"/>
                  <a:pt x="429" y="153"/>
                  <a:pt x="429" y="153"/>
                </a:cubicBezTo>
                <a:cubicBezTo>
                  <a:pt x="434" y="153"/>
                  <a:pt x="434" y="153"/>
                  <a:pt x="434" y="153"/>
                </a:cubicBezTo>
                <a:cubicBezTo>
                  <a:pt x="435" y="153"/>
                  <a:pt x="435" y="153"/>
                  <a:pt x="435" y="153"/>
                </a:cubicBezTo>
                <a:cubicBezTo>
                  <a:pt x="438" y="154"/>
                  <a:pt x="438" y="154"/>
                  <a:pt x="438" y="154"/>
                </a:cubicBezTo>
                <a:cubicBezTo>
                  <a:pt x="442" y="154"/>
                  <a:pt x="442" y="154"/>
                  <a:pt x="442" y="154"/>
                </a:cubicBezTo>
                <a:cubicBezTo>
                  <a:pt x="443" y="154"/>
                  <a:pt x="439" y="154"/>
                  <a:pt x="444" y="154"/>
                </a:cubicBezTo>
                <a:cubicBezTo>
                  <a:pt x="445" y="154"/>
                  <a:pt x="445" y="154"/>
                  <a:pt x="445" y="154"/>
                </a:cubicBezTo>
                <a:cubicBezTo>
                  <a:pt x="446" y="154"/>
                  <a:pt x="446" y="154"/>
                  <a:pt x="446" y="154"/>
                </a:cubicBezTo>
                <a:cubicBezTo>
                  <a:pt x="447" y="154"/>
                  <a:pt x="441" y="154"/>
                  <a:pt x="449" y="154"/>
                </a:cubicBezTo>
                <a:cubicBezTo>
                  <a:pt x="450" y="155"/>
                  <a:pt x="450" y="155"/>
                  <a:pt x="450" y="155"/>
                </a:cubicBezTo>
                <a:cubicBezTo>
                  <a:pt x="450" y="155"/>
                  <a:pt x="447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4" y="155"/>
                  <a:pt x="454" y="155"/>
                  <a:pt x="454" y="155"/>
                </a:cubicBezTo>
                <a:cubicBezTo>
                  <a:pt x="457" y="155"/>
                  <a:pt x="457" y="155"/>
                  <a:pt x="457" y="155"/>
                </a:cubicBezTo>
                <a:cubicBezTo>
                  <a:pt x="460" y="155"/>
                  <a:pt x="462" y="155"/>
                  <a:pt x="465" y="156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60" y="156"/>
                  <a:pt x="460" y="156"/>
                  <a:pt x="460" y="156"/>
                </a:cubicBezTo>
                <a:cubicBezTo>
                  <a:pt x="464" y="156"/>
                  <a:pt x="464" y="156"/>
                  <a:pt x="464" y="156"/>
                </a:cubicBezTo>
                <a:cubicBezTo>
                  <a:pt x="467" y="157"/>
                  <a:pt x="467" y="157"/>
                  <a:pt x="467" y="157"/>
                </a:cubicBezTo>
                <a:cubicBezTo>
                  <a:pt x="470" y="157"/>
                  <a:pt x="470" y="157"/>
                  <a:pt x="470" y="157"/>
                </a:cubicBezTo>
                <a:cubicBezTo>
                  <a:pt x="477" y="157"/>
                  <a:pt x="477" y="157"/>
                  <a:pt x="477" y="157"/>
                </a:cubicBezTo>
                <a:cubicBezTo>
                  <a:pt x="477" y="157"/>
                  <a:pt x="478" y="157"/>
                  <a:pt x="478" y="157"/>
                </a:cubicBezTo>
                <a:cubicBezTo>
                  <a:pt x="475" y="157"/>
                  <a:pt x="475" y="157"/>
                  <a:pt x="475" y="157"/>
                </a:cubicBezTo>
                <a:cubicBezTo>
                  <a:pt x="473" y="157"/>
                  <a:pt x="473" y="157"/>
                  <a:pt x="473" y="157"/>
                </a:cubicBezTo>
                <a:cubicBezTo>
                  <a:pt x="474" y="158"/>
                  <a:pt x="474" y="158"/>
                  <a:pt x="474" y="158"/>
                </a:cubicBezTo>
                <a:cubicBezTo>
                  <a:pt x="481" y="158"/>
                  <a:pt x="481" y="158"/>
                  <a:pt x="481" y="158"/>
                </a:cubicBezTo>
                <a:cubicBezTo>
                  <a:pt x="485" y="158"/>
                  <a:pt x="485" y="158"/>
                  <a:pt x="485" y="158"/>
                </a:cubicBezTo>
                <a:cubicBezTo>
                  <a:pt x="485" y="159"/>
                  <a:pt x="485" y="159"/>
                  <a:pt x="485" y="159"/>
                </a:cubicBezTo>
                <a:cubicBezTo>
                  <a:pt x="486" y="159"/>
                  <a:pt x="486" y="159"/>
                  <a:pt x="486" y="159"/>
                </a:cubicBezTo>
                <a:cubicBezTo>
                  <a:pt x="486" y="159"/>
                  <a:pt x="486" y="159"/>
                  <a:pt x="486" y="159"/>
                </a:cubicBezTo>
                <a:lnTo>
                  <a:pt x="479" y="159"/>
                </a:lnTo>
                <a:close/>
              </a:path>
            </a:pathLst>
          </a:custGeom>
          <a:blipFill dpi="0" rotWithShape="0">
            <a:blip r:embed="rId3"/>
            <a:srcRect/>
            <a:tile tx="0" ty="-190500" sx="30000" sy="30000" flip="none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27"/>
          <p:cNvSpPr>
            <a:spLocks/>
          </p:cNvSpPr>
          <p:nvPr/>
        </p:nvSpPr>
        <p:spPr bwMode="auto">
          <a:xfrm rot="5400000">
            <a:off x="5689602" y="950914"/>
            <a:ext cx="2070100" cy="1008063"/>
          </a:xfrm>
          <a:custGeom>
            <a:avLst/>
            <a:gdLst>
              <a:gd name="T0" fmla="*/ 446 w 486"/>
              <a:gd name="T1" fmla="*/ 164 h 235"/>
              <a:gd name="T2" fmla="*/ 467 w 486"/>
              <a:gd name="T3" fmla="*/ 169 h 235"/>
              <a:gd name="T4" fmla="*/ 429 w 486"/>
              <a:gd name="T5" fmla="*/ 173 h 235"/>
              <a:gd name="T6" fmla="*/ 456 w 486"/>
              <a:gd name="T7" fmla="*/ 180 h 235"/>
              <a:gd name="T8" fmla="*/ 429 w 486"/>
              <a:gd name="T9" fmla="*/ 188 h 235"/>
              <a:gd name="T10" fmla="*/ 424 w 486"/>
              <a:gd name="T11" fmla="*/ 193 h 235"/>
              <a:gd name="T12" fmla="*/ 417 w 486"/>
              <a:gd name="T13" fmla="*/ 200 h 235"/>
              <a:gd name="T14" fmla="*/ 406 w 486"/>
              <a:gd name="T15" fmla="*/ 211 h 235"/>
              <a:gd name="T16" fmla="*/ 387 w 486"/>
              <a:gd name="T17" fmla="*/ 215 h 235"/>
              <a:gd name="T18" fmla="*/ 396 w 486"/>
              <a:gd name="T19" fmla="*/ 219 h 235"/>
              <a:gd name="T20" fmla="*/ 376 w 486"/>
              <a:gd name="T21" fmla="*/ 222 h 235"/>
              <a:gd name="T22" fmla="*/ 386 w 486"/>
              <a:gd name="T23" fmla="*/ 226 h 235"/>
              <a:gd name="T24" fmla="*/ 390 w 486"/>
              <a:gd name="T25" fmla="*/ 229 h 235"/>
              <a:gd name="T26" fmla="*/ 392 w 486"/>
              <a:gd name="T27" fmla="*/ 234 h 235"/>
              <a:gd name="T28" fmla="*/ 278 w 486"/>
              <a:gd name="T29" fmla="*/ 233 h 235"/>
              <a:gd name="T30" fmla="*/ 114 w 486"/>
              <a:gd name="T31" fmla="*/ 234 h 235"/>
              <a:gd name="T32" fmla="*/ 70 w 486"/>
              <a:gd name="T33" fmla="*/ 225 h 235"/>
              <a:gd name="T34" fmla="*/ 79 w 486"/>
              <a:gd name="T35" fmla="*/ 216 h 235"/>
              <a:gd name="T36" fmla="*/ 25 w 486"/>
              <a:gd name="T37" fmla="*/ 206 h 235"/>
              <a:gd name="T38" fmla="*/ 31 w 486"/>
              <a:gd name="T39" fmla="*/ 197 h 235"/>
              <a:gd name="T40" fmla="*/ 44 w 486"/>
              <a:gd name="T41" fmla="*/ 190 h 235"/>
              <a:gd name="T42" fmla="*/ 45 w 486"/>
              <a:gd name="T43" fmla="*/ 181 h 235"/>
              <a:gd name="T44" fmla="*/ 54 w 486"/>
              <a:gd name="T45" fmla="*/ 170 h 235"/>
              <a:gd name="T46" fmla="*/ 57 w 486"/>
              <a:gd name="T47" fmla="*/ 164 h 235"/>
              <a:gd name="T48" fmla="*/ 29 w 486"/>
              <a:gd name="T49" fmla="*/ 154 h 235"/>
              <a:gd name="T50" fmla="*/ 34 w 486"/>
              <a:gd name="T51" fmla="*/ 143 h 235"/>
              <a:gd name="T52" fmla="*/ 44 w 486"/>
              <a:gd name="T53" fmla="*/ 132 h 235"/>
              <a:gd name="T54" fmla="*/ 52 w 486"/>
              <a:gd name="T55" fmla="*/ 118 h 235"/>
              <a:gd name="T56" fmla="*/ 34 w 486"/>
              <a:gd name="T57" fmla="*/ 108 h 235"/>
              <a:gd name="T58" fmla="*/ 9 w 486"/>
              <a:gd name="T59" fmla="*/ 97 h 235"/>
              <a:gd name="T60" fmla="*/ 15 w 486"/>
              <a:gd name="T61" fmla="*/ 85 h 235"/>
              <a:gd name="T62" fmla="*/ 21 w 486"/>
              <a:gd name="T63" fmla="*/ 71 h 235"/>
              <a:gd name="T64" fmla="*/ 6 w 486"/>
              <a:gd name="T65" fmla="*/ 58 h 235"/>
              <a:gd name="T66" fmla="*/ 14 w 486"/>
              <a:gd name="T67" fmla="*/ 44 h 235"/>
              <a:gd name="T68" fmla="*/ 33 w 486"/>
              <a:gd name="T69" fmla="*/ 31 h 235"/>
              <a:gd name="T70" fmla="*/ 39 w 486"/>
              <a:gd name="T71" fmla="*/ 22 h 235"/>
              <a:gd name="T72" fmla="*/ 48 w 486"/>
              <a:gd name="T73" fmla="*/ 13 h 235"/>
              <a:gd name="T74" fmla="*/ 92 w 486"/>
              <a:gd name="T75" fmla="*/ 5 h 235"/>
              <a:gd name="T76" fmla="*/ 160 w 486"/>
              <a:gd name="T77" fmla="*/ 2 h 235"/>
              <a:gd name="T78" fmla="*/ 258 w 486"/>
              <a:gd name="T79" fmla="*/ 8 h 235"/>
              <a:gd name="T80" fmla="*/ 314 w 486"/>
              <a:gd name="T81" fmla="*/ 13 h 235"/>
              <a:gd name="T82" fmla="*/ 344 w 486"/>
              <a:gd name="T83" fmla="*/ 16 h 235"/>
              <a:gd name="T84" fmla="*/ 347 w 486"/>
              <a:gd name="T85" fmla="*/ 18 h 235"/>
              <a:gd name="T86" fmla="*/ 329 w 486"/>
              <a:gd name="T87" fmla="*/ 19 h 235"/>
              <a:gd name="T88" fmla="*/ 355 w 486"/>
              <a:gd name="T89" fmla="*/ 23 h 235"/>
              <a:gd name="T90" fmla="*/ 349 w 486"/>
              <a:gd name="T91" fmla="*/ 25 h 235"/>
              <a:gd name="T92" fmla="*/ 358 w 486"/>
              <a:gd name="T93" fmla="*/ 29 h 235"/>
              <a:gd name="T94" fmla="*/ 404 w 486"/>
              <a:gd name="T95" fmla="*/ 38 h 235"/>
              <a:gd name="T96" fmla="*/ 402 w 486"/>
              <a:gd name="T97" fmla="*/ 40 h 235"/>
              <a:gd name="T98" fmla="*/ 413 w 486"/>
              <a:gd name="T99" fmla="*/ 44 h 235"/>
              <a:gd name="T100" fmla="*/ 425 w 486"/>
              <a:gd name="T101" fmla="*/ 54 h 235"/>
              <a:gd name="T102" fmla="*/ 430 w 486"/>
              <a:gd name="T103" fmla="*/ 70 h 235"/>
              <a:gd name="T104" fmla="*/ 400 w 486"/>
              <a:gd name="T105" fmla="*/ 87 h 235"/>
              <a:gd name="T106" fmla="*/ 387 w 486"/>
              <a:gd name="T107" fmla="*/ 100 h 235"/>
              <a:gd name="T108" fmla="*/ 419 w 486"/>
              <a:gd name="T109" fmla="*/ 117 h 235"/>
              <a:gd name="T110" fmla="*/ 400 w 486"/>
              <a:gd name="T111" fmla="*/ 126 h 235"/>
              <a:gd name="T112" fmla="*/ 442 w 486"/>
              <a:gd name="T113" fmla="*/ 138 h 235"/>
              <a:gd name="T114" fmla="*/ 431 w 486"/>
              <a:gd name="T115" fmla="*/ 143 h 235"/>
              <a:gd name="T116" fmla="*/ 440 w 486"/>
              <a:gd name="T117" fmla="*/ 145 h 235"/>
              <a:gd name="T118" fmla="*/ 415 w 486"/>
              <a:gd name="T119" fmla="*/ 147 h 235"/>
              <a:gd name="T120" fmla="*/ 437 w 486"/>
              <a:gd name="T121" fmla="*/ 151 h 235"/>
              <a:gd name="T122" fmla="*/ 467 w 486"/>
              <a:gd name="T123" fmla="*/ 157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6" h="235">
                <a:moveTo>
                  <a:pt x="479" y="159"/>
                </a:moveTo>
                <a:cubicBezTo>
                  <a:pt x="469" y="159"/>
                  <a:pt x="458" y="158"/>
                  <a:pt x="447" y="159"/>
                </a:cubicBezTo>
                <a:cubicBezTo>
                  <a:pt x="442" y="159"/>
                  <a:pt x="442" y="159"/>
                  <a:pt x="442" y="159"/>
                </a:cubicBezTo>
                <a:cubicBezTo>
                  <a:pt x="442" y="159"/>
                  <a:pt x="443" y="159"/>
                  <a:pt x="444" y="159"/>
                </a:cubicBezTo>
                <a:cubicBezTo>
                  <a:pt x="447" y="159"/>
                  <a:pt x="451" y="159"/>
                  <a:pt x="455" y="160"/>
                </a:cubicBezTo>
                <a:cubicBezTo>
                  <a:pt x="455" y="160"/>
                  <a:pt x="456" y="160"/>
                  <a:pt x="456" y="160"/>
                </a:cubicBezTo>
                <a:cubicBezTo>
                  <a:pt x="457" y="160"/>
                  <a:pt x="458" y="160"/>
                  <a:pt x="459" y="160"/>
                </a:cubicBezTo>
                <a:cubicBezTo>
                  <a:pt x="461" y="160"/>
                  <a:pt x="463" y="160"/>
                  <a:pt x="465" y="161"/>
                </a:cubicBezTo>
                <a:cubicBezTo>
                  <a:pt x="466" y="160"/>
                  <a:pt x="467" y="160"/>
                  <a:pt x="468" y="161"/>
                </a:cubicBezTo>
                <a:cubicBezTo>
                  <a:pt x="465" y="161"/>
                  <a:pt x="464" y="160"/>
                  <a:pt x="461" y="161"/>
                </a:cubicBezTo>
                <a:cubicBezTo>
                  <a:pt x="468" y="161"/>
                  <a:pt x="473" y="161"/>
                  <a:pt x="480" y="162"/>
                </a:cubicBezTo>
                <a:cubicBezTo>
                  <a:pt x="479" y="162"/>
                  <a:pt x="479" y="162"/>
                  <a:pt x="479" y="162"/>
                </a:cubicBezTo>
                <a:cubicBezTo>
                  <a:pt x="475" y="161"/>
                  <a:pt x="471" y="161"/>
                  <a:pt x="466" y="161"/>
                </a:cubicBezTo>
                <a:cubicBezTo>
                  <a:pt x="466" y="161"/>
                  <a:pt x="465" y="162"/>
                  <a:pt x="465" y="161"/>
                </a:cubicBezTo>
                <a:cubicBezTo>
                  <a:pt x="465" y="161"/>
                  <a:pt x="465" y="161"/>
                  <a:pt x="465" y="161"/>
                </a:cubicBezTo>
                <a:cubicBezTo>
                  <a:pt x="461" y="161"/>
                  <a:pt x="456" y="161"/>
                  <a:pt x="453" y="161"/>
                </a:cubicBezTo>
                <a:cubicBezTo>
                  <a:pt x="454" y="161"/>
                  <a:pt x="455" y="161"/>
                  <a:pt x="457" y="162"/>
                </a:cubicBezTo>
                <a:cubicBezTo>
                  <a:pt x="462" y="162"/>
                  <a:pt x="467" y="162"/>
                  <a:pt x="473" y="162"/>
                </a:cubicBezTo>
                <a:cubicBezTo>
                  <a:pt x="470" y="162"/>
                  <a:pt x="467" y="162"/>
                  <a:pt x="464" y="162"/>
                </a:cubicBezTo>
                <a:cubicBezTo>
                  <a:pt x="468" y="163"/>
                  <a:pt x="471" y="163"/>
                  <a:pt x="475" y="163"/>
                </a:cubicBezTo>
                <a:cubicBezTo>
                  <a:pt x="472" y="163"/>
                  <a:pt x="472" y="163"/>
                  <a:pt x="472" y="163"/>
                </a:cubicBezTo>
                <a:cubicBezTo>
                  <a:pt x="473" y="163"/>
                  <a:pt x="473" y="163"/>
                  <a:pt x="473" y="163"/>
                </a:cubicBezTo>
                <a:cubicBezTo>
                  <a:pt x="472" y="163"/>
                  <a:pt x="471" y="163"/>
                  <a:pt x="470" y="163"/>
                </a:cubicBezTo>
                <a:cubicBezTo>
                  <a:pt x="471" y="163"/>
                  <a:pt x="471" y="163"/>
                  <a:pt x="471" y="163"/>
                </a:cubicBezTo>
                <a:cubicBezTo>
                  <a:pt x="471" y="163"/>
                  <a:pt x="470" y="163"/>
                  <a:pt x="470" y="163"/>
                </a:cubicBezTo>
                <a:cubicBezTo>
                  <a:pt x="469" y="163"/>
                  <a:pt x="468" y="163"/>
                  <a:pt x="467" y="163"/>
                </a:cubicBezTo>
                <a:cubicBezTo>
                  <a:pt x="466" y="163"/>
                  <a:pt x="465" y="163"/>
                  <a:pt x="464" y="163"/>
                </a:cubicBezTo>
                <a:cubicBezTo>
                  <a:pt x="461" y="163"/>
                  <a:pt x="458" y="163"/>
                  <a:pt x="455" y="163"/>
                </a:cubicBezTo>
                <a:cubicBezTo>
                  <a:pt x="456" y="163"/>
                  <a:pt x="458" y="163"/>
                  <a:pt x="459" y="163"/>
                </a:cubicBezTo>
                <a:cubicBezTo>
                  <a:pt x="461" y="163"/>
                  <a:pt x="463" y="163"/>
                  <a:pt x="465" y="164"/>
                </a:cubicBezTo>
                <a:cubicBezTo>
                  <a:pt x="469" y="163"/>
                  <a:pt x="473" y="164"/>
                  <a:pt x="476" y="164"/>
                </a:cubicBezTo>
                <a:cubicBezTo>
                  <a:pt x="472" y="164"/>
                  <a:pt x="468" y="164"/>
                  <a:pt x="464" y="164"/>
                </a:cubicBezTo>
                <a:cubicBezTo>
                  <a:pt x="464" y="164"/>
                  <a:pt x="465" y="164"/>
                  <a:pt x="466" y="164"/>
                </a:cubicBezTo>
                <a:cubicBezTo>
                  <a:pt x="464" y="164"/>
                  <a:pt x="462" y="165"/>
                  <a:pt x="460" y="164"/>
                </a:cubicBezTo>
                <a:cubicBezTo>
                  <a:pt x="459" y="165"/>
                  <a:pt x="458" y="164"/>
                  <a:pt x="457" y="164"/>
                </a:cubicBezTo>
                <a:cubicBezTo>
                  <a:pt x="453" y="165"/>
                  <a:pt x="449" y="164"/>
                  <a:pt x="446" y="164"/>
                </a:cubicBezTo>
                <a:cubicBezTo>
                  <a:pt x="444" y="164"/>
                  <a:pt x="443" y="164"/>
                  <a:pt x="442" y="164"/>
                </a:cubicBezTo>
                <a:cubicBezTo>
                  <a:pt x="441" y="164"/>
                  <a:pt x="440" y="164"/>
                  <a:pt x="439" y="164"/>
                </a:cubicBezTo>
                <a:cubicBezTo>
                  <a:pt x="442" y="164"/>
                  <a:pt x="445" y="165"/>
                  <a:pt x="448" y="165"/>
                </a:cubicBezTo>
                <a:cubicBezTo>
                  <a:pt x="448" y="165"/>
                  <a:pt x="446" y="164"/>
                  <a:pt x="445" y="165"/>
                </a:cubicBezTo>
                <a:cubicBezTo>
                  <a:pt x="443" y="165"/>
                  <a:pt x="440" y="164"/>
                  <a:pt x="437" y="164"/>
                </a:cubicBezTo>
                <a:cubicBezTo>
                  <a:pt x="436" y="164"/>
                  <a:pt x="434" y="164"/>
                  <a:pt x="433" y="164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42" y="165"/>
                  <a:pt x="442" y="165"/>
                  <a:pt x="442" y="165"/>
                </a:cubicBezTo>
                <a:cubicBezTo>
                  <a:pt x="450" y="165"/>
                  <a:pt x="458" y="166"/>
                  <a:pt x="465" y="166"/>
                </a:cubicBezTo>
                <a:cubicBezTo>
                  <a:pt x="465" y="167"/>
                  <a:pt x="463" y="166"/>
                  <a:pt x="463" y="166"/>
                </a:cubicBezTo>
                <a:cubicBezTo>
                  <a:pt x="461" y="166"/>
                  <a:pt x="459" y="166"/>
                  <a:pt x="457" y="166"/>
                </a:cubicBezTo>
                <a:cubicBezTo>
                  <a:pt x="457" y="166"/>
                  <a:pt x="456" y="166"/>
                  <a:pt x="456" y="166"/>
                </a:cubicBezTo>
                <a:cubicBezTo>
                  <a:pt x="456" y="167"/>
                  <a:pt x="455" y="166"/>
                  <a:pt x="455" y="167"/>
                </a:cubicBezTo>
                <a:cubicBezTo>
                  <a:pt x="455" y="167"/>
                  <a:pt x="455" y="167"/>
                  <a:pt x="455" y="167"/>
                </a:cubicBezTo>
                <a:cubicBezTo>
                  <a:pt x="447" y="167"/>
                  <a:pt x="440" y="167"/>
                  <a:pt x="433" y="166"/>
                </a:cubicBezTo>
                <a:cubicBezTo>
                  <a:pt x="433" y="167"/>
                  <a:pt x="433" y="167"/>
                  <a:pt x="433" y="167"/>
                </a:cubicBezTo>
                <a:cubicBezTo>
                  <a:pt x="433" y="167"/>
                  <a:pt x="434" y="167"/>
                  <a:pt x="434" y="167"/>
                </a:cubicBezTo>
                <a:cubicBezTo>
                  <a:pt x="434" y="167"/>
                  <a:pt x="433" y="167"/>
                  <a:pt x="433" y="167"/>
                </a:cubicBezTo>
                <a:cubicBezTo>
                  <a:pt x="436" y="167"/>
                  <a:pt x="438" y="167"/>
                  <a:pt x="441" y="167"/>
                </a:cubicBezTo>
                <a:cubicBezTo>
                  <a:pt x="441" y="167"/>
                  <a:pt x="440" y="167"/>
                  <a:pt x="440" y="167"/>
                </a:cubicBezTo>
                <a:cubicBezTo>
                  <a:pt x="440" y="167"/>
                  <a:pt x="441" y="167"/>
                  <a:pt x="441" y="167"/>
                </a:cubicBezTo>
                <a:cubicBezTo>
                  <a:pt x="441" y="168"/>
                  <a:pt x="441" y="168"/>
                  <a:pt x="441" y="168"/>
                </a:cubicBezTo>
                <a:cubicBezTo>
                  <a:pt x="444" y="168"/>
                  <a:pt x="446" y="168"/>
                  <a:pt x="449" y="168"/>
                </a:cubicBezTo>
                <a:cubicBezTo>
                  <a:pt x="450" y="168"/>
                  <a:pt x="451" y="168"/>
                  <a:pt x="452" y="168"/>
                </a:cubicBezTo>
                <a:cubicBezTo>
                  <a:pt x="453" y="168"/>
                  <a:pt x="453" y="168"/>
                  <a:pt x="453" y="168"/>
                </a:cubicBezTo>
                <a:cubicBezTo>
                  <a:pt x="455" y="168"/>
                  <a:pt x="457" y="169"/>
                  <a:pt x="459" y="169"/>
                </a:cubicBezTo>
                <a:cubicBezTo>
                  <a:pt x="460" y="169"/>
                  <a:pt x="459" y="169"/>
                  <a:pt x="459" y="169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61" y="169"/>
                  <a:pt x="461" y="169"/>
                  <a:pt x="462" y="169"/>
                </a:cubicBezTo>
                <a:cubicBezTo>
                  <a:pt x="462" y="169"/>
                  <a:pt x="463" y="169"/>
                  <a:pt x="463" y="169"/>
                </a:cubicBezTo>
                <a:cubicBezTo>
                  <a:pt x="464" y="170"/>
                  <a:pt x="464" y="169"/>
                  <a:pt x="464" y="169"/>
                </a:cubicBezTo>
                <a:cubicBezTo>
                  <a:pt x="465" y="169"/>
                  <a:pt x="466" y="169"/>
                  <a:pt x="468" y="169"/>
                </a:cubicBezTo>
                <a:cubicBezTo>
                  <a:pt x="467" y="169"/>
                  <a:pt x="467" y="169"/>
                  <a:pt x="467" y="169"/>
                </a:cubicBezTo>
                <a:cubicBezTo>
                  <a:pt x="467" y="169"/>
                  <a:pt x="468" y="170"/>
                  <a:pt x="468" y="169"/>
                </a:cubicBezTo>
                <a:cubicBezTo>
                  <a:pt x="468" y="169"/>
                  <a:pt x="469" y="169"/>
                  <a:pt x="469" y="170"/>
                </a:cubicBezTo>
                <a:cubicBezTo>
                  <a:pt x="468" y="170"/>
                  <a:pt x="467" y="170"/>
                  <a:pt x="467" y="170"/>
                </a:cubicBezTo>
                <a:cubicBezTo>
                  <a:pt x="467" y="170"/>
                  <a:pt x="466" y="170"/>
                  <a:pt x="466" y="169"/>
                </a:cubicBezTo>
                <a:cubicBezTo>
                  <a:pt x="466" y="170"/>
                  <a:pt x="465" y="170"/>
                  <a:pt x="465" y="169"/>
                </a:cubicBezTo>
                <a:cubicBezTo>
                  <a:pt x="464" y="170"/>
                  <a:pt x="463" y="169"/>
                  <a:pt x="463" y="169"/>
                </a:cubicBezTo>
                <a:cubicBezTo>
                  <a:pt x="461" y="170"/>
                  <a:pt x="459" y="170"/>
                  <a:pt x="457" y="169"/>
                </a:cubicBezTo>
                <a:cubicBezTo>
                  <a:pt x="454" y="170"/>
                  <a:pt x="451" y="169"/>
                  <a:pt x="448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7" y="169"/>
                  <a:pt x="447" y="169"/>
                </a:cubicBezTo>
                <a:cubicBezTo>
                  <a:pt x="447" y="169"/>
                  <a:pt x="446" y="169"/>
                  <a:pt x="447" y="170"/>
                </a:cubicBezTo>
                <a:cubicBezTo>
                  <a:pt x="447" y="170"/>
                  <a:pt x="448" y="170"/>
                  <a:pt x="449" y="170"/>
                </a:cubicBezTo>
                <a:cubicBezTo>
                  <a:pt x="449" y="170"/>
                  <a:pt x="450" y="170"/>
                  <a:pt x="450" y="170"/>
                </a:cubicBezTo>
                <a:cubicBezTo>
                  <a:pt x="451" y="170"/>
                  <a:pt x="452" y="170"/>
                  <a:pt x="452" y="171"/>
                </a:cubicBezTo>
                <a:cubicBezTo>
                  <a:pt x="453" y="170"/>
                  <a:pt x="453" y="170"/>
                  <a:pt x="453" y="171"/>
                </a:cubicBezTo>
                <a:cubicBezTo>
                  <a:pt x="453" y="170"/>
                  <a:pt x="453" y="170"/>
                  <a:pt x="453" y="170"/>
                </a:cubicBezTo>
                <a:cubicBezTo>
                  <a:pt x="454" y="170"/>
                  <a:pt x="456" y="171"/>
                  <a:pt x="457" y="171"/>
                </a:cubicBezTo>
                <a:cubicBezTo>
                  <a:pt x="457" y="171"/>
                  <a:pt x="458" y="171"/>
                  <a:pt x="458" y="171"/>
                </a:cubicBezTo>
                <a:cubicBezTo>
                  <a:pt x="458" y="171"/>
                  <a:pt x="458" y="171"/>
                  <a:pt x="458" y="171"/>
                </a:cubicBezTo>
                <a:cubicBezTo>
                  <a:pt x="459" y="171"/>
                  <a:pt x="461" y="171"/>
                  <a:pt x="462" y="171"/>
                </a:cubicBezTo>
                <a:cubicBezTo>
                  <a:pt x="462" y="171"/>
                  <a:pt x="462" y="171"/>
                  <a:pt x="462" y="171"/>
                </a:cubicBezTo>
                <a:cubicBezTo>
                  <a:pt x="461" y="171"/>
                  <a:pt x="460" y="171"/>
                  <a:pt x="460" y="171"/>
                </a:cubicBezTo>
                <a:cubicBezTo>
                  <a:pt x="457" y="171"/>
                  <a:pt x="455" y="171"/>
                  <a:pt x="452" y="171"/>
                </a:cubicBezTo>
                <a:cubicBezTo>
                  <a:pt x="451" y="171"/>
                  <a:pt x="451" y="171"/>
                  <a:pt x="450" y="171"/>
                </a:cubicBezTo>
                <a:cubicBezTo>
                  <a:pt x="449" y="171"/>
                  <a:pt x="447" y="171"/>
                  <a:pt x="445" y="171"/>
                </a:cubicBezTo>
                <a:cubicBezTo>
                  <a:pt x="446" y="172"/>
                  <a:pt x="447" y="172"/>
                  <a:pt x="448" y="172"/>
                </a:cubicBezTo>
                <a:cubicBezTo>
                  <a:pt x="449" y="172"/>
                  <a:pt x="449" y="172"/>
                  <a:pt x="449" y="172"/>
                </a:cubicBezTo>
                <a:cubicBezTo>
                  <a:pt x="449" y="171"/>
                  <a:pt x="450" y="172"/>
                  <a:pt x="450" y="172"/>
                </a:cubicBezTo>
                <a:cubicBezTo>
                  <a:pt x="451" y="172"/>
                  <a:pt x="451" y="172"/>
                  <a:pt x="451" y="172"/>
                </a:cubicBezTo>
                <a:cubicBezTo>
                  <a:pt x="450" y="172"/>
                  <a:pt x="449" y="172"/>
                  <a:pt x="448" y="172"/>
                </a:cubicBezTo>
                <a:cubicBezTo>
                  <a:pt x="447" y="172"/>
                  <a:pt x="446" y="172"/>
                  <a:pt x="444" y="172"/>
                </a:cubicBezTo>
                <a:cubicBezTo>
                  <a:pt x="442" y="172"/>
                  <a:pt x="441" y="172"/>
                  <a:pt x="438" y="172"/>
                </a:cubicBezTo>
                <a:cubicBezTo>
                  <a:pt x="432" y="171"/>
                  <a:pt x="425" y="171"/>
                  <a:pt x="418" y="171"/>
                </a:cubicBezTo>
                <a:cubicBezTo>
                  <a:pt x="418" y="171"/>
                  <a:pt x="417" y="171"/>
                  <a:pt x="417" y="171"/>
                </a:cubicBezTo>
                <a:cubicBezTo>
                  <a:pt x="420" y="172"/>
                  <a:pt x="422" y="172"/>
                  <a:pt x="425" y="172"/>
                </a:cubicBezTo>
                <a:cubicBezTo>
                  <a:pt x="426" y="172"/>
                  <a:pt x="428" y="172"/>
                  <a:pt x="429" y="173"/>
                </a:cubicBezTo>
                <a:cubicBezTo>
                  <a:pt x="429" y="172"/>
                  <a:pt x="431" y="172"/>
                  <a:pt x="431" y="172"/>
                </a:cubicBezTo>
                <a:cubicBezTo>
                  <a:pt x="433" y="172"/>
                  <a:pt x="434" y="173"/>
                  <a:pt x="436" y="173"/>
                </a:cubicBezTo>
                <a:cubicBezTo>
                  <a:pt x="437" y="174"/>
                  <a:pt x="439" y="172"/>
                  <a:pt x="440" y="173"/>
                </a:cubicBezTo>
                <a:cubicBezTo>
                  <a:pt x="441" y="174"/>
                  <a:pt x="441" y="174"/>
                  <a:pt x="441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4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3"/>
                  <a:pt x="442" y="173"/>
                  <a:pt x="442" y="173"/>
                </a:cubicBezTo>
                <a:cubicBezTo>
                  <a:pt x="442" y="174"/>
                  <a:pt x="444" y="173"/>
                  <a:pt x="445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6" y="174"/>
                  <a:pt x="446" y="174"/>
                </a:cubicBezTo>
                <a:cubicBezTo>
                  <a:pt x="446" y="174"/>
                  <a:pt x="448" y="174"/>
                  <a:pt x="447" y="174"/>
                </a:cubicBezTo>
                <a:cubicBezTo>
                  <a:pt x="445" y="175"/>
                  <a:pt x="443" y="174"/>
                  <a:pt x="442" y="174"/>
                </a:cubicBezTo>
                <a:cubicBezTo>
                  <a:pt x="442" y="175"/>
                  <a:pt x="442" y="175"/>
                  <a:pt x="443" y="175"/>
                </a:cubicBezTo>
                <a:cubicBezTo>
                  <a:pt x="442" y="175"/>
                  <a:pt x="443" y="175"/>
                  <a:pt x="443" y="175"/>
                </a:cubicBezTo>
                <a:cubicBezTo>
                  <a:pt x="446" y="175"/>
                  <a:pt x="450" y="175"/>
                  <a:pt x="453" y="176"/>
                </a:cubicBezTo>
                <a:cubicBezTo>
                  <a:pt x="452" y="176"/>
                  <a:pt x="451" y="176"/>
                  <a:pt x="449" y="176"/>
                </a:cubicBezTo>
                <a:cubicBezTo>
                  <a:pt x="448" y="176"/>
                  <a:pt x="447" y="176"/>
                  <a:pt x="447" y="176"/>
                </a:cubicBezTo>
                <a:cubicBezTo>
                  <a:pt x="449" y="176"/>
                  <a:pt x="451" y="176"/>
                  <a:pt x="454" y="176"/>
                </a:cubicBezTo>
                <a:cubicBezTo>
                  <a:pt x="454" y="176"/>
                  <a:pt x="454" y="177"/>
                  <a:pt x="454" y="177"/>
                </a:cubicBezTo>
                <a:cubicBezTo>
                  <a:pt x="454" y="176"/>
                  <a:pt x="454" y="176"/>
                  <a:pt x="454" y="176"/>
                </a:cubicBezTo>
                <a:cubicBezTo>
                  <a:pt x="455" y="177"/>
                  <a:pt x="455" y="177"/>
                  <a:pt x="455" y="177"/>
                </a:cubicBezTo>
                <a:cubicBezTo>
                  <a:pt x="455" y="177"/>
                  <a:pt x="455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6" y="177"/>
                  <a:pt x="456" y="177"/>
                </a:cubicBezTo>
                <a:cubicBezTo>
                  <a:pt x="456" y="177"/>
                  <a:pt x="458" y="176"/>
                  <a:pt x="458" y="177"/>
                </a:cubicBezTo>
                <a:cubicBezTo>
                  <a:pt x="455" y="177"/>
                  <a:pt x="452" y="177"/>
                  <a:pt x="449" y="177"/>
                </a:cubicBezTo>
                <a:cubicBezTo>
                  <a:pt x="449" y="178"/>
                  <a:pt x="449" y="178"/>
                  <a:pt x="450" y="178"/>
                </a:cubicBezTo>
                <a:cubicBezTo>
                  <a:pt x="449" y="178"/>
                  <a:pt x="447" y="178"/>
                  <a:pt x="446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5" y="178"/>
                  <a:pt x="445" y="178"/>
                  <a:pt x="445" y="178"/>
                </a:cubicBezTo>
                <a:cubicBezTo>
                  <a:pt x="447" y="179"/>
                  <a:pt x="450" y="179"/>
                  <a:pt x="451" y="179"/>
                </a:cubicBezTo>
                <a:cubicBezTo>
                  <a:pt x="453" y="179"/>
                  <a:pt x="454" y="180"/>
                  <a:pt x="455" y="179"/>
                </a:cubicBezTo>
                <a:cubicBezTo>
                  <a:pt x="455" y="180"/>
                  <a:pt x="456" y="180"/>
                  <a:pt x="456" y="180"/>
                </a:cubicBezTo>
                <a:cubicBezTo>
                  <a:pt x="457" y="180"/>
                  <a:pt x="457" y="180"/>
                  <a:pt x="457" y="180"/>
                </a:cubicBezTo>
                <a:cubicBezTo>
                  <a:pt x="457" y="180"/>
                  <a:pt x="456" y="180"/>
                  <a:pt x="456" y="180"/>
                </a:cubicBezTo>
                <a:cubicBezTo>
                  <a:pt x="454" y="180"/>
                  <a:pt x="452" y="180"/>
                  <a:pt x="450" y="180"/>
                </a:cubicBezTo>
                <a:cubicBezTo>
                  <a:pt x="454" y="180"/>
                  <a:pt x="457" y="180"/>
                  <a:pt x="460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59" y="181"/>
                  <a:pt x="459" y="181"/>
                  <a:pt x="459" y="181"/>
                </a:cubicBezTo>
                <a:cubicBezTo>
                  <a:pt x="468" y="181"/>
                  <a:pt x="468" y="181"/>
                  <a:pt x="468" y="181"/>
                </a:cubicBezTo>
                <a:cubicBezTo>
                  <a:pt x="469" y="181"/>
                  <a:pt x="469" y="181"/>
                  <a:pt x="469" y="181"/>
                </a:cubicBezTo>
                <a:cubicBezTo>
                  <a:pt x="467" y="182"/>
                  <a:pt x="466" y="181"/>
                  <a:pt x="465" y="182"/>
                </a:cubicBezTo>
                <a:cubicBezTo>
                  <a:pt x="465" y="182"/>
                  <a:pt x="464" y="182"/>
                  <a:pt x="464" y="182"/>
                </a:cubicBezTo>
                <a:cubicBezTo>
                  <a:pt x="464" y="183"/>
                  <a:pt x="462" y="183"/>
                  <a:pt x="463" y="184"/>
                </a:cubicBezTo>
                <a:cubicBezTo>
                  <a:pt x="460" y="184"/>
                  <a:pt x="460" y="184"/>
                  <a:pt x="460" y="184"/>
                </a:cubicBezTo>
                <a:cubicBezTo>
                  <a:pt x="453" y="184"/>
                  <a:pt x="445" y="184"/>
                  <a:pt x="438" y="185"/>
                </a:cubicBezTo>
                <a:cubicBezTo>
                  <a:pt x="437" y="185"/>
                  <a:pt x="437" y="184"/>
                  <a:pt x="437" y="185"/>
                </a:cubicBezTo>
                <a:cubicBezTo>
                  <a:pt x="436" y="184"/>
                  <a:pt x="435" y="185"/>
                  <a:pt x="434" y="185"/>
                </a:cubicBezTo>
                <a:cubicBezTo>
                  <a:pt x="437" y="185"/>
                  <a:pt x="441" y="185"/>
                  <a:pt x="444" y="186"/>
                </a:cubicBezTo>
                <a:cubicBezTo>
                  <a:pt x="441" y="186"/>
                  <a:pt x="439" y="186"/>
                  <a:pt x="436" y="186"/>
                </a:cubicBezTo>
                <a:cubicBezTo>
                  <a:pt x="439" y="186"/>
                  <a:pt x="441" y="186"/>
                  <a:pt x="443" y="186"/>
                </a:cubicBezTo>
                <a:cubicBezTo>
                  <a:pt x="443" y="186"/>
                  <a:pt x="442" y="187"/>
                  <a:pt x="441" y="186"/>
                </a:cubicBezTo>
                <a:cubicBezTo>
                  <a:pt x="441" y="186"/>
                  <a:pt x="441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40" y="186"/>
                  <a:pt x="440" y="186"/>
                  <a:pt x="440" y="186"/>
                </a:cubicBezTo>
                <a:cubicBezTo>
                  <a:pt x="435" y="186"/>
                  <a:pt x="429" y="186"/>
                  <a:pt x="424" y="186"/>
                </a:cubicBezTo>
                <a:cubicBezTo>
                  <a:pt x="424" y="187"/>
                  <a:pt x="425" y="186"/>
                  <a:pt x="426" y="186"/>
                </a:cubicBezTo>
                <a:cubicBezTo>
                  <a:pt x="428" y="187"/>
                  <a:pt x="430" y="186"/>
                  <a:pt x="431" y="187"/>
                </a:cubicBezTo>
                <a:cubicBezTo>
                  <a:pt x="432" y="186"/>
                  <a:pt x="432" y="187"/>
                  <a:pt x="433" y="187"/>
                </a:cubicBezTo>
                <a:cubicBezTo>
                  <a:pt x="433" y="187"/>
                  <a:pt x="434" y="187"/>
                  <a:pt x="435" y="187"/>
                </a:cubicBezTo>
                <a:cubicBezTo>
                  <a:pt x="435" y="187"/>
                  <a:pt x="435" y="187"/>
                  <a:pt x="436" y="187"/>
                </a:cubicBezTo>
                <a:cubicBezTo>
                  <a:pt x="436" y="188"/>
                  <a:pt x="437" y="187"/>
                  <a:pt x="438" y="188"/>
                </a:cubicBezTo>
                <a:cubicBezTo>
                  <a:pt x="438" y="187"/>
                  <a:pt x="439" y="188"/>
                  <a:pt x="440" y="188"/>
                </a:cubicBezTo>
                <a:cubicBezTo>
                  <a:pt x="441" y="188"/>
                  <a:pt x="442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3" y="188"/>
                  <a:pt x="443" y="188"/>
                  <a:pt x="443" y="188"/>
                </a:cubicBezTo>
                <a:cubicBezTo>
                  <a:pt x="441" y="188"/>
                  <a:pt x="439" y="188"/>
                  <a:pt x="436" y="188"/>
                </a:cubicBezTo>
                <a:cubicBezTo>
                  <a:pt x="435" y="188"/>
                  <a:pt x="433" y="188"/>
                  <a:pt x="431" y="188"/>
                </a:cubicBezTo>
                <a:cubicBezTo>
                  <a:pt x="430" y="187"/>
                  <a:pt x="430" y="188"/>
                  <a:pt x="429" y="188"/>
                </a:cubicBezTo>
                <a:cubicBezTo>
                  <a:pt x="429" y="188"/>
                  <a:pt x="429" y="188"/>
                  <a:pt x="429" y="188"/>
                </a:cubicBezTo>
                <a:cubicBezTo>
                  <a:pt x="430" y="188"/>
                  <a:pt x="431" y="188"/>
                  <a:pt x="432" y="188"/>
                </a:cubicBezTo>
                <a:cubicBezTo>
                  <a:pt x="434" y="188"/>
                  <a:pt x="438" y="189"/>
                  <a:pt x="441" y="189"/>
                </a:cubicBezTo>
                <a:cubicBezTo>
                  <a:pt x="442" y="189"/>
                  <a:pt x="443" y="189"/>
                  <a:pt x="444" y="189"/>
                </a:cubicBezTo>
                <a:cubicBezTo>
                  <a:pt x="441" y="189"/>
                  <a:pt x="437" y="189"/>
                  <a:pt x="434" y="189"/>
                </a:cubicBezTo>
                <a:cubicBezTo>
                  <a:pt x="435" y="189"/>
                  <a:pt x="436" y="189"/>
                  <a:pt x="436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89"/>
                  <a:pt x="437" y="189"/>
                  <a:pt x="437" y="189"/>
                </a:cubicBezTo>
                <a:cubicBezTo>
                  <a:pt x="437" y="190"/>
                  <a:pt x="436" y="189"/>
                  <a:pt x="436" y="189"/>
                </a:cubicBezTo>
                <a:cubicBezTo>
                  <a:pt x="435" y="189"/>
                  <a:pt x="435" y="189"/>
                  <a:pt x="435" y="189"/>
                </a:cubicBezTo>
                <a:cubicBezTo>
                  <a:pt x="428" y="189"/>
                  <a:pt x="428" y="189"/>
                  <a:pt x="428" y="189"/>
                </a:cubicBezTo>
                <a:cubicBezTo>
                  <a:pt x="428" y="190"/>
                  <a:pt x="427" y="189"/>
                  <a:pt x="427" y="190"/>
                </a:cubicBezTo>
                <a:cubicBezTo>
                  <a:pt x="426" y="189"/>
                  <a:pt x="424" y="190"/>
                  <a:pt x="423" y="189"/>
                </a:cubicBezTo>
                <a:cubicBezTo>
                  <a:pt x="422" y="190"/>
                  <a:pt x="421" y="190"/>
                  <a:pt x="421" y="190"/>
                </a:cubicBezTo>
                <a:cubicBezTo>
                  <a:pt x="421" y="190"/>
                  <a:pt x="421" y="190"/>
                  <a:pt x="421" y="190"/>
                </a:cubicBezTo>
                <a:cubicBezTo>
                  <a:pt x="417" y="190"/>
                  <a:pt x="414" y="190"/>
                  <a:pt x="410" y="189"/>
                </a:cubicBezTo>
                <a:cubicBezTo>
                  <a:pt x="410" y="190"/>
                  <a:pt x="410" y="190"/>
                  <a:pt x="410" y="190"/>
                </a:cubicBezTo>
                <a:cubicBezTo>
                  <a:pt x="415" y="190"/>
                  <a:pt x="422" y="190"/>
                  <a:pt x="427" y="191"/>
                </a:cubicBezTo>
                <a:cubicBezTo>
                  <a:pt x="430" y="191"/>
                  <a:pt x="434" y="191"/>
                  <a:pt x="437" y="191"/>
                </a:cubicBezTo>
                <a:cubicBezTo>
                  <a:pt x="437" y="192"/>
                  <a:pt x="437" y="192"/>
                  <a:pt x="437" y="192"/>
                </a:cubicBezTo>
                <a:cubicBezTo>
                  <a:pt x="434" y="191"/>
                  <a:pt x="431" y="192"/>
                  <a:pt x="428" y="192"/>
                </a:cubicBezTo>
                <a:cubicBezTo>
                  <a:pt x="426" y="192"/>
                  <a:pt x="423" y="191"/>
                  <a:pt x="421" y="192"/>
                </a:cubicBezTo>
                <a:cubicBezTo>
                  <a:pt x="425" y="192"/>
                  <a:pt x="430" y="192"/>
                  <a:pt x="433" y="192"/>
                </a:cubicBezTo>
                <a:cubicBezTo>
                  <a:pt x="429" y="192"/>
                  <a:pt x="426" y="192"/>
                  <a:pt x="422" y="192"/>
                </a:cubicBezTo>
                <a:cubicBezTo>
                  <a:pt x="419" y="192"/>
                  <a:pt x="417" y="192"/>
                  <a:pt x="415" y="192"/>
                </a:cubicBezTo>
                <a:cubicBezTo>
                  <a:pt x="414" y="192"/>
                  <a:pt x="412" y="192"/>
                  <a:pt x="412" y="192"/>
                </a:cubicBezTo>
                <a:cubicBezTo>
                  <a:pt x="411" y="192"/>
                  <a:pt x="411" y="192"/>
                  <a:pt x="410" y="192"/>
                </a:cubicBezTo>
                <a:cubicBezTo>
                  <a:pt x="411" y="193"/>
                  <a:pt x="413" y="192"/>
                  <a:pt x="414" y="192"/>
                </a:cubicBezTo>
                <a:cubicBezTo>
                  <a:pt x="415" y="192"/>
                  <a:pt x="416" y="192"/>
                  <a:pt x="417" y="192"/>
                </a:cubicBezTo>
                <a:cubicBezTo>
                  <a:pt x="418" y="192"/>
                  <a:pt x="419" y="193"/>
                  <a:pt x="420" y="193"/>
                </a:cubicBezTo>
                <a:cubicBezTo>
                  <a:pt x="420" y="192"/>
                  <a:pt x="422" y="193"/>
                  <a:pt x="423" y="193"/>
                </a:cubicBezTo>
                <a:cubicBezTo>
                  <a:pt x="423" y="193"/>
                  <a:pt x="422" y="193"/>
                  <a:pt x="422" y="193"/>
                </a:cubicBezTo>
                <a:cubicBezTo>
                  <a:pt x="422" y="193"/>
                  <a:pt x="423" y="193"/>
                  <a:pt x="424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5" y="193"/>
                  <a:pt x="425" y="193"/>
                  <a:pt x="425" y="193"/>
                </a:cubicBezTo>
                <a:cubicBezTo>
                  <a:pt x="424" y="193"/>
                  <a:pt x="424" y="193"/>
                  <a:pt x="424" y="193"/>
                </a:cubicBezTo>
                <a:cubicBezTo>
                  <a:pt x="426" y="193"/>
                  <a:pt x="429" y="193"/>
                  <a:pt x="430" y="194"/>
                </a:cubicBezTo>
                <a:cubicBezTo>
                  <a:pt x="430" y="194"/>
                  <a:pt x="429" y="193"/>
                  <a:pt x="429" y="194"/>
                </a:cubicBezTo>
                <a:cubicBezTo>
                  <a:pt x="431" y="194"/>
                  <a:pt x="433" y="194"/>
                  <a:pt x="435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4"/>
                  <a:pt x="436" y="194"/>
                  <a:pt x="436" y="194"/>
                </a:cubicBezTo>
                <a:cubicBezTo>
                  <a:pt x="436" y="195"/>
                  <a:pt x="437" y="194"/>
                  <a:pt x="437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6" y="195"/>
                  <a:pt x="436" y="195"/>
                  <a:pt x="436" y="195"/>
                </a:cubicBezTo>
                <a:cubicBezTo>
                  <a:pt x="434" y="194"/>
                  <a:pt x="433" y="195"/>
                  <a:pt x="431" y="195"/>
                </a:cubicBezTo>
                <a:cubicBezTo>
                  <a:pt x="431" y="195"/>
                  <a:pt x="430" y="195"/>
                  <a:pt x="430" y="195"/>
                </a:cubicBezTo>
                <a:cubicBezTo>
                  <a:pt x="427" y="195"/>
                  <a:pt x="425" y="194"/>
                  <a:pt x="422" y="195"/>
                </a:cubicBezTo>
                <a:cubicBezTo>
                  <a:pt x="424" y="195"/>
                  <a:pt x="425" y="195"/>
                  <a:pt x="427" y="195"/>
                </a:cubicBezTo>
                <a:cubicBezTo>
                  <a:pt x="427" y="196"/>
                  <a:pt x="428" y="195"/>
                  <a:pt x="428" y="196"/>
                </a:cubicBezTo>
                <a:cubicBezTo>
                  <a:pt x="429" y="195"/>
                  <a:pt x="431" y="196"/>
                  <a:pt x="432" y="196"/>
                </a:cubicBezTo>
                <a:cubicBezTo>
                  <a:pt x="431" y="196"/>
                  <a:pt x="432" y="196"/>
                  <a:pt x="432" y="196"/>
                </a:cubicBezTo>
                <a:cubicBezTo>
                  <a:pt x="433" y="196"/>
                  <a:pt x="434" y="197"/>
                  <a:pt x="434" y="196"/>
                </a:cubicBezTo>
                <a:cubicBezTo>
                  <a:pt x="434" y="196"/>
                  <a:pt x="433" y="196"/>
                  <a:pt x="433" y="196"/>
                </a:cubicBezTo>
                <a:cubicBezTo>
                  <a:pt x="432" y="196"/>
                  <a:pt x="431" y="197"/>
                  <a:pt x="431" y="196"/>
                </a:cubicBezTo>
                <a:cubicBezTo>
                  <a:pt x="428" y="196"/>
                  <a:pt x="426" y="197"/>
                  <a:pt x="423" y="197"/>
                </a:cubicBezTo>
                <a:cubicBezTo>
                  <a:pt x="425" y="197"/>
                  <a:pt x="425" y="197"/>
                  <a:pt x="427" y="197"/>
                </a:cubicBezTo>
                <a:cubicBezTo>
                  <a:pt x="422" y="197"/>
                  <a:pt x="419" y="197"/>
                  <a:pt x="41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5" y="197"/>
                  <a:pt x="405" y="197"/>
                  <a:pt x="405" y="197"/>
                </a:cubicBezTo>
                <a:cubicBezTo>
                  <a:pt x="406" y="198"/>
                  <a:pt x="408" y="198"/>
                  <a:pt x="409" y="198"/>
                </a:cubicBezTo>
                <a:cubicBezTo>
                  <a:pt x="409" y="198"/>
                  <a:pt x="409" y="198"/>
                  <a:pt x="409" y="198"/>
                </a:cubicBezTo>
                <a:cubicBezTo>
                  <a:pt x="409" y="198"/>
                  <a:pt x="409" y="198"/>
                  <a:pt x="410" y="198"/>
                </a:cubicBezTo>
                <a:cubicBezTo>
                  <a:pt x="411" y="198"/>
                  <a:pt x="412" y="198"/>
                  <a:pt x="413" y="198"/>
                </a:cubicBezTo>
                <a:cubicBezTo>
                  <a:pt x="415" y="198"/>
                  <a:pt x="416" y="198"/>
                  <a:pt x="417" y="199"/>
                </a:cubicBezTo>
                <a:cubicBezTo>
                  <a:pt x="419" y="199"/>
                  <a:pt x="421" y="199"/>
                  <a:pt x="422" y="199"/>
                </a:cubicBezTo>
                <a:cubicBezTo>
                  <a:pt x="422" y="199"/>
                  <a:pt x="423" y="199"/>
                  <a:pt x="423" y="199"/>
                </a:cubicBezTo>
                <a:cubicBezTo>
                  <a:pt x="424" y="200"/>
                  <a:pt x="424" y="200"/>
                  <a:pt x="424" y="200"/>
                </a:cubicBezTo>
                <a:cubicBezTo>
                  <a:pt x="422" y="199"/>
                  <a:pt x="420" y="200"/>
                  <a:pt x="419" y="200"/>
                </a:cubicBezTo>
                <a:cubicBezTo>
                  <a:pt x="419" y="200"/>
                  <a:pt x="419" y="200"/>
                  <a:pt x="419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8" y="200"/>
                  <a:pt x="418" y="200"/>
                </a:cubicBezTo>
                <a:cubicBezTo>
                  <a:pt x="418" y="200"/>
                  <a:pt x="417" y="200"/>
                  <a:pt x="417" y="200"/>
                </a:cubicBezTo>
                <a:cubicBezTo>
                  <a:pt x="420" y="201"/>
                  <a:pt x="424" y="200"/>
                  <a:pt x="426" y="201"/>
                </a:cubicBezTo>
                <a:cubicBezTo>
                  <a:pt x="424" y="201"/>
                  <a:pt x="422" y="201"/>
                  <a:pt x="419" y="201"/>
                </a:cubicBezTo>
                <a:cubicBezTo>
                  <a:pt x="420" y="201"/>
                  <a:pt x="420" y="201"/>
                  <a:pt x="420" y="201"/>
                </a:cubicBezTo>
                <a:cubicBezTo>
                  <a:pt x="424" y="201"/>
                  <a:pt x="427" y="202"/>
                  <a:pt x="430" y="202"/>
                </a:cubicBezTo>
                <a:cubicBezTo>
                  <a:pt x="431" y="202"/>
                  <a:pt x="432" y="202"/>
                  <a:pt x="432" y="202"/>
                </a:cubicBezTo>
                <a:cubicBezTo>
                  <a:pt x="432" y="202"/>
                  <a:pt x="432" y="202"/>
                  <a:pt x="432" y="202"/>
                </a:cubicBezTo>
                <a:cubicBezTo>
                  <a:pt x="428" y="203"/>
                  <a:pt x="428" y="203"/>
                  <a:pt x="428" y="203"/>
                </a:cubicBezTo>
                <a:cubicBezTo>
                  <a:pt x="426" y="202"/>
                  <a:pt x="425" y="203"/>
                  <a:pt x="424" y="203"/>
                </a:cubicBezTo>
                <a:cubicBezTo>
                  <a:pt x="423" y="203"/>
                  <a:pt x="422" y="203"/>
                  <a:pt x="421" y="203"/>
                </a:cubicBezTo>
                <a:cubicBezTo>
                  <a:pt x="422" y="203"/>
                  <a:pt x="424" y="203"/>
                  <a:pt x="425" y="203"/>
                </a:cubicBezTo>
                <a:cubicBezTo>
                  <a:pt x="425" y="204"/>
                  <a:pt x="424" y="204"/>
                  <a:pt x="424" y="203"/>
                </a:cubicBezTo>
                <a:cubicBezTo>
                  <a:pt x="423" y="204"/>
                  <a:pt x="421" y="203"/>
                  <a:pt x="420" y="204"/>
                </a:cubicBezTo>
                <a:cubicBezTo>
                  <a:pt x="422" y="205"/>
                  <a:pt x="425" y="204"/>
                  <a:pt x="427" y="205"/>
                </a:cubicBezTo>
                <a:cubicBezTo>
                  <a:pt x="427" y="205"/>
                  <a:pt x="427" y="205"/>
                  <a:pt x="427" y="205"/>
                </a:cubicBezTo>
                <a:cubicBezTo>
                  <a:pt x="426" y="205"/>
                  <a:pt x="426" y="205"/>
                  <a:pt x="425" y="205"/>
                </a:cubicBezTo>
                <a:cubicBezTo>
                  <a:pt x="427" y="205"/>
                  <a:pt x="428" y="205"/>
                  <a:pt x="430" y="205"/>
                </a:cubicBezTo>
                <a:cubicBezTo>
                  <a:pt x="421" y="206"/>
                  <a:pt x="421" y="206"/>
                  <a:pt x="421" y="206"/>
                </a:cubicBezTo>
                <a:cubicBezTo>
                  <a:pt x="426" y="206"/>
                  <a:pt x="432" y="206"/>
                  <a:pt x="436" y="206"/>
                </a:cubicBezTo>
                <a:cubicBezTo>
                  <a:pt x="437" y="207"/>
                  <a:pt x="438" y="207"/>
                  <a:pt x="439" y="207"/>
                </a:cubicBezTo>
                <a:cubicBezTo>
                  <a:pt x="439" y="207"/>
                  <a:pt x="439" y="207"/>
                  <a:pt x="440" y="207"/>
                </a:cubicBezTo>
                <a:cubicBezTo>
                  <a:pt x="440" y="207"/>
                  <a:pt x="441" y="207"/>
                  <a:pt x="442" y="207"/>
                </a:cubicBezTo>
                <a:cubicBezTo>
                  <a:pt x="443" y="207"/>
                  <a:pt x="444" y="207"/>
                  <a:pt x="445" y="207"/>
                </a:cubicBezTo>
                <a:cubicBezTo>
                  <a:pt x="443" y="208"/>
                  <a:pt x="440" y="207"/>
                  <a:pt x="439" y="208"/>
                </a:cubicBezTo>
                <a:cubicBezTo>
                  <a:pt x="439" y="208"/>
                  <a:pt x="439" y="208"/>
                  <a:pt x="439" y="209"/>
                </a:cubicBezTo>
                <a:cubicBezTo>
                  <a:pt x="439" y="209"/>
                  <a:pt x="438" y="209"/>
                  <a:pt x="438" y="209"/>
                </a:cubicBezTo>
                <a:cubicBezTo>
                  <a:pt x="433" y="209"/>
                  <a:pt x="428" y="209"/>
                  <a:pt x="423" y="210"/>
                </a:cubicBezTo>
                <a:cubicBezTo>
                  <a:pt x="421" y="210"/>
                  <a:pt x="418" y="210"/>
                  <a:pt x="415" y="210"/>
                </a:cubicBezTo>
                <a:cubicBezTo>
                  <a:pt x="414" y="210"/>
                  <a:pt x="414" y="210"/>
                  <a:pt x="414" y="210"/>
                </a:cubicBezTo>
                <a:cubicBezTo>
                  <a:pt x="415" y="211"/>
                  <a:pt x="417" y="210"/>
                  <a:pt x="418" y="211"/>
                </a:cubicBezTo>
                <a:cubicBezTo>
                  <a:pt x="420" y="211"/>
                  <a:pt x="421" y="211"/>
                  <a:pt x="422" y="211"/>
                </a:cubicBezTo>
                <a:cubicBezTo>
                  <a:pt x="419" y="211"/>
                  <a:pt x="416" y="211"/>
                  <a:pt x="412" y="211"/>
                </a:cubicBezTo>
                <a:cubicBezTo>
                  <a:pt x="413" y="211"/>
                  <a:pt x="414" y="211"/>
                  <a:pt x="415" y="211"/>
                </a:cubicBezTo>
                <a:cubicBezTo>
                  <a:pt x="412" y="211"/>
                  <a:pt x="409" y="211"/>
                  <a:pt x="406" y="211"/>
                </a:cubicBezTo>
                <a:cubicBezTo>
                  <a:pt x="407" y="211"/>
                  <a:pt x="408" y="212"/>
                  <a:pt x="408" y="212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6" y="211"/>
                  <a:pt x="406" y="211"/>
                  <a:pt x="406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5" y="211"/>
                  <a:pt x="405" y="211"/>
                  <a:pt x="405" y="211"/>
                </a:cubicBezTo>
                <a:cubicBezTo>
                  <a:pt x="401" y="212"/>
                  <a:pt x="397" y="211"/>
                  <a:pt x="394" y="211"/>
                </a:cubicBezTo>
                <a:cubicBezTo>
                  <a:pt x="393" y="211"/>
                  <a:pt x="393" y="211"/>
                  <a:pt x="392" y="211"/>
                </a:cubicBezTo>
                <a:cubicBezTo>
                  <a:pt x="392" y="211"/>
                  <a:pt x="392" y="211"/>
                  <a:pt x="391" y="211"/>
                </a:cubicBezTo>
                <a:cubicBezTo>
                  <a:pt x="391" y="211"/>
                  <a:pt x="391" y="211"/>
                  <a:pt x="391" y="211"/>
                </a:cubicBezTo>
                <a:cubicBezTo>
                  <a:pt x="395" y="212"/>
                  <a:pt x="400" y="212"/>
                  <a:pt x="404" y="212"/>
                </a:cubicBezTo>
                <a:cubicBezTo>
                  <a:pt x="404" y="212"/>
                  <a:pt x="404" y="212"/>
                  <a:pt x="404" y="212"/>
                </a:cubicBezTo>
                <a:cubicBezTo>
                  <a:pt x="404" y="213"/>
                  <a:pt x="405" y="212"/>
                  <a:pt x="405" y="212"/>
                </a:cubicBezTo>
                <a:cubicBezTo>
                  <a:pt x="406" y="213"/>
                  <a:pt x="408" y="212"/>
                  <a:pt x="409" y="213"/>
                </a:cubicBezTo>
                <a:cubicBezTo>
                  <a:pt x="409" y="212"/>
                  <a:pt x="410" y="213"/>
                  <a:pt x="411" y="213"/>
                </a:cubicBezTo>
                <a:cubicBezTo>
                  <a:pt x="411" y="213"/>
                  <a:pt x="412" y="213"/>
                  <a:pt x="412" y="213"/>
                </a:cubicBezTo>
                <a:cubicBezTo>
                  <a:pt x="411" y="213"/>
                  <a:pt x="409" y="213"/>
                  <a:pt x="408" y="213"/>
                </a:cubicBezTo>
                <a:cubicBezTo>
                  <a:pt x="407" y="213"/>
                  <a:pt x="406" y="213"/>
                  <a:pt x="404" y="213"/>
                </a:cubicBezTo>
                <a:cubicBezTo>
                  <a:pt x="403" y="213"/>
                  <a:pt x="402" y="213"/>
                  <a:pt x="401" y="213"/>
                </a:cubicBezTo>
                <a:cubicBezTo>
                  <a:pt x="400" y="213"/>
                  <a:pt x="400" y="213"/>
                  <a:pt x="399" y="213"/>
                </a:cubicBezTo>
                <a:cubicBezTo>
                  <a:pt x="398" y="213"/>
                  <a:pt x="397" y="213"/>
                  <a:pt x="396" y="213"/>
                </a:cubicBezTo>
                <a:cubicBezTo>
                  <a:pt x="398" y="214"/>
                  <a:pt x="401" y="213"/>
                  <a:pt x="403" y="214"/>
                </a:cubicBezTo>
                <a:cubicBezTo>
                  <a:pt x="409" y="214"/>
                  <a:pt x="413" y="214"/>
                  <a:pt x="418" y="214"/>
                </a:cubicBezTo>
                <a:cubicBezTo>
                  <a:pt x="415" y="214"/>
                  <a:pt x="413" y="214"/>
                  <a:pt x="410" y="214"/>
                </a:cubicBezTo>
                <a:cubicBezTo>
                  <a:pt x="409" y="214"/>
                  <a:pt x="409" y="214"/>
                  <a:pt x="409" y="214"/>
                </a:cubicBezTo>
                <a:cubicBezTo>
                  <a:pt x="404" y="214"/>
                  <a:pt x="398" y="214"/>
                  <a:pt x="393" y="214"/>
                </a:cubicBezTo>
                <a:cubicBezTo>
                  <a:pt x="399" y="214"/>
                  <a:pt x="405" y="214"/>
                  <a:pt x="411" y="215"/>
                </a:cubicBezTo>
                <a:cubicBezTo>
                  <a:pt x="410" y="215"/>
                  <a:pt x="409" y="214"/>
                  <a:pt x="408" y="215"/>
                </a:cubicBezTo>
                <a:cubicBezTo>
                  <a:pt x="407" y="214"/>
                  <a:pt x="404" y="215"/>
                  <a:pt x="403" y="214"/>
                </a:cubicBezTo>
                <a:cubicBezTo>
                  <a:pt x="402" y="215"/>
                  <a:pt x="402" y="214"/>
                  <a:pt x="401" y="214"/>
                </a:cubicBezTo>
                <a:cubicBezTo>
                  <a:pt x="399" y="215"/>
                  <a:pt x="397" y="215"/>
                  <a:pt x="394" y="214"/>
                </a:cubicBezTo>
                <a:cubicBezTo>
                  <a:pt x="394" y="214"/>
                  <a:pt x="393" y="214"/>
                  <a:pt x="392" y="214"/>
                </a:cubicBezTo>
                <a:cubicBezTo>
                  <a:pt x="392" y="214"/>
                  <a:pt x="391" y="214"/>
                  <a:pt x="391" y="214"/>
                </a:cubicBezTo>
                <a:cubicBezTo>
                  <a:pt x="390" y="214"/>
                  <a:pt x="389" y="214"/>
                  <a:pt x="389" y="214"/>
                </a:cubicBezTo>
                <a:cubicBezTo>
                  <a:pt x="388" y="214"/>
                  <a:pt x="387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4"/>
                  <a:pt x="386" y="214"/>
                  <a:pt x="386" y="214"/>
                </a:cubicBezTo>
                <a:cubicBezTo>
                  <a:pt x="386" y="215"/>
                  <a:pt x="387" y="214"/>
                  <a:pt x="388" y="215"/>
                </a:cubicBezTo>
                <a:cubicBezTo>
                  <a:pt x="387" y="215"/>
                  <a:pt x="387" y="215"/>
                  <a:pt x="387" y="215"/>
                </a:cubicBezTo>
                <a:cubicBezTo>
                  <a:pt x="381" y="215"/>
                  <a:pt x="374" y="214"/>
                  <a:pt x="367" y="214"/>
                </a:cubicBezTo>
                <a:cubicBezTo>
                  <a:pt x="367" y="214"/>
                  <a:pt x="366" y="214"/>
                  <a:pt x="365" y="214"/>
                </a:cubicBezTo>
                <a:cubicBezTo>
                  <a:pt x="372" y="215"/>
                  <a:pt x="378" y="215"/>
                  <a:pt x="384" y="215"/>
                </a:cubicBezTo>
                <a:cubicBezTo>
                  <a:pt x="386" y="216"/>
                  <a:pt x="388" y="215"/>
                  <a:pt x="389" y="216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91" y="216"/>
                  <a:pt x="392" y="216"/>
                  <a:pt x="394" y="216"/>
                </a:cubicBezTo>
                <a:cubicBezTo>
                  <a:pt x="394" y="216"/>
                  <a:pt x="394" y="216"/>
                  <a:pt x="395" y="216"/>
                </a:cubicBezTo>
                <a:cubicBezTo>
                  <a:pt x="400" y="216"/>
                  <a:pt x="400" y="216"/>
                  <a:pt x="400" y="216"/>
                </a:cubicBezTo>
                <a:cubicBezTo>
                  <a:pt x="399" y="216"/>
                  <a:pt x="398" y="216"/>
                  <a:pt x="398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400" y="217"/>
                  <a:pt x="400" y="217"/>
                </a:cubicBezTo>
                <a:cubicBezTo>
                  <a:pt x="400" y="217"/>
                  <a:pt x="398" y="217"/>
                  <a:pt x="398" y="217"/>
                </a:cubicBezTo>
                <a:cubicBezTo>
                  <a:pt x="397" y="217"/>
                  <a:pt x="397" y="217"/>
                  <a:pt x="397" y="217"/>
                </a:cubicBezTo>
                <a:cubicBezTo>
                  <a:pt x="396" y="217"/>
                  <a:pt x="394" y="216"/>
                  <a:pt x="394" y="217"/>
                </a:cubicBezTo>
                <a:cubicBezTo>
                  <a:pt x="393" y="217"/>
                  <a:pt x="391" y="216"/>
                  <a:pt x="390" y="217"/>
                </a:cubicBezTo>
                <a:cubicBezTo>
                  <a:pt x="390" y="217"/>
                  <a:pt x="390" y="217"/>
                  <a:pt x="390" y="217"/>
                </a:cubicBezTo>
                <a:cubicBezTo>
                  <a:pt x="388" y="217"/>
                  <a:pt x="386" y="216"/>
                  <a:pt x="384" y="217"/>
                </a:cubicBezTo>
                <a:cubicBezTo>
                  <a:pt x="387" y="217"/>
                  <a:pt x="387" y="217"/>
                  <a:pt x="387" y="217"/>
                </a:cubicBezTo>
                <a:cubicBezTo>
                  <a:pt x="385" y="217"/>
                  <a:pt x="383" y="217"/>
                  <a:pt x="381" y="217"/>
                </a:cubicBezTo>
                <a:cubicBezTo>
                  <a:pt x="381" y="217"/>
                  <a:pt x="380" y="217"/>
                  <a:pt x="379" y="217"/>
                </a:cubicBezTo>
                <a:cubicBezTo>
                  <a:pt x="378" y="217"/>
                  <a:pt x="377" y="217"/>
                  <a:pt x="377" y="217"/>
                </a:cubicBezTo>
                <a:cubicBezTo>
                  <a:pt x="374" y="216"/>
                  <a:pt x="371" y="217"/>
                  <a:pt x="368" y="216"/>
                </a:cubicBezTo>
                <a:cubicBezTo>
                  <a:pt x="367" y="217"/>
                  <a:pt x="367" y="216"/>
                  <a:pt x="366" y="217"/>
                </a:cubicBezTo>
                <a:cubicBezTo>
                  <a:pt x="367" y="217"/>
                  <a:pt x="367" y="217"/>
                  <a:pt x="367" y="217"/>
                </a:cubicBezTo>
                <a:cubicBezTo>
                  <a:pt x="372" y="217"/>
                  <a:pt x="376" y="217"/>
                  <a:pt x="381" y="217"/>
                </a:cubicBezTo>
                <a:cubicBezTo>
                  <a:pt x="383" y="218"/>
                  <a:pt x="385" y="217"/>
                  <a:pt x="386" y="218"/>
                </a:cubicBezTo>
                <a:cubicBezTo>
                  <a:pt x="386" y="218"/>
                  <a:pt x="386" y="218"/>
                  <a:pt x="387" y="218"/>
                </a:cubicBezTo>
                <a:cubicBezTo>
                  <a:pt x="387" y="218"/>
                  <a:pt x="387" y="218"/>
                  <a:pt x="387" y="218"/>
                </a:cubicBezTo>
                <a:cubicBezTo>
                  <a:pt x="389" y="218"/>
                  <a:pt x="391" y="218"/>
                  <a:pt x="392" y="218"/>
                </a:cubicBezTo>
                <a:cubicBezTo>
                  <a:pt x="393" y="219"/>
                  <a:pt x="395" y="218"/>
                  <a:pt x="396" y="219"/>
                </a:cubicBezTo>
                <a:cubicBezTo>
                  <a:pt x="396" y="218"/>
                  <a:pt x="397" y="218"/>
                  <a:pt x="398" y="219"/>
                </a:cubicBezTo>
                <a:cubicBezTo>
                  <a:pt x="397" y="219"/>
                  <a:pt x="396" y="218"/>
                  <a:pt x="396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5" y="219"/>
                  <a:pt x="395" y="219"/>
                </a:cubicBezTo>
                <a:cubicBezTo>
                  <a:pt x="395" y="219"/>
                  <a:pt x="396" y="219"/>
                  <a:pt x="397" y="219"/>
                </a:cubicBezTo>
                <a:cubicBezTo>
                  <a:pt x="396" y="219"/>
                  <a:pt x="396" y="219"/>
                  <a:pt x="396" y="219"/>
                </a:cubicBezTo>
                <a:cubicBezTo>
                  <a:pt x="397" y="219"/>
                  <a:pt x="398" y="219"/>
                  <a:pt x="399" y="219"/>
                </a:cubicBezTo>
                <a:cubicBezTo>
                  <a:pt x="400" y="219"/>
                  <a:pt x="400" y="219"/>
                  <a:pt x="401" y="219"/>
                </a:cubicBezTo>
                <a:cubicBezTo>
                  <a:pt x="401" y="219"/>
                  <a:pt x="401" y="219"/>
                  <a:pt x="401" y="219"/>
                </a:cubicBezTo>
                <a:cubicBezTo>
                  <a:pt x="401" y="220"/>
                  <a:pt x="401" y="220"/>
                  <a:pt x="401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19"/>
                  <a:pt x="400" y="219"/>
                  <a:pt x="400" y="219"/>
                </a:cubicBezTo>
                <a:cubicBezTo>
                  <a:pt x="399" y="219"/>
                  <a:pt x="399" y="219"/>
                  <a:pt x="399" y="219"/>
                </a:cubicBezTo>
                <a:cubicBezTo>
                  <a:pt x="399" y="220"/>
                  <a:pt x="399" y="220"/>
                  <a:pt x="399" y="220"/>
                </a:cubicBezTo>
                <a:cubicBezTo>
                  <a:pt x="398" y="220"/>
                  <a:pt x="396" y="219"/>
                  <a:pt x="394" y="220"/>
                </a:cubicBezTo>
                <a:cubicBezTo>
                  <a:pt x="393" y="219"/>
                  <a:pt x="391" y="220"/>
                  <a:pt x="390" y="219"/>
                </a:cubicBezTo>
                <a:cubicBezTo>
                  <a:pt x="386" y="219"/>
                  <a:pt x="382" y="219"/>
                  <a:pt x="378" y="219"/>
                </a:cubicBezTo>
                <a:cubicBezTo>
                  <a:pt x="377" y="219"/>
                  <a:pt x="376" y="219"/>
                  <a:pt x="375" y="219"/>
                </a:cubicBezTo>
                <a:cubicBezTo>
                  <a:pt x="377" y="220"/>
                  <a:pt x="380" y="219"/>
                  <a:pt x="383" y="220"/>
                </a:cubicBezTo>
                <a:cubicBezTo>
                  <a:pt x="383" y="220"/>
                  <a:pt x="383" y="220"/>
                  <a:pt x="383" y="220"/>
                </a:cubicBezTo>
                <a:cubicBezTo>
                  <a:pt x="386" y="220"/>
                  <a:pt x="388" y="220"/>
                  <a:pt x="391" y="220"/>
                </a:cubicBezTo>
                <a:cubicBezTo>
                  <a:pt x="391" y="220"/>
                  <a:pt x="392" y="221"/>
                  <a:pt x="392" y="220"/>
                </a:cubicBezTo>
                <a:cubicBezTo>
                  <a:pt x="392" y="221"/>
                  <a:pt x="391" y="220"/>
                  <a:pt x="391" y="221"/>
                </a:cubicBezTo>
                <a:cubicBezTo>
                  <a:pt x="392" y="221"/>
                  <a:pt x="394" y="221"/>
                  <a:pt x="395" y="221"/>
                </a:cubicBezTo>
                <a:cubicBezTo>
                  <a:pt x="395" y="221"/>
                  <a:pt x="395" y="220"/>
                  <a:pt x="396" y="221"/>
                </a:cubicBezTo>
                <a:cubicBezTo>
                  <a:pt x="396" y="221"/>
                  <a:pt x="396" y="221"/>
                  <a:pt x="396" y="221"/>
                </a:cubicBezTo>
                <a:cubicBezTo>
                  <a:pt x="397" y="221"/>
                  <a:pt x="397" y="221"/>
                  <a:pt x="397" y="221"/>
                </a:cubicBezTo>
                <a:cubicBezTo>
                  <a:pt x="397" y="220"/>
                  <a:pt x="398" y="221"/>
                  <a:pt x="399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9" y="221"/>
                  <a:pt x="400" y="221"/>
                </a:cubicBezTo>
                <a:cubicBezTo>
                  <a:pt x="399" y="221"/>
                  <a:pt x="399" y="221"/>
                  <a:pt x="399" y="221"/>
                </a:cubicBezTo>
                <a:cubicBezTo>
                  <a:pt x="399" y="221"/>
                  <a:pt x="398" y="221"/>
                  <a:pt x="398" y="221"/>
                </a:cubicBezTo>
                <a:cubicBezTo>
                  <a:pt x="397" y="221"/>
                  <a:pt x="396" y="222"/>
                  <a:pt x="395" y="221"/>
                </a:cubicBezTo>
                <a:cubicBezTo>
                  <a:pt x="393" y="221"/>
                  <a:pt x="393" y="221"/>
                  <a:pt x="391" y="221"/>
                </a:cubicBezTo>
                <a:cubicBezTo>
                  <a:pt x="391" y="221"/>
                  <a:pt x="391" y="221"/>
                  <a:pt x="391" y="221"/>
                </a:cubicBezTo>
                <a:cubicBezTo>
                  <a:pt x="390" y="221"/>
                  <a:pt x="390" y="221"/>
                  <a:pt x="390" y="221"/>
                </a:cubicBezTo>
                <a:cubicBezTo>
                  <a:pt x="387" y="221"/>
                  <a:pt x="383" y="221"/>
                  <a:pt x="379" y="221"/>
                </a:cubicBezTo>
                <a:cubicBezTo>
                  <a:pt x="380" y="221"/>
                  <a:pt x="380" y="221"/>
                  <a:pt x="381" y="221"/>
                </a:cubicBezTo>
                <a:cubicBezTo>
                  <a:pt x="381" y="222"/>
                  <a:pt x="380" y="221"/>
                  <a:pt x="379" y="222"/>
                </a:cubicBezTo>
                <a:cubicBezTo>
                  <a:pt x="378" y="222"/>
                  <a:pt x="377" y="221"/>
                  <a:pt x="376" y="222"/>
                </a:cubicBezTo>
                <a:cubicBezTo>
                  <a:pt x="375" y="222"/>
                  <a:pt x="375" y="221"/>
                  <a:pt x="374" y="222"/>
                </a:cubicBezTo>
                <a:cubicBezTo>
                  <a:pt x="373" y="221"/>
                  <a:pt x="371" y="222"/>
                  <a:pt x="369" y="221"/>
                </a:cubicBezTo>
                <a:cubicBezTo>
                  <a:pt x="368" y="222"/>
                  <a:pt x="367" y="221"/>
                  <a:pt x="367" y="221"/>
                </a:cubicBezTo>
                <a:cubicBezTo>
                  <a:pt x="366" y="221"/>
                  <a:pt x="364" y="222"/>
                  <a:pt x="363" y="221"/>
                </a:cubicBezTo>
                <a:cubicBezTo>
                  <a:pt x="362" y="222"/>
                  <a:pt x="361" y="222"/>
                  <a:pt x="360" y="221"/>
                </a:cubicBezTo>
                <a:cubicBezTo>
                  <a:pt x="354" y="222"/>
                  <a:pt x="349" y="221"/>
                  <a:pt x="342" y="221"/>
                </a:cubicBezTo>
                <a:cubicBezTo>
                  <a:pt x="344" y="222"/>
                  <a:pt x="347" y="221"/>
                  <a:pt x="349" y="222"/>
                </a:cubicBezTo>
                <a:cubicBezTo>
                  <a:pt x="353" y="222"/>
                  <a:pt x="358" y="222"/>
                  <a:pt x="362" y="222"/>
                </a:cubicBezTo>
                <a:cubicBezTo>
                  <a:pt x="362" y="222"/>
                  <a:pt x="363" y="222"/>
                  <a:pt x="363" y="222"/>
                </a:cubicBezTo>
                <a:cubicBezTo>
                  <a:pt x="365" y="222"/>
                  <a:pt x="366" y="222"/>
                  <a:pt x="368" y="223"/>
                </a:cubicBezTo>
                <a:cubicBezTo>
                  <a:pt x="368" y="222"/>
                  <a:pt x="368" y="222"/>
                  <a:pt x="368" y="222"/>
                </a:cubicBezTo>
                <a:cubicBezTo>
                  <a:pt x="369" y="223"/>
                  <a:pt x="369" y="223"/>
                  <a:pt x="370" y="223"/>
                </a:cubicBezTo>
                <a:cubicBezTo>
                  <a:pt x="370" y="223"/>
                  <a:pt x="370" y="223"/>
                  <a:pt x="370" y="223"/>
                </a:cubicBezTo>
                <a:cubicBezTo>
                  <a:pt x="370" y="223"/>
                  <a:pt x="370" y="223"/>
                  <a:pt x="371" y="223"/>
                </a:cubicBezTo>
                <a:cubicBezTo>
                  <a:pt x="371" y="223"/>
                  <a:pt x="371" y="223"/>
                  <a:pt x="371" y="223"/>
                </a:cubicBezTo>
                <a:cubicBezTo>
                  <a:pt x="372" y="223"/>
                  <a:pt x="373" y="223"/>
                  <a:pt x="374" y="223"/>
                </a:cubicBezTo>
                <a:cubicBezTo>
                  <a:pt x="375" y="222"/>
                  <a:pt x="376" y="223"/>
                  <a:pt x="377" y="223"/>
                </a:cubicBezTo>
                <a:cubicBezTo>
                  <a:pt x="377" y="223"/>
                  <a:pt x="378" y="223"/>
                  <a:pt x="378" y="223"/>
                </a:cubicBezTo>
                <a:cubicBezTo>
                  <a:pt x="378" y="223"/>
                  <a:pt x="378" y="223"/>
                  <a:pt x="378" y="223"/>
                </a:cubicBezTo>
                <a:cubicBezTo>
                  <a:pt x="378" y="223"/>
                  <a:pt x="379" y="224"/>
                  <a:pt x="379" y="223"/>
                </a:cubicBezTo>
                <a:cubicBezTo>
                  <a:pt x="380" y="223"/>
                  <a:pt x="382" y="224"/>
                  <a:pt x="383" y="224"/>
                </a:cubicBezTo>
                <a:cubicBezTo>
                  <a:pt x="384" y="224"/>
                  <a:pt x="384" y="224"/>
                  <a:pt x="384" y="224"/>
                </a:cubicBezTo>
                <a:cubicBezTo>
                  <a:pt x="384" y="224"/>
                  <a:pt x="385" y="224"/>
                  <a:pt x="385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4"/>
                  <a:pt x="385" y="224"/>
                  <a:pt x="386" y="224"/>
                </a:cubicBezTo>
                <a:cubicBezTo>
                  <a:pt x="386" y="224"/>
                  <a:pt x="386" y="224"/>
                  <a:pt x="386" y="224"/>
                </a:cubicBezTo>
                <a:cubicBezTo>
                  <a:pt x="385" y="224"/>
                  <a:pt x="385" y="224"/>
                  <a:pt x="385" y="224"/>
                </a:cubicBezTo>
                <a:cubicBezTo>
                  <a:pt x="385" y="225"/>
                  <a:pt x="385" y="225"/>
                  <a:pt x="385" y="225"/>
                </a:cubicBezTo>
                <a:cubicBezTo>
                  <a:pt x="384" y="225"/>
                  <a:pt x="383" y="224"/>
                  <a:pt x="382" y="225"/>
                </a:cubicBezTo>
                <a:cubicBezTo>
                  <a:pt x="382" y="225"/>
                  <a:pt x="382" y="225"/>
                  <a:pt x="381" y="225"/>
                </a:cubicBezTo>
                <a:cubicBezTo>
                  <a:pt x="381" y="225"/>
                  <a:pt x="381" y="225"/>
                  <a:pt x="380" y="225"/>
                </a:cubicBezTo>
                <a:cubicBezTo>
                  <a:pt x="380" y="225"/>
                  <a:pt x="378" y="225"/>
                  <a:pt x="380" y="225"/>
                </a:cubicBezTo>
                <a:cubicBezTo>
                  <a:pt x="380" y="225"/>
                  <a:pt x="381" y="226"/>
                  <a:pt x="382" y="225"/>
                </a:cubicBezTo>
                <a:cubicBezTo>
                  <a:pt x="382" y="226"/>
                  <a:pt x="382" y="226"/>
                  <a:pt x="382" y="226"/>
                </a:cubicBezTo>
                <a:cubicBezTo>
                  <a:pt x="383" y="225"/>
                  <a:pt x="384" y="226"/>
                  <a:pt x="384" y="226"/>
                </a:cubicBezTo>
                <a:cubicBezTo>
                  <a:pt x="385" y="226"/>
                  <a:pt x="385" y="225"/>
                  <a:pt x="386" y="226"/>
                </a:cubicBezTo>
                <a:cubicBezTo>
                  <a:pt x="385" y="226"/>
                  <a:pt x="383" y="225"/>
                  <a:pt x="382" y="226"/>
                </a:cubicBezTo>
                <a:cubicBezTo>
                  <a:pt x="380" y="225"/>
                  <a:pt x="379" y="226"/>
                  <a:pt x="377" y="226"/>
                </a:cubicBezTo>
                <a:cubicBezTo>
                  <a:pt x="377" y="225"/>
                  <a:pt x="377" y="225"/>
                  <a:pt x="376" y="226"/>
                </a:cubicBezTo>
                <a:cubicBezTo>
                  <a:pt x="376" y="226"/>
                  <a:pt x="376" y="226"/>
                  <a:pt x="376" y="226"/>
                </a:cubicBezTo>
                <a:cubicBezTo>
                  <a:pt x="376" y="226"/>
                  <a:pt x="377" y="226"/>
                  <a:pt x="378" y="226"/>
                </a:cubicBezTo>
                <a:cubicBezTo>
                  <a:pt x="378" y="225"/>
                  <a:pt x="379" y="226"/>
                  <a:pt x="379" y="226"/>
                </a:cubicBezTo>
                <a:cubicBezTo>
                  <a:pt x="383" y="226"/>
                  <a:pt x="387" y="226"/>
                  <a:pt x="391" y="226"/>
                </a:cubicBezTo>
                <a:cubicBezTo>
                  <a:pt x="391" y="227"/>
                  <a:pt x="391" y="226"/>
                  <a:pt x="392" y="227"/>
                </a:cubicBezTo>
                <a:cubicBezTo>
                  <a:pt x="393" y="227"/>
                  <a:pt x="394" y="227"/>
                  <a:pt x="394" y="227"/>
                </a:cubicBezTo>
                <a:cubicBezTo>
                  <a:pt x="395" y="226"/>
                  <a:pt x="395" y="227"/>
                  <a:pt x="396" y="227"/>
                </a:cubicBezTo>
                <a:cubicBezTo>
                  <a:pt x="397" y="227"/>
                  <a:pt x="397" y="227"/>
                  <a:pt x="398" y="227"/>
                </a:cubicBezTo>
                <a:cubicBezTo>
                  <a:pt x="398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9" y="227"/>
                  <a:pt x="399" y="227"/>
                </a:cubicBezTo>
                <a:cubicBezTo>
                  <a:pt x="399" y="227"/>
                  <a:pt x="398" y="227"/>
                  <a:pt x="398" y="227"/>
                </a:cubicBezTo>
                <a:cubicBezTo>
                  <a:pt x="398" y="227"/>
                  <a:pt x="396" y="228"/>
                  <a:pt x="396" y="227"/>
                </a:cubicBezTo>
                <a:cubicBezTo>
                  <a:pt x="396" y="227"/>
                  <a:pt x="394" y="227"/>
                  <a:pt x="392" y="227"/>
                </a:cubicBezTo>
                <a:cubicBezTo>
                  <a:pt x="391" y="227"/>
                  <a:pt x="389" y="227"/>
                  <a:pt x="388" y="227"/>
                </a:cubicBezTo>
                <a:cubicBezTo>
                  <a:pt x="388" y="227"/>
                  <a:pt x="388" y="227"/>
                  <a:pt x="388" y="227"/>
                </a:cubicBezTo>
                <a:cubicBezTo>
                  <a:pt x="388" y="227"/>
                  <a:pt x="387" y="227"/>
                  <a:pt x="387" y="227"/>
                </a:cubicBezTo>
                <a:cubicBezTo>
                  <a:pt x="387" y="227"/>
                  <a:pt x="387" y="227"/>
                  <a:pt x="387" y="227"/>
                </a:cubicBezTo>
                <a:cubicBezTo>
                  <a:pt x="386" y="227"/>
                  <a:pt x="386" y="228"/>
                  <a:pt x="384" y="227"/>
                </a:cubicBezTo>
                <a:cubicBezTo>
                  <a:pt x="384" y="227"/>
                  <a:pt x="384" y="227"/>
                  <a:pt x="384" y="227"/>
                </a:cubicBezTo>
                <a:cubicBezTo>
                  <a:pt x="383" y="227"/>
                  <a:pt x="383" y="227"/>
                  <a:pt x="382" y="227"/>
                </a:cubicBezTo>
                <a:cubicBezTo>
                  <a:pt x="379" y="227"/>
                  <a:pt x="376" y="228"/>
                  <a:pt x="374" y="227"/>
                </a:cubicBezTo>
                <a:cubicBezTo>
                  <a:pt x="374" y="227"/>
                  <a:pt x="374" y="227"/>
                  <a:pt x="374" y="227"/>
                </a:cubicBezTo>
                <a:cubicBezTo>
                  <a:pt x="375" y="228"/>
                  <a:pt x="377" y="227"/>
                  <a:pt x="378" y="228"/>
                </a:cubicBezTo>
                <a:cubicBezTo>
                  <a:pt x="379" y="227"/>
                  <a:pt x="379" y="228"/>
                  <a:pt x="380" y="228"/>
                </a:cubicBezTo>
                <a:cubicBezTo>
                  <a:pt x="381" y="228"/>
                  <a:pt x="381" y="228"/>
                  <a:pt x="381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0" y="228"/>
                  <a:pt x="380" y="228"/>
                  <a:pt x="380" y="228"/>
                </a:cubicBezTo>
                <a:cubicBezTo>
                  <a:pt x="381" y="229"/>
                  <a:pt x="382" y="229"/>
                  <a:pt x="383" y="229"/>
                </a:cubicBezTo>
                <a:cubicBezTo>
                  <a:pt x="383" y="229"/>
                  <a:pt x="384" y="228"/>
                  <a:pt x="384" y="229"/>
                </a:cubicBezTo>
                <a:cubicBezTo>
                  <a:pt x="385" y="229"/>
                  <a:pt x="386" y="229"/>
                  <a:pt x="386" y="229"/>
                </a:cubicBezTo>
                <a:cubicBezTo>
                  <a:pt x="387" y="229"/>
                  <a:pt x="389" y="229"/>
                  <a:pt x="390" y="229"/>
                </a:cubicBezTo>
                <a:cubicBezTo>
                  <a:pt x="390" y="229"/>
                  <a:pt x="390" y="229"/>
                  <a:pt x="390" y="229"/>
                </a:cubicBezTo>
                <a:cubicBezTo>
                  <a:pt x="391" y="229"/>
                  <a:pt x="390" y="229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2" y="230"/>
                  <a:pt x="393" y="229"/>
                  <a:pt x="394" y="230"/>
                </a:cubicBezTo>
                <a:cubicBezTo>
                  <a:pt x="393" y="230"/>
                  <a:pt x="392" y="230"/>
                  <a:pt x="391" y="229"/>
                </a:cubicBezTo>
                <a:cubicBezTo>
                  <a:pt x="391" y="229"/>
                  <a:pt x="391" y="229"/>
                  <a:pt x="391" y="229"/>
                </a:cubicBezTo>
                <a:cubicBezTo>
                  <a:pt x="391" y="230"/>
                  <a:pt x="393" y="230"/>
                  <a:pt x="394" y="230"/>
                </a:cubicBezTo>
                <a:cubicBezTo>
                  <a:pt x="394" y="230"/>
                  <a:pt x="394" y="230"/>
                  <a:pt x="395" y="230"/>
                </a:cubicBezTo>
                <a:cubicBezTo>
                  <a:pt x="395" y="230"/>
                  <a:pt x="395" y="230"/>
                  <a:pt x="395" y="230"/>
                </a:cubicBezTo>
                <a:cubicBezTo>
                  <a:pt x="394" y="230"/>
                  <a:pt x="393" y="230"/>
                  <a:pt x="391" y="230"/>
                </a:cubicBezTo>
                <a:cubicBezTo>
                  <a:pt x="390" y="230"/>
                  <a:pt x="390" y="230"/>
                  <a:pt x="390" y="230"/>
                </a:cubicBezTo>
                <a:cubicBezTo>
                  <a:pt x="391" y="231"/>
                  <a:pt x="392" y="231"/>
                  <a:pt x="393" y="231"/>
                </a:cubicBezTo>
                <a:cubicBezTo>
                  <a:pt x="394" y="231"/>
                  <a:pt x="395" y="231"/>
                  <a:pt x="396" y="231"/>
                </a:cubicBezTo>
                <a:cubicBezTo>
                  <a:pt x="397" y="231"/>
                  <a:pt x="398" y="231"/>
                  <a:pt x="399" y="231"/>
                </a:cubicBezTo>
                <a:cubicBezTo>
                  <a:pt x="399" y="232"/>
                  <a:pt x="399" y="231"/>
                  <a:pt x="400" y="231"/>
                </a:cubicBezTo>
                <a:cubicBezTo>
                  <a:pt x="400" y="231"/>
                  <a:pt x="401" y="231"/>
                  <a:pt x="401" y="231"/>
                </a:cubicBezTo>
                <a:cubicBezTo>
                  <a:pt x="400" y="231"/>
                  <a:pt x="400" y="231"/>
                  <a:pt x="400" y="231"/>
                </a:cubicBezTo>
                <a:cubicBezTo>
                  <a:pt x="401" y="232"/>
                  <a:pt x="400" y="232"/>
                  <a:pt x="400" y="232"/>
                </a:cubicBezTo>
                <a:cubicBezTo>
                  <a:pt x="401" y="232"/>
                  <a:pt x="402" y="232"/>
                  <a:pt x="402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3" y="232"/>
                  <a:pt x="403" y="232"/>
                  <a:pt x="403" y="232"/>
                </a:cubicBezTo>
                <a:cubicBezTo>
                  <a:pt x="402" y="232"/>
                  <a:pt x="401" y="232"/>
                  <a:pt x="400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8" y="232"/>
                  <a:pt x="398" y="232"/>
                  <a:pt x="398" y="232"/>
                </a:cubicBezTo>
                <a:cubicBezTo>
                  <a:pt x="397" y="233"/>
                  <a:pt x="396" y="232"/>
                  <a:pt x="395" y="233"/>
                </a:cubicBezTo>
                <a:cubicBezTo>
                  <a:pt x="395" y="233"/>
                  <a:pt x="395" y="233"/>
                  <a:pt x="395" y="233"/>
                </a:cubicBezTo>
                <a:cubicBezTo>
                  <a:pt x="395" y="233"/>
                  <a:pt x="394" y="233"/>
                  <a:pt x="394" y="233"/>
                </a:cubicBezTo>
                <a:cubicBezTo>
                  <a:pt x="394" y="233"/>
                  <a:pt x="395" y="233"/>
                  <a:pt x="395" y="233"/>
                </a:cubicBezTo>
                <a:cubicBezTo>
                  <a:pt x="395" y="233"/>
                  <a:pt x="396" y="233"/>
                  <a:pt x="396" y="233"/>
                </a:cubicBezTo>
                <a:cubicBezTo>
                  <a:pt x="396" y="233"/>
                  <a:pt x="396" y="233"/>
                  <a:pt x="397" y="233"/>
                </a:cubicBezTo>
                <a:cubicBezTo>
                  <a:pt x="397" y="233"/>
                  <a:pt x="397" y="233"/>
                  <a:pt x="397" y="233"/>
                </a:cubicBezTo>
                <a:cubicBezTo>
                  <a:pt x="396" y="234"/>
                  <a:pt x="394" y="234"/>
                  <a:pt x="393" y="233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3" y="234"/>
                  <a:pt x="393" y="234"/>
                  <a:pt x="393" y="234"/>
                </a:cubicBezTo>
                <a:cubicBezTo>
                  <a:pt x="392" y="234"/>
                  <a:pt x="392" y="234"/>
                  <a:pt x="392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4"/>
                  <a:pt x="385" y="234"/>
                  <a:pt x="384" y="234"/>
                </a:cubicBezTo>
                <a:cubicBezTo>
                  <a:pt x="383" y="234"/>
                  <a:pt x="383" y="234"/>
                  <a:pt x="382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1" y="234"/>
                  <a:pt x="381" y="234"/>
                  <a:pt x="381" y="234"/>
                </a:cubicBezTo>
                <a:cubicBezTo>
                  <a:pt x="380" y="234"/>
                  <a:pt x="380" y="235"/>
                  <a:pt x="380" y="234"/>
                </a:cubicBezTo>
                <a:cubicBezTo>
                  <a:pt x="379" y="234"/>
                  <a:pt x="378" y="234"/>
                  <a:pt x="378" y="234"/>
                </a:cubicBezTo>
                <a:cubicBezTo>
                  <a:pt x="378" y="234"/>
                  <a:pt x="377" y="234"/>
                  <a:pt x="377" y="234"/>
                </a:cubicBezTo>
                <a:cubicBezTo>
                  <a:pt x="377" y="235"/>
                  <a:pt x="376" y="234"/>
                  <a:pt x="375" y="235"/>
                </a:cubicBezTo>
                <a:cubicBezTo>
                  <a:pt x="374" y="234"/>
                  <a:pt x="372" y="235"/>
                  <a:pt x="371" y="234"/>
                </a:cubicBezTo>
                <a:cubicBezTo>
                  <a:pt x="371" y="234"/>
                  <a:pt x="371" y="234"/>
                  <a:pt x="371" y="234"/>
                </a:cubicBezTo>
                <a:cubicBezTo>
                  <a:pt x="369" y="235"/>
                  <a:pt x="367" y="235"/>
                  <a:pt x="365" y="234"/>
                </a:cubicBezTo>
                <a:cubicBezTo>
                  <a:pt x="364" y="235"/>
                  <a:pt x="363" y="234"/>
                  <a:pt x="361" y="234"/>
                </a:cubicBezTo>
                <a:cubicBezTo>
                  <a:pt x="360" y="234"/>
                  <a:pt x="359" y="235"/>
                  <a:pt x="357" y="234"/>
                </a:cubicBezTo>
                <a:cubicBezTo>
                  <a:pt x="354" y="235"/>
                  <a:pt x="351" y="234"/>
                  <a:pt x="348" y="234"/>
                </a:cubicBezTo>
                <a:cubicBezTo>
                  <a:pt x="347" y="234"/>
                  <a:pt x="345" y="234"/>
                  <a:pt x="345" y="234"/>
                </a:cubicBezTo>
                <a:cubicBezTo>
                  <a:pt x="342" y="234"/>
                  <a:pt x="339" y="234"/>
                  <a:pt x="336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5" y="234"/>
                  <a:pt x="335" y="234"/>
                </a:cubicBezTo>
                <a:cubicBezTo>
                  <a:pt x="335" y="234"/>
                  <a:pt x="334" y="234"/>
                  <a:pt x="334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1" y="234"/>
                  <a:pt x="331" y="234"/>
                  <a:pt x="331" y="234"/>
                </a:cubicBezTo>
                <a:cubicBezTo>
                  <a:pt x="330" y="234"/>
                  <a:pt x="329" y="234"/>
                  <a:pt x="328" y="234"/>
                </a:cubicBezTo>
                <a:cubicBezTo>
                  <a:pt x="327" y="235"/>
                  <a:pt x="326" y="234"/>
                  <a:pt x="325" y="234"/>
                </a:cubicBezTo>
                <a:cubicBezTo>
                  <a:pt x="324" y="234"/>
                  <a:pt x="322" y="234"/>
                  <a:pt x="321" y="234"/>
                </a:cubicBezTo>
                <a:cubicBezTo>
                  <a:pt x="318" y="234"/>
                  <a:pt x="318" y="234"/>
                  <a:pt x="318" y="234"/>
                </a:cubicBezTo>
                <a:cubicBezTo>
                  <a:pt x="318" y="234"/>
                  <a:pt x="317" y="234"/>
                  <a:pt x="316" y="234"/>
                </a:cubicBezTo>
                <a:cubicBezTo>
                  <a:pt x="316" y="234"/>
                  <a:pt x="315" y="234"/>
                  <a:pt x="314" y="234"/>
                </a:cubicBezTo>
                <a:cubicBezTo>
                  <a:pt x="312" y="234"/>
                  <a:pt x="310" y="234"/>
                  <a:pt x="308" y="234"/>
                </a:cubicBezTo>
                <a:cubicBezTo>
                  <a:pt x="306" y="234"/>
                  <a:pt x="303" y="234"/>
                  <a:pt x="301" y="234"/>
                </a:cubicBezTo>
                <a:cubicBezTo>
                  <a:pt x="300" y="234"/>
                  <a:pt x="298" y="234"/>
                  <a:pt x="297" y="234"/>
                </a:cubicBezTo>
                <a:cubicBezTo>
                  <a:pt x="292" y="234"/>
                  <a:pt x="288" y="234"/>
                  <a:pt x="283" y="233"/>
                </a:cubicBezTo>
                <a:cubicBezTo>
                  <a:pt x="281" y="234"/>
                  <a:pt x="280" y="234"/>
                  <a:pt x="278" y="233"/>
                </a:cubicBezTo>
                <a:cubicBezTo>
                  <a:pt x="276" y="233"/>
                  <a:pt x="274" y="234"/>
                  <a:pt x="272" y="233"/>
                </a:cubicBezTo>
                <a:cubicBezTo>
                  <a:pt x="270" y="234"/>
                  <a:pt x="268" y="233"/>
                  <a:pt x="267" y="233"/>
                </a:cubicBezTo>
                <a:cubicBezTo>
                  <a:pt x="264" y="234"/>
                  <a:pt x="261" y="233"/>
                  <a:pt x="259" y="233"/>
                </a:cubicBezTo>
                <a:cubicBezTo>
                  <a:pt x="258" y="234"/>
                  <a:pt x="258" y="233"/>
                  <a:pt x="257" y="233"/>
                </a:cubicBezTo>
                <a:cubicBezTo>
                  <a:pt x="254" y="233"/>
                  <a:pt x="252" y="233"/>
                  <a:pt x="249" y="233"/>
                </a:cubicBezTo>
                <a:cubicBezTo>
                  <a:pt x="248" y="233"/>
                  <a:pt x="247" y="233"/>
                  <a:pt x="247" y="233"/>
                </a:cubicBezTo>
                <a:cubicBezTo>
                  <a:pt x="243" y="233"/>
                  <a:pt x="240" y="234"/>
                  <a:pt x="237" y="233"/>
                </a:cubicBezTo>
                <a:cubicBezTo>
                  <a:pt x="237" y="234"/>
                  <a:pt x="236" y="233"/>
                  <a:pt x="236" y="233"/>
                </a:cubicBezTo>
                <a:cubicBezTo>
                  <a:pt x="236" y="234"/>
                  <a:pt x="236" y="234"/>
                  <a:pt x="236" y="234"/>
                </a:cubicBezTo>
                <a:cubicBezTo>
                  <a:pt x="234" y="233"/>
                  <a:pt x="233" y="234"/>
                  <a:pt x="231" y="234"/>
                </a:cubicBezTo>
                <a:cubicBezTo>
                  <a:pt x="231" y="234"/>
                  <a:pt x="231" y="233"/>
                  <a:pt x="230" y="233"/>
                </a:cubicBezTo>
                <a:cubicBezTo>
                  <a:pt x="230" y="234"/>
                  <a:pt x="228" y="233"/>
                  <a:pt x="228" y="234"/>
                </a:cubicBezTo>
                <a:cubicBezTo>
                  <a:pt x="224" y="234"/>
                  <a:pt x="221" y="234"/>
                  <a:pt x="217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7" y="234"/>
                  <a:pt x="216" y="234"/>
                  <a:pt x="216" y="234"/>
                </a:cubicBezTo>
                <a:cubicBezTo>
                  <a:pt x="217" y="234"/>
                  <a:pt x="217" y="234"/>
                  <a:pt x="217" y="234"/>
                </a:cubicBezTo>
                <a:cubicBezTo>
                  <a:pt x="216" y="234"/>
                  <a:pt x="216" y="234"/>
                  <a:pt x="216" y="234"/>
                </a:cubicBezTo>
                <a:cubicBezTo>
                  <a:pt x="216" y="234"/>
                  <a:pt x="217" y="234"/>
                  <a:pt x="218" y="234"/>
                </a:cubicBezTo>
                <a:cubicBezTo>
                  <a:pt x="218" y="233"/>
                  <a:pt x="217" y="233"/>
                  <a:pt x="217" y="234"/>
                </a:cubicBezTo>
                <a:cubicBezTo>
                  <a:pt x="215" y="234"/>
                  <a:pt x="214" y="233"/>
                  <a:pt x="213" y="234"/>
                </a:cubicBezTo>
                <a:cubicBezTo>
                  <a:pt x="212" y="234"/>
                  <a:pt x="211" y="233"/>
                  <a:pt x="210" y="233"/>
                </a:cubicBezTo>
                <a:cubicBezTo>
                  <a:pt x="210" y="234"/>
                  <a:pt x="210" y="234"/>
                  <a:pt x="210" y="234"/>
                </a:cubicBezTo>
                <a:cubicBezTo>
                  <a:pt x="207" y="234"/>
                  <a:pt x="202" y="234"/>
                  <a:pt x="199" y="234"/>
                </a:cubicBezTo>
                <a:cubicBezTo>
                  <a:pt x="198" y="234"/>
                  <a:pt x="197" y="234"/>
                  <a:pt x="197" y="234"/>
                </a:cubicBezTo>
                <a:cubicBezTo>
                  <a:pt x="196" y="234"/>
                  <a:pt x="196" y="234"/>
                  <a:pt x="195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9" y="234"/>
                  <a:pt x="189" y="234"/>
                  <a:pt x="189" y="234"/>
                </a:cubicBezTo>
                <a:cubicBezTo>
                  <a:pt x="188" y="233"/>
                  <a:pt x="185" y="234"/>
                  <a:pt x="184" y="234"/>
                </a:cubicBezTo>
                <a:cubicBezTo>
                  <a:pt x="183" y="234"/>
                  <a:pt x="183" y="234"/>
                  <a:pt x="183" y="234"/>
                </a:cubicBezTo>
                <a:cubicBezTo>
                  <a:pt x="173" y="234"/>
                  <a:pt x="163" y="234"/>
                  <a:pt x="153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52" y="234"/>
                  <a:pt x="152" y="234"/>
                  <a:pt x="152" y="234"/>
                </a:cubicBezTo>
                <a:cubicBezTo>
                  <a:pt x="143" y="235"/>
                  <a:pt x="137" y="235"/>
                  <a:pt x="128" y="235"/>
                </a:cubicBezTo>
                <a:cubicBezTo>
                  <a:pt x="127" y="235"/>
                  <a:pt x="125" y="235"/>
                  <a:pt x="124" y="235"/>
                </a:cubicBezTo>
                <a:cubicBezTo>
                  <a:pt x="121" y="235"/>
                  <a:pt x="118" y="235"/>
                  <a:pt x="115" y="234"/>
                </a:cubicBezTo>
                <a:cubicBezTo>
                  <a:pt x="115" y="235"/>
                  <a:pt x="114" y="234"/>
                  <a:pt x="114" y="234"/>
                </a:cubicBezTo>
                <a:cubicBezTo>
                  <a:pt x="111" y="235"/>
                  <a:pt x="109" y="234"/>
                  <a:pt x="107" y="234"/>
                </a:cubicBezTo>
                <a:cubicBezTo>
                  <a:pt x="100" y="234"/>
                  <a:pt x="92" y="234"/>
                  <a:pt x="85" y="233"/>
                </a:cubicBezTo>
                <a:cubicBezTo>
                  <a:pt x="84" y="233"/>
                  <a:pt x="83" y="233"/>
                  <a:pt x="82" y="233"/>
                </a:cubicBezTo>
                <a:cubicBezTo>
                  <a:pt x="80" y="233"/>
                  <a:pt x="78" y="233"/>
                  <a:pt x="77" y="233"/>
                </a:cubicBezTo>
                <a:cubicBezTo>
                  <a:pt x="76" y="233"/>
                  <a:pt x="75" y="233"/>
                  <a:pt x="74" y="233"/>
                </a:cubicBezTo>
                <a:cubicBezTo>
                  <a:pt x="74" y="233"/>
                  <a:pt x="72" y="233"/>
                  <a:pt x="71" y="233"/>
                </a:cubicBezTo>
                <a:cubicBezTo>
                  <a:pt x="69" y="233"/>
                  <a:pt x="67" y="233"/>
                  <a:pt x="65" y="232"/>
                </a:cubicBezTo>
                <a:cubicBezTo>
                  <a:pt x="66" y="232"/>
                  <a:pt x="66" y="232"/>
                  <a:pt x="66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232"/>
                  <a:pt x="65" y="232"/>
                  <a:pt x="65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68" y="231"/>
                  <a:pt x="67" y="231"/>
                  <a:pt x="66" y="231"/>
                </a:cubicBezTo>
                <a:cubicBezTo>
                  <a:pt x="66" y="231"/>
                  <a:pt x="67" y="231"/>
                  <a:pt x="68" y="231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73" y="231"/>
                  <a:pt x="70" y="231"/>
                  <a:pt x="67" y="231"/>
                </a:cubicBezTo>
                <a:cubicBezTo>
                  <a:pt x="67" y="230"/>
                  <a:pt x="67" y="230"/>
                  <a:pt x="67" y="230"/>
                </a:cubicBezTo>
                <a:cubicBezTo>
                  <a:pt x="66" y="230"/>
                  <a:pt x="65" y="230"/>
                  <a:pt x="64" y="230"/>
                </a:cubicBezTo>
                <a:cubicBezTo>
                  <a:pt x="65" y="230"/>
                  <a:pt x="67" y="230"/>
                  <a:pt x="67" y="230"/>
                </a:cubicBezTo>
                <a:cubicBezTo>
                  <a:pt x="67" y="229"/>
                  <a:pt x="68" y="229"/>
                  <a:pt x="68" y="22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77" y="229"/>
                  <a:pt x="76" y="229"/>
                  <a:pt x="76" y="229"/>
                </a:cubicBezTo>
                <a:cubicBezTo>
                  <a:pt x="74" y="229"/>
                  <a:pt x="73" y="229"/>
                  <a:pt x="71" y="228"/>
                </a:cubicBezTo>
                <a:cubicBezTo>
                  <a:pt x="70" y="228"/>
                  <a:pt x="69" y="228"/>
                  <a:pt x="68" y="228"/>
                </a:cubicBezTo>
                <a:cubicBezTo>
                  <a:pt x="69" y="228"/>
                  <a:pt x="69" y="228"/>
                  <a:pt x="70" y="228"/>
                </a:cubicBez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0" y="228"/>
                  <a:pt x="69" y="228"/>
                </a:cubicBezTo>
                <a:cubicBezTo>
                  <a:pt x="69" y="228"/>
                  <a:pt x="68" y="228"/>
                  <a:pt x="68" y="228"/>
                </a:cubicBezTo>
                <a:cubicBezTo>
                  <a:pt x="69" y="228"/>
                  <a:pt x="71" y="227"/>
                  <a:pt x="72" y="228"/>
                </a:cubicBezTo>
                <a:cubicBezTo>
                  <a:pt x="72" y="227"/>
                  <a:pt x="73" y="227"/>
                  <a:pt x="73" y="227"/>
                </a:cubicBezTo>
                <a:cubicBezTo>
                  <a:pt x="74" y="227"/>
                  <a:pt x="76" y="227"/>
                  <a:pt x="77" y="227"/>
                </a:cubicBezTo>
                <a:cubicBezTo>
                  <a:pt x="75" y="226"/>
                  <a:pt x="72" y="227"/>
                  <a:pt x="71" y="226"/>
                </a:cubicBezTo>
                <a:cubicBezTo>
                  <a:pt x="74" y="226"/>
                  <a:pt x="79" y="226"/>
                  <a:pt x="83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78" y="225"/>
                  <a:pt x="74" y="226"/>
                  <a:pt x="70" y="225"/>
                </a:cubicBezTo>
                <a:cubicBezTo>
                  <a:pt x="70" y="225"/>
                  <a:pt x="70" y="225"/>
                  <a:pt x="70" y="225"/>
                </a:cubicBezTo>
                <a:cubicBezTo>
                  <a:pt x="70" y="225"/>
                  <a:pt x="70" y="225"/>
                  <a:pt x="71" y="225"/>
                </a:cubicBezTo>
                <a:cubicBezTo>
                  <a:pt x="73" y="225"/>
                  <a:pt x="75" y="225"/>
                  <a:pt x="77" y="225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6" y="224"/>
                  <a:pt x="76" y="224"/>
                  <a:pt x="76" y="224"/>
                </a:cubicBezTo>
                <a:cubicBezTo>
                  <a:pt x="79" y="224"/>
                  <a:pt x="80" y="224"/>
                  <a:pt x="83" y="224"/>
                </a:cubicBezTo>
                <a:cubicBezTo>
                  <a:pt x="82" y="224"/>
                  <a:pt x="81" y="223"/>
                  <a:pt x="80" y="223"/>
                </a:cubicBezTo>
                <a:cubicBezTo>
                  <a:pt x="80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80" y="223"/>
                  <a:pt x="80" y="222"/>
                  <a:pt x="81" y="223"/>
                </a:cubicBezTo>
                <a:cubicBezTo>
                  <a:pt x="81" y="223"/>
                  <a:pt x="81" y="223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0" y="222"/>
                  <a:pt x="78" y="223"/>
                  <a:pt x="76" y="222"/>
                </a:cubicBezTo>
                <a:cubicBezTo>
                  <a:pt x="76" y="222"/>
                  <a:pt x="78" y="222"/>
                  <a:pt x="77" y="222"/>
                </a:cubicBezTo>
                <a:cubicBezTo>
                  <a:pt x="78" y="222"/>
                  <a:pt x="78" y="222"/>
                  <a:pt x="78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86" y="222"/>
                  <a:pt x="86" y="222"/>
                  <a:pt x="86" y="222"/>
                </a:cubicBezTo>
                <a:cubicBezTo>
                  <a:pt x="97" y="222"/>
                  <a:pt x="110" y="222"/>
                  <a:pt x="120" y="222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06" y="222"/>
                  <a:pt x="92" y="221"/>
                  <a:pt x="79" y="220"/>
                </a:cubicBezTo>
                <a:cubicBezTo>
                  <a:pt x="79" y="220"/>
                  <a:pt x="79" y="220"/>
                  <a:pt x="79" y="220"/>
                </a:cubicBezTo>
                <a:cubicBezTo>
                  <a:pt x="84" y="220"/>
                  <a:pt x="90" y="221"/>
                  <a:pt x="95" y="220"/>
                </a:cubicBezTo>
                <a:cubicBezTo>
                  <a:pt x="89" y="220"/>
                  <a:pt x="83" y="220"/>
                  <a:pt x="78" y="219"/>
                </a:cubicBezTo>
                <a:cubicBezTo>
                  <a:pt x="77" y="219"/>
                  <a:pt x="76" y="219"/>
                  <a:pt x="75" y="219"/>
                </a:cubicBezTo>
                <a:cubicBezTo>
                  <a:pt x="75" y="219"/>
                  <a:pt x="76" y="218"/>
                  <a:pt x="77" y="218"/>
                </a:cubicBezTo>
                <a:cubicBezTo>
                  <a:pt x="78" y="218"/>
                  <a:pt x="78" y="218"/>
                  <a:pt x="78" y="218"/>
                </a:cubicBezTo>
                <a:cubicBezTo>
                  <a:pt x="85" y="218"/>
                  <a:pt x="85" y="218"/>
                  <a:pt x="85" y="218"/>
                </a:cubicBezTo>
                <a:cubicBezTo>
                  <a:pt x="84" y="218"/>
                  <a:pt x="83" y="218"/>
                  <a:pt x="82" y="218"/>
                </a:cubicBezTo>
                <a:cubicBezTo>
                  <a:pt x="80" y="218"/>
                  <a:pt x="78" y="218"/>
                  <a:pt x="76" y="217"/>
                </a:cubicBezTo>
                <a:cubicBezTo>
                  <a:pt x="75" y="217"/>
                  <a:pt x="73" y="218"/>
                  <a:pt x="73" y="217"/>
                </a:cubicBezTo>
                <a:cubicBezTo>
                  <a:pt x="72" y="217"/>
                  <a:pt x="72" y="218"/>
                  <a:pt x="71" y="217"/>
                </a:cubicBezTo>
                <a:cubicBezTo>
                  <a:pt x="72" y="217"/>
                  <a:pt x="73" y="217"/>
                  <a:pt x="73" y="217"/>
                </a:cubicBezTo>
                <a:cubicBezTo>
                  <a:pt x="76" y="217"/>
                  <a:pt x="79" y="217"/>
                  <a:pt x="82" y="217"/>
                </a:cubicBezTo>
                <a:cubicBezTo>
                  <a:pt x="81" y="216"/>
                  <a:pt x="79" y="217"/>
                  <a:pt x="78" y="216"/>
                </a:cubicBezTo>
                <a:cubicBezTo>
                  <a:pt x="77" y="216"/>
                  <a:pt x="79" y="216"/>
                  <a:pt x="78" y="216"/>
                </a:cubicBezTo>
                <a:cubicBezTo>
                  <a:pt x="79" y="216"/>
                  <a:pt x="79" y="216"/>
                  <a:pt x="79" y="216"/>
                </a:cubicBezTo>
                <a:cubicBezTo>
                  <a:pt x="85" y="216"/>
                  <a:pt x="93" y="216"/>
                  <a:pt x="99" y="216"/>
                </a:cubicBezTo>
                <a:cubicBezTo>
                  <a:pt x="98" y="216"/>
                  <a:pt x="96" y="216"/>
                  <a:pt x="95" y="216"/>
                </a:cubicBezTo>
                <a:cubicBezTo>
                  <a:pt x="94" y="216"/>
                  <a:pt x="93" y="216"/>
                  <a:pt x="92" y="216"/>
                </a:cubicBezTo>
                <a:cubicBezTo>
                  <a:pt x="87" y="215"/>
                  <a:pt x="82" y="215"/>
                  <a:pt x="78" y="215"/>
                </a:cubicBezTo>
                <a:cubicBezTo>
                  <a:pt x="77" y="215"/>
                  <a:pt x="76" y="215"/>
                  <a:pt x="76" y="215"/>
                </a:cubicBezTo>
                <a:cubicBezTo>
                  <a:pt x="78" y="215"/>
                  <a:pt x="80" y="215"/>
                  <a:pt x="82" y="215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79" y="214"/>
                  <a:pt x="76" y="214"/>
                  <a:pt x="73" y="214"/>
                </a:cubicBezTo>
                <a:cubicBezTo>
                  <a:pt x="74" y="213"/>
                  <a:pt x="76" y="214"/>
                  <a:pt x="77" y="214"/>
                </a:cubicBezTo>
                <a:cubicBezTo>
                  <a:pt x="76" y="213"/>
                  <a:pt x="75" y="213"/>
                  <a:pt x="74" y="213"/>
                </a:cubicBezTo>
                <a:cubicBezTo>
                  <a:pt x="82" y="214"/>
                  <a:pt x="90" y="213"/>
                  <a:pt x="97" y="214"/>
                </a:cubicBezTo>
                <a:cubicBezTo>
                  <a:pt x="86" y="213"/>
                  <a:pt x="73" y="212"/>
                  <a:pt x="62" y="212"/>
                </a:cubicBezTo>
                <a:cubicBezTo>
                  <a:pt x="62" y="212"/>
                  <a:pt x="61" y="213"/>
                  <a:pt x="60" y="21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59" y="212"/>
                  <a:pt x="57" y="213"/>
                  <a:pt x="56" y="212"/>
                </a:cubicBezTo>
                <a:cubicBezTo>
                  <a:pt x="55" y="213"/>
                  <a:pt x="55" y="212"/>
                  <a:pt x="54" y="212"/>
                </a:cubicBezTo>
                <a:cubicBezTo>
                  <a:pt x="53" y="212"/>
                  <a:pt x="52" y="212"/>
                  <a:pt x="52" y="212"/>
                </a:cubicBezTo>
                <a:cubicBezTo>
                  <a:pt x="47" y="212"/>
                  <a:pt x="44" y="212"/>
                  <a:pt x="40" y="211"/>
                </a:cubicBezTo>
                <a:cubicBezTo>
                  <a:pt x="40" y="211"/>
                  <a:pt x="40" y="211"/>
                  <a:pt x="40" y="211"/>
                </a:cubicBezTo>
                <a:cubicBezTo>
                  <a:pt x="40" y="211"/>
                  <a:pt x="38" y="211"/>
                  <a:pt x="37" y="211"/>
                </a:cubicBezTo>
                <a:cubicBezTo>
                  <a:pt x="34" y="211"/>
                  <a:pt x="31" y="211"/>
                  <a:pt x="28" y="210"/>
                </a:cubicBezTo>
                <a:cubicBezTo>
                  <a:pt x="28" y="210"/>
                  <a:pt x="28" y="210"/>
                  <a:pt x="28" y="210"/>
                </a:cubicBezTo>
                <a:cubicBezTo>
                  <a:pt x="30" y="210"/>
                  <a:pt x="32" y="210"/>
                  <a:pt x="34" y="211"/>
                </a:cubicBezTo>
                <a:cubicBezTo>
                  <a:pt x="32" y="210"/>
                  <a:pt x="29" y="210"/>
                  <a:pt x="27" y="209"/>
                </a:cubicBezTo>
                <a:cubicBezTo>
                  <a:pt x="25" y="209"/>
                  <a:pt x="24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3" y="208"/>
                  <a:pt x="25" y="208"/>
                  <a:pt x="27" y="209"/>
                </a:cubicBezTo>
                <a:cubicBezTo>
                  <a:pt x="29" y="208"/>
                  <a:pt x="30" y="209"/>
                  <a:pt x="31" y="209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2" y="209"/>
                </a:cubicBezTo>
                <a:cubicBezTo>
                  <a:pt x="28" y="208"/>
                  <a:pt x="24" y="208"/>
                  <a:pt x="21" y="207"/>
                </a:cubicBezTo>
                <a:cubicBezTo>
                  <a:pt x="23" y="207"/>
                  <a:pt x="25" y="207"/>
                  <a:pt x="28" y="208"/>
                </a:cubicBezTo>
                <a:cubicBezTo>
                  <a:pt x="26" y="207"/>
                  <a:pt x="23" y="207"/>
                  <a:pt x="22" y="206"/>
                </a:cubicBezTo>
                <a:cubicBezTo>
                  <a:pt x="24" y="206"/>
                  <a:pt x="24" y="206"/>
                  <a:pt x="24" y="206"/>
                </a:cubicBezTo>
                <a:cubicBezTo>
                  <a:pt x="25" y="206"/>
                  <a:pt x="24" y="206"/>
                  <a:pt x="24" y="206"/>
                </a:cubicBezTo>
                <a:cubicBezTo>
                  <a:pt x="25" y="206"/>
                  <a:pt x="25" y="206"/>
                  <a:pt x="25" y="206"/>
                </a:cubicBezTo>
                <a:cubicBezTo>
                  <a:pt x="24" y="205"/>
                  <a:pt x="23" y="205"/>
                  <a:pt x="22" y="205"/>
                </a:cubicBezTo>
                <a:cubicBezTo>
                  <a:pt x="24" y="205"/>
                  <a:pt x="25" y="205"/>
                  <a:pt x="26" y="205"/>
                </a:cubicBezTo>
                <a:cubicBezTo>
                  <a:pt x="29" y="206"/>
                  <a:pt x="32" y="206"/>
                  <a:pt x="34" y="206"/>
                </a:cubicBezTo>
                <a:cubicBezTo>
                  <a:pt x="34" y="206"/>
                  <a:pt x="34" y="206"/>
                  <a:pt x="34" y="206"/>
                </a:cubicBezTo>
                <a:cubicBezTo>
                  <a:pt x="30" y="206"/>
                  <a:pt x="27" y="205"/>
                  <a:pt x="24" y="204"/>
                </a:cubicBezTo>
                <a:cubicBezTo>
                  <a:pt x="25" y="205"/>
                  <a:pt x="25" y="204"/>
                  <a:pt x="26" y="204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7" y="204"/>
                  <a:pt x="29" y="204"/>
                  <a:pt x="30" y="204"/>
                </a:cubicBezTo>
                <a:cubicBezTo>
                  <a:pt x="29" y="204"/>
                  <a:pt x="29" y="204"/>
                  <a:pt x="29" y="204"/>
                </a:cubicBezTo>
                <a:cubicBezTo>
                  <a:pt x="30" y="204"/>
                  <a:pt x="31" y="204"/>
                  <a:pt x="32" y="204"/>
                </a:cubicBezTo>
                <a:cubicBezTo>
                  <a:pt x="32" y="204"/>
                  <a:pt x="32" y="204"/>
                  <a:pt x="32" y="204"/>
                </a:cubicBezTo>
                <a:cubicBezTo>
                  <a:pt x="31" y="203"/>
                  <a:pt x="29" y="203"/>
                  <a:pt x="27" y="203"/>
                </a:cubicBezTo>
                <a:cubicBezTo>
                  <a:pt x="26" y="202"/>
                  <a:pt x="27" y="203"/>
                  <a:pt x="27" y="202"/>
                </a:cubicBezTo>
                <a:cubicBezTo>
                  <a:pt x="30" y="203"/>
                  <a:pt x="33" y="203"/>
                  <a:pt x="36" y="204"/>
                </a:cubicBezTo>
                <a:cubicBezTo>
                  <a:pt x="33" y="203"/>
                  <a:pt x="29" y="202"/>
                  <a:pt x="25" y="201"/>
                </a:cubicBezTo>
                <a:cubicBezTo>
                  <a:pt x="26" y="201"/>
                  <a:pt x="27" y="201"/>
                  <a:pt x="28" y="201"/>
                </a:cubicBezTo>
                <a:cubicBezTo>
                  <a:pt x="29" y="202"/>
                  <a:pt x="30" y="202"/>
                  <a:pt x="31" y="202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3" y="201"/>
                  <a:pt x="35" y="201"/>
                  <a:pt x="38" y="201"/>
                </a:cubicBezTo>
                <a:cubicBezTo>
                  <a:pt x="37" y="201"/>
                  <a:pt x="36" y="201"/>
                  <a:pt x="35" y="201"/>
                </a:cubicBezTo>
                <a:cubicBezTo>
                  <a:pt x="34" y="200"/>
                  <a:pt x="33" y="200"/>
                  <a:pt x="32" y="200"/>
                </a:cubicBezTo>
                <a:cubicBezTo>
                  <a:pt x="31" y="200"/>
                  <a:pt x="32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32" y="200"/>
                  <a:pt x="33" y="200"/>
                  <a:pt x="34" y="200"/>
                </a:cubicBezTo>
                <a:cubicBezTo>
                  <a:pt x="33" y="199"/>
                  <a:pt x="31" y="199"/>
                  <a:pt x="30" y="199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30" y="199"/>
                  <a:pt x="30" y="199"/>
                  <a:pt x="30" y="198"/>
                </a:cubicBezTo>
                <a:cubicBezTo>
                  <a:pt x="31" y="198"/>
                  <a:pt x="31" y="198"/>
                  <a:pt x="32" y="198"/>
                </a:cubicBezTo>
                <a:cubicBezTo>
                  <a:pt x="37" y="199"/>
                  <a:pt x="41" y="199"/>
                  <a:pt x="46" y="199"/>
                </a:cubicBezTo>
                <a:cubicBezTo>
                  <a:pt x="47" y="199"/>
                  <a:pt x="48" y="199"/>
                  <a:pt x="48" y="199"/>
                </a:cubicBezTo>
                <a:cubicBezTo>
                  <a:pt x="53" y="200"/>
                  <a:pt x="61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67" y="199"/>
                  <a:pt x="67" y="199"/>
                  <a:pt x="67" y="199"/>
                </a:cubicBezTo>
                <a:cubicBezTo>
                  <a:pt x="55" y="199"/>
                  <a:pt x="42" y="199"/>
                  <a:pt x="31" y="197"/>
                </a:cubicBezTo>
                <a:cubicBezTo>
                  <a:pt x="33" y="197"/>
                  <a:pt x="36" y="197"/>
                  <a:pt x="38" y="197"/>
                </a:cubicBezTo>
                <a:cubicBezTo>
                  <a:pt x="40" y="198"/>
                  <a:pt x="43" y="198"/>
                  <a:pt x="45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40" y="197"/>
                  <a:pt x="35" y="197"/>
                  <a:pt x="30" y="196"/>
                </a:cubicBezTo>
                <a:cubicBezTo>
                  <a:pt x="31" y="196"/>
                  <a:pt x="31" y="196"/>
                  <a:pt x="31" y="196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5"/>
                  <a:pt x="32" y="195"/>
                  <a:pt x="32" y="195"/>
                </a:cubicBezTo>
                <a:cubicBezTo>
                  <a:pt x="34" y="195"/>
                  <a:pt x="35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5" y="195"/>
                  <a:pt x="32" y="195"/>
                  <a:pt x="30" y="194"/>
                </a:cubicBezTo>
                <a:cubicBezTo>
                  <a:pt x="30" y="194"/>
                  <a:pt x="29" y="194"/>
                  <a:pt x="28" y="194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29" y="194"/>
                  <a:pt x="29" y="193"/>
                  <a:pt x="29" y="193"/>
                </a:cubicBezTo>
                <a:cubicBezTo>
                  <a:pt x="31" y="193"/>
                  <a:pt x="32" y="194"/>
                  <a:pt x="34" y="194"/>
                </a:cubicBezTo>
                <a:cubicBezTo>
                  <a:pt x="34" y="193"/>
                  <a:pt x="32" y="194"/>
                  <a:pt x="33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40" y="193"/>
                  <a:pt x="45" y="194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46" y="194"/>
                  <a:pt x="39" y="193"/>
                  <a:pt x="34" y="192"/>
                </a:cubicBezTo>
                <a:cubicBezTo>
                  <a:pt x="33" y="192"/>
                  <a:pt x="32" y="192"/>
                  <a:pt x="31" y="192"/>
                </a:cubicBezTo>
                <a:cubicBezTo>
                  <a:pt x="32" y="192"/>
                  <a:pt x="33" y="192"/>
                  <a:pt x="33" y="192"/>
                </a:cubicBezTo>
                <a:cubicBezTo>
                  <a:pt x="33" y="192"/>
                  <a:pt x="33" y="192"/>
                  <a:pt x="32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4" y="191"/>
                  <a:pt x="32" y="191"/>
                  <a:pt x="31" y="191"/>
                </a:cubicBezTo>
                <a:cubicBezTo>
                  <a:pt x="31" y="190"/>
                  <a:pt x="30" y="191"/>
                  <a:pt x="29" y="190"/>
                </a:cubicBezTo>
                <a:cubicBezTo>
                  <a:pt x="30" y="190"/>
                  <a:pt x="32" y="191"/>
                  <a:pt x="34" y="191"/>
                </a:cubicBezTo>
                <a:cubicBezTo>
                  <a:pt x="33" y="191"/>
                  <a:pt x="33" y="190"/>
                  <a:pt x="32" y="190"/>
                </a:cubicBezTo>
                <a:cubicBezTo>
                  <a:pt x="37" y="191"/>
                  <a:pt x="42" y="191"/>
                  <a:pt x="47" y="192"/>
                </a:cubicBezTo>
                <a:cubicBezTo>
                  <a:pt x="47" y="191"/>
                  <a:pt x="47" y="191"/>
                  <a:pt x="47" y="191"/>
                </a:cubicBezTo>
                <a:cubicBezTo>
                  <a:pt x="43" y="191"/>
                  <a:pt x="39" y="190"/>
                  <a:pt x="35" y="189"/>
                </a:cubicBezTo>
                <a:cubicBezTo>
                  <a:pt x="35" y="189"/>
                  <a:pt x="35" y="189"/>
                  <a:pt x="35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7" y="189"/>
                  <a:pt x="41" y="190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0" y="189"/>
                  <a:pt x="36" y="189"/>
                  <a:pt x="33" y="188"/>
                </a:cubicBezTo>
                <a:cubicBezTo>
                  <a:pt x="33" y="188"/>
                  <a:pt x="33" y="188"/>
                  <a:pt x="34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5" y="188"/>
                  <a:pt x="33" y="188"/>
                  <a:pt x="32" y="187"/>
                </a:cubicBezTo>
                <a:cubicBezTo>
                  <a:pt x="33" y="187"/>
                  <a:pt x="35" y="188"/>
                  <a:pt x="36" y="18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87"/>
                  <a:pt x="36" y="187"/>
                  <a:pt x="38" y="187"/>
                </a:cubicBezTo>
                <a:cubicBezTo>
                  <a:pt x="37" y="186"/>
                  <a:pt x="35" y="187"/>
                  <a:pt x="33" y="186"/>
                </a:cubicBezTo>
                <a:cubicBezTo>
                  <a:pt x="37" y="186"/>
                  <a:pt x="42" y="187"/>
                  <a:pt x="46" y="187"/>
                </a:cubicBezTo>
                <a:cubicBezTo>
                  <a:pt x="46" y="187"/>
                  <a:pt x="43" y="187"/>
                  <a:pt x="42" y="186"/>
                </a:cubicBezTo>
                <a:cubicBezTo>
                  <a:pt x="41" y="186"/>
                  <a:pt x="40" y="186"/>
                  <a:pt x="39" y="186"/>
                </a:cubicBezTo>
                <a:cubicBezTo>
                  <a:pt x="38" y="186"/>
                  <a:pt x="36" y="185"/>
                  <a:pt x="35" y="186"/>
                </a:cubicBezTo>
                <a:cubicBezTo>
                  <a:pt x="35" y="185"/>
                  <a:pt x="34" y="185"/>
                  <a:pt x="35" y="185"/>
                </a:cubicBezTo>
                <a:cubicBezTo>
                  <a:pt x="35" y="185"/>
                  <a:pt x="36" y="185"/>
                  <a:pt x="37" y="185"/>
                </a:cubicBezTo>
                <a:cubicBezTo>
                  <a:pt x="36" y="185"/>
                  <a:pt x="35" y="185"/>
                  <a:pt x="34" y="185"/>
                </a:cubicBezTo>
                <a:cubicBezTo>
                  <a:pt x="35" y="184"/>
                  <a:pt x="37" y="185"/>
                  <a:pt x="38" y="185"/>
                </a:cubicBezTo>
                <a:cubicBezTo>
                  <a:pt x="41" y="184"/>
                  <a:pt x="44" y="185"/>
                  <a:pt x="46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37" y="184"/>
                  <a:pt x="39" y="184"/>
                  <a:pt x="39" y="183"/>
                </a:cubicBezTo>
                <a:cubicBezTo>
                  <a:pt x="39" y="183"/>
                  <a:pt x="39" y="183"/>
                  <a:pt x="39" y="183"/>
                </a:cubicBezTo>
                <a:cubicBezTo>
                  <a:pt x="38" y="183"/>
                  <a:pt x="37" y="183"/>
                  <a:pt x="36" y="183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6" y="183"/>
                  <a:pt x="36" y="183"/>
                  <a:pt x="36" y="182"/>
                </a:cubicBezTo>
                <a:cubicBezTo>
                  <a:pt x="37" y="182"/>
                  <a:pt x="38" y="182"/>
                  <a:pt x="40" y="182"/>
                </a:cubicBezTo>
                <a:cubicBezTo>
                  <a:pt x="39" y="182"/>
                  <a:pt x="39" y="182"/>
                  <a:pt x="38" y="182"/>
                </a:cubicBezTo>
                <a:cubicBezTo>
                  <a:pt x="38" y="182"/>
                  <a:pt x="38" y="182"/>
                  <a:pt x="38" y="182"/>
                </a:cubicBezTo>
                <a:cubicBezTo>
                  <a:pt x="39" y="181"/>
                  <a:pt x="40" y="182"/>
                  <a:pt x="42" y="182"/>
                </a:cubicBezTo>
                <a:cubicBezTo>
                  <a:pt x="42" y="182"/>
                  <a:pt x="42" y="182"/>
                  <a:pt x="42" y="182"/>
                </a:cubicBezTo>
                <a:cubicBezTo>
                  <a:pt x="41" y="181"/>
                  <a:pt x="40" y="182"/>
                  <a:pt x="39" y="181"/>
                </a:cubicBezTo>
                <a:cubicBezTo>
                  <a:pt x="40" y="181"/>
                  <a:pt x="41" y="181"/>
                  <a:pt x="42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44" y="181"/>
                  <a:pt x="44" y="181"/>
                  <a:pt x="45" y="181"/>
                </a:cubicBezTo>
                <a:cubicBezTo>
                  <a:pt x="44" y="180"/>
                  <a:pt x="43" y="180"/>
                  <a:pt x="42" y="180"/>
                </a:cubicBezTo>
                <a:cubicBezTo>
                  <a:pt x="42" y="180"/>
                  <a:pt x="42" y="180"/>
                  <a:pt x="41" y="180"/>
                </a:cubicBezTo>
                <a:cubicBezTo>
                  <a:pt x="47" y="180"/>
                  <a:pt x="53" y="180"/>
                  <a:pt x="59" y="179"/>
                </a:cubicBezTo>
                <a:cubicBezTo>
                  <a:pt x="52" y="179"/>
                  <a:pt x="47" y="179"/>
                  <a:pt x="40" y="179"/>
                </a:cubicBezTo>
                <a:cubicBezTo>
                  <a:pt x="41" y="178"/>
                  <a:pt x="42" y="179"/>
                  <a:pt x="42" y="179"/>
                </a:cubicBezTo>
                <a:cubicBezTo>
                  <a:pt x="45" y="179"/>
                  <a:pt x="47" y="178"/>
                  <a:pt x="49" y="178"/>
                </a:cubicBezTo>
                <a:cubicBezTo>
                  <a:pt x="46" y="178"/>
                  <a:pt x="46" y="178"/>
                  <a:pt x="46" y="178"/>
                </a:cubicBezTo>
                <a:cubicBezTo>
                  <a:pt x="50" y="178"/>
                  <a:pt x="54" y="177"/>
                  <a:pt x="59" y="177"/>
                </a:cubicBezTo>
                <a:cubicBezTo>
                  <a:pt x="57" y="176"/>
                  <a:pt x="53" y="177"/>
                  <a:pt x="51" y="176"/>
                </a:cubicBezTo>
                <a:cubicBezTo>
                  <a:pt x="50" y="177"/>
                  <a:pt x="48" y="177"/>
                  <a:pt x="47" y="176"/>
                </a:cubicBezTo>
                <a:cubicBezTo>
                  <a:pt x="49" y="176"/>
                  <a:pt x="50" y="176"/>
                  <a:pt x="52" y="176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6" y="175"/>
                  <a:pt x="62" y="175"/>
                  <a:pt x="67" y="175"/>
                </a:cubicBezTo>
                <a:cubicBezTo>
                  <a:pt x="64" y="175"/>
                  <a:pt x="60" y="175"/>
                  <a:pt x="57" y="175"/>
                </a:cubicBezTo>
                <a:cubicBezTo>
                  <a:pt x="57" y="175"/>
                  <a:pt x="57" y="175"/>
                  <a:pt x="58" y="175"/>
                </a:cubicBezTo>
                <a:cubicBezTo>
                  <a:pt x="58" y="175"/>
                  <a:pt x="58" y="175"/>
                  <a:pt x="58" y="175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4"/>
                  <a:pt x="66" y="174"/>
                  <a:pt x="70" y="174"/>
                </a:cubicBezTo>
                <a:cubicBezTo>
                  <a:pt x="76" y="174"/>
                  <a:pt x="84" y="173"/>
                  <a:pt x="90" y="173"/>
                </a:cubicBezTo>
                <a:cubicBezTo>
                  <a:pt x="90" y="173"/>
                  <a:pt x="90" y="173"/>
                  <a:pt x="90" y="173"/>
                </a:cubicBezTo>
                <a:cubicBezTo>
                  <a:pt x="78" y="173"/>
                  <a:pt x="65" y="174"/>
                  <a:pt x="53" y="173"/>
                </a:cubicBezTo>
                <a:cubicBezTo>
                  <a:pt x="59" y="173"/>
                  <a:pt x="66" y="173"/>
                  <a:pt x="72" y="173"/>
                </a:cubicBezTo>
                <a:cubicBezTo>
                  <a:pt x="71" y="173"/>
                  <a:pt x="71" y="173"/>
                  <a:pt x="71" y="173"/>
                </a:cubicBezTo>
                <a:cubicBezTo>
                  <a:pt x="62" y="173"/>
                  <a:pt x="54" y="173"/>
                  <a:pt x="45" y="172"/>
                </a:cubicBezTo>
                <a:cubicBezTo>
                  <a:pt x="47" y="172"/>
                  <a:pt x="49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60" y="171"/>
                  <a:pt x="60" y="171"/>
                  <a:pt x="60" y="171"/>
                </a:cubicBezTo>
                <a:cubicBezTo>
                  <a:pt x="59" y="171"/>
                  <a:pt x="58" y="172"/>
                  <a:pt x="57" y="171"/>
                </a:cubicBezTo>
                <a:cubicBezTo>
                  <a:pt x="55" y="171"/>
                  <a:pt x="53" y="171"/>
                  <a:pt x="51" y="171"/>
                </a:cubicBezTo>
                <a:cubicBezTo>
                  <a:pt x="49" y="171"/>
                  <a:pt x="47" y="171"/>
                  <a:pt x="45" y="171"/>
                </a:cubicBezTo>
                <a:cubicBezTo>
                  <a:pt x="46" y="171"/>
                  <a:pt x="47" y="171"/>
                  <a:pt x="48" y="171"/>
                </a:cubicBezTo>
                <a:cubicBezTo>
                  <a:pt x="47" y="171"/>
                  <a:pt x="47" y="171"/>
                  <a:pt x="47" y="171"/>
                </a:cubicBezTo>
                <a:cubicBezTo>
                  <a:pt x="49" y="170"/>
                  <a:pt x="51" y="170"/>
                  <a:pt x="53" y="170"/>
                </a:cubicBezTo>
                <a:cubicBezTo>
                  <a:pt x="51" y="170"/>
                  <a:pt x="49" y="171"/>
                  <a:pt x="47" y="170"/>
                </a:cubicBezTo>
                <a:cubicBezTo>
                  <a:pt x="54" y="170"/>
                  <a:pt x="54" y="170"/>
                  <a:pt x="54" y="170"/>
                </a:cubicBezTo>
                <a:cubicBezTo>
                  <a:pt x="54" y="170"/>
                  <a:pt x="54" y="169"/>
                  <a:pt x="54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4" y="169"/>
                  <a:pt x="54" y="169"/>
                  <a:pt x="54" y="169"/>
                </a:cubicBezTo>
                <a:cubicBezTo>
                  <a:pt x="61" y="169"/>
                  <a:pt x="68" y="169"/>
                  <a:pt x="74" y="168"/>
                </a:cubicBezTo>
                <a:cubicBezTo>
                  <a:pt x="73" y="168"/>
                  <a:pt x="71" y="169"/>
                  <a:pt x="70" y="168"/>
                </a:cubicBezTo>
                <a:cubicBezTo>
                  <a:pt x="70" y="168"/>
                  <a:pt x="69" y="168"/>
                  <a:pt x="68" y="168"/>
                </a:cubicBezTo>
                <a:cubicBezTo>
                  <a:pt x="68" y="168"/>
                  <a:pt x="67" y="168"/>
                  <a:pt x="66" y="168"/>
                </a:cubicBezTo>
                <a:cubicBezTo>
                  <a:pt x="66" y="168"/>
                  <a:pt x="65" y="168"/>
                  <a:pt x="65" y="168"/>
                </a:cubicBezTo>
                <a:cubicBezTo>
                  <a:pt x="65" y="168"/>
                  <a:pt x="64" y="168"/>
                  <a:pt x="64" y="168"/>
                </a:cubicBezTo>
                <a:cubicBezTo>
                  <a:pt x="64" y="169"/>
                  <a:pt x="63" y="168"/>
                  <a:pt x="62" y="168"/>
                </a:cubicBezTo>
                <a:cubicBezTo>
                  <a:pt x="61" y="168"/>
                  <a:pt x="60" y="169"/>
                  <a:pt x="60" y="168"/>
                </a:cubicBezTo>
                <a:cubicBezTo>
                  <a:pt x="59" y="168"/>
                  <a:pt x="60" y="168"/>
                  <a:pt x="60" y="168"/>
                </a:cubicBezTo>
                <a:cubicBezTo>
                  <a:pt x="59" y="169"/>
                  <a:pt x="56" y="168"/>
                  <a:pt x="55" y="169"/>
                </a:cubicBezTo>
                <a:cubicBezTo>
                  <a:pt x="54" y="168"/>
                  <a:pt x="54" y="168"/>
                  <a:pt x="54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4" y="168"/>
                  <a:pt x="54" y="168"/>
                  <a:pt x="54" y="167"/>
                </a:cubicBezTo>
                <a:cubicBezTo>
                  <a:pt x="54" y="167"/>
                  <a:pt x="53" y="167"/>
                  <a:pt x="53" y="167"/>
                </a:cubicBezTo>
                <a:cubicBezTo>
                  <a:pt x="53" y="167"/>
                  <a:pt x="54" y="167"/>
                  <a:pt x="55" y="167"/>
                </a:cubicBezTo>
                <a:cubicBezTo>
                  <a:pt x="55" y="167"/>
                  <a:pt x="55" y="167"/>
                  <a:pt x="55" y="167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58" y="167"/>
                  <a:pt x="66" y="166"/>
                  <a:pt x="73" y="166"/>
                </a:cubicBezTo>
                <a:cubicBezTo>
                  <a:pt x="67" y="165"/>
                  <a:pt x="61" y="166"/>
                  <a:pt x="55" y="166"/>
                </a:cubicBezTo>
                <a:cubicBezTo>
                  <a:pt x="57" y="166"/>
                  <a:pt x="58" y="166"/>
                  <a:pt x="59" y="165"/>
                </a:cubicBezTo>
                <a:cubicBezTo>
                  <a:pt x="57" y="165"/>
                  <a:pt x="55" y="165"/>
                  <a:pt x="54" y="165"/>
                </a:cubicBezTo>
                <a:cubicBezTo>
                  <a:pt x="57" y="165"/>
                  <a:pt x="61" y="165"/>
                  <a:pt x="64" y="165"/>
                </a:cubicBezTo>
                <a:cubicBezTo>
                  <a:pt x="61" y="165"/>
                  <a:pt x="59" y="165"/>
                  <a:pt x="57" y="165"/>
                </a:cubicBezTo>
                <a:cubicBezTo>
                  <a:pt x="56" y="165"/>
                  <a:pt x="55" y="165"/>
                  <a:pt x="53" y="165"/>
                </a:cubicBezTo>
                <a:cubicBezTo>
                  <a:pt x="56" y="165"/>
                  <a:pt x="58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54" y="164"/>
                  <a:pt x="54" y="164"/>
                  <a:pt x="54" y="164"/>
                </a:cubicBezTo>
                <a:cubicBezTo>
                  <a:pt x="55" y="164"/>
                  <a:pt x="56" y="164"/>
                  <a:pt x="57" y="164"/>
                </a:cubicBezTo>
                <a:cubicBezTo>
                  <a:pt x="56" y="164"/>
                  <a:pt x="55" y="164"/>
                  <a:pt x="54" y="164"/>
                </a:cubicBezTo>
                <a:cubicBezTo>
                  <a:pt x="56" y="163"/>
                  <a:pt x="58" y="163"/>
                  <a:pt x="60" y="163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59" y="163"/>
                  <a:pt x="57" y="163"/>
                  <a:pt x="55" y="163"/>
                </a:cubicBezTo>
                <a:cubicBezTo>
                  <a:pt x="59" y="162"/>
                  <a:pt x="64" y="162"/>
                  <a:pt x="68" y="162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65" y="161"/>
                  <a:pt x="62" y="162"/>
                  <a:pt x="59" y="162"/>
                </a:cubicBezTo>
                <a:cubicBezTo>
                  <a:pt x="60" y="162"/>
                  <a:pt x="61" y="161"/>
                  <a:pt x="62" y="162"/>
                </a:cubicBezTo>
                <a:cubicBezTo>
                  <a:pt x="62" y="161"/>
                  <a:pt x="62" y="161"/>
                  <a:pt x="62" y="161"/>
                </a:cubicBezTo>
                <a:cubicBezTo>
                  <a:pt x="61" y="161"/>
                  <a:pt x="60" y="162"/>
                  <a:pt x="5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63" y="161"/>
                  <a:pt x="69" y="160"/>
                  <a:pt x="75" y="160"/>
                </a:cubicBezTo>
                <a:cubicBezTo>
                  <a:pt x="74" y="160"/>
                  <a:pt x="74" y="160"/>
                  <a:pt x="73" y="160"/>
                </a:cubicBezTo>
                <a:cubicBezTo>
                  <a:pt x="71" y="160"/>
                  <a:pt x="68" y="159"/>
                  <a:pt x="66" y="160"/>
                </a:cubicBezTo>
                <a:cubicBezTo>
                  <a:pt x="64" y="159"/>
                  <a:pt x="62" y="160"/>
                  <a:pt x="60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59" y="160"/>
                  <a:pt x="58" y="160"/>
                  <a:pt x="57" y="160"/>
                </a:cubicBezTo>
                <a:cubicBezTo>
                  <a:pt x="56" y="159"/>
                  <a:pt x="55" y="160"/>
                  <a:pt x="55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49" y="160"/>
                  <a:pt x="46" y="160"/>
                  <a:pt x="41" y="159"/>
                </a:cubicBezTo>
                <a:cubicBezTo>
                  <a:pt x="40" y="160"/>
                  <a:pt x="39" y="159"/>
                  <a:pt x="38" y="159"/>
                </a:cubicBezTo>
                <a:cubicBezTo>
                  <a:pt x="33" y="159"/>
                  <a:pt x="28" y="159"/>
                  <a:pt x="22" y="159"/>
                </a:cubicBezTo>
                <a:cubicBezTo>
                  <a:pt x="24" y="159"/>
                  <a:pt x="24" y="159"/>
                  <a:pt x="24" y="159"/>
                </a:cubicBezTo>
                <a:cubicBezTo>
                  <a:pt x="23" y="158"/>
                  <a:pt x="22" y="159"/>
                  <a:pt x="21" y="158"/>
                </a:cubicBezTo>
                <a:cubicBezTo>
                  <a:pt x="20" y="158"/>
                  <a:pt x="19" y="158"/>
                  <a:pt x="18" y="158"/>
                </a:cubicBezTo>
                <a:cubicBezTo>
                  <a:pt x="21" y="158"/>
                  <a:pt x="24" y="158"/>
                  <a:pt x="27" y="158"/>
                </a:cubicBezTo>
                <a:cubicBezTo>
                  <a:pt x="25" y="157"/>
                  <a:pt x="22" y="157"/>
                  <a:pt x="20" y="157"/>
                </a:cubicBezTo>
                <a:cubicBezTo>
                  <a:pt x="21" y="157"/>
                  <a:pt x="24" y="157"/>
                  <a:pt x="26" y="157"/>
                </a:cubicBezTo>
                <a:cubicBezTo>
                  <a:pt x="24" y="157"/>
                  <a:pt x="22" y="157"/>
                  <a:pt x="21" y="156"/>
                </a:cubicBezTo>
                <a:cubicBezTo>
                  <a:pt x="21" y="156"/>
                  <a:pt x="22" y="156"/>
                  <a:pt x="22" y="156"/>
                </a:cubicBezTo>
                <a:cubicBezTo>
                  <a:pt x="22" y="156"/>
                  <a:pt x="21" y="156"/>
                  <a:pt x="20" y="156"/>
                </a:cubicBezTo>
                <a:cubicBezTo>
                  <a:pt x="21" y="155"/>
                  <a:pt x="22" y="156"/>
                  <a:pt x="23" y="155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5" y="155"/>
                  <a:pt x="28" y="155"/>
                  <a:pt x="31" y="155"/>
                </a:cubicBezTo>
                <a:cubicBezTo>
                  <a:pt x="31" y="155"/>
                  <a:pt x="30" y="155"/>
                  <a:pt x="29" y="154"/>
                </a:cubicBezTo>
                <a:cubicBezTo>
                  <a:pt x="26" y="155"/>
                  <a:pt x="24" y="154"/>
                  <a:pt x="21" y="154"/>
                </a:cubicBezTo>
                <a:cubicBezTo>
                  <a:pt x="22" y="154"/>
                  <a:pt x="24" y="154"/>
                  <a:pt x="25" y="154"/>
                </a:cubicBezTo>
                <a:cubicBezTo>
                  <a:pt x="25" y="154"/>
                  <a:pt x="24" y="154"/>
                  <a:pt x="23" y="153"/>
                </a:cubicBezTo>
                <a:cubicBezTo>
                  <a:pt x="26" y="153"/>
                  <a:pt x="27" y="154"/>
                  <a:pt x="30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1" y="153"/>
                  <a:pt x="32" y="153"/>
                  <a:pt x="33" y="153"/>
                </a:cubicBezTo>
                <a:cubicBezTo>
                  <a:pt x="31" y="152"/>
                  <a:pt x="27" y="152"/>
                  <a:pt x="25" y="152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30" y="152"/>
                  <a:pt x="34" y="152"/>
                  <a:pt x="38" y="152"/>
                </a:cubicBezTo>
                <a:cubicBezTo>
                  <a:pt x="37" y="151"/>
                  <a:pt x="36" y="152"/>
                  <a:pt x="35" y="151"/>
                </a:cubicBezTo>
                <a:cubicBezTo>
                  <a:pt x="32" y="151"/>
                  <a:pt x="30" y="151"/>
                  <a:pt x="27" y="151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26" y="151"/>
                  <a:pt x="28" y="151"/>
                  <a:pt x="30" y="150"/>
                </a:cubicBezTo>
                <a:cubicBezTo>
                  <a:pt x="30" y="150"/>
                  <a:pt x="29" y="150"/>
                  <a:pt x="29" y="150"/>
                </a:cubicBezTo>
                <a:cubicBezTo>
                  <a:pt x="32" y="150"/>
                  <a:pt x="35" y="149"/>
                  <a:pt x="39" y="149"/>
                </a:cubicBezTo>
                <a:cubicBezTo>
                  <a:pt x="38" y="149"/>
                  <a:pt x="35" y="150"/>
                  <a:pt x="35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0" y="148"/>
                  <a:pt x="30" y="148"/>
                  <a:pt x="29" y="148"/>
                </a:cubicBezTo>
                <a:cubicBezTo>
                  <a:pt x="31" y="148"/>
                  <a:pt x="34" y="148"/>
                  <a:pt x="36" y="148"/>
                </a:cubicBezTo>
                <a:cubicBezTo>
                  <a:pt x="35" y="148"/>
                  <a:pt x="34" y="148"/>
                  <a:pt x="33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30" y="147"/>
                  <a:pt x="33" y="147"/>
                  <a:pt x="36" y="147"/>
                </a:cubicBezTo>
                <a:cubicBezTo>
                  <a:pt x="35" y="147"/>
                  <a:pt x="33" y="147"/>
                  <a:pt x="33" y="147"/>
                </a:cubicBezTo>
                <a:cubicBezTo>
                  <a:pt x="39" y="147"/>
                  <a:pt x="45" y="147"/>
                  <a:pt x="50" y="147"/>
                </a:cubicBezTo>
                <a:cubicBezTo>
                  <a:pt x="52" y="147"/>
                  <a:pt x="54" y="147"/>
                  <a:pt x="56" y="147"/>
                </a:cubicBezTo>
                <a:cubicBezTo>
                  <a:pt x="56" y="147"/>
                  <a:pt x="57" y="146"/>
                  <a:pt x="58" y="147"/>
                </a:cubicBezTo>
                <a:cubicBezTo>
                  <a:pt x="62" y="147"/>
                  <a:pt x="66" y="147"/>
                  <a:pt x="70" y="146"/>
                </a:cubicBezTo>
                <a:cubicBezTo>
                  <a:pt x="67" y="146"/>
                  <a:pt x="62" y="146"/>
                  <a:pt x="59" y="146"/>
                </a:cubicBezTo>
                <a:cubicBezTo>
                  <a:pt x="56" y="146"/>
                  <a:pt x="53" y="146"/>
                  <a:pt x="50" y="146"/>
                </a:cubicBezTo>
                <a:cubicBezTo>
                  <a:pt x="45" y="146"/>
                  <a:pt x="39" y="146"/>
                  <a:pt x="34" y="145"/>
                </a:cubicBezTo>
                <a:cubicBezTo>
                  <a:pt x="38" y="145"/>
                  <a:pt x="44" y="146"/>
                  <a:pt x="49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3" y="145"/>
                  <a:pt x="37" y="145"/>
                  <a:pt x="31" y="145"/>
                </a:cubicBezTo>
                <a:cubicBezTo>
                  <a:pt x="32" y="144"/>
                  <a:pt x="35" y="145"/>
                  <a:pt x="35" y="144"/>
                </a:cubicBezTo>
                <a:cubicBezTo>
                  <a:pt x="38" y="144"/>
                  <a:pt x="41" y="144"/>
                  <a:pt x="43" y="144"/>
                </a:cubicBezTo>
                <a:cubicBezTo>
                  <a:pt x="40" y="143"/>
                  <a:pt x="37" y="144"/>
                  <a:pt x="34" y="143"/>
                </a:cubicBezTo>
                <a:cubicBezTo>
                  <a:pt x="32" y="143"/>
                  <a:pt x="31" y="143"/>
                  <a:pt x="30" y="143"/>
                </a:cubicBezTo>
                <a:cubicBezTo>
                  <a:pt x="33" y="142"/>
                  <a:pt x="35" y="143"/>
                  <a:pt x="38" y="142"/>
                </a:cubicBezTo>
                <a:cubicBezTo>
                  <a:pt x="31" y="142"/>
                  <a:pt x="31" y="142"/>
                  <a:pt x="31" y="142"/>
                </a:cubicBezTo>
                <a:cubicBezTo>
                  <a:pt x="32" y="142"/>
                  <a:pt x="35" y="142"/>
                  <a:pt x="36" y="142"/>
                </a:cubicBezTo>
                <a:cubicBezTo>
                  <a:pt x="35" y="141"/>
                  <a:pt x="34" y="142"/>
                  <a:pt x="33" y="141"/>
                </a:cubicBezTo>
                <a:cubicBezTo>
                  <a:pt x="40" y="141"/>
                  <a:pt x="48" y="141"/>
                  <a:pt x="55" y="141"/>
                </a:cubicBezTo>
                <a:cubicBezTo>
                  <a:pt x="54" y="141"/>
                  <a:pt x="51" y="141"/>
                  <a:pt x="50" y="141"/>
                </a:cubicBezTo>
                <a:cubicBezTo>
                  <a:pt x="46" y="141"/>
                  <a:pt x="42" y="141"/>
                  <a:pt x="38" y="140"/>
                </a:cubicBezTo>
                <a:cubicBezTo>
                  <a:pt x="36" y="140"/>
                  <a:pt x="34" y="141"/>
                  <a:pt x="32" y="140"/>
                </a:cubicBezTo>
                <a:cubicBezTo>
                  <a:pt x="35" y="140"/>
                  <a:pt x="37" y="140"/>
                  <a:pt x="40" y="140"/>
                </a:cubicBezTo>
                <a:cubicBezTo>
                  <a:pt x="40" y="140"/>
                  <a:pt x="42" y="140"/>
                  <a:pt x="42" y="140"/>
                </a:cubicBezTo>
                <a:cubicBezTo>
                  <a:pt x="40" y="140"/>
                  <a:pt x="38" y="140"/>
                  <a:pt x="35" y="140"/>
                </a:cubicBezTo>
                <a:cubicBezTo>
                  <a:pt x="35" y="139"/>
                  <a:pt x="34" y="140"/>
                  <a:pt x="33" y="139"/>
                </a:cubicBezTo>
                <a:cubicBezTo>
                  <a:pt x="34" y="139"/>
                  <a:pt x="36" y="139"/>
                  <a:pt x="38" y="139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42" y="139"/>
                  <a:pt x="47" y="138"/>
                  <a:pt x="53" y="139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47" y="138"/>
                  <a:pt x="41" y="138"/>
                  <a:pt x="35" y="138"/>
                </a:cubicBezTo>
                <a:cubicBezTo>
                  <a:pt x="36" y="137"/>
                  <a:pt x="38" y="138"/>
                  <a:pt x="40" y="137"/>
                </a:cubicBezTo>
                <a:cubicBezTo>
                  <a:pt x="42" y="137"/>
                  <a:pt x="45" y="137"/>
                  <a:pt x="47" y="137"/>
                </a:cubicBezTo>
                <a:cubicBezTo>
                  <a:pt x="44" y="137"/>
                  <a:pt x="41" y="137"/>
                  <a:pt x="38" y="137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9" y="136"/>
                  <a:pt x="40" y="136"/>
                  <a:pt x="41" y="136"/>
                </a:cubicBezTo>
                <a:cubicBezTo>
                  <a:pt x="40" y="136"/>
                  <a:pt x="39" y="136"/>
                  <a:pt x="39" y="136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40" y="135"/>
                  <a:pt x="42" y="135"/>
                  <a:pt x="43" y="135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2" y="135"/>
                  <a:pt x="41" y="135"/>
                  <a:pt x="40" y="135"/>
                </a:cubicBezTo>
                <a:cubicBezTo>
                  <a:pt x="41" y="134"/>
                  <a:pt x="43" y="135"/>
                  <a:pt x="44" y="134"/>
                </a:cubicBezTo>
                <a:cubicBezTo>
                  <a:pt x="45" y="134"/>
                  <a:pt x="45" y="134"/>
                  <a:pt x="45" y="134"/>
                </a:cubicBezTo>
                <a:cubicBezTo>
                  <a:pt x="44" y="134"/>
                  <a:pt x="43" y="134"/>
                  <a:pt x="42" y="133"/>
                </a:cubicBezTo>
                <a:cubicBezTo>
                  <a:pt x="42" y="133"/>
                  <a:pt x="43" y="133"/>
                  <a:pt x="43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4" y="133"/>
                  <a:pt x="45" y="133"/>
                  <a:pt x="46" y="133"/>
                </a:cubicBezTo>
                <a:cubicBezTo>
                  <a:pt x="46" y="132"/>
                  <a:pt x="45" y="132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6" y="131"/>
                  <a:pt x="46" y="131"/>
                  <a:pt x="46" y="131"/>
                </a:cubicBezTo>
                <a:cubicBezTo>
                  <a:pt x="46" y="131"/>
                  <a:pt x="43" y="131"/>
                  <a:pt x="44" y="130"/>
                </a:cubicBezTo>
                <a:cubicBezTo>
                  <a:pt x="45" y="130"/>
                  <a:pt x="46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47" y="129"/>
                  <a:pt x="49" y="130"/>
                  <a:pt x="50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1" y="128"/>
                  <a:pt x="49" y="128"/>
                  <a:pt x="46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1" y="128"/>
                  <a:pt x="49" y="127"/>
                  <a:pt x="47" y="127"/>
                </a:cubicBezTo>
                <a:cubicBezTo>
                  <a:pt x="48" y="127"/>
                  <a:pt x="49" y="127"/>
                  <a:pt x="50" y="127"/>
                </a:cubicBezTo>
                <a:cubicBezTo>
                  <a:pt x="49" y="126"/>
                  <a:pt x="48" y="126"/>
                  <a:pt x="48" y="126"/>
                </a:cubicBezTo>
                <a:cubicBezTo>
                  <a:pt x="50" y="126"/>
                  <a:pt x="53" y="126"/>
                  <a:pt x="55" y="126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4" y="125"/>
                  <a:pt x="51" y="125"/>
                  <a:pt x="49" y="125"/>
                </a:cubicBezTo>
                <a:cubicBezTo>
                  <a:pt x="50" y="125"/>
                  <a:pt x="51" y="124"/>
                  <a:pt x="51" y="124"/>
                </a:cubicBezTo>
                <a:cubicBezTo>
                  <a:pt x="51" y="124"/>
                  <a:pt x="50" y="124"/>
                  <a:pt x="49" y="124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4" y="123"/>
                  <a:pt x="59" y="123"/>
                  <a:pt x="63" y="123"/>
                </a:cubicBezTo>
                <a:cubicBezTo>
                  <a:pt x="63" y="123"/>
                  <a:pt x="63" y="123"/>
                  <a:pt x="63" y="123"/>
                </a:cubicBezTo>
                <a:cubicBezTo>
                  <a:pt x="59" y="123"/>
                  <a:pt x="55" y="123"/>
                  <a:pt x="50" y="122"/>
                </a:cubicBezTo>
                <a:cubicBezTo>
                  <a:pt x="52" y="122"/>
                  <a:pt x="56" y="122"/>
                  <a:pt x="59" y="122"/>
                </a:cubicBezTo>
                <a:cubicBezTo>
                  <a:pt x="57" y="121"/>
                  <a:pt x="54" y="122"/>
                  <a:pt x="53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0"/>
                  <a:pt x="54" y="121"/>
                  <a:pt x="54" y="120"/>
                </a:cubicBezTo>
                <a:cubicBezTo>
                  <a:pt x="55" y="120"/>
                  <a:pt x="56" y="120"/>
                  <a:pt x="57" y="120"/>
                </a:cubicBezTo>
                <a:cubicBezTo>
                  <a:pt x="56" y="120"/>
                  <a:pt x="54" y="120"/>
                  <a:pt x="53" y="11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3" y="119"/>
                  <a:pt x="52" y="119"/>
                  <a:pt x="51" y="11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2" y="118"/>
                  <a:pt x="51" y="118"/>
                  <a:pt x="52" y="118"/>
                </a:cubicBezTo>
                <a:cubicBezTo>
                  <a:pt x="53" y="118"/>
                  <a:pt x="53" y="118"/>
                  <a:pt x="54" y="118"/>
                </a:cubicBezTo>
                <a:cubicBezTo>
                  <a:pt x="55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8" y="118"/>
                  <a:pt x="62" y="118"/>
                  <a:pt x="66" y="118"/>
                </a:cubicBezTo>
                <a:cubicBezTo>
                  <a:pt x="66" y="117"/>
                  <a:pt x="64" y="118"/>
                  <a:pt x="64" y="117"/>
                </a:cubicBezTo>
                <a:cubicBezTo>
                  <a:pt x="62" y="117"/>
                  <a:pt x="61" y="117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58" y="116"/>
                  <a:pt x="56" y="117"/>
                  <a:pt x="53" y="117"/>
                </a:cubicBezTo>
                <a:cubicBezTo>
                  <a:pt x="54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2" y="115"/>
                  <a:pt x="51" y="116"/>
                  <a:pt x="49" y="116"/>
                </a:cubicBezTo>
                <a:cubicBezTo>
                  <a:pt x="48" y="116"/>
                  <a:pt x="49" y="115"/>
                  <a:pt x="48" y="115"/>
                </a:cubicBezTo>
                <a:cubicBezTo>
                  <a:pt x="49" y="115"/>
                  <a:pt x="49" y="115"/>
                  <a:pt x="50" y="114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3"/>
                  <a:pt x="52" y="114"/>
                  <a:pt x="52" y="113"/>
                </a:cubicBezTo>
                <a:cubicBezTo>
                  <a:pt x="52" y="113"/>
                  <a:pt x="52" y="112"/>
                  <a:pt x="54" y="112"/>
                </a:cubicBezTo>
                <a:cubicBezTo>
                  <a:pt x="54" y="112"/>
                  <a:pt x="54" y="112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1"/>
                  <a:pt x="53" y="111"/>
                  <a:pt x="53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4" y="110"/>
                  <a:pt x="50" y="110"/>
                  <a:pt x="47" y="110"/>
                </a:cubicBezTo>
                <a:cubicBezTo>
                  <a:pt x="46" y="110"/>
                  <a:pt x="45" y="110"/>
                  <a:pt x="44" y="110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3" y="110"/>
                  <a:pt x="42" y="110"/>
                  <a:pt x="42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39" y="110"/>
                  <a:pt x="36" y="110"/>
                  <a:pt x="34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09"/>
                  <a:pt x="36" y="109"/>
                  <a:pt x="37" y="109"/>
                </a:cubicBezTo>
                <a:cubicBezTo>
                  <a:pt x="38" y="109"/>
                  <a:pt x="40" y="109"/>
                  <a:pt x="41" y="109"/>
                </a:cubicBezTo>
                <a:cubicBezTo>
                  <a:pt x="40" y="109"/>
                  <a:pt x="38" y="108"/>
                  <a:pt x="36" y="109"/>
                </a:cubicBezTo>
                <a:cubicBezTo>
                  <a:pt x="39" y="108"/>
                  <a:pt x="42" y="108"/>
                  <a:pt x="45" y="108"/>
                </a:cubicBezTo>
                <a:cubicBezTo>
                  <a:pt x="42" y="108"/>
                  <a:pt x="39" y="108"/>
                  <a:pt x="37" y="108"/>
                </a:cubicBezTo>
                <a:cubicBezTo>
                  <a:pt x="37" y="107"/>
                  <a:pt x="35" y="108"/>
                  <a:pt x="34" y="108"/>
                </a:cubicBezTo>
                <a:cubicBezTo>
                  <a:pt x="36" y="108"/>
                  <a:pt x="38" y="107"/>
                  <a:pt x="40" y="107"/>
                </a:cubicBezTo>
                <a:cubicBezTo>
                  <a:pt x="39" y="107"/>
                  <a:pt x="37" y="107"/>
                  <a:pt x="36" y="107"/>
                </a:cubicBezTo>
                <a:cubicBezTo>
                  <a:pt x="37" y="107"/>
                  <a:pt x="38" y="107"/>
                  <a:pt x="39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2" y="106"/>
                  <a:pt x="45" y="106"/>
                  <a:pt x="48" y="106"/>
                </a:cubicBezTo>
                <a:cubicBezTo>
                  <a:pt x="45" y="106"/>
                  <a:pt x="41" y="106"/>
                  <a:pt x="38" y="106"/>
                </a:cubicBezTo>
                <a:cubicBezTo>
                  <a:pt x="38" y="105"/>
                  <a:pt x="38" y="106"/>
                  <a:pt x="39" y="105"/>
                </a:cubicBezTo>
                <a:cubicBezTo>
                  <a:pt x="39" y="105"/>
                  <a:pt x="39" y="105"/>
                  <a:pt x="38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5"/>
                  <a:pt x="39" y="105"/>
                  <a:pt x="40" y="105"/>
                </a:cubicBezTo>
                <a:cubicBezTo>
                  <a:pt x="40" y="105"/>
                  <a:pt x="41" y="105"/>
                  <a:pt x="41" y="105"/>
                </a:cubicBezTo>
                <a:cubicBezTo>
                  <a:pt x="42" y="104"/>
                  <a:pt x="44" y="105"/>
                  <a:pt x="46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47" y="103"/>
                  <a:pt x="43" y="104"/>
                  <a:pt x="40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6" y="103"/>
                  <a:pt x="51" y="103"/>
                  <a:pt x="55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2" y="103"/>
                  <a:pt x="41" y="103"/>
                  <a:pt x="40" y="102"/>
                </a:cubicBezTo>
                <a:cubicBezTo>
                  <a:pt x="40" y="103"/>
                  <a:pt x="39" y="102"/>
                  <a:pt x="39" y="102"/>
                </a:cubicBezTo>
                <a:cubicBezTo>
                  <a:pt x="39" y="102"/>
                  <a:pt x="40" y="102"/>
                  <a:pt x="40" y="102"/>
                </a:cubicBezTo>
                <a:cubicBezTo>
                  <a:pt x="39" y="102"/>
                  <a:pt x="37" y="102"/>
                  <a:pt x="36" y="101"/>
                </a:cubicBezTo>
                <a:cubicBezTo>
                  <a:pt x="28" y="100"/>
                  <a:pt x="21" y="100"/>
                  <a:pt x="13" y="100"/>
                </a:cubicBezTo>
                <a:cubicBezTo>
                  <a:pt x="9" y="100"/>
                  <a:pt x="6" y="101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3" y="100"/>
                  <a:pt x="3" y="100"/>
                  <a:pt x="3" y="100"/>
                </a:cubicBezTo>
                <a:cubicBezTo>
                  <a:pt x="4" y="100"/>
                  <a:pt x="4" y="99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99"/>
                  <a:pt x="4" y="99"/>
                  <a:pt x="4" y="99"/>
                </a:cubicBezTo>
                <a:cubicBezTo>
                  <a:pt x="6" y="98"/>
                  <a:pt x="6" y="98"/>
                  <a:pt x="6" y="98"/>
                </a:cubicBezTo>
                <a:cubicBezTo>
                  <a:pt x="5" y="98"/>
                  <a:pt x="5" y="98"/>
                  <a:pt x="5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9" y="97"/>
                  <a:pt x="9" y="97"/>
                  <a:pt x="9" y="97"/>
                </a:cubicBezTo>
                <a:cubicBezTo>
                  <a:pt x="8" y="97"/>
                  <a:pt x="8" y="97"/>
                  <a:pt x="7" y="97"/>
                </a:cubicBezTo>
                <a:cubicBezTo>
                  <a:pt x="7" y="96"/>
                  <a:pt x="8" y="97"/>
                  <a:pt x="8" y="96"/>
                </a:cubicBezTo>
                <a:cubicBezTo>
                  <a:pt x="8" y="96"/>
                  <a:pt x="7" y="97"/>
                  <a:pt x="7" y="96"/>
                </a:cubicBezTo>
                <a:cubicBezTo>
                  <a:pt x="13" y="95"/>
                  <a:pt x="13" y="95"/>
                  <a:pt x="13" y="95"/>
                </a:cubicBezTo>
                <a:cubicBezTo>
                  <a:pt x="11" y="95"/>
                  <a:pt x="10" y="95"/>
                  <a:pt x="9" y="95"/>
                </a:cubicBezTo>
                <a:cubicBezTo>
                  <a:pt x="9" y="95"/>
                  <a:pt x="9" y="95"/>
                  <a:pt x="9" y="95"/>
                </a:cubicBezTo>
                <a:cubicBezTo>
                  <a:pt x="8" y="94"/>
                  <a:pt x="8" y="94"/>
                  <a:pt x="8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3"/>
                  <a:pt x="9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12" y="93"/>
                  <a:pt x="13" y="92"/>
                  <a:pt x="15" y="92"/>
                </a:cubicBezTo>
                <a:cubicBezTo>
                  <a:pt x="15" y="92"/>
                  <a:pt x="15" y="92"/>
                  <a:pt x="15" y="92"/>
                </a:cubicBezTo>
                <a:cubicBezTo>
                  <a:pt x="14" y="92"/>
                  <a:pt x="13" y="91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10" y="91"/>
                  <a:pt x="10" y="91"/>
                </a:cubicBezTo>
                <a:cubicBezTo>
                  <a:pt x="10" y="91"/>
                  <a:pt x="11" y="91"/>
                  <a:pt x="12" y="91"/>
                </a:cubicBezTo>
                <a:cubicBezTo>
                  <a:pt x="12" y="90"/>
                  <a:pt x="11" y="91"/>
                  <a:pt x="11" y="90"/>
                </a:cubicBezTo>
                <a:cubicBezTo>
                  <a:pt x="14" y="89"/>
                  <a:pt x="18" y="90"/>
                  <a:pt x="22" y="89"/>
                </a:cubicBezTo>
                <a:cubicBezTo>
                  <a:pt x="19" y="89"/>
                  <a:pt x="16" y="89"/>
                  <a:pt x="13" y="89"/>
                </a:cubicBezTo>
                <a:cubicBezTo>
                  <a:pt x="18" y="89"/>
                  <a:pt x="22" y="89"/>
                  <a:pt x="28" y="89"/>
                </a:cubicBezTo>
                <a:cubicBezTo>
                  <a:pt x="26" y="88"/>
                  <a:pt x="23" y="89"/>
                  <a:pt x="21" y="89"/>
                </a:cubicBezTo>
                <a:cubicBezTo>
                  <a:pt x="18" y="89"/>
                  <a:pt x="14" y="89"/>
                  <a:pt x="11" y="88"/>
                </a:cubicBezTo>
                <a:cubicBezTo>
                  <a:pt x="20" y="87"/>
                  <a:pt x="28" y="88"/>
                  <a:pt x="3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28" y="87"/>
                  <a:pt x="21" y="87"/>
                  <a:pt x="13" y="87"/>
                </a:cubicBezTo>
                <a:cubicBezTo>
                  <a:pt x="14" y="87"/>
                  <a:pt x="14" y="87"/>
                  <a:pt x="14" y="87"/>
                </a:cubicBezTo>
                <a:cubicBezTo>
                  <a:pt x="13" y="87"/>
                  <a:pt x="13" y="87"/>
                  <a:pt x="12" y="87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86"/>
                  <a:pt x="13" y="86"/>
                  <a:pt x="13" y="86"/>
                </a:cubicBezTo>
                <a:cubicBezTo>
                  <a:pt x="14" y="86"/>
                  <a:pt x="15" y="86"/>
                  <a:pt x="16" y="86"/>
                </a:cubicBezTo>
                <a:cubicBezTo>
                  <a:pt x="15" y="86"/>
                  <a:pt x="14" y="86"/>
                  <a:pt x="13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4" y="85"/>
                  <a:pt x="15" y="85"/>
                </a:cubicBezTo>
                <a:cubicBezTo>
                  <a:pt x="15" y="84"/>
                  <a:pt x="15" y="84"/>
                  <a:pt x="15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7" y="83"/>
                  <a:pt x="19" y="84"/>
                  <a:pt x="21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2"/>
                  <a:pt x="16" y="83"/>
                  <a:pt x="15" y="83"/>
                </a:cubicBezTo>
                <a:cubicBezTo>
                  <a:pt x="16" y="82"/>
                  <a:pt x="16" y="82"/>
                  <a:pt x="17" y="82"/>
                </a:cubicBezTo>
                <a:cubicBezTo>
                  <a:pt x="17" y="82"/>
                  <a:pt x="16" y="82"/>
                  <a:pt x="16" y="82"/>
                </a:cubicBezTo>
                <a:cubicBezTo>
                  <a:pt x="16" y="81"/>
                  <a:pt x="17" y="82"/>
                  <a:pt x="18" y="81"/>
                </a:cubicBezTo>
                <a:cubicBezTo>
                  <a:pt x="18" y="81"/>
                  <a:pt x="17" y="82"/>
                  <a:pt x="17" y="81"/>
                </a:cubicBezTo>
                <a:cubicBezTo>
                  <a:pt x="18" y="81"/>
                  <a:pt x="20" y="81"/>
                  <a:pt x="20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0" y="80"/>
                  <a:pt x="22" y="80"/>
                  <a:pt x="22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19" y="78"/>
                  <a:pt x="19" y="78"/>
                  <a:pt x="19" y="78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2" y="77"/>
                  <a:pt x="23" y="76"/>
                  <a:pt x="25" y="76"/>
                </a:cubicBezTo>
                <a:cubicBezTo>
                  <a:pt x="24" y="76"/>
                  <a:pt x="23" y="76"/>
                  <a:pt x="23" y="76"/>
                </a:cubicBezTo>
                <a:cubicBezTo>
                  <a:pt x="22" y="76"/>
                  <a:pt x="21" y="75"/>
                  <a:pt x="20" y="76"/>
                </a:cubicBezTo>
                <a:cubicBezTo>
                  <a:pt x="23" y="74"/>
                  <a:pt x="28" y="74"/>
                  <a:pt x="32" y="73"/>
                </a:cubicBezTo>
                <a:cubicBezTo>
                  <a:pt x="31" y="73"/>
                  <a:pt x="30" y="73"/>
                  <a:pt x="29" y="73"/>
                </a:cubicBezTo>
                <a:cubicBezTo>
                  <a:pt x="26" y="74"/>
                  <a:pt x="23" y="74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2" y="73"/>
                  <a:pt x="24" y="73"/>
                  <a:pt x="25" y="73"/>
                </a:cubicBezTo>
                <a:cubicBezTo>
                  <a:pt x="24" y="73"/>
                  <a:pt x="22" y="73"/>
                  <a:pt x="21" y="74"/>
                </a:cubicBezTo>
                <a:cubicBezTo>
                  <a:pt x="20" y="73"/>
                  <a:pt x="20" y="73"/>
                  <a:pt x="20" y="73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1" y="71"/>
                  <a:pt x="21" y="71"/>
                </a:cubicBezTo>
                <a:cubicBezTo>
                  <a:pt x="22" y="71"/>
                  <a:pt x="23" y="71"/>
                  <a:pt x="24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4" y="70"/>
                  <a:pt x="22" y="70"/>
                  <a:pt x="21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69"/>
                  <a:pt x="22" y="69"/>
                  <a:pt x="22" y="69"/>
                </a:cubicBezTo>
                <a:cubicBezTo>
                  <a:pt x="23" y="68"/>
                  <a:pt x="23" y="68"/>
                  <a:pt x="23" y="68"/>
                </a:cubicBezTo>
                <a:cubicBezTo>
                  <a:pt x="23" y="68"/>
                  <a:pt x="23" y="68"/>
                  <a:pt x="22" y="68"/>
                </a:cubicBezTo>
                <a:cubicBezTo>
                  <a:pt x="21" y="68"/>
                  <a:pt x="20" y="69"/>
                  <a:pt x="19" y="68"/>
                </a:cubicBezTo>
                <a:cubicBezTo>
                  <a:pt x="18" y="68"/>
                  <a:pt x="18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6" y="69"/>
                  <a:pt x="16" y="68"/>
                  <a:pt x="16" y="68"/>
                </a:cubicBezTo>
                <a:cubicBezTo>
                  <a:pt x="10" y="68"/>
                  <a:pt x="5" y="68"/>
                  <a:pt x="0" y="67"/>
                </a:cubicBezTo>
                <a:cubicBezTo>
                  <a:pt x="0" y="67"/>
                  <a:pt x="0" y="67"/>
                  <a:pt x="1" y="67"/>
                </a:cubicBezTo>
                <a:cubicBezTo>
                  <a:pt x="0" y="67"/>
                  <a:pt x="0" y="66"/>
                  <a:pt x="0" y="66"/>
                </a:cubicBezTo>
                <a:cubicBezTo>
                  <a:pt x="0" y="66"/>
                  <a:pt x="0" y="66"/>
                  <a:pt x="1" y="66"/>
                </a:cubicBezTo>
                <a:cubicBezTo>
                  <a:pt x="1" y="66"/>
                  <a:pt x="2" y="66"/>
                  <a:pt x="2" y="66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2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3" y="64"/>
                  <a:pt x="4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3" y="63"/>
                  <a:pt x="4" y="63"/>
                  <a:pt x="4" y="63"/>
                </a:cubicBezTo>
                <a:cubicBezTo>
                  <a:pt x="4" y="63"/>
                  <a:pt x="3" y="63"/>
                  <a:pt x="3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6" y="62"/>
                  <a:pt x="6" y="62"/>
                  <a:pt x="7" y="62"/>
                </a:cubicBezTo>
                <a:cubicBezTo>
                  <a:pt x="6" y="61"/>
                  <a:pt x="4" y="62"/>
                  <a:pt x="4" y="61"/>
                </a:cubicBezTo>
                <a:cubicBezTo>
                  <a:pt x="5" y="61"/>
                  <a:pt x="5" y="61"/>
                  <a:pt x="6" y="61"/>
                </a:cubicBezTo>
                <a:cubicBezTo>
                  <a:pt x="5" y="61"/>
                  <a:pt x="5" y="60"/>
                  <a:pt x="5" y="60"/>
                </a:cubicBezTo>
                <a:cubicBezTo>
                  <a:pt x="4" y="60"/>
                  <a:pt x="5" y="60"/>
                  <a:pt x="6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6" y="59"/>
                  <a:pt x="7" y="59"/>
                  <a:pt x="8" y="58"/>
                </a:cubicBezTo>
                <a:cubicBezTo>
                  <a:pt x="8" y="58"/>
                  <a:pt x="7" y="58"/>
                  <a:pt x="7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7" y="58"/>
                  <a:pt x="7" y="58"/>
                </a:cubicBezTo>
                <a:cubicBezTo>
                  <a:pt x="7" y="57"/>
                  <a:pt x="7" y="58"/>
                  <a:pt x="6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7" y="57"/>
                  <a:pt x="7" y="56"/>
                  <a:pt x="9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9" y="55"/>
                  <a:pt x="10" y="56"/>
                  <a:pt x="10" y="55"/>
                </a:cubicBezTo>
                <a:cubicBezTo>
                  <a:pt x="9" y="55"/>
                  <a:pt x="9" y="55"/>
                  <a:pt x="8" y="55"/>
                </a:cubicBezTo>
                <a:cubicBezTo>
                  <a:pt x="8" y="55"/>
                  <a:pt x="8" y="54"/>
                  <a:pt x="9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3"/>
                  <a:pt x="10" y="53"/>
                  <a:pt x="10" y="52"/>
                </a:cubicBezTo>
                <a:cubicBezTo>
                  <a:pt x="10" y="52"/>
                  <a:pt x="8" y="53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2"/>
                  <a:pt x="10" y="52"/>
                  <a:pt x="9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0"/>
                  <a:pt x="10" y="50"/>
                  <a:pt x="10" y="50"/>
                </a:cubicBezTo>
                <a:cubicBezTo>
                  <a:pt x="13" y="50"/>
                  <a:pt x="16" y="50"/>
                  <a:pt x="19" y="50"/>
                </a:cubicBezTo>
                <a:cubicBezTo>
                  <a:pt x="19" y="49"/>
                  <a:pt x="18" y="49"/>
                  <a:pt x="17" y="49"/>
                </a:cubicBezTo>
                <a:cubicBezTo>
                  <a:pt x="15" y="49"/>
                  <a:pt x="12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3" y="48"/>
                  <a:pt x="16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4" y="47"/>
                  <a:pt x="12" y="47"/>
                </a:cubicBezTo>
                <a:cubicBezTo>
                  <a:pt x="12" y="46"/>
                  <a:pt x="14" y="46"/>
                  <a:pt x="14" y="46"/>
                </a:cubicBezTo>
                <a:cubicBezTo>
                  <a:pt x="15" y="46"/>
                  <a:pt x="14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46"/>
                  <a:pt x="14" y="45"/>
                  <a:pt x="13" y="45"/>
                </a:cubicBezTo>
                <a:cubicBezTo>
                  <a:pt x="13" y="44"/>
                  <a:pt x="14" y="44"/>
                  <a:pt x="14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3" y="39"/>
                  <a:pt x="20" y="40"/>
                  <a:pt x="18" y="39"/>
                </a:cubicBezTo>
                <a:cubicBezTo>
                  <a:pt x="17" y="39"/>
                  <a:pt x="19" y="39"/>
                  <a:pt x="19" y="38"/>
                </a:cubicBezTo>
                <a:cubicBezTo>
                  <a:pt x="20" y="38"/>
                  <a:pt x="22" y="38"/>
                  <a:pt x="23" y="38"/>
                </a:cubicBezTo>
                <a:cubicBezTo>
                  <a:pt x="23" y="37"/>
                  <a:pt x="22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0" y="37"/>
                  <a:pt x="19" y="37"/>
                </a:cubicBezTo>
                <a:cubicBezTo>
                  <a:pt x="20" y="37"/>
                  <a:pt x="22" y="37"/>
                  <a:pt x="23" y="36"/>
                </a:cubicBezTo>
                <a:cubicBezTo>
                  <a:pt x="22" y="36"/>
                  <a:pt x="21" y="36"/>
                  <a:pt x="20" y="36"/>
                </a:cubicBezTo>
                <a:cubicBezTo>
                  <a:pt x="21" y="36"/>
                  <a:pt x="21" y="36"/>
                  <a:pt x="22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0" y="35"/>
                  <a:pt x="20" y="34"/>
                </a:cubicBezTo>
                <a:cubicBezTo>
                  <a:pt x="21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3"/>
                  <a:pt x="24" y="33"/>
                  <a:pt x="23" y="33"/>
                </a:cubicBezTo>
                <a:cubicBezTo>
                  <a:pt x="24" y="33"/>
                  <a:pt x="24" y="33"/>
                  <a:pt x="25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2"/>
                  <a:pt x="33" y="33"/>
                  <a:pt x="34" y="32"/>
                </a:cubicBezTo>
                <a:cubicBezTo>
                  <a:pt x="32" y="32"/>
                  <a:pt x="29" y="32"/>
                  <a:pt x="26" y="31"/>
                </a:cubicBezTo>
                <a:cubicBezTo>
                  <a:pt x="26" y="31"/>
                  <a:pt x="25" y="31"/>
                  <a:pt x="25" y="31"/>
                </a:cubicBezTo>
                <a:cubicBezTo>
                  <a:pt x="28" y="31"/>
                  <a:pt x="31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29" y="31"/>
                  <a:pt x="27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0"/>
                  <a:pt x="27" y="30"/>
                  <a:pt x="26" y="30"/>
                </a:cubicBezTo>
                <a:cubicBezTo>
                  <a:pt x="27" y="29"/>
                  <a:pt x="29" y="30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0" y="29"/>
                  <a:pt x="30" y="29"/>
                </a:cubicBezTo>
                <a:cubicBezTo>
                  <a:pt x="31" y="29"/>
                  <a:pt x="31" y="29"/>
                  <a:pt x="33" y="29"/>
                </a:cubicBezTo>
                <a:cubicBezTo>
                  <a:pt x="32" y="28"/>
                  <a:pt x="30" y="28"/>
                  <a:pt x="28" y="28"/>
                </a:cubicBezTo>
                <a:cubicBezTo>
                  <a:pt x="29" y="28"/>
                  <a:pt x="31" y="27"/>
                  <a:pt x="33" y="28"/>
                </a:cubicBezTo>
                <a:cubicBezTo>
                  <a:pt x="31" y="28"/>
                  <a:pt x="30" y="27"/>
                  <a:pt x="29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6"/>
                  <a:pt x="31" y="27"/>
                  <a:pt x="32" y="26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2" y="26"/>
                  <a:pt x="32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8" y="23"/>
                  <a:pt x="39" y="23"/>
                </a:cubicBezTo>
                <a:cubicBezTo>
                  <a:pt x="38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3"/>
                  <a:pt x="35" y="23"/>
                  <a:pt x="34" y="22"/>
                </a:cubicBezTo>
                <a:cubicBezTo>
                  <a:pt x="35" y="22"/>
                  <a:pt x="36" y="22"/>
                  <a:pt x="37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1"/>
                  <a:pt x="36" y="21"/>
                  <a:pt x="36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41" y="20"/>
                  <a:pt x="43" y="21"/>
                  <a:pt x="46" y="21"/>
                </a:cubicBezTo>
                <a:cubicBezTo>
                  <a:pt x="45" y="20"/>
                  <a:pt x="42" y="21"/>
                  <a:pt x="41" y="20"/>
                </a:cubicBezTo>
                <a:cubicBezTo>
                  <a:pt x="40" y="20"/>
                  <a:pt x="39" y="20"/>
                  <a:pt x="38" y="20"/>
                </a:cubicBezTo>
                <a:cubicBezTo>
                  <a:pt x="40" y="20"/>
                  <a:pt x="41" y="20"/>
                  <a:pt x="4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1" y="19"/>
                  <a:pt x="42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8"/>
                  <a:pt x="39" y="18"/>
                </a:cubicBezTo>
                <a:cubicBezTo>
                  <a:pt x="42" y="18"/>
                  <a:pt x="46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9" y="18"/>
                  <a:pt x="46" y="18"/>
                  <a:pt x="44" y="18"/>
                </a:cubicBezTo>
                <a:cubicBezTo>
                  <a:pt x="49" y="18"/>
                  <a:pt x="55" y="19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4" y="18"/>
                  <a:pt x="48" y="18"/>
                  <a:pt x="42" y="17"/>
                </a:cubicBezTo>
                <a:cubicBezTo>
                  <a:pt x="42" y="17"/>
                  <a:pt x="43" y="17"/>
                  <a:pt x="43" y="17"/>
                </a:cubicBezTo>
                <a:cubicBezTo>
                  <a:pt x="43" y="17"/>
                  <a:pt x="41" y="17"/>
                  <a:pt x="40" y="16"/>
                </a:cubicBezTo>
                <a:cubicBezTo>
                  <a:pt x="42" y="16"/>
                  <a:pt x="43" y="17"/>
                  <a:pt x="44" y="16"/>
                </a:cubicBezTo>
                <a:cubicBezTo>
                  <a:pt x="45" y="16"/>
                  <a:pt x="44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3" y="15"/>
                  <a:pt x="45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5"/>
                  <a:pt x="45" y="14"/>
                  <a:pt x="44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6" y="15"/>
                  <a:pt x="46" y="14"/>
                </a:cubicBezTo>
                <a:cubicBezTo>
                  <a:pt x="47" y="14"/>
                  <a:pt x="48" y="14"/>
                  <a:pt x="49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2"/>
                  <a:pt x="50" y="13"/>
                  <a:pt x="51" y="13"/>
                </a:cubicBezTo>
                <a:cubicBezTo>
                  <a:pt x="49" y="12"/>
                  <a:pt x="48" y="12"/>
                  <a:pt x="46" y="12"/>
                </a:cubicBezTo>
                <a:cubicBezTo>
                  <a:pt x="48" y="12"/>
                  <a:pt x="51" y="12"/>
                  <a:pt x="52" y="12"/>
                </a:cubicBezTo>
                <a:cubicBezTo>
                  <a:pt x="51" y="12"/>
                  <a:pt x="50" y="12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8" y="11"/>
                  <a:pt x="46" y="11"/>
                </a:cubicBezTo>
                <a:cubicBezTo>
                  <a:pt x="48" y="11"/>
                  <a:pt x="49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4" y="11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5" y="11"/>
                  <a:pt x="56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9"/>
                  <a:pt x="56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7" y="9"/>
                  <a:pt x="55" y="10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9"/>
                  <a:pt x="54" y="9"/>
                </a:cubicBezTo>
                <a:cubicBezTo>
                  <a:pt x="55" y="9"/>
                  <a:pt x="56" y="9"/>
                  <a:pt x="57" y="9"/>
                </a:cubicBezTo>
                <a:cubicBezTo>
                  <a:pt x="56" y="9"/>
                  <a:pt x="55" y="9"/>
                  <a:pt x="54" y="8"/>
                </a:cubicBezTo>
                <a:cubicBezTo>
                  <a:pt x="54" y="8"/>
                  <a:pt x="56" y="8"/>
                  <a:pt x="56" y="8"/>
                </a:cubicBezTo>
                <a:cubicBezTo>
                  <a:pt x="56" y="8"/>
                  <a:pt x="55" y="8"/>
                  <a:pt x="54" y="8"/>
                </a:cubicBezTo>
                <a:cubicBezTo>
                  <a:pt x="55" y="8"/>
                  <a:pt x="56" y="8"/>
                  <a:pt x="58" y="8"/>
                </a:cubicBezTo>
                <a:cubicBezTo>
                  <a:pt x="57" y="7"/>
                  <a:pt x="57" y="7"/>
                  <a:pt x="57" y="7"/>
                </a:cubicBezTo>
                <a:cubicBezTo>
                  <a:pt x="62" y="7"/>
                  <a:pt x="66" y="7"/>
                  <a:pt x="71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69" y="7"/>
                  <a:pt x="65" y="7"/>
                  <a:pt x="61" y="7"/>
                </a:cubicBezTo>
                <a:cubicBezTo>
                  <a:pt x="61" y="6"/>
                  <a:pt x="60" y="7"/>
                  <a:pt x="59" y="6"/>
                </a:cubicBezTo>
                <a:cubicBezTo>
                  <a:pt x="61" y="6"/>
                  <a:pt x="62" y="6"/>
                  <a:pt x="64" y="6"/>
                </a:cubicBezTo>
                <a:cubicBezTo>
                  <a:pt x="63" y="6"/>
                  <a:pt x="61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72" y="6"/>
                  <a:pt x="82" y="5"/>
                  <a:pt x="92" y="5"/>
                </a:cubicBezTo>
                <a:cubicBezTo>
                  <a:pt x="92" y="5"/>
                  <a:pt x="92" y="5"/>
                  <a:pt x="92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1" y="4"/>
                  <a:pt x="67" y="5"/>
                  <a:pt x="64" y="4"/>
                </a:cubicBezTo>
                <a:cubicBezTo>
                  <a:pt x="66" y="4"/>
                  <a:pt x="67" y="3"/>
                  <a:pt x="69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68" y="3"/>
                  <a:pt x="68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73" y="3"/>
                  <a:pt x="78" y="3"/>
                  <a:pt x="84" y="2"/>
                </a:cubicBezTo>
                <a:cubicBezTo>
                  <a:pt x="80" y="2"/>
                  <a:pt x="76" y="2"/>
                  <a:pt x="73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2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3" y="1"/>
                  <a:pt x="86" y="2"/>
                  <a:pt x="88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87" y="1"/>
                  <a:pt x="85" y="1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1"/>
                  <a:pt x="87" y="1"/>
                  <a:pt x="88" y="1"/>
                </a:cubicBezTo>
                <a:cubicBezTo>
                  <a:pt x="99" y="0"/>
                  <a:pt x="113" y="0"/>
                  <a:pt x="124" y="1"/>
                </a:cubicBezTo>
                <a:cubicBezTo>
                  <a:pt x="125" y="1"/>
                  <a:pt x="126" y="1"/>
                  <a:pt x="126" y="1"/>
                </a:cubicBezTo>
                <a:cubicBezTo>
                  <a:pt x="127" y="1"/>
                  <a:pt x="127" y="1"/>
                  <a:pt x="127" y="1"/>
                </a:cubicBezTo>
                <a:cubicBezTo>
                  <a:pt x="131" y="1"/>
                  <a:pt x="136" y="1"/>
                  <a:pt x="141" y="1"/>
                </a:cubicBezTo>
                <a:cubicBezTo>
                  <a:pt x="141" y="2"/>
                  <a:pt x="141" y="2"/>
                  <a:pt x="141" y="2"/>
                </a:cubicBezTo>
                <a:cubicBezTo>
                  <a:pt x="141" y="1"/>
                  <a:pt x="141" y="1"/>
                  <a:pt x="141" y="1"/>
                </a:cubicBezTo>
                <a:cubicBezTo>
                  <a:pt x="142" y="2"/>
                  <a:pt x="142" y="1"/>
                  <a:pt x="143" y="2"/>
                </a:cubicBezTo>
                <a:cubicBezTo>
                  <a:pt x="143" y="2"/>
                  <a:pt x="143" y="1"/>
                  <a:pt x="144" y="2"/>
                </a:cubicBezTo>
                <a:cubicBezTo>
                  <a:pt x="146" y="2"/>
                  <a:pt x="148" y="1"/>
                  <a:pt x="149" y="2"/>
                </a:cubicBezTo>
                <a:cubicBezTo>
                  <a:pt x="151" y="1"/>
                  <a:pt x="151" y="3"/>
                  <a:pt x="152" y="2"/>
                </a:cubicBezTo>
                <a:cubicBezTo>
                  <a:pt x="153" y="2"/>
                  <a:pt x="153" y="2"/>
                  <a:pt x="153" y="2"/>
                </a:cubicBezTo>
                <a:cubicBezTo>
                  <a:pt x="155" y="2"/>
                  <a:pt x="158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1" y="3"/>
                  <a:pt x="161" y="2"/>
                  <a:pt x="162" y="2"/>
                </a:cubicBezTo>
                <a:cubicBezTo>
                  <a:pt x="163" y="3"/>
                  <a:pt x="165" y="2"/>
                  <a:pt x="166" y="3"/>
                </a:cubicBezTo>
                <a:cubicBezTo>
                  <a:pt x="168" y="3"/>
                  <a:pt x="170" y="2"/>
                  <a:pt x="172" y="3"/>
                </a:cubicBezTo>
                <a:cubicBezTo>
                  <a:pt x="173" y="3"/>
                  <a:pt x="174" y="3"/>
                  <a:pt x="175" y="3"/>
                </a:cubicBezTo>
                <a:cubicBezTo>
                  <a:pt x="175" y="3"/>
                  <a:pt x="176" y="3"/>
                  <a:pt x="176" y="3"/>
                </a:cubicBezTo>
                <a:cubicBezTo>
                  <a:pt x="176" y="3"/>
                  <a:pt x="176" y="3"/>
                  <a:pt x="176" y="3"/>
                </a:cubicBezTo>
                <a:cubicBezTo>
                  <a:pt x="177" y="3"/>
                  <a:pt x="179" y="4"/>
                  <a:pt x="179" y="3"/>
                </a:cubicBezTo>
                <a:cubicBezTo>
                  <a:pt x="180" y="4"/>
                  <a:pt x="181" y="3"/>
                  <a:pt x="182" y="3"/>
                </a:cubicBezTo>
                <a:cubicBezTo>
                  <a:pt x="183" y="3"/>
                  <a:pt x="185" y="3"/>
                  <a:pt x="186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8" y="4"/>
                  <a:pt x="189" y="4"/>
                  <a:pt x="190" y="4"/>
                </a:cubicBezTo>
                <a:cubicBezTo>
                  <a:pt x="191" y="4"/>
                  <a:pt x="192" y="4"/>
                  <a:pt x="193" y="4"/>
                </a:cubicBezTo>
                <a:cubicBezTo>
                  <a:pt x="193" y="4"/>
                  <a:pt x="194" y="5"/>
                  <a:pt x="194" y="4"/>
                </a:cubicBezTo>
                <a:cubicBezTo>
                  <a:pt x="195" y="4"/>
                  <a:pt x="197" y="4"/>
                  <a:pt x="197" y="5"/>
                </a:cubicBezTo>
                <a:cubicBezTo>
                  <a:pt x="199" y="4"/>
                  <a:pt x="200" y="5"/>
                  <a:pt x="202" y="5"/>
                </a:cubicBezTo>
                <a:cubicBezTo>
                  <a:pt x="203" y="4"/>
                  <a:pt x="204" y="5"/>
                  <a:pt x="205" y="5"/>
                </a:cubicBezTo>
                <a:cubicBezTo>
                  <a:pt x="206" y="5"/>
                  <a:pt x="207" y="5"/>
                  <a:pt x="208" y="5"/>
                </a:cubicBezTo>
                <a:cubicBezTo>
                  <a:pt x="209" y="5"/>
                  <a:pt x="210" y="5"/>
                  <a:pt x="211" y="5"/>
                </a:cubicBezTo>
                <a:cubicBezTo>
                  <a:pt x="211" y="5"/>
                  <a:pt x="211" y="5"/>
                  <a:pt x="211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2" y="5"/>
                  <a:pt x="212" y="5"/>
                  <a:pt x="212" y="5"/>
                </a:cubicBezTo>
                <a:cubicBezTo>
                  <a:pt x="213" y="6"/>
                  <a:pt x="214" y="4"/>
                  <a:pt x="215" y="5"/>
                </a:cubicBezTo>
                <a:cubicBezTo>
                  <a:pt x="216" y="5"/>
                  <a:pt x="217" y="6"/>
                  <a:pt x="216" y="5"/>
                </a:cubicBezTo>
                <a:cubicBezTo>
                  <a:pt x="217" y="6"/>
                  <a:pt x="217" y="5"/>
                  <a:pt x="218" y="5"/>
                </a:cubicBezTo>
                <a:cubicBezTo>
                  <a:pt x="221" y="5"/>
                  <a:pt x="221" y="5"/>
                  <a:pt x="221" y="5"/>
                </a:cubicBezTo>
                <a:cubicBezTo>
                  <a:pt x="222" y="6"/>
                  <a:pt x="222" y="6"/>
                  <a:pt x="222" y="6"/>
                </a:cubicBezTo>
                <a:cubicBezTo>
                  <a:pt x="225" y="6"/>
                  <a:pt x="228" y="6"/>
                  <a:pt x="231" y="6"/>
                </a:cubicBezTo>
                <a:cubicBezTo>
                  <a:pt x="231" y="6"/>
                  <a:pt x="231" y="6"/>
                  <a:pt x="231" y="7"/>
                </a:cubicBezTo>
                <a:cubicBezTo>
                  <a:pt x="232" y="6"/>
                  <a:pt x="233" y="7"/>
                  <a:pt x="234" y="7"/>
                </a:cubicBezTo>
                <a:cubicBezTo>
                  <a:pt x="234" y="6"/>
                  <a:pt x="234" y="6"/>
                  <a:pt x="234" y="6"/>
                </a:cubicBezTo>
                <a:cubicBezTo>
                  <a:pt x="237" y="6"/>
                  <a:pt x="240" y="7"/>
                  <a:pt x="242" y="7"/>
                </a:cubicBezTo>
                <a:cubicBezTo>
                  <a:pt x="242" y="7"/>
                  <a:pt x="242" y="7"/>
                  <a:pt x="242" y="7"/>
                </a:cubicBezTo>
                <a:cubicBezTo>
                  <a:pt x="244" y="7"/>
                  <a:pt x="247" y="7"/>
                  <a:pt x="250" y="7"/>
                </a:cubicBezTo>
                <a:cubicBezTo>
                  <a:pt x="252" y="7"/>
                  <a:pt x="255" y="7"/>
                  <a:pt x="257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8" y="7"/>
                  <a:pt x="258" y="7"/>
                </a:cubicBezTo>
                <a:cubicBezTo>
                  <a:pt x="258" y="8"/>
                  <a:pt x="258" y="8"/>
                  <a:pt x="258" y="8"/>
                </a:cubicBezTo>
                <a:cubicBezTo>
                  <a:pt x="258" y="7"/>
                  <a:pt x="259" y="8"/>
                  <a:pt x="260" y="7"/>
                </a:cubicBezTo>
                <a:cubicBezTo>
                  <a:pt x="261" y="8"/>
                  <a:pt x="262" y="8"/>
                  <a:pt x="263" y="8"/>
                </a:cubicBezTo>
                <a:cubicBezTo>
                  <a:pt x="263" y="8"/>
                  <a:pt x="264" y="7"/>
                  <a:pt x="264" y="8"/>
                </a:cubicBezTo>
                <a:cubicBezTo>
                  <a:pt x="265" y="7"/>
                  <a:pt x="265" y="7"/>
                  <a:pt x="265" y="7"/>
                </a:cubicBezTo>
                <a:cubicBezTo>
                  <a:pt x="266" y="8"/>
                  <a:pt x="267" y="7"/>
                  <a:pt x="268" y="8"/>
                </a:cubicBezTo>
                <a:cubicBezTo>
                  <a:pt x="270" y="8"/>
                  <a:pt x="273" y="8"/>
                  <a:pt x="276" y="8"/>
                </a:cubicBezTo>
                <a:cubicBezTo>
                  <a:pt x="276" y="8"/>
                  <a:pt x="276" y="8"/>
                  <a:pt x="276" y="8"/>
                </a:cubicBezTo>
                <a:cubicBezTo>
                  <a:pt x="278" y="8"/>
                  <a:pt x="280" y="8"/>
                  <a:pt x="281" y="9"/>
                </a:cubicBezTo>
                <a:cubicBezTo>
                  <a:pt x="282" y="8"/>
                  <a:pt x="282" y="9"/>
                  <a:pt x="283" y="9"/>
                </a:cubicBezTo>
                <a:cubicBezTo>
                  <a:pt x="283" y="9"/>
                  <a:pt x="283" y="9"/>
                  <a:pt x="283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4" y="9"/>
                  <a:pt x="284" y="9"/>
                  <a:pt x="284" y="9"/>
                </a:cubicBezTo>
                <a:cubicBezTo>
                  <a:pt x="286" y="9"/>
                  <a:pt x="287" y="9"/>
                  <a:pt x="289" y="9"/>
                </a:cubicBezTo>
                <a:cubicBezTo>
                  <a:pt x="289" y="9"/>
                  <a:pt x="288" y="9"/>
                  <a:pt x="288" y="9"/>
                </a:cubicBezTo>
                <a:cubicBezTo>
                  <a:pt x="292" y="10"/>
                  <a:pt x="296" y="10"/>
                  <a:pt x="301" y="11"/>
                </a:cubicBezTo>
                <a:cubicBezTo>
                  <a:pt x="301" y="11"/>
                  <a:pt x="302" y="11"/>
                  <a:pt x="302" y="11"/>
                </a:cubicBezTo>
                <a:cubicBezTo>
                  <a:pt x="304" y="11"/>
                  <a:pt x="304" y="11"/>
                  <a:pt x="306" y="11"/>
                </a:cubicBezTo>
                <a:cubicBezTo>
                  <a:pt x="306" y="12"/>
                  <a:pt x="307" y="11"/>
                  <a:pt x="307" y="11"/>
                </a:cubicBezTo>
                <a:cubicBezTo>
                  <a:pt x="307" y="12"/>
                  <a:pt x="306" y="11"/>
                  <a:pt x="306" y="12"/>
                </a:cubicBezTo>
                <a:cubicBezTo>
                  <a:pt x="306" y="12"/>
                  <a:pt x="307" y="12"/>
                  <a:pt x="307" y="12"/>
                </a:cubicBezTo>
                <a:cubicBezTo>
                  <a:pt x="307" y="11"/>
                  <a:pt x="308" y="11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08" y="12"/>
                  <a:pt x="308" y="12"/>
                  <a:pt x="308" y="12"/>
                </a:cubicBezTo>
                <a:cubicBezTo>
                  <a:pt x="308" y="12"/>
                  <a:pt x="307" y="11"/>
                  <a:pt x="307" y="12"/>
                </a:cubicBezTo>
                <a:cubicBezTo>
                  <a:pt x="308" y="12"/>
                  <a:pt x="308" y="13"/>
                  <a:pt x="309" y="12"/>
                </a:cubicBezTo>
                <a:cubicBezTo>
                  <a:pt x="310" y="12"/>
                  <a:pt x="310" y="12"/>
                  <a:pt x="311" y="12"/>
                </a:cubicBezTo>
                <a:cubicBezTo>
                  <a:pt x="309" y="12"/>
                  <a:pt x="309" y="12"/>
                  <a:pt x="309" y="12"/>
                </a:cubicBezTo>
                <a:cubicBezTo>
                  <a:pt x="310" y="11"/>
                  <a:pt x="311" y="12"/>
                  <a:pt x="312" y="12"/>
                </a:cubicBezTo>
                <a:cubicBezTo>
                  <a:pt x="312" y="12"/>
                  <a:pt x="312" y="12"/>
                  <a:pt x="312" y="12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2" y="13"/>
                  <a:pt x="312" y="13"/>
                  <a:pt x="312" y="13"/>
                </a:cubicBezTo>
                <a:cubicBezTo>
                  <a:pt x="313" y="13"/>
                  <a:pt x="313" y="13"/>
                  <a:pt x="313" y="13"/>
                </a:cubicBezTo>
                <a:cubicBezTo>
                  <a:pt x="313" y="13"/>
                  <a:pt x="313" y="13"/>
                  <a:pt x="314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4" y="13"/>
                  <a:pt x="314" y="13"/>
                  <a:pt x="314" y="13"/>
                </a:cubicBezTo>
                <a:cubicBezTo>
                  <a:pt x="315" y="13"/>
                  <a:pt x="315" y="13"/>
                  <a:pt x="315" y="13"/>
                </a:cubicBezTo>
                <a:cubicBezTo>
                  <a:pt x="316" y="13"/>
                  <a:pt x="314" y="13"/>
                  <a:pt x="315" y="13"/>
                </a:cubicBezTo>
                <a:cubicBezTo>
                  <a:pt x="315" y="13"/>
                  <a:pt x="316" y="13"/>
                  <a:pt x="316" y="13"/>
                </a:cubicBezTo>
                <a:cubicBezTo>
                  <a:pt x="317" y="14"/>
                  <a:pt x="318" y="13"/>
                  <a:pt x="319" y="13"/>
                </a:cubicBezTo>
                <a:cubicBezTo>
                  <a:pt x="319" y="13"/>
                  <a:pt x="319" y="13"/>
                  <a:pt x="319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9" y="14"/>
                  <a:pt x="319" y="14"/>
                  <a:pt x="319" y="14"/>
                </a:cubicBezTo>
                <a:cubicBezTo>
                  <a:pt x="318" y="14"/>
                  <a:pt x="318" y="14"/>
                  <a:pt x="318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2" y="14"/>
                  <a:pt x="324" y="14"/>
                  <a:pt x="325" y="13"/>
                </a:cubicBezTo>
                <a:cubicBezTo>
                  <a:pt x="325" y="13"/>
                  <a:pt x="325" y="13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5" y="14"/>
                  <a:pt x="325" y="14"/>
                  <a:pt x="325" y="14"/>
                </a:cubicBezTo>
                <a:cubicBezTo>
                  <a:pt x="326" y="14"/>
                  <a:pt x="325" y="14"/>
                  <a:pt x="325" y="13"/>
                </a:cubicBezTo>
                <a:cubicBezTo>
                  <a:pt x="326" y="14"/>
                  <a:pt x="327" y="14"/>
                  <a:pt x="327" y="14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8" y="14"/>
                  <a:pt x="329" y="14"/>
                  <a:pt x="330" y="15"/>
                </a:cubicBezTo>
                <a:cubicBezTo>
                  <a:pt x="330" y="14"/>
                  <a:pt x="330" y="14"/>
                  <a:pt x="330" y="14"/>
                </a:cubicBezTo>
                <a:cubicBezTo>
                  <a:pt x="330" y="15"/>
                  <a:pt x="331" y="14"/>
                  <a:pt x="332" y="15"/>
                </a:cubicBezTo>
                <a:cubicBezTo>
                  <a:pt x="332" y="14"/>
                  <a:pt x="332" y="14"/>
                  <a:pt x="332" y="14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3" y="15"/>
                </a:cubicBezTo>
                <a:cubicBezTo>
                  <a:pt x="333" y="15"/>
                  <a:pt x="334" y="15"/>
                  <a:pt x="335" y="15"/>
                </a:cubicBezTo>
                <a:cubicBezTo>
                  <a:pt x="335" y="15"/>
                  <a:pt x="335" y="15"/>
                  <a:pt x="335" y="15"/>
                </a:cubicBezTo>
                <a:cubicBezTo>
                  <a:pt x="334" y="15"/>
                  <a:pt x="336" y="15"/>
                  <a:pt x="336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7" y="15"/>
                  <a:pt x="337" y="15"/>
                </a:cubicBezTo>
                <a:cubicBezTo>
                  <a:pt x="337" y="15"/>
                  <a:pt x="339" y="15"/>
                  <a:pt x="339" y="16"/>
                </a:cubicBezTo>
                <a:cubicBezTo>
                  <a:pt x="339" y="15"/>
                  <a:pt x="340" y="15"/>
                  <a:pt x="340" y="15"/>
                </a:cubicBezTo>
                <a:cubicBezTo>
                  <a:pt x="340" y="16"/>
                  <a:pt x="342" y="16"/>
                  <a:pt x="342" y="16"/>
                </a:cubicBezTo>
                <a:cubicBezTo>
                  <a:pt x="343" y="16"/>
                  <a:pt x="344" y="16"/>
                  <a:pt x="344" y="16"/>
                </a:cubicBezTo>
                <a:cubicBezTo>
                  <a:pt x="343" y="16"/>
                  <a:pt x="345" y="16"/>
                  <a:pt x="345" y="16"/>
                </a:cubicBezTo>
                <a:cubicBezTo>
                  <a:pt x="346" y="16"/>
                  <a:pt x="348" y="16"/>
                  <a:pt x="349" y="16"/>
                </a:cubicBezTo>
                <a:cubicBezTo>
                  <a:pt x="350" y="17"/>
                  <a:pt x="351" y="16"/>
                  <a:pt x="351" y="17"/>
                </a:cubicBezTo>
                <a:cubicBezTo>
                  <a:pt x="350" y="17"/>
                  <a:pt x="349" y="17"/>
                  <a:pt x="348" y="17"/>
                </a:cubicBezTo>
                <a:cubicBezTo>
                  <a:pt x="349" y="17"/>
                  <a:pt x="352" y="17"/>
                  <a:pt x="353" y="17"/>
                </a:cubicBezTo>
                <a:cubicBezTo>
                  <a:pt x="355" y="18"/>
                  <a:pt x="357" y="18"/>
                  <a:pt x="359" y="18"/>
                </a:cubicBezTo>
                <a:cubicBezTo>
                  <a:pt x="360" y="18"/>
                  <a:pt x="361" y="19"/>
                  <a:pt x="362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4" y="19"/>
                  <a:pt x="364" y="19"/>
                </a:cubicBezTo>
                <a:cubicBezTo>
                  <a:pt x="364" y="19"/>
                  <a:pt x="365" y="19"/>
                  <a:pt x="366" y="19"/>
                </a:cubicBezTo>
                <a:cubicBezTo>
                  <a:pt x="367" y="19"/>
                  <a:pt x="368" y="19"/>
                  <a:pt x="369" y="20"/>
                </a:cubicBezTo>
                <a:cubicBezTo>
                  <a:pt x="370" y="19"/>
                  <a:pt x="370" y="20"/>
                  <a:pt x="371" y="20"/>
                </a:cubicBezTo>
                <a:cubicBezTo>
                  <a:pt x="371" y="20"/>
                  <a:pt x="373" y="19"/>
                  <a:pt x="372" y="20"/>
                </a:cubicBezTo>
                <a:cubicBezTo>
                  <a:pt x="372" y="20"/>
                  <a:pt x="374" y="20"/>
                  <a:pt x="374" y="20"/>
                </a:cubicBezTo>
                <a:cubicBezTo>
                  <a:pt x="374" y="20"/>
                  <a:pt x="374" y="20"/>
                  <a:pt x="374" y="21"/>
                </a:cubicBezTo>
                <a:cubicBezTo>
                  <a:pt x="374" y="20"/>
                  <a:pt x="375" y="20"/>
                  <a:pt x="375" y="20"/>
                </a:cubicBezTo>
                <a:cubicBezTo>
                  <a:pt x="375" y="20"/>
                  <a:pt x="375" y="20"/>
                  <a:pt x="375" y="21"/>
                </a:cubicBezTo>
                <a:cubicBezTo>
                  <a:pt x="375" y="21"/>
                  <a:pt x="376" y="21"/>
                  <a:pt x="376" y="21"/>
                </a:cubicBezTo>
                <a:cubicBezTo>
                  <a:pt x="377" y="20"/>
                  <a:pt x="378" y="21"/>
                  <a:pt x="378" y="21"/>
                </a:cubicBezTo>
                <a:cubicBezTo>
                  <a:pt x="379" y="20"/>
                  <a:pt x="380" y="21"/>
                  <a:pt x="381" y="21"/>
                </a:cubicBezTo>
                <a:cubicBezTo>
                  <a:pt x="381" y="21"/>
                  <a:pt x="381" y="22"/>
                  <a:pt x="381" y="22"/>
                </a:cubicBezTo>
                <a:cubicBezTo>
                  <a:pt x="380" y="21"/>
                  <a:pt x="379" y="21"/>
                  <a:pt x="379" y="21"/>
                </a:cubicBezTo>
                <a:cubicBezTo>
                  <a:pt x="378" y="21"/>
                  <a:pt x="379" y="21"/>
                  <a:pt x="378" y="21"/>
                </a:cubicBezTo>
                <a:cubicBezTo>
                  <a:pt x="378" y="21"/>
                  <a:pt x="378" y="21"/>
                  <a:pt x="378" y="21"/>
                </a:cubicBezTo>
                <a:cubicBezTo>
                  <a:pt x="377" y="21"/>
                  <a:pt x="376" y="21"/>
                  <a:pt x="375" y="21"/>
                </a:cubicBezTo>
                <a:cubicBezTo>
                  <a:pt x="375" y="20"/>
                  <a:pt x="374" y="21"/>
                  <a:pt x="373" y="21"/>
                </a:cubicBezTo>
                <a:cubicBezTo>
                  <a:pt x="372" y="21"/>
                  <a:pt x="372" y="21"/>
                  <a:pt x="372" y="21"/>
                </a:cubicBezTo>
                <a:cubicBezTo>
                  <a:pt x="372" y="20"/>
                  <a:pt x="370" y="21"/>
                  <a:pt x="369" y="20"/>
                </a:cubicBezTo>
                <a:cubicBezTo>
                  <a:pt x="367" y="20"/>
                  <a:pt x="366" y="20"/>
                  <a:pt x="364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1" y="19"/>
                  <a:pt x="358" y="19"/>
                  <a:pt x="356" y="19"/>
                </a:cubicBezTo>
                <a:cubicBezTo>
                  <a:pt x="355" y="19"/>
                  <a:pt x="355" y="19"/>
                  <a:pt x="354" y="19"/>
                </a:cubicBezTo>
                <a:cubicBezTo>
                  <a:pt x="353" y="19"/>
                  <a:pt x="353" y="19"/>
                  <a:pt x="353" y="19"/>
                </a:cubicBezTo>
                <a:cubicBezTo>
                  <a:pt x="353" y="19"/>
                  <a:pt x="352" y="19"/>
                  <a:pt x="351" y="18"/>
                </a:cubicBezTo>
                <a:cubicBezTo>
                  <a:pt x="350" y="18"/>
                  <a:pt x="350" y="19"/>
                  <a:pt x="349" y="18"/>
                </a:cubicBezTo>
                <a:cubicBezTo>
                  <a:pt x="348" y="18"/>
                  <a:pt x="347" y="18"/>
                  <a:pt x="347" y="18"/>
                </a:cubicBezTo>
                <a:cubicBezTo>
                  <a:pt x="347" y="18"/>
                  <a:pt x="347" y="18"/>
                  <a:pt x="347" y="18"/>
                </a:cubicBezTo>
                <a:cubicBezTo>
                  <a:pt x="346" y="18"/>
                  <a:pt x="344" y="18"/>
                  <a:pt x="343" y="18"/>
                </a:cubicBezTo>
                <a:cubicBezTo>
                  <a:pt x="343" y="18"/>
                  <a:pt x="342" y="17"/>
                  <a:pt x="341" y="18"/>
                </a:cubicBezTo>
                <a:cubicBezTo>
                  <a:pt x="340" y="18"/>
                  <a:pt x="339" y="17"/>
                  <a:pt x="338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36" y="18"/>
                  <a:pt x="335" y="17"/>
                  <a:pt x="333" y="17"/>
                </a:cubicBezTo>
                <a:cubicBezTo>
                  <a:pt x="332" y="17"/>
                  <a:pt x="331" y="17"/>
                  <a:pt x="331" y="17"/>
                </a:cubicBezTo>
                <a:cubicBezTo>
                  <a:pt x="330" y="17"/>
                  <a:pt x="330" y="17"/>
                  <a:pt x="330" y="17"/>
                </a:cubicBezTo>
                <a:cubicBezTo>
                  <a:pt x="330" y="17"/>
                  <a:pt x="328" y="17"/>
                  <a:pt x="328" y="17"/>
                </a:cubicBezTo>
                <a:cubicBezTo>
                  <a:pt x="328" y="17"/>
                  <a:pt x="327" y="17"/>
                  <a:pt x="326" y="17"/>
                </a:cubicBezTo>
                <a:cubicBezTo>
                  <a:pt x="326" y="16"/>
                  <a:pt x="325" y="16"/>
                  <a:pt x="325" y="16"/>
                </a:cubicBezTo>
                <a:cubicBezTo>
                  <a:pt x="324" y="16"/>
                  <a:pt x="324" y="16"/>
                  <a:pt x="324" y="16"/>
                </a:cubicBezTo>
                <a:cubicBezTo>
                  <a:pt x="324" y="16"/>
                  <a:pt x="323" y="17"/>
                  <a:pt x="322" y="16"/>
                </a:cubicBezTo>
                <a:cubicBezTo>
                  <a:pt x="321" y="16"/>
                  <a:pt x="320" y="16"/>
                  <a:pt x="320" y="16"/>
                </a:cubicBezTo>
                <a:cubicBezTo>
                  <a:pt x="319" y="16"/>
                  <a:pt x="319" y="16"/>
                  <a:pt x="319" y="16"/>
                </a:cubicBezTo>
                <a:cubicBezTo>
                  <a:pt x="318" y="16"/>
                  <a:pt x="317" y="16"/>
                  <a:pt x="316" y="16"/>
                </a:cubicBezTo>
                <a:cubicBezTo>
                  <a:pt x="312" y="15"/>
                  <a:pt x="308" y="15"/>
                  <a:pt x="304" y="14"/>
                </a:cubicBezTo>
                <a:cubicBezTo>
                  <a:pt x="302" y="15"/>
                  <a:pt x="300" y="14"/>
                  <a:pt x="298" y="14"/>
                </a:cubicBezTo>
                <a:cubicBezTo>
                  <a:pt x="298" y="14"/>
                  <a:pt x="296" y="14"/>
                  <a:pt x="296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5" y="14"/>
                  <a:pt x="295" y="14"/>
                  <a:pt x="295" y="14"/>
                </a:cubicBezTo>
                <a:cubicBezTo>
                  <a:pt x="293" y="14"/>
                  <a:pt x="291" y="14"/>
                  <a:pt x="289" y="13"/>
                </a:cubicBezTo>
                <a:cubicBezTo>
                  <a:pt x="289" y="13"/>
                  <a:pt x="288" y="13"/>
                  <a:pt x="288" y="13"/>
                </a:cubicBezTo>
                <a:cubicBezTo>
                  <a:pt x="287" y="13"/>
                  <a:pt x="286" y="13"/>
                  <a:pt x="285" y="13"/>
                </a:cubicBezTo>
                <a:cubicBezTo>
                  <a:pt x="286" y="14"/>
                  <a:pt x="287" y="13"/>
                  <a:pt x="288" y="14"/>
                </a:cubicBezTo>
                <a:cubicBezTo>
                  <a:pt x="291" y="14"/>
                  <a:pt x="293" y="14"/>
                  <a:pt x="295" y="14"/>
                </a:cubicBezTo>
                <a:cubicBezTo>
                  <a:pt x="296" y="14"/>
                  <a:pt x="296" y="14"/>
                  <a:pt x="296" y="14"/>
                </a:cubicBezTo>
                <a:cubicBezTo>
                  <a:pt x="297" y="15"/>
                  <a:pt x="299" y="15"/>
                  <a:pt x="300" y="15"/>
                </a:cubicBezTo>
                <a:cubicBezTo>
                  <a:pt x="302" y="15"/>
                  <a:pt x="305" y="16"/>
                  <a:pt x="307" y="16"/>
                </a:cubicBezTo>
                <a:cubicBezTo>
                  <a:pt x="307" y="16"/>
                  <a:pt x="308" y="16"/>
                  <a:pt x="308" y="16"/>
                </a:cubicBezTo>
                <a:cubicBezTo>
                  <a:pt x="310" y="16"/>
                  <a:pt x="311" y="16"/>
                  <a:pt x="313" y="16"/>
                </a:cubicBezTo>
                <a:cubicBezTo>
                  <a:pt x="315" y="16"/>
                  <a:pt x="317" y="17"/>
                  <a:pt x="319" y="17"/>
                </a:cubicBezTo>
                <a:cubicBezTo>
                  <a:pt x="320" y="17"/>
                  <a:pt x="321" y="17"/>
                  <a:pt x="322" y="17"/>
                </a:cubicBezTo>
                <a:cubicBezTo>
                  <a:pt x="323" y="17"/>
                  <a:pt x="324" y="17"/>
                  <a:pt x="325" y="18"/>
                </a:cubicBezTo>
                <a:cubicBezTo>
                  <a:pt x="325" y="18"/>
                  <a:pt x="327" y="18"/>
                  <a:pt x="326" y="18"/>
                </a:cubicBezTo>
                <a:cubicBezTo>
                  <a:pt x="327" y="18"/>
                  <a:pt x="328" y="18"/>
                  <a:pt x="329" y="19"/>
                </a:cubicBezTo>
                <a:cubicBezTo>
                  <a:pt x="332" y="19"/>
                  <a:pt x="335" y="19"/>
                  <a:pt x="338" y="20"/>
                </a:cubicBezTo>
                <a:cubicBezTo>
                  <a:pt x="339" y="20"/>
                  <a:pt x="339" y="19"/>
                  <a:pt x="339" y="20"/>
                </a:cubicBezTo>
                <a:cubicBezTo>
                  <a:pt x="339" y="20"/>
                  <a:pt x="339" y="20"/>
                  <a:pt x="339" y="20"/>
                </a:cubicBezTo>
                <a:cubicBezTo>
                  <a:pt x="335" y="20"/>
                  <a:pt x="331" y="19"/>
                  <a:pt x="327" y="19"/>
                </a:cubicBezTo>
                <a:cubicBezTo>
                  <a:pt x="322" y="18"/>
                  <a:pt x="317" y="18"/>
                  <a:pt x="312" y="17"/>
                </a:cubicBezTo>
                <a:cubicBezTo>
                  <a:pt x="313" y="17"/>
                  <a:pt x="313" y="17"/>
                  <a:pt x="313" y="17"/>
                </a:cubicBezTo>
                <a:cubicBezTo>
                  <a:pt x="328" y="19"/>
                  <a:pt x="343" y="21"/>
                  <a:pt x="358" y="22"/>
                </a:cubicBezTo>
                <a:cubicBezTo>
                  <a:pt x="344" y="21"/>
                  <a:pt x="330" y="20"/>
                  <a:pt x="316" y="18"/>
                </a:cubicBezTo>
                <a:cubicBezTo>
                  <a:pt x="314" y="17"/>
                  <a:pt x="310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12" y="18"/>
                  <a:pt x="316" y="18"/>
                  <a:pt x="319" y="19"/>
                </a:cubicBezTo>
                <a:cubicBezTo>
                  <a:pt x="319" y="19"/>
                  <a:pt x="319" y="19"/>
                  <a:pt x="319" y="19"/>
                </a:cubicBezTo>
                <a:cubicBezTo>
                  <a:pt x="320" y="19"/>
                  <a:pt x="320" y="19"/>
                  <a:pt x="321" y="19"/>
                </a:cubicBezTo>
                <a:cubicBezTo>
                  <a:pt x="321" y="19"/>
                  <a:pt x="321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1" y="19"/>
                  <a:pt x="321" y="19"/>
                  <a:pt x="321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2" y="19"/>
                  <a:pt x="322" y="19"/>
                  <a:pt x="322" y="19"/>
                </a:cubicBezTo>
                <a:cubicBezTo>
                  <a:pt x="323" y="19"/>
                  <a:pt x="323" y="20"/>
                  <a:pt x="323" y="19"/>
                </a:cubicBezTo>
                <a:cubicBezTo>
                  <a:pt x="324" y="19"/>
                  <a:pt x="325" y="19"/>
                  <a:pt x="325" y="19"/>
                </a:cubicBezTo>
                <a:cubicBezTo>
                  <a:pt x="325" y="20"/>
                  <a:pt x="324" y="19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7" y="20"/>
                  <a:pt x="331" y="20"/>
                  <a:pt x="335" y="21"/>
                </a:cubicBezTo>
                <a:cubicBezTo>
                  <a:pt x="336" y="21"/>
                  <a:pt x="337" y="21"/>
                  <a:pt x="337" y="21"/>
                </a:cubicBezTo>
                <a:cubicBezTo>
                  <a:pt x="345" y="22"/>
                  <a:pt x="352" y="22"/>
                  <a:pt x="360" y="23"/>
                </a:cubicBezTo>
                <a:cubicBezTo>
                  <a:pt x="360" y="24"/>
                  <a:pt x="360" y="24"/>
                  <a:pt x="361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3"/>
                  <a:pt x="357" y="23"/>
                </a:cubicBezTo>
                <a:cubicBezTo>
                  <a:pt x="357" y="24"/>
                  <a:pt x="357" y="24"/>
                  <a:pt x="357" y="24"/>
                </a:cubicBezTo>
                <a:cubicBezTo>
                  <a:pt x="357" y="24"/>
                  <a:pt x="357" y="24"/>
                  <a:pt x="357" y="23"/>
                </a:cubicBezTo>
                <a:cubicBezTo>
                  <a:pt x="357" y="23"/>
                  <a:pt x="358" y="23"/>
                  <a:pt x="358" y="24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7" y="23"/>
                  <a:pt x="356" y="23"/>
                  <a:pt x="355" y="23"/>
                </a:cubicBezTo>
                <a:cubicBezTo>
                  <a:pt x="355" y="23"/>
                  <a:pt x="355" y="23"/>
                  <a:pt x="355" y="23"/>
                </a:cubicBezTo>
                <a:cubicBezTo>
                  <a:pt x="355" y="23"/>
                  <a:pt x="355" y="23"/>
                  <a:pt x="354" y="23"/>
                </a:cubicBezTo>
                <a:cubicBezTo>
                  <a:pt x="354" y="23"/>
                  <a:pt x="354" y="23"/>
                  <a:pt x="354" y="23"/>
                </a:cubicBezTo>
                <a:cubicBezTo>
                  <a:pt x="354" y="23"/>
                  <a:pt x="353" y="23"/>
                  <a:pt x="353" y="23"/>
                </a:cubicBezTo>
                <a:cubicBezTo>
                  <a:pt x="353" y="23"/>
                  <a:pt x="353" y="23"/>
                  <a:pt x="353" y="23"/>
                </a:cubicBezTo>
                <a:cubicBezTo>
                  <a:pt x="352" y="23"/>
                  <a:pt x="351" y="22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9" y="23"/>
                  <a:pt x="349" y="23"/>
                  <a:pt x="349" y="23"/>
                </a:cubicBezTo>
                <a:cubicBezTo>
                  <a:pt x="347" y="23"/>
                  <a:pt x="347" y="23"/>
                  <a:pt x="347" y="23"/>
                </a:cubicBezTo>
                <a:cubicBezTo>
                  <a:pt x="347" y="22"/>
                  <a:pt x="347" y="22"/>
                  <a:pt x="347" y="22"/>
                </a:cubicBezTo>
                <a:cubicBezTo>
                  <a:pt x="345" y="22"/>
                  <a:pt x="343" y="23"/>
                  <a:pt x="342" y="22"/>
                </a:cubicBezTo>
                <a:cubicBezTo>
                  <a:pt x="342" y="22"/>
                  <a:pt x="342" y="22"/>
                  <a:pt x="342" y="22"/>
                </a:cubicBezTo>
                <a:cubicBezTo>
                  <a:pt x="341" y="22"/>
                  <a:pt x="340" y="22"/>
                  <a:pt x="340" y="22"/>
                </a:cubicBezTo>
                <a:cubicBezTo>
                  <a:pt x="340" y="22"/>
                  <a:pt x="340" y="22"/>
                  <a:pt x="340" y="22"/>
                </a:cubicBezTo>
                <a:cubicBezTo>
                  <a:pt x="336" y="22"/>
                  <a:pt x="332" y="21"/>
                  <a:pt x="328" y="21"/>
                </a:cubicBezTo>
                <a:cubicBezTo>
                  <a:pt x="337" y="22"/>
                  <a:pt x="347" y="23"/>
                  <a:pt x="355" y="24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57" y="25"/>
                  <a:pt x="357" y="25"/>
                  <a:pt x="358" y="25"/>
                </a:cubicBezTo>
                <a:cubicBezTo>
                  <a:pt x="360" y="25"/>
                  <a:pt x="361" y="25"/>
                  <a:pt x="363" y="25"/>
                </a:cubicBezTo>
                <a:cubicBezTo>
                  <a:pt x="365" y="26"/>
                  <a:pt x="368" y="26"/>
                  <a:pt x="370" y="26"/>
                </a:cubicBezTo>
                <a:cubicBezTo>
                  <a:pt x="372" y="26"/>
                  <a:pt x="374" y="27"/>
                  <a:pt x="376" y="27"/>
                </a:cubicBezTo>
                <a:cubicBezTo>
                  <a:pt x="376" y="27"/>
                  <a:pt x="376" y="27"/>
                  <a:pt x="376" y="27"/>
                </a:cubicBezTo>
                <a:cubicBezTo>
                  <a:pt x="377" y="27"/>
                  <a:pt x="378" y="27"/>
                  <a:pt x="379" y="27"/>
                </a:cubicBezTo>
                <a:cubicBezTo>
                  <a:pt x="379" y="27"/>
                  <a:pt x="380" y="27"/>
                  <a:pt x="380" y="27"/>
                </a:cubicBezTo>
                <a:cubicBezTo>
                  <a:pt x="376" y="27"/>
                  <a:pt x="371" y="26"/>
                  <a:pt x="366" y="26"/>
                </a:cubicBezTo>
                <a:cubicBezTo>
                  <a:pt x="368" y="27"/>
                  <a:pt x="369" y="27"/>
                  <a:pt x="370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7" y="27"/>
                  <a:pt x="367" y="27"/>
                  <a:pt x="367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6" y="27"/>
                  <a:pt x="366" y="27"/>
                  <a:pt x="366" y="27"/>
                </a:cubicBezTo>
                <a:cubicBezTo>
                  <a:pt x="364" y="26"/>
                  <a:pt x="362" y="26"/>
                  <a:pt x="359" y="26"/>
                </a:cubicBezTo>
                <a:cubicBezTo>
                  <a:pt x="357" y="26"/>
                  <a:pt x="357" y="25"/>
                  <a:pt x="355" y="25"/>
                </a:cubicBezTo>
                <a:cubicBezTo>
                  <a:pt x="355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4" y="25"/>
                  <a:pt x="354" y="25"/>
                  <a:pt x="354" y="25"/>
                </a:cubicBezTo>
                <a:cubicBezTo>
                  <a:pt x="352" y="25"/>
                  <a:pt x="351" y="25"/>
                  <a:pt x="349" y="25"/>
                </a:cubicBezTo>
                <a:cubicBezTo>
                  <a:pt x="350" y="25"/>
                  <a:pt x="350" y="25"/>
                  <a:pt x="350" y="25"/>
                </a:cubicBezTo>
                <a:cubicBezTo>
                  <a:pt x="349" y="25"/>
                  <a:pt x="349" y="25"/>
                  <a:pt x="349" y="25"/>
                </a:cubicBezTo>
                <a:cubicBezTo>
                  <a:pt x="350" y="25"/>
                  <a:pt x="351" y="26"/>
                  <a:pt x="352" y="25"/>
                </a:cubicBezTo>
                <a:cubicBezTo>
                  <a:pt x="351" y="25"/>
                  <a:pt x="351" y="25"/>
                  <a:pt x="351" y="25"/>
                </a:cubicBezTo>
                <a:cubicBezTo>
                  <a:pt x="352" y="25"/>
                  <a:pt x="352" y="25"/>
                  <a:pt x="353" y="25"/>
                </a:cubicBezTo>
                <a:cubicBezTo>
                  <a:pt x="353" y="26"/>
                  <a:pt x="352" y="25"/>
                  <a:pt x="352" y="25"/>
                </a:cubicBezTo>
                <a:cubicBezTo>
                  <a:pt x="352" y="26"/>
                  <a:pt x="353" y="25"/>
                  <a:pt x="354" y="26"/>
                </a:cubicBezTo>
                <a:cubicBezTo>
                  <a:pt x="355" y="26"/>
                  <a:pt x="357" y="27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8" y="26"/>
                  <a:pt x="358" y="26"/>
                  <a:pt x="358" y="26"/>
                </a:cubicBezTo>
                <a:cubicBezTo>
                  <a:pt x="359" y="27"/>
                  <a:pt x="360" y="26"/>
                  <a:pt x="360" y="27"/>
                </a:cubicBezTo>
                <a:cubicBezTo>
                  <a:pt x="361" y="26"/>
                  <a:pt x="361" y="26"/>
                  <a:pt x="361" y="26"/>
                </a:cubicBezTo>
                <a:cubicBezTo>
                  <a:pt x="362" y="26"/>
                  <a:pt x="364" y="26"/>
                  <a:pt x="365" y="27"/>
                </a:cubicBezTo>
                <a:cubicBezTo>
                  <a:pt x="362" y="27"/>
                  <a:pt x="362" y="27"/>
                  <a:pt x="362" y="27"/>
                </a:cubicBezTo>
                <a:cubicBezTo>
                  <a:pt x="364" y="27"/>
                  <a:pt x="366" y="27"/>
                  <a:pt x="368" y="27"/>
                </a:cubicBezTo>
                <a:cubicBezTo>
                  <a:pt x="371" y="28"/>
                  <a:pt x="374" y="28"/>
                  <a:pt x="377" y="28"/>
                </a:cubicBezTo>
                <a:cubicBezTo>
                  <a:pt x="365" y="27"/>
                  <a:pt x="354" y="26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2" y="25"/>
                  <a:pt x="342" y="25"/>
                  <a:pt x="342" y="25"/>
                </a:cubicBezTo>
                <a:cubicBezTo>
                  <a:pt x="340" y="25"/>
                  <a:pt x="338" y="24"/>
                  <a:pt x="337" y="25"/>
                </a:cubicBezTo>
                <a:cubicBezTo>
                  <a:pt x="336" y="24"/>
                  <a:pt x="335" y="24"/>
                  <a:pt x="334" y="24"/>
                </a:cubicBezTo>
                <a:cubicBezTo>
                  <a:pt x="333" y="24"/>
                  <a:pt x="331" y="24"/>
                  <a:pt x="330" y="24"/>
                </a:cubicBezTo>
                <a:cubicBezTo>
                  <a:pt x="331" y="24"/>
                  <a:pt x="331" y="24"/>
                  <a:pt x="331" y="24"/>
                </a:cubicBezTo>
                <a:cubicBezTo>
                  <a:pt x="345" y="26"/>
                  <a:pt x="360" y="27"/>
                  <a:pt x="374" y="29"/>
                </a:cubicBezTo>
                <a:cubicBezTo>
                  <a:pt x="374" y="30"/>
                  <a:pt x="374" y="30"/>
                  <a:pt x="374" y="30"/>
                </a:cubicBezTo>
                <a:cubicBezTo>
                  <a:pt x="375" y="30"/>
                  <a:pt x="376" y="29"/>
                  <a:pt x="376" y="30"/>
                </a:cubicBezTo>
                <a:cubicBezTo>
                  <a:pt x="377" y="30"/>
                  <a:pt x="378" y="30"/>
                  <a:pt x="379" y="30"/>
                </a:cubicBezTo>
                <a:cubicBezTo>
                  <a:pt x="379" y="30"/>
                  <a:pt x="379" y="30"/>
                  <a:pt x="379" y="30"/>
                </a:cubicBezTo>
                <a:cubicBezTo>
                  <a:pt x="377" y="30"/>
                  <a:pt x="376" y="30"/>
                  <a:pt x="375" y="30"/>
                </a:cubicBezTo>
                <a:cubicBezTo>
                  <a:pt x="373" y="29"/>
                  <a:pt x="371" y="30"/>
                  <a:pt x="369" y="29"/>
                </a:cubicBezTo>
                <a:cubicBezTo>
                  <a:pt x="367" y="30"/>
                  <a:pt x="365" y="29"/>
                  <a:pt x="362" y="29"/>
                </a:cubicBezTo>
                <a:cubicBezTo>
                  <a:pt x="362" y="29"/>
                  <a:pt x="362" y="29"/>
                  <a:pt x="362" y="29"/>
                </a:cubicBezTo>
                <a:cubicBezTo>
                  <a:pt x="368" y="30"/>
                  <a:pt x="373" y="30"/>
                  <a:pt x="378" y="31"/>
                </a:cubicBezTo>
                <a:cubicBezTo>
                  <a:pt x="377" y="31"/>
                  <a:pt x="374" y="31"/>
                  <a:pt x="373" y="31"/>
                </a:cubicBezTo>
                <a:cubicBezTo>
                  <a:pt x="369" y="30"/>
                  <a:pt x="366" y="30"/>
                  <a:pt x="362" y="30"/>
                </a:cubicBezTo>
                <a:cubicBezTo>
                  <a:pt x="361" y="29"/>
                  <a:pt x="360" y="29"/>
                  <a:pt x="358" y="29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1" y="30"/>
                  <a:pt x="365" y="30"/>
                  <a:pt x="368" y="31"/>
                </a:cubicBezTo>
                <a:cubicBezTo>
                  <a:pt x="368" y="31"/>
                  <a:pt x="369" y="31"/>
                  <a:pt x="369" y="31"/>
                </a:cubicBezTo>
                <a:cubicBezTo>
                  <a:pt x="370" y="31"/>
                  <a:pt x="371" y="31"/>
                  <a:pt x="372" y="31"/>
                </a:cubicBezTo>
                <a:cubicBezTo>
                  <a:pt x="372" y="31"/>
                  <a:pt x="372" y="31"/>
                  <a:pt x="372" y="31"/>
                </a:cubicBezTo>
                <a:cubicBezTo>
                  <a:pt x="372" y="31"/>
                  <a:pt x="374" y="31"/>
                  <a:pt x="374" y="31"/>
                </a:cubicBezTo>
                <a:cubicBezTo>
                  <a:pt x="375" y="31"/>
                  <a:pt x="376" y="32"/>
                  <a:pt x="375" y="32"/>
                </a:cubicBezTo>
                <a:cubicBezTo>
                  <a:pt x="379" y="33"/>
                  <a:pt x="383" y="33"/>
                  <a:pt x="387" y="34"/>
                </a:cubicBezTo>
                <a:cubicBezTo>
                  <a:pt x="386" y="34"/>
                  <a:pt x="386" y="33"/>
                  <a:pt x="385" y="34"/>
                </a:cubicBezTo>
                <a:cubicBezTo>
                  <a:pt x="387" y="34"/>
                  <a:pt x="389" y="34"/>
                  <a:pt x="391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8" y="34"/>
                  <a:pt x="388" y="34"/>
                  <a:pt x="388" y="34"/>
                </a:cubicBezTo>
                <a:cubicBezTo>
                  <a:pt x="389" y="35"/>
                  <a:pt x="391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2" y="35"/>
                  <a:pt x="392" y="35"/>
                  <a:pt x="392" y="35"/>
                </a:cubicBezTo>
                <a:cubicBezTo>
                  <a:pt x="393" y="35"/>
                  <a:pt x="394" y="36"/>
                  <a:pt x="394" y="35"/>
                </a:cubicBezTo>
                <a:cubicBezTo>
                  <a:pt x="395" y="35"/>
                  <a:pt x="395" y="36"/>
                  <a:pt x="396" y="36"/>
                </a:cubicBezTo>
                <a:cubicBezTo>
                  <a:pt x="396" y="36"/>
                  <a:pt x="398" y="35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8" y="36"/>
                  <a:pt x="398" y="36"/>
                  <a:pt x="398" y="36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7" y="37"/>
                  <a:pt x="398" y="37"/>
                  <a:pt x="397" y="37"/>
                </a:cubicBezTo>
                <a:cubicBezTo>
                  <a:pt x="397" y="37"/>
                  <a:pt x="397" y="37"/>
                  <a:pt x="397" y="37"/>
                </a:cubicBezTo>
                <a:cubicBezTo>
                  <a:pt x="398" y="37"/>
                  <a:pt x="398" y="37"/>
                  <a:pt x="399" y="38"/>
                </a:cubicBezTo>
                <a:cubicBezTo>
                  <a:pt x="398" y="38"/>
                  <a:pt x="397" y="37"/>
                  <a:pt x="397" y="38"/>
                </a:cubicBezTo>
                <a:cubicBezTo>
                  <a:pt x="397" y="38"/>
                  <a:pt x="397" y="38"/>
                  <a:pt x="398" y="38"/>
                </a:cubicBezTo>
                <a:cubicBezTo>
                  <a:pt x="397" y="38"/>
                  <a:pt x="397" y="38"/>
                  <a:pt x="397" y="38"/>
                </a:cubicBezTo>
                <a:cubicBezTo>
                  <a:pt x="398" y="39"/>
                  <a:pt x="399" y="38"/>
                  <a:pt x="399" y="39"/>
                </a:cubicBezTo>
                <a:cubicBezTo>
                  <a:pt x="399" y="39"/>
                  <a:pt x="400" y="39"/>
                  <a:pt x="400" y="39"/>
                </a:cubicBezTo>
                <a:cubicBezTo>
                  <a:pt x="399" y="38"/>
                  <a:pt x="399" y="38"/>
                  <a:pt x="399" y="38"/>
                </a:cubicBezTo>
                <a:cubicBezTo>
                  <a:pt x="400" y="38"/>
                  <a:pt x="400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2" y="39"/>
                  <a:pt x="402" y="39"/>
                  <a:pt x="402" y="39"/>
                </a:cubicBezTo>
                <a:cubicBezTo>
                  <a:pt x="403" y="39"/>
                  <a:pt x="403" y="39"/>
                  <a:pt x="404" y="39"/>
                </a:cubicBezTo>
                <a:cubicBezTo>
                  <a:pt x="404" y="39"/>
                  <a:pt x="404" y="38"/>
                  <a:pt x="404" y="38"/>
                </a:cubicBezTo>
                <a:cubicBezTo>
                  <a:pt x="404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5" y="38"/>
                  <a:pt x="405" y="38"/>
                  <a:pt x="405" y="38"/>
                </a:cubicBezTo>
                <a:cubicBezTo>
                  <a:pt x="406" y="38"/>
                  <a:pt x="406" y="38"/>
                  <a:pt x="406" y="38"/>
                </a:cubicBezTo>
                <a:cubicBezTo>
                  <a:pt x="406" y="39"/>
                  <a:pt x="408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09" y="39"/>
                  <a:pt x="409" y="39"/>
                  <a:pt x="409" y="39"/>
                </a:cubicBezTo>
                <a:cubicBezTo>
                  <a:pt x="410" y="39"/>
                  <a:pt x="410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2" y="39"/>
                  <a:pt x="411" y="40"/>
                  <a:pt x="412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2" y="40"/>
                  <a:pt x="414" y="40"/>
                  <a:pt x="414" y="40"/>
                </a:cubicBezTo>
                <a:cubicBezTo>
                  <a:pt x="414" y="40"/>
                  <a:pt x="415" y="41"/>
                  <a:pt x="415" y="40"/>
                </a:cubicBezTo>
                <a:cubicBezTo>
                  <a:pt x="416" y="41"/>
                  <a:pt x="417" y="40"/>
                  <a:pt x="417" y="41"/>
                </a:cubicBezTo>
                <a:cubicBezTo>
                  <a:pt x="417" y="41"/>
                  <a:pt x="418" y="41"/>
                  <a:pt x="418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1"/>
                </a:cubicBezTo>
                <a:cubicBezTo>
                  <a:pt x="419" y="41"/>
                  <a:pt x="419" y="41"/>
                  <a:pt x="419" y="42"/>
                </a:cubicBezTo>
                <a:cubicBezTo>
                  <a:pt x="420" y="41"/>
                  <a:pt x="420" y="41"/>
                  <a:pt x="420" y="41"/>
                </a:cubicBezTo>
                <a:cubicBezTo>
                  <a:pt x="420" y="42"/>
                  <a:pt x="420" y="42"/>
                  <a:pt x="420" y="42"/>
                </a:cubicBezTo>
                <a:cubicBezTo>
                  <a:pt x="421" y="41"/>
                  <a:pt x="421" y="41"/>
                  <a:pt x="421" y="42"/>
                </a:cubicBezTo>
                <a:cubicBezTo>
                  <a:pt x="421" y="41"/>
                  <a:pt x="422" y="41"/>
                  <a:pt x="423" y="42"/>
                </a:cubicBezTo>
                <a:cubicBezTo>
                  <a:pt x="423" y="42"/>
                  <a:pt x="424" y="42"/>
                  <a:pt x="42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25" y="42"/>
                  <a:pt x="427" y="43"/>
                  <a:pt x="428" y="43"/>
                </a:cubicBezTo>
                <a:cubicBezTo>
                  <a:pt x="428" y="43"/>
                  <a:pt x="429" y="43"/>
                  <a:pt x="429" y="43"/>
                </a:cubicBezTo>
                <a:cubicBezTo>
                  <a:pt x="428" y="43"/>
                  <a:pt x="427" y="43"/>
                  <a:pt x="427" y="43"/>
                </a:cubicBezTo>
                <a:cubicBezTo>
                  <a:pt x="427" y="43"/>
                  <a:pt x="425" y="43"/>
                  <a:pt x="425" y="43"/>
                </a:cubicBezTo>
                <a:cubicBezTo>
                  <a:pt x="424" y="42"/>
                  <a:pt x="423" y="43"/>
                  <a:pt x="422" y="42"/>
                </a:cubicBezTo>
                <a:cubicBezTo>
                  <a:pt x="419" y="42"/>
                  <a:pt x="416" y="42"/>
                  <a:pt x="413" y="41"/>
                </a:cubicBezTo>
                <a:cubicBezTo>
                  <a:pt x="411" y="41"/>
                  <a:pt x="409" y="41"/>
                  <a:pt x="406" y="40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405" y="41"/>
                  <a:pt x="404" y="40"/>
                </a:cubicBezTo>
                <a:cubicBezTo>
                  <a:pt x="403" y="40"/>
                  <a:pt x="403" y="40"/>
                  <a:pt x="402" y="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40"/>
                  <a:pt x="401" y="40"/>
                  <a:pt x="400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40"/>
                  <a:pt x="399" y="40"/>
                  <a:pt x="399" y="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399" y="39"/>
                  <a:pt x="398" y="40"/>
                  <a:pt x="398" y="39"/>
                </a:cubicBezTo>
                <a:cubicBezTo>
                  <a:pt x="397" y="39"/>
                  <a:pt x="397" y="39"/>
                  <a:pt x="397" y="39"/>
                </a:cubicBezTo>
                <a:cubicBezTo>
                  <a:pt x="397" y="40"/>
                  <a:pt x="398" y="39"/>
                  <a:pt x="398" y="39"/>
                </a:cubicBezTo>
                <a:cubicBezTo>
                  <a:pt x="398" y="39"/>
                  <a:pt x="398" y="39"/>
                  <a:pt x="398" y="39"/>
                </a:cubicBezTo>
                <a:cubicBezTo>
                  <a:pt x="398" y="39"/>
                  <a:pt x="398" y="39"/>
                  <a:pt x="398" y="40"/>
                </a:cubicBezTo>
                <a:cubicBezTo>
                  <a:pt x="398" y="40"/>
                  <a:pt x="398" y="40"/>
                  <a:pt x="398" y="40"/>
                </a:cubicBezTo>
                <a:cubicBezTo>
                  <a:pt x="395" y="39"/>
                  <a:pt x="393" y="39"/>
                  <a:pt x="390" y="39"/>
                </a:cubicBezTo>
                <a:cubicBezTo>
                  <a:pt x="391" y="40"/>
                  <a:pt x="393" y="40"/>
                  <a:pt x="395" y="40"/>
                </a:cubicBezTo>
                <a:cubicBezTo>
                  <a:pt x="395" y="41"/>
                  <a:pt x="396" y="40"/>
                  <a:pt x="396" y="41"/>
                </a:cubicBezTo>
                <a:cubicBezTo>
                  <a:pt x="397" y="41"/>
                  <a:pt x="398" y="41"/>
                  <a:pt x="398" y="41"/>
                </a:cubicBezTo>
                <a:cubicBezTo>
                  <a:pt x="398" y="41"/>
                  <a:pt x="398" y="41"/>
                  <a:pt x="398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400" y="41"/>
                  <a:pt x="400" y="41"/>
                  <a:pt x="400" y="41"/>
                </a:cubicBezTo>
                <a:cubicBezTo>
                  <a:pt x="402" y="42"/>
                  <a:pt x="404" y="42"/>
                  <a:pt x="406" y="42"/>
                </a:cubicBezTo>
                <a:cubicBezTo>
                  <a:pt x="406" y="42"/>
                  <a:pt x="406" y="42"/>
                  <a:pt x="406" y="42"/>
                </a:cubicBezTo>
                <a:cubicBezTo>
                  <a:pt x="407" y="42"/>
                  <a:pt x="408" y="42"/>
                  <a:pt x="409" y="42"/>
                </a:cubicBezTo>
                <a:cubicBezTo>
                  <a:pt x="410" y="43"/>
                  <a:pt x="412" y="43"/>
                  <a:pt x="413" y="43"/>
                </a:cubicBezTo>
                <a:cubicBezTo>
                  <a:pt x="414" y="43"/>
                  <a:pt x="414" y="44"/>
                  <a:pt x="415" y="43"/>
                </a:cubicBezTo>
                <a:cubicBezTo>
                  <a:pt x="416" y="43"/>
                  <a:pt x="416" y="44"/>
                  <a:pt x="417" y="44"/>
                </a:cubicBezTo>
                <a:cubicBezTo>
                  <a:pt x="417" y="44"/>
                  <a:pt x="417" y="44"/>
                  <a:pt x="417" y="44"/>
                </a:cubicBezTo>
                <a:cubicBezTo>
                  <a:pt x="418" y="44"/>
                  <a:pt x="419" y="44"/>
                  <a:pt x="420" y="44"/>
                </a:cubicBezTo>
                <a:cubicBezTo>
                  <a:pt x="420" y="45"/>
                  <a:pt x="420" y="45"/>
                  <a:pt x="420" y="45"/>
                </a:cubicBezTo>
                <a:cubicBezTo>
                  <a:pt x="421" y="44"/>
                  <a:pt x="422" y="45"/>
                  <a:pt x="423" y="45"/>
                </a:cubicBezTo>
                <a:cubicBezTo>
                  <a:pt x="425" y="45"/>
                  <a:pt x="427" y="45"/>
                  <a:pt x="428" y="46"/>
                </a:cubicBezTo>
                <a:cubicBezTo>
                  <a:pt x="429" y="46"/>
                  <a:pt x="429" y="46"/>
                  <a:pt x="429" y="46"/>
                </a:cubicBezTo>
                <a:cubicBezTo>
                  <a:pt x="428" y="46"/>
                  <a:pt x="427" y="46"/>
                  <a:pt x="426" y="45"/>
                </a:cubicBezTo>
                <a:cubicBezTo>
                  <a:pt x="423" y="45"/>
                  <a:pt x="421" y="45"/>
                  <a:pt x="419" y="45"/>
                </a:cubicBezTo>
                <a:cubicBezTo>
                  <a:pt x="418" y="44"/>
                  <a:pt x="417" y="44"/>
                  <a:pt x="416" y="44"/>
                </a:cubicBezTo>
                <a:cubicBezTo>
                  <a:pt x="415" y="44"/>
                  <a:pt x="415" y="44"/>
                  <a:pt x="414" y="44"/>
                </a:cubicBezTo>
                <a:cubicBezTo>
                  <a:pt x="414" y="44"/>
                  <a:pt x="413" y="44"/>
                  <a:pt x="413" y="44"/>
                </a:cubicBezTo>
                <a:cubicBezTo>
                  <a:pt x="413" y="44"/>
                  <a:pt x="412" y="43"/>
                  <a:pt x="412" y="44"/>
                </a:cubicBezTo>
                <a:cubicBezTo>
                  <a:pt x="410" y="43"/>
                  <a:pt x="409" y="43"/>
                  <a:pt x="407" y="43"/>
                </a:cubicBezTo>
                <a:cubicBezTo>
                  <a:pt x="406" y="43"/>
                  <a:pt x="406" y="43"/>
                  <a:pt x="406" y="43"/>
                </a:cubicBezTo>
                <a:cubicBezTo>
                  <a:pt x="405" y="43"/>
                  <a:pt x="404" y="43"/>
                  <a:pt x="402" y="43"/>
                </a:cubicBezTo>
                <a:cubicBezTo>
                  <a:pt x="408" y="44"/>
                  <a:pt x="415" y="45"/>
                  <a:pt x="421" y="46"/>
                </a:cubicBezTo>
                <a:cubicBezTo>
                  <a:pt x="421" y="46"/>
                  <a:pt x="421" y="46"/>
                  <a:pt x="421" y="46"/>
                </a:cubicBezTo>
                <a:cubicBezTo>
                  <a:pt x="421" y="46"/>
                  <a:pt x="423" y="46"/>
                  <a:pt x="423" y="47"/>
                </a:cubicBezTo>
                <a:cubicBezTo>
                  <a:pt x="423" y="47"/>
                  <a:pt x="422" y="46"/>
                  <a:pt x="421" y="47"/>
                </a:cubicBezTo>
                <a:cubicBezTo>
                  <a:pt x="416" y="46"/>
                  <a:pt x="416" y="46"/>
                  <a:pt x="416" y="46"/>
                </a:cubicBezTo>
                <a:cubicBezTo>
                  <a:pt x="415" y="46"/>
                  <a:pt x="413" y="46"/>
                  <a:pt x="412" y="46"/>
                </a:cubicBezTo>
                <a:cubicBezTo>
                  <a:pt x="411" y="46"/>
                  <a:pt x="409" y="46"/>
                  <a:pt x="409" y="45"/>
                </a:cubicBezTo>
                <a:cubicBezTo>
                  <a:pt x="404" y="45"/>
                  <a:pt x="399" y="44"/>
                  <a:pt x="395" y="44"/>
                </a:cubicBezTo>
                <a:cubicBezTo>
                  <a:pt x="395" y="44"/>
                  <a:pt x="395" y="44"/>
                  <a:pt x="395" y="44"/>
                </a:cubicBezTo>
                <a:cubicBezTo>
                  <a:pt x="398" y="44"/>
                  <a:pt x="400" y="44"/>
                  <a:pt x="403" y="45"/>
                </a:cubicBezTo>
                <a:cubicBezTo>
                  <a:pt x="408" y="46"/>
                  <a:pt x="414" y="46"/>
                  <a:pt x="419" y="47"/>
                </a:cubicBezTo>
                <a:cubicBezTo>
                  <a:pt x="415" y="47"/>
                  <a:pt x="412" y="47"/>
                  <a:pt x="408" y="46"/>
                </a:cubicBezTo>
                <a:cubicBezTo>
                  <a:pt x="408" y="47"/>
                  <a:pt x="409" y="47"/>
                  <a:pt x="410" y="47"/>
                </a:cubicBezTo>
                <a:cubicBezTo>
                  <a:pt x="407" y="47"/>
                  <a:pt x="405" y="46"/>
                  <a:pt x="402" y="46"/>
                </a:cubicBezTo>
                <a:cubicBezTo>
                  <a:pt x="403" y="47"/>
                  <a:pt x="405" y="47"/>
                  <a:pt x="406" y="47"/>
                </a:cubicBezTo>
                <a:cubicBezTo>
                  <a:pt x="404" y="47"/>
                  <a:pt x="401" y="47"/>
                  <a:pt x="399" y="46"/>
                </a:cubicBezTo>
                <a:cubicBezTo>
                  <a:pt x="397" y="46"/>
                  <a:pt x="395" y="46"/>
                  <a:pt x="393" y="46"/>
                </a:cubicBezTo>
                <a:cubicBezTo>
                  <a:pt x="396" y="47"/>
                  <a:pt x="399" y="47"/>
                  <a:pt x="402" y="47"/>
                </a:cubicBezTo>
                <a:cubicBezTo>
                  <a:pt x="401" y="47"/>
                  <a:pt x="401" y="47"/>
                  <a:pt x="400" y="47"/>
                </a:cubicBezTo>
                <a:cubicBezTo>
                  <a:pt x="401" y="47"/>
                  <a:pt x="402" y="47"/>
                  <a:pt x="403" y="47"/>
                </a:cubicBezTo>
                <a:cubicBezTo>
                  <a:pt x="401" y="47"/>
                  <a:pt x="401" y="47"/>
                  <a:pt x="401" y="47"/>
                </a:cubicBezTo>
                <a:cubicBezTo>
                  <a:pt x="405" y="48"/>
                  <a:pt x="410" y="49"/>
                  <a:pt x="413" y="49"/>
                </a:cubicBezTo>
                <a:cubicBezTo>
                  <a:pt x="413" y="50"/>
                  <a:pt x="413" y="49"/>
                  <a:pt x="412" y="49"/>
                </a:cubicBezTo>
                <a:cubicBezTo>
                  <a:pt x="410" y="49"/>
                  <a:pt x="407" y="49"/>
                  <a:pt x="404" y="49"/>
                </a:cubicBezTo>
                <a:cubicBezTo>
                  <a:pt x="409" y="49"/>
                  <a:pt x="414" y="50"/>
                  <a:pt x="418" y="51"/>
                </a:cubicBezTo>
                <a:cubicBezTo>
                  <a:pt x="413" y="50"/>
                  <a:pt x="408" y="49"/>
                  <a:pt x="402" y="49"/>
                </a:cubicBezTo>
                <a:cubicBezTo>
                  <a:pt x="405" y="50"/>
                  <a:pt x="409" y="50"/>
                  <a:pt x="412" y="50"/>
                </a:cubicBezTo>
                <a:cubicBezTo>
                  <a:pt x="413" y="50"/>
                  <a:pt x="413" y="50"/>
                  <a:pt x="413" y="50"/>
                </a:cubicBezTo>
                <a:cubicBezTo>
                  <a:pt x="409" y="50"/>
                  <a:pt x="406" y="50"/>
                  <a:pt x="403" y="49"/>
                </a:cubicBezTo>
                <a:cubicBezTo>
                  <a:pt x="403" y="50"/>
                  <a:pt x="401" y="50"/>
                  <a:pt x="401" y="50"/>
                </a:cubicBezTo>
                <a:cubicBezTo>
                  <a:pt x="401" y="50"/>
                  <a:pt x="401" y="50"/>
                  <a:pt x="401" y="50"/>
                </a:cubicBezTo>
                <a:cubicBezTo>
                  <a:pt x="409" y="52"/>
                  <a:pt x="418" y="53"/>
                  <a:pt x="425" y="54"/>
                </a:cubicBezTo>
                <a:cubicBezTo>
                  <a:pt x="425" y="54"/>
                  <a:pt x="424" y="54"/>
                  <a:pt x="423" y="54"/>
                </a:cubicBezTo>
                <a:cubicBezTo>
                  <a:pt x="420" y="54"/>
                  <a:pt x="417" y="53"/>
                  <a:pt x="414" y="53"/>
                </a:cubicBezTo>
                <a:cubicBezTo>
                  <a:pt x="416" y="54"/>
                  <a:pt x="416" y="54"/>
                  <a:pt x="416" y="54"/>
                </a:cubicBezTo>
                <a:cubicBezTo>
                  <a:pt x="415" y="54"/>
                  <a:pt x="414" y="53"/>
                  <a:pt x="412" y="53"/>
                </a:cubicBezTo>
                <a:cubicBezTo>
                  <a:pt x="412" y="53"/>
                  <a:pt x="413" y="54"/>
                  <a:pt x="413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3" y="54"/>
                  <a:pt x="412" y="54"/>
                  <a:pt x="412" y="54"/>
                </a:cubicBezTo>
                <a:cubicBezTo>
                  <a:pt x="413" y="54"/>
                  <a:pt x="413" y="54"/>
                  <a:pt x="413" y="54"/>
                </a:cubicBezTo>
                <a:cubicBezTo>
                  <a:pt x="419" y="55"/>
                  <a:pt x="426" y="56"/>
                  <a:pt x="432" y="57"/>
                </a:cubicBezTo>
                <a:cubicBezTo>
                  <a:pt x="432" y="57"/>
                  <a:pt x="432" y="57"/>
                  <a:pt x="433" y="57"/>
                </a:cubicBezTo>
                <a:cubicBezTo>
                  <a:pt x="430" y="58"/>
                  <a:pt x="428" y="57"/>
                  <a:pt x="426" y="57"/>
                </a:cubicBezTo>
                <a:cubicBezTo>
                  <a:pt x="426" y="57"/>
                  <a:pt x="426" y="57"/>
                  <a:pt x="426" y="57"/>
                </a:cubicBezTo>
                <a:cubicBezTo>
                  <a:pt x="427" y="58"/>
                  <a:pt x="429" y="58"/>
                  <a:pt x="431" y="58"/>
                </a:cubicBezTo>
                <a:cubicBezTo>
                  <a:pt x="429" y="58"/>
                  <a:pt x="427" y="58"/>
                  <a:pt x="425" y="58"/>
                </a:cubicBezTo>
                <a:cubicBezTo>
                  <a:pt x="424" y="58"/>
                  <a:pt x="425" y="58"/>
                  <a:pt x="426" y="58"/>
                </a:cubicBezTo>
                <a:cubicBezTo>
                  <a:pt x="425" y="58"/>
                  <a:pt x="425" y="58"/>
                  <a:pt x="425" y="58"/>
                </a:cubicBezTo>
                <a:cubicBezTo>
                  <a:pt x="426" y="59"/>
                  <a:pt x="426" y="59"/>
                  <a:pt x="426" y="59"/>
                </a:cubicBezTo>
                <a:cubicBezTo>
                  <a:pt x="426" y="59"/>
                  <a:pt x="426" y="59"/>
                  <a:pt x="425" y="59"/>
                </a:cubicBezTo>
                <a:cubicBezTo>
                  <a:pt x="427" y="60"/>
                  <a:pt x="430" y="59"/>
                  <a:pt x="431" y="60"/>
                </a:cubicBezTo>
                <a:cubicBezTo>
                  <a:pt x="428" y="61"/>
                  <a:pt x="425" y="60"/>
                  <a:pt x="423" y="61"/>
                </a:cubicBezTo>
                <a:cubicBezTo>
                  <a:pt x="422" y="61"/>
                  <a:pt x="423" y="61"/>
                  <a:pt x="423" y="61"/>
                </a:cubicBezTo>
                <a:cubicBezTo>
                  <a:pt x="426" y="62"/>
                  <a:pt x="429" y="62"/>
                  <a:pt x="431" y="63"/>
                </a:cubicBezTo>
                <a:cubicBezTo>
                  <a:pt x="430" y="63"/>
                  <a:pt x="429" y="63"/>
                  <a:pt x="428" y="63"/>
                </a:cubicBezTo>
                <a:cubicBezTo>
                  <a:pt x="428" y="64"/>
                  <a:pt x="430" y="64"/>
                  <a:pt x="431" y="65"/>
                </a:cubicBezTo>
                <a:cubicBezTo>
                  <a:pt x="431" y="65"/>
                  <a:pt x="431" y="65"/>
                  <a:pt x="432" y="65"/>
                </a:cubicBezTo>
                <a:cubicBezTo>
                  <a:pt x="430" y="65"/>
                  <a:pt x="433" y="65"/>
                  <a:pt x="432" y="66"/>
                </a:cubicBezTo>
                <a:cubicBezTo>
                  <a:pt x="430" y="66"/>
                  <a:pt x="428" y="67"/>
                  <a:pt x="427" y="68"/>
                </a:cubicBezTo>
                <a:cubicBezTo>
                  <a:pt x="429" y="68"/>
                  <a:pt x="430" y="68"/>
                  <a:pt x="431" y="68"/>
                </a:cubicBezTo>
                <a:cubicBezTo>
                  <a:pt x="426" y="68"/>
                  <a:pt x="426" y="68"/>
                  <a:pt x="426" y="68"/>
                </a:cubicBezTo>
                <a:cubicBezTo>
                  <a:pt x="426" y="69"/>
                  <a:pt x="425" y="68"/>
                  <a:pt x="424" y="69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24" y="69"/>
                  <a:pt x="421" y="69"/>
                  <a:pt x="419" y="69"/>
                </a:cubicBezTo>
                <a:cubicBezTo>
                  <a:pt x="420" y="69"/>
                  <a:pt x="421" y="69"/>
                  <a:pt x="422" y="69"/>
                </a:cubicBezTo>
                <a:cubicBezTo>
                  <a:pt x="422" y="70"/>
                  <a:pt x="421" y="69"/>
                  <a:pt x="420" y="70"/>
                </a:cubicBezTo>
                <a:cubicBezTo>
                  <a:pt x="423" y="70"/>
                  <a:pt x="427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30" y="70"/>
                  <a:pt x="430" y="70"/>
                  <a:pt x="430" y="70"/>
                </a:cubicBezTo>
                <a:cubicBezTo>
                  <a:pt x="429" y="71"/>
                  <a:pt x="428" y="71"/>
                  <a:pt x="426" y="71"/>
                </a:cubicBezTo>
                <a:cubicBezTo>
                  <a:pt x="423" y="71"/>
                  <a:pt x="420" y="71"/>
                  <a:pt x="417" y="72"/>
                </a:cubicBezTo>
                <a:cubicBezTo>
                  <a:pt x="416" y="71"/>
                  <a:pt x="416" y="72"/>
                  <a:pt x="415" y="72"/>
                </a:cubicBezTo>
                <a:cubicBezTo>
                  <a:pt x="415" y="72"/>
                  <a:pt x="417" y="72"/>
                  <a:pt x="418" y="72"/>
                </a:cubicBezTo>
                <a:cubicBezTo>
                  <a:pt x="418" y="72"/>
                  <a:pt x="418" y="72"/>
                  <a:pt x="418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9" y="72"/>
                  <a:pt x="429" y="72"/>
                  <a:pt x="429" y="72"/>
                </a:cubicBezTo>
                <a:cubicBezTo>
                  <a:pt x="425" y="72"/>
                  <a:pt x="420" y="73"/>
                  <a:pt x="416" y="73"/>
                </a:cubicBezTo>
                <a:cubicBezTo>
                  <a:pt x="416" y="73"/>
                  <a:pt x="414" y="73"/>
                  <a:pt x="414" y="73"/>
                </a:cubicBezTo>
                <a:cubicBezTo>
                  <a:pt x="418" y="74"/>
                  <a:pt x="422" y="74"/>
                  <a:pt x="426" y="74"/>
                </a:cubicBezTo>
                <a:cubicBezTo>
                  <a:pt x="423" y="74"/>
                  <a:pt x="420" y="74"/>
                  <a:pt x="416" y="74"/>
                </a:cubicBezTo>
                <a:cubicBezTo>
                  <a:pt x="415" y="74"/>
                  <a:pt x="415" y="74"/>
                  <a:pt x="415" y="74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17" y="75"/>
                  <a:pt x="416" y="75"/>
                  <a:pt x="415" y="75"/>
                </a:cubicBezTo>
                <a:cubicBezTo>
                  <a:pt x="416" y="75"/>
                  <a:pt x="417" y="75"/>
                  <a:pt x="418" y="75"/>
                </a:cubicBezTo>
                <a:cubicBezTo>
                  <a:pt x="420" y="75"/>
                  <a:pt x="422" y="75"/>
                  <a:pt x="424" y="75"/>
                </a:cubicBezTo>
                <a:cubicBezTo>
                  <a:pt x="422" y="76"/>
                  <a:pt x="421" y="76"/>
                  <a:pt x="420" y="76"/>
                </a:cubicBezTo>
                <a:cubicBezTo>
                  <a:pt x="421" y="77"/>
                  <a:pt x="423" y="76"/>
                  <a:pt x="425" y="76"/>
                </a:cubicBezTo>
                <a:cubicBezTo>
                  <a:pt x="422" y="77"/>
                  <a:pt x="419" y="77"/>
                  <a:pt x="417" y="77"/>
                </a:cubicBezTo>
                <a:cubicBezTo>
                  <a:pt x="418" y="78"/>
                  <a:pt x="419" y="77"/>
                  <a:pt x="420" y="78"/>
                </a:cubicBezTo>
                <a:cubicBezTo>
                  <a:pt x="419" y="78"/>
                  <a:pt x="418" y="78"/>
                  <a:pt x="416" y="78"/>
                </a:cubicBezTo>
                <a:cubicBezTo>
                  <a:pt x="419" y="78"/>
                  <a:pt x="422" y="78"/>
                  <a:pt x="424" y="78"/>
                </a:cubicBezTo>
                <a:cubicBezTo>
                  <a:pt x="422" y="79"/>
                  <a:pt x="420" y="79"/>
                  <a:pt x="417" y="79"/>
                </a:cubicBezTo>
                <a:cubicBezTo>
                  <a:pt x="416" y="79"/>
                  <a:pt x="416" y="79"/>
                  <a:pt x="416" y="79"/>
                </a:cubicBezTo>
                <a:cubicBezTo>
                  <a:pt x="418" y="80"/>
                  <a:pt x="420" y="79"/>
                  <a:pt x="421" y="79"/>
                </a:cubicBezTo>
                <a:cubicBezTo>
                  <a:pt x="420" y="80"/>
                  <a:pt x="417" y="80"/>
                  <a:pt x="415" y="80"/>
                </a:cubicBezTo>
                <a:cubicBezTo>
                  <a:pt x="417" y="81"/>
                  <a:pt x="419" y="81"/>
                  <a:pt x="421" y="81"/>
                </a:cubicBezTo>
                <a:cubicBezTo>
                  <a:pt x="421" y="81"/>
                  <a:pt x="422" y="81"/>
                  <a:pt x="421" y="81"/>
                </a:cubicBezTo>
                <a:cubicBezTo>
                  <a:pt x="419" y="82"/>
                  <a:pt x="417" y="81"/>
                  <a:pt x="415" y="82"/>
                </a:cubicBezTo>
                <a:cubicBezTo>
                  <a:pt x="416" y="82"/>
                  <a:pt x="418" y="82"/>
                  <a:pt x="420" y="82"/>
                </a:cubicBezTo>
                <a:cubicBezTo>
                  <a:pt x="420" y="82"/>
                  <a:pt x="419" y="82"/>
                  <a:pt x="418" y="82"/>
                </a:cubicBezTo>
                <a:cubicBezTo>
                  <a:pt x="418" y="83"/>
                  <a:pt x="420" y="82"/>
                  <a:pt x="420" y="83"/>
                </a:cubicBezTo>
                <a:cubicBezTo>
                  <a:pt x="417" y="84"/>
                  <a:pt x="413" y="84"/>
                  <a:pt x="410" y="85"/>
                </a:cubicBezTo>
                <a:cubicBezTo>
                  <a:pt x="407" y="85"/>
                  <a:pt x="404" y="86"/>
                  <a:pt x="400" y="87"/>
                </a:cubicBezTo>
                <a:cubicBezTo>
                  <a:pt x="400" y="87"/>
                  <a:pt x="400" y="87"/>
                  <a:pt x="400" y="87"/>
                </a:cubicBezTo>
                <a:cubicBezTo>
                  <a:pt x="400" y="87"/>
                  <a:pt x="401" y="87"/>
                  <a:pt x="401" y="87"/>
                </a:cubicBezTo>
                <a:cubicBezTo>
                  <a:pt x="398" y="88"/>
                  <a:pt x="395" y="88"/>
                  <a:pt x="392" y="88"/>
                </a:cubicBezTo>
                <a:cubicBezTo>
                  <a:pt x="392" y="89"/>
                  <a:pt x="392" y="89"/>
                  <a:pt x="392" y="89"/>
                </a:cubicBezTo>
                <a:cubicBezTo>
                  <a:pt x="398" y="89"/>
                  <a:pt x="398" y="89"/>
                  <a:pt x="398" y="89"/>
                </a:cubicBezTo>
                <a:cubicBezTo>
                  <a:pt x="393" y="89"/>
                  <a:pt x="388" y="89"/>
                  <a:pt x="384" y="89"/>
                </a:cubicBezTo>
                <a:cubicBezTo>
                  <a:pt x="383" y="90"/>
                  <a:pt x="383" y="90"/>
                  <a:pt x="383" y="90"/>
                </a:cubicBezTo>
                <a:cubicBezTo>
                  <a:pt x="385" y="91"/>
                  <a:pt x="386" y="90"/>
                  <a:pt x="388" y="90"/>
                </a:cubicBezTo>
                <a:cubicBezTo>
                  <a:pt x="387" y="90"/>
                  <a:pt x="386" y="90"/>
                  <a:pt x="387" y="91"/>
                </a:cubicBezTo>
                <a:cubicBezTo>
                  <a:pt x="389" y="91"/>
                  <a:pt x="391" y="90"/>
                  <a:pt x="394" y="91"/>
                </a:cubicBezTo>
                <a:cubicBezTo>
                  <a:pt x="397" y="90"/>
                  <a:pt x="397" y="90"/>
                  <a:pt x="397" y="90"/>
                </a:cubicBezTo>
                <a:cubicBezTo>
                  <a:pt x="397" y="91"/>
                  <a:pt x="397" y="91"/>
                  <a:pt x="397" y="91"/>
                </a:cubicBezTo>
                <a:cubicBezTo>
                  <a:pt x="394" y="91"/>
                  <a:pt x="392" y="91"/>
                  <a:pt x="389" y="91"/>
                </a:cubicBezTo>
                <a:cubicBezTo>
                  <a:pt x="388" y="92"/>
                  <a:pt x="389" y="92"/>
                  <a:pt x="389" y="92"/>
                </a:cubicBezTo>
                <a:cubicBezTo>
                  <a:pt x="390" y="92"/>
                  <a:pt x="391" y="92"/>
                  <a:pt x="392" y="92"/>
                </a:cubicBezTo>
                <a:cubicBezTo>
                  <a:pt x="393" y="92"/>
                  <a:pt x="394" y="91"/>
                  <a:pt x="395" y="92"/>
                </a:cubicBezTo>
                <a:cubicBezTo>
                  <a:pt x="393" y="92"/>
                  <a:pt x="392" y="92"/>
                  <a:pt x="391" y="92"/>
                </a:cubicBezTo>
                <a:cubicBezTo>
                  <a:pt x="392" y="93"/>
                  <a:pt x="392" y="93"/>
                  <a:pt x="392" y="93"/>
                </a:cubicBezTo>
                <a:cubicBezTo>
                  <a:pt x="394" y="93"/>
                  <a:pt x="396" y="93"/>
                  <a:pt x="398" y="93"/>
                </a:cubicBezTo>
                <a:cubicBezTo>
                  <a:pt x="398" y="93"/>
                  <a:pt x="397" y="93"/>
                  <a:pt x="396" y="94"/>
                </a:cubicBezTo>
                <a:cubicBezTo>
                  <a:pt x="396" y="94"/>
                  <a:pt x="397" y="94"/>
                  <a:pt x="397" y="95"/>
                </a:cubicBezTo>
                <a:cubicBezTo>
                  <a:pt x="397" y="95"/>
                  <a:pt x="397" y="95"/>
                  <a:pt x="397" y="95"/>
                </a:cubicBezTo>
                <a:cubicBezTo>
                  <a:pt x="398" y="95"/>
                  <a:pt x="399" y="96"/>
                  <a:pt x="401" y="96"/>
                </a:cubicBezTo>
                <a:cubicBezTo>
                  <a:pt x="401" y="96"/>
                  <a:pt x="401" y="96"/>
                  <a:pt x="401" y="96"/>
                </a:cubicBezTo>
                <a:cubicBezTo>
                  <a:pt x="398" y="96"/>
                  <a:pt x="395" y="96"/>
                  <a:pt x="391" y="97"/>
                </a:cubicBezTo>
                <a:cubicBezTo>
                  <a:pt x="391" y="97"/>
                  <a:pt x="391" y="97"/>
                  <a:pt x="390" y="97"/>
                </a:cubicBezTo>
                <a:cubicBezTo>
                  <a:pt x="392" y="97"/>
                  <a:pt x="393" y="97"/>
                  <a:pt x="395" y="97"/>
                </a:cubicBezTo>
                <a:cubicBezTo>
                  <a:pt x="393" y="98"/>
                  <a:pt x="396" y="98"/>
                  <a:pt x="397" y="98"/>
                </a:cubicBezTo>
                <a:cubicBezTo>
                  <a:pt x="399" y="99"/>
                  <a:pt x="401" y="98"/>
                  <a:pt x="402" y="99"/>
                </a:cubicBezTo>
                <a:cubicBezTo>
                  <a:pt x="399" y="99"/>
                  <a:pt x="396" y="99"/>
                  <a:pt x="393" y="99"/>
                </a:cubicBezTo>
                <a:cubicBezTo>
                  <a:pt x="392" y="99"/>
                  <a:pt x="392" y="99"/>
                  <a:pt x="391" y="99"/>
                </a:cubicBezTo>
                <a:cubicBezTo>
                  <a:pt x="393" y="100"/>
                  <a:pt x="396" y="100"/>
                  <a:pt x="398" y="100"/>
                </a:cubicBezTo>
                <a:cubicBezTo>
                  <a:pt x="398" y="100"/>
                  <a:pt x="397" y="100"/>
                  <a:pt x="397" y="101"/>
                </a:cubicBezTo>
                <a:cubicBezTo>
                  <a:pt x="400" y="101"/>
                  <a:pt x="401" y="101"/>
                  <a:pt x="403" y="102"/>
                </a:cubicBezTo>
                <a:cubicBezTo>
                  <a:pt x="402" y="102"/>
                  <a:pt x="401" y="101"/>
                  <a:pt x="399" y="101"/>
                </a:cubicBezTo>
                <a:cubicBezTo>
                  <a:pt x="395" y="101"/>
                  <a:pt x="391" y="100"/>
                  <a:pt x="387" y="100"/>
                </a:cubicBezTo>
                <a:cubicBezTo>
                  <a:pt x="387" y="100"/>
                  <a:pt x="387" y="100"/>
                  <a:pt x="387" y="101"/>
                </a:cubicBezTo>
                <a:cubicBezTo>
                  <a:pt x="393" y="101"/>
                  <a:pt x="398" y="101"/>
                  <a:pt x="403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406" y="103"/>
                  <a:pt x="406" y="103"/>
                  <a:pt x="406" y="103"/>
                </a:cubicBezTo>
                <a:cubicBezTo>
                  <a:pt x="398" y="102"/>
                  <a:pt x="389" y="102"/>
                  <a:pt x="381" y="101"/>
                </a:cubicBezTo>
                <a:cubicBezTo>
                  <a:pt x="380" y="101"/>
                  <a:pt x="380" y="101"/>
                  <a:pt x="380" y="101"/>
                </a:cubicBezTo>
                <a:cubicBezTo>
                  <a:pt x="387" y="102"/>
                  <a:pt x="395" y="103"/>
                  <a:pt x="401" y="104"/>
                </a:cubicBezTo>
                <a:cubicBezTo>
                  <a:pt x="393" y="103"/>
                  <a:pt x="385" y="103"/>
                  <a:pt x="377" y="102"/>
                </a:cubicBezTo>
                <a:cubicBezTo>
                  <a:pt x="374" y="102"/>
                  <a:pt x="374" y="102"/>
                  <a:pt x="374" y="102"/>
                </a:cubicBezTo>
                <a:cubicBezTo>
                  <a:pt x="383" y="103"/>
                  <a:pt x="393" y="103"/>
                  <a:pt x="402" y="106"/>
                </a:cubicBezTo>
                <a:cubicBezTo>
                  <a:pt x="403" y="106"/>
                  <a:pt x="403" y="106"/>
                  <a:pt x="403" y="106"/>
                </a:cubicBezTo>
                <a:cubicBezTo>
                  <a:pt x="398" y="105"/>
                  <a:pt x="392" y="105"/>
                  <a:pt x="386" y="104"/>
                </a:cubicBezTo>
                <a:cubicBezTo>
                  <a:pt x="386" y="104"/>
                  <a:pt x="386" y="104"/>
                  <a:pt x="386" y="104"/>
                </a:cubicBezTo>
                <a:cubicBezTo>
                  <a:pt x="387" y="105"/>
                  <a:pt x="389" y="105"/>
                  <a:pt x="390" y="105"/>
                </a:cubicBezTo>
                <a:cubicBezTo>
                  <a:pt x="384" y="105"/>
                  <a:pt x="378" y="104"/>
                  <a:pt x="372" y="104"/>
                </a:cubicBezTo>
                <a:cubicBezTo>
                  <a:pt x="372" y="104"/>
                  <a:pt x="371" y="104"/>
                  <a:pt x="371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66" y="104"/>
                  <a:pt x="366" y="104"/>
                  <a:pt x="366" y="104"/>
                </a:cubicBezTo>
                <a:cubicBezTo>
                  <a:pt x="377" y="106"/>
                  <a:pt x="389" y="106"/>
                  <a:pt x="401" y="108"/>
                </a:cubicBezTo>
                <a:cubicBezTo>
                  <a:pt x="403" y="109"/>
                  <a:pt x="405" y="109"/>
                  <a:pt x="408" y="109"/>
                </a:cubicBezTo>
                <a:cubicBezTo>
                  <a:pt x="412" y="110"/>
                  <a:pt x="416" y="110"/>
                  <a:pt x="420" y="110"/>
                </a:cubicBezTo>
                <a:cubicBezTo>
                  <a:pt x="420" y="111"/>
                  <a:pt x="419" y="110"/>
                  <a:pt x="418" y="111"/>
                </a:cubicBezTo>
                <a:cubicBezTo>
                  <a:pt x="418" y="111"/>
                  <a:pt x="417" y="111"/>
                  <a:pt x="417" y="111"/>
                </a:cubicBezTo>
                <a:cubicBezTo>
                  <a:pt x="418" y="111"/>
                  <a:pt x="419" y="112"/>
                  <a:pt x="421" y="112"/>
                </a:cubicBezTo>
                <a:cubicBezTo>
                  <a:pt x="422" y="112"/>
                  <a:pt x="423" y="112"/>
                  <a:pt x="424" y="113"/>
                </a:cubicBezTo>
                <a:cubicBezTo>
                  <a:pt x="422" y="113"/>
                  <a:pt x="422" y="113"/>
                  <a:pt x="422" y="113"/>
                </a:cubicBezTo>
                <a:cubicBezTo>
                  <a:pt x="417" y="113"/>
                  <a:pt x="411" y="112"/>
                  <a:pt x="406" y="113"/>
                </a:cubicBezTo>
                <a:cubicBezTo>
                  <a:pt x="405" y="113"/>
                  <a:pt x="403" y="113"/>
                  <a:pt x="402" y="113"/>
                </a:cubicBezTo>
                <a:cubicBezTo>
                  <a:pt x="403" y="113"/>
                  <a:pt x="403" y="113"/>
                  <a:pt x="403" y="113"/>
                </a:cubicBezTo>
                <a:cubicBezTo>
                  <a:pt x="409" y="114"/>
                  <a:pt x="414" y="114"/>
                  <a:pt x="421" y="115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21" y="115"/>
                  <a:pt x="421" y="115"/>
                  <a:pt x="421" y="115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414" y="116"/>
                  <a:pt x="414" y="116"/>
                  <a:pt x="414" y="116"/>
                </a:cubicBezTo>
                <a:cubicBezTo>
                  <a:pt x="416" y="116"/>
                  <a:pt x="418" y="116"/>
                  <a:pt x="419" y="116"/>
                </a:cubicBezTo>
                <a:cubicBezTo>
                  <a:pt x="419" y="116"/>
                  <a:pt x="420" y="116"/>
                  <a:pt x="419" y="117"/>
                </a:cubicBezTo>
                <a:cubicBezTo>
                  <a:pt x="420" y="117"/>
                  <a:pt x="420" y="117"/>
                  <a:pt x="421" y="117"/>
                </a:cubicBezTo>
                <a:cubicBezTo>
                  <a:pt x="418" y="117"/>
                  <a:pt x="414" y="117"/>
                  <a:pt x="411" y="117"/>
                </a:cubicBezTo>
                <a:cubicBezTo>
                  <a:pt x="414" y="118"/>
                  <a:pt x="418" y="117"/>
                  <a:pt x="421" y="118"/>
                </a:cubicBezTo>
                <a:cubicBezTo>
                  <a:pt x="419" y="118"/>
                  <a:pt x="418" y="118"/>
                  <a:pt x="417" y="118"/>
                </a:cubicBezTo>
                <a:cubicBezTo>
                  <a:pt x="417" y="118"/>
                  <a:pt x="418" y="118"/>
                  <a:pt x="419" y="118"/>
                </a:cubicBezTo>
                <a:cubicBezTo>
                  <a:pt x="417" y="119"/>
                  <a:pt x="416" y="118"/>
                  <a:pt x="414" y="119"/>
                </a:cubicBezTo>
                <a:cubicBezTo>
                  <a:pt x="410" y="119"/>
                  <a:pt x="404" y="119"/>
                  <a:pt x="400" y="119"/>
                </a:cubicBezTo>
                <a:cubicBezTo>
                  <a:pt x="400" y="119"/>
                  <a:pt x="400" y="119"/>
                  <a:pt x="400" y="119"/>
                </a:cubicBezTo>
                <a:cubicBezTo>
                  <a:pt x="405" y="120"/>
                  <a:pt x="411" y="120"/>
                  <a:pt x="416" y="120"/>
                </a:cubicBezTo>
                <a:cubicBezTo>
                  <a:pt x="416" y="120"/>
                  <a:pt x="417" y="120"/>
                  <a:pt x="417" y="120"/>
                </a:cubicBezTo>
                <a:cubicBezTo>
                  <a:pt x="416" y="120"/>
                  <a:pt x="415" y="120"/>
                  <a:pt x="414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2" y="121"/>
                  <a:pt x="412" y="121"/>
                  <a:pt x="412" y="121"/>
                </a:cubicBezTo>
                <a:cubicBezTo>
                  <a:pt x="411" y="121"/>
                  <a:pt x="410" y="121"/>
                  <a:pt x="409" y="121"/>
                </a:cubicBezTo>
                <a:cubicBezTo>
                  <a:pt x="410" y="121"/>
                  <a:pt x="412" y="121"/>
                  <a:pt x="414" y="121"/>
                </a:cubicBezTo>
                <a:cubicBezTo>
                  <a:pt x="411" y="122"/>
                  <a:pt x="406" y="121"/>
                  <a:pt x="403" y="121"/>
                </a:cubicBezTo>
                <a:cubicBezTo>
                  <a:pt x="402" y="121"/>
                  <a:pt x="402" y="121"/>
                  <a:pt x="401" y="121"/>
                </a:cubicBezTo>
                <a:cubicBezTo>
                  <a:pt x="406" y="122"/>
                  <a:pt x="409" y="123"/>
                  <a:pt x="414" y="122"/>
                </a:cubicBezTo>
                <a:cubicBezTo>
                  <a:pt x="414" y="122"/>
                  <a:pt x="414" y="122"/>
                  <a:pt x="414" y="122"/>
                </a:cubicBezTo>
                <a:cubicBezTo>
                  <a:pt x="413" y="122"/>
                  <a:pt x="413" y="122"/>
                  <a:pt x="413" y="122"/>
                </a:cubicBezTo>
                <a:cubicBezTo>
                  <a:pt x="413" y="123"/>
                  <a:pt x="413" y="123"/>
                  <a:pt x="413" y="123"/>
                </a:cubicBezTo>
                <a:cubicBezTo>
                  <a:pt x="412" y="123"/>
                  <a:pt x="412" y="123"/>
                  <a:pt x="412" y="123"/>
                </a:cubicBezTo>
                <a:cubicBezTo>
                  <a:pt x="414" y="123"/>
                  <a:pt x="415" y="123"/>
                  <a:pt x="416" y="123"/>
                </a:cubicBezTo>
                <a:cubicBezTo>
                  <a:pt x="413" y="124"/>
                  <a:pt x="409" y="123"/>
                  <a:pt x="405" y="124"/>
                </a:cubicBezTo>
                <a:cubicBezTo>
                  <a:pt x="404" y="124"/>
                  <a:pt x="403" y="124"/>
                  <a:pt x="402" y="124"/>
                </a:cubicBezTo>
                <a:cubicBezTo>
                  <a:pt x="406" y="125"/>
                  <a:pt x="411" y="125"/>
                  <a:pt x="415" y="125"/>
                </a:cubicBezTo>
                <a:cubicBezTo>
                  <a:pt x="415" y="125"/>
                  <a:pt x="415" y="125"/>
                  <a:pt x="415" y="125"/>
                </a:cubicBezTo>
                <a:cubicBezTo>
                  <a:pt x="413" y="125"/>
                  <a:pt x="410" y="125"/>
                  <a:pt x="407" y="125"/>
                </a:cubicBezTo>
                <a:cubicBezTo>
                  <a:pt x="407" y="125"/>
                  <a:pt x="406" y="125"/>
                  <a:pt x="406" y="125"/>
                </a:cubicBezTo>
                <a:cubicBezTo>
                  <a:pt x="406" y="125"/>
                  <a:pt x="406" y="125"/>
                  <a:pt x="406" y="125"/>
                </a:cubicBezTo>
                <a:cubicBezTo>
                  <a:pt x="406" y="126"/>
                  <a:pt x="406" y="126"/>
                  <a:pt x="406" y="126"/>
                </a:cubicBezTo>
                <a:cubicBezTo>
                  <a:pt x="407" y="126"/>
                  <a:pt x="408" y="126"/>
                  <a:pt x="409" y="126"/>
                </a:cubicBezTo>
                <a:cubicBezTo>
                  <a:pt x="409" y="126"/>
                  <a:pt x="409" y="126"/>
                  <a:pt x="408" y="126"/>
                </a:cubicBezTo>
                <a:cubicBezTo>
                  <a:pt x="407" y="126"/>
                  <a:pt x="405" y="126"/>
                  <a:pt x="403" y="126"/>
                </a:cubicBezTo>
                <a:cubicBezTo>
                  <a:pt x="402" y="126"/>
                  <a:pt x="401" y="126"/>
                  <a:pt x="400" y="126"/>
                </a:cubicBezTo>
                <a:cubicBezTo>
                  <a:pt x="400" y="126"/>
                  <a:pt x="400" y="126"/>
                  <a:pt x="400" y="126"/>
                </a:cubicBezTo>
                <a:cubicBezTo>
                  <a:pt x="420" y="129"/>
                  <a:pt x="420" y="129"/>
                  <a:pt x="420" y="129"/>
                </a:cubicBezTo>
                <a:cubicBezTo>
                  <a:pt x="421" y="129"/>
                  <a:pt x="422" y="129"/>
                  <a:pt x="422" y="128"/>
                </a:cubicBezTo>
                <a:cubicBezTo>
                  <a:pt x="422" y="129"/>
                  <a:pt x="423" y="129"/>
                  <a:pt x="424" y="128"/>
                </a:cubicBezTo>
                <a:cubicBezTo>
                  <a:pt x="429" y="129"/>
                  <a:pt x="435" y="130"/>
                  <a:pt x="441" y="130"/>
                </a:cubicBezTo>
                <a:cubicBezTo>
                  <a:pt x="442" y="130"/>
                  <a:pt x="443" y="130"/>
                  <a:pt x="444" y="130"/>
                </a:cubicBezTo>
                <a:cubicBezTo>
                  <a:pt x="439" y="130"/>
                  <a:pt x="434" y="129"/>
                  <a:pt x="430" y="129"/>
                </a:cubicBezTo>
                <a:cubicBezTo>
                  <a:pt x="437" y="130"/>
                  <a:pt x="445" y="131"/>
                  <a:pt x="453" y="131"/>
                </a:cubicBezTo>
                <a:cubicBezTo>
                  <a:pt x="453" y="132"/>
                  <a:pt x="451" y="131"/>
                  <a:pt x="451" y="132"/>
                </a:cubicBezTo>
                <a:cubicBezTo>
                  <a:pt x="451" y="131"/>
                  <a:pt x="450" y="132"/>
                  <a:pt x="449" y="132"/>
                </a:cubicBezTo>
                <a:cubicBezTo>
                  <a:pt x="450" y="132"/>
                  <a:pt x="450" y="132"/>
                  <a:pt x="450" y="132"/>
                </a:cubicBezTo>
                <a:cubicBezTo>
                  <a:pt x="453" y="133"/>
                  <a:pt x="457" y="132"/>
                  <a:pt x="458" y="133"/>
                </a:cubicBezTo>
                <a:cubicBezTo>
                  <a:pt x="450" y="134"/>
                  <a:pt x="441" y="133"/>
                  <a:pt x="433" y="133"/>
                </a:cubicBezTo>
                <a:cubicBezTo>
                  <a:pt x="432" y="134"/>
                  <a:pt x="432" y="134"/>
                  <a:pt x="432" y="134"/>
                </a:cubicBezTo>
                <a:cubicBezTo>
                  <a:pt x="433" y="134"/>
                  <a:pt x="433" y="134"/>
                  <a:pt x="433" y="134"/>
                </a:cubicBezTo>
                <a:cubicBezTo>
                  <a:pt x="447" y="135"/>
                  <a:pt x="447" y="135"/>
                  <a:pt x="447" y="135"/>
                </a:cubicBezTo>
                <a:cubicBezTo>
                  <a:pt x="449" y="135"/>
                  <a:pt x="444" y="135"/>
                  <a:pt x="452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49" y="135"/>
                  <a:pt x="449" y="135"/>
                  <a:pt x="449" y="135"/>
                </a:cubicBezTo>
                <a:cubicBezTo>
                  <a:pt x="452" y="136"/>
                  <a:pt x="452" y="136"/>
                  <a:pt x="452" y="136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39" y="135"/>
                  <a:pt x="439" y="135"/>
                  <a:pt x="439" y="135"/>
                </a:cubicBezTo>
                <a:cubicBezTo>
                  <a:pt x="440" y="136"/>
                  <a:pt x="440" y="136"/>
                  <a:pt x="440" y="136"/>
                </a:cubicBezTo>
                <a:cubicBezTo>
                  <a:pt x="442" y="136"/>
                  <a:pt x="430" y="135"/>
                  <a:pt x="444" y="136"/>
                </a:cubicBezTo>
                <a:cubicBezTo>
                  <a:pt x="432" y="135"/>
                  <a:pt x="432" y="135"/>
                  <a:pt x="432" y="135"/>
                </a:cubicBezTo>
                <a:cubicBezTo>
                  <a:pt x="431" y="135"/>
                  <a:pt x="431" y="135"/>
                  <a:pt x="431" y="135"/>
                </a:cubicBezTo>
                <a:cubicBezTo>
                  <a:pt x="432" y="136"/>
                  <a:pt x="432" y="136"/>
                  <a:pt x="432" y="136"/>
                </a:cubicBezTo>
                <a:cubicBezTo>
                  <a:pt x="444" y="137"/>
                  <a:pt x="444" y="137"/>
                  <a:pt x="444" y="137"/>
                </a:cubicBezTo>
                <a:cubicBezTo>
                  <a:pt x="447" y="137"/>
                  <a:pt x="449" y="137"/>
                  <a:pt x="452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0" y="137"/>
                  <a:pt x="450" y="137"/>
                  <a:pt x="450" y="137"/>
                </a:cubicBezTo>
                <a:cubicBezTo>
                  <a:pt x="449" y="137"/>
                  <a:pt x="449" y="137"/>
                  <a:pt x="449" y="137"/>
                </a:cubicBezTo>
                <a:cubicBezTo>
                  <a:pt x="449" y="137"/>
                  <a:pt x="452" y="137"/>
                  <a:pt x="448" y="137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42" y="138"/>
                  <a:pt x="442" y="138"/>
                  <a:pt x="442" y="138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1" y="137"/>
                  <a:pt x="431" y="137"/>
                  <a:pt x="431" y="137"/>
                </a:cubicBezTo>
                <a:cubicBezTo>
                  <a:pt x="436" y="138"/>
                  <a:pt x="439" y="137"/>
                  <a:pt x="444" y="138"/>
                </a:cubicBezTo>
                <a:cubicBezTo>
                  <a:pt x="448" y="138"/>
                  <a:pt x="448" y="138"/>
                  <a:pt x="448" y="138"/>
                </a:cubicBezTo>
                <a:cubicBezTo>
                  <a:pt x="450" y="139"/>
                  <a:pt x="440" y="138"/>
                  <a:pt x="452" y="138"/>
                </a:cubicBezTo>
                <a:cubicBezTo>
                  <a:pt x="447" y="138"/>
                  <a:pt x="445" y="139"/>
                  <a:pt x="440" y="138"/>
                </a:cubicBezTo>
                <a:cubicBezTo>
                  <a:pt x="442" y="139"/>
                  <a:pt x="442" y="139"/>
                  <a:pt x="442" y="139"/>
                </a:cubicBezTo>
                <a:cubicBezTo>
                  <a:pt x="442" y="139"/>
                  <a:pt x="441" y="139"/>
                  <a:pt x="442" y="139"/>
                </a:cubicBezTo>
                <a:cubicBezTo>
                  <a:pt x="440" y="139"/>
                  <a:pt x="439" y="138"/>
                  <a:pt x="437" y="139"/>
                </a:cubicBezTo>
                <a:cubicBezTo>
                  <a:pt x="435" y="139"/>
                  <a:pt x="435" y="139"/>
                  <a:pt x="435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0" y="139"/>
                  <a:pt x="431" y="139"/>
                  <a:pt x="430" y="139"/>
                </a:cubicBezTo>
                <a:cubicBezTo>
                  <a:pt x="434" y="139"/>
                  <a:pt x="434" y="139"/>
                  <a:pt x="434" y="139"/>
                </a:cubicBezTo>
                <a:cubicBezTo>
                  <a:pt x="431" y="139"/>
                  <a:pt x="431" y="139"/>
                  <a:pt x="431" y="139"/>
                </a:cubicBezTo>
                <a:cubicBezTo>
                  <a:pt x="430" y="139"/>
                  <a:pt x="430" y="139"/>
                  <a:pt x="430" y="139"/>
                </a:cubicBezTo>
                <a:cubicBezTo>
                  <a:pt x="431" y="139"/>
                  <a:pt x="439" y="140"/>
                  <a:pt x="422" y="139"/>
                </a:cubicBezTo>
                <a:cubicBezTo>
                  <a:pt x="421" y="139"/>
                  <a:pt x="420" y="139"/>
                  <a:pt x="419" y="139"/>
                </a:cubicBezTo>
                <a:cubicBezTo>
                  <a:pt x="419" y="139"/>
                  <a:pt x="419" y="139"/>
                  <a:pt x="418" y="139"/>
                </a:cubicBezTo>
                <a:cubicBezTo>
                  <a:pt x="432" y="140"/>
                  <a:pt x="432" y="140"/>
                  <a:pt x="432" y="140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42" y="141"/>
                  <a:pt x="442" y="141"/>
                  <a:pt x="442" y="141"/>
                </a:cubicBezTo>
                <a:cubicBezTo>
                  <a:pt x="439" y="141"/>
                  <a:pt x="439" y="141"/>
                  <a:pt x="439" y="141"/>
                </a:cubicBezTo>
                <a:cubicBezTo>
                  <a:pt x="437" y="141"/>
                  <a:pt x="436" y="141"/>
                  <a:pt x="434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29" y="141"/>
                  <a:pt x="429" y="141"/>
                  <a:pt x="429" y="141"/>
                </a:cubicBezTo>
                <a:cubicBezTo>
                  <a:pt x="428" y="141"/>
                  <a:pt x="433" y="141"/>
                  <a:pt x="427" y="141"/>
                </a:cubicBezTo>
                <a:cubicBezTo>
                  <a:pt x="432" y="141"/>
                  <a:pt x="432" y="141"/>
                  <a:pt x="432" y="141"/>
                </a:cubicBezTo>
                <a:cubicBezTo>
                  <a:pt x="430" y="141"/>
                  <a:pt x="430" y="141"/>
                  <a:pt x="430" y="141"/>
                </a:cubicBezTo>
                <a:cubicBezTo>
                  <a:pt x="426" y="141"/>
                  <a:pt x="426" y="141"/>
                  <a:pt x="426" y="141"/>
                </a:cubicBezTo>
                <a:cubicBezTo>
                  <a:pt x="422" y="141"/>
                  <a:pt x="422" y="141"/>
                  <a:pt x="422" y="141"/>
                </a:cubicBezTo>
                <a:cubicBezTo>
                  <a:pt x="422" y="141"/>
                  <a:pt x="420" y="141"/>
                  <a:pt x="417" y="141"/>
                </a:cubicBezTo>
                <a:cubicBezTo>
                  <a:pt x="418" y="141"/>
                  <a:pt x="418" y="141"/>
                  <a:pt x="418" y="141"/>
                </a:cubicBezTo>
                <a:cubicBezTo>
                  <a:pt x="426" y="142"/>
                  <a:pt x="426" y="142"/>
                  <a:pt x="426" y="142"/>
                </a:cubicBezTo>
                <a:cubicBezTo>
                  <a:pt x="431" y="142"/>
                  <a:pt x="431" y="142"/>
                  <a:pt x="431" y="142"/>
                </a:cubicBezTo>
                <a:cubicBezTo>
                  <a:pt x="431" y="143"/>
                  <a:pt x="431" y="143"/>
                  <a:pt x="431" y="143"/>
                </a:cubicBezTo>
                <a:cubicBezTo>
                  <a:pt x="437" y="143"/>
                  <a:pt x="437" y="143"/>
                  <a:pt x="437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36" y="143"/>
                  <a:pt x="436" y="143"/>
                  <a:pt x="436" y="143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2" y="144"/>
                  <a:pt x="442" y="144"/>
                  <a:pt x="442" y="144"/>
                </a:cubicBezTo>
                <a:cubicBezTo>
                  <a:pt x="442" y="144"/>
                  <a:pt x="441" y="144"/>
                  <a:pt x="443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1" y="144"/>
                  <a:pt x="441" y="144"/>
                  <a:pt x="441" y="144"/>
                </a:cubicBezTo>
                <a:cubicBezTo>
                  <a:pt x="440" y="144"/>
                  <a:pt x="440" y="144"/>
                  <a:pt x="440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9" y="144"/>
                  <a:pt x="439" y="144"/>
                  <a:pt x="439" y="144"/>
                </a:cubicBezTo>
                <a:cubicBezTo>
                  <a:pt x="433" y="144"/>
                  <a:pt x="433" y="144"/>
                  <a:pt x="433" y="144"/>
                </a:cubicBezTo>
                <a:cubicBezTo>
                  <a:pt x="432" y="144"/>
                  <a:pt x="432" y="144"/>
                  <a:pt x="432" y="144"/>
                </a:cubicBezTo>
                <a:cubicBezTo>
                  <a:pt x="430" y="144"/>
                  <a:pt x="428" y="144"/>
                  <a:pt x="426" y="144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9" y="144"/>
                  <a:pt x="429" y="144"/>
                  <a:pt x="429" y="144"/>
                </a:cubicBezTo>
                <a:cubicBezTo>
                  <a:pt x="428" y="145"/>
                  <a:pt x="427" y="144"/>
                  <a:pt x="425" y="144"/>
                </a:cubicBezTo>
                <a:cubicBezTo>
                  <a:pt x="426" y="145"/>
                  <a:pt x="429" y="145"/>
                  <a:pt x="435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1" y="145"/>
                  <a:pt x="441" y="145"/>
                  <a:pt x="441" y="145"/>
                </a:cubicBezTo>
                <a:cubicBezTo>
                  <a:pt x="442" y="145"/>
                  <a:pt x="442" y="145"/>
                  <a:pt x="442" y="145"/>
                </a:cubicBezTo>
                <a:cubicBezTo>
                  <a:pt x="443" y="145"/>
                  <a:pt x="443" y="145"/>
                  <a:pt x="443" y="145"/>
                </a:cubicBezTo>
                <a:cubicBezTo>
                  <a:pt x="443" y="145"/>
                  <a:pt x="443" y="145"/>
                  <a:pt x="444" y="146"/>
                </a:cubicBezTo>
                <a:cubicBezTo>
                  <a:pt x="442" y="146"/>
                  <a:pt x="442" y="146"/>
                  <a:pt x="442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1" y="146"/>
                  <a:pt x="441" y="146"/>
                  <a:pt x="441" y="146"/>
                </a:cubicBezTo>
                <a:cubicBezTo>
                  <a:pt x="440" y="145"/>
                  <a:pt x="440" y="145"/>
                  <a:pt x="440" y="145"/>
                </a:cubicBezTo>
                <a:cubicBezTo>
                  <a:pt x="438" y="146"/>
                  <a:pt x="438" y="146"/>
                  <a:pt x="438" y="146"/>
                </a:cubicBezTo>
                <a:cubicBezTo>
                  <a:pt x="437" y="146"/>
                  <a:pt x="437" y="146"/>
                  <a:pt x="437" y="146"/>
                </a:cubicBezTo>
                <a:cubicBezTo>
                  <a:pt x="431" y="146"/>
                  <a:pt x="431" y="146"/>
                  <a:pt x="431" y="146"/>
                </a:cubicBezTo>
                <a:cubicBezTo>
                  <a:pt x="430" y="146"/>
                  <a:pt x="430" y="146"/>
                  <a:pt x="430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5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8" y="146"/>
                  <a:pt x="426" y="146"/>
                  <a:pt x="428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19" y="146"/>
                  <a:pt x="419" y="146"/>
                  <a:pt x="419" y="146"/>
                </a:cubicBezTo>
                <a:cubicBezTo>
                  <a:pt x="415" y="146"/>
                  <a:pt x="411" y="146"/>
                  <a:pt x="408" y="146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395" y="146"/>
                  <a:pt x="395" y="146"/>
                  <a:pt x="395" y="146"/>
                </a:cubicBezTo>
                <a:cubicBezTo>
                  <a:pt x="394" y="146"/>
                  <a:pt x="394" y="146"/>
                  <a:pt x="394" y="146"/>
                </a:cubicBezTo>
                <a:cubicBezTo>
                  <a:pt x="396" y="146"/>
                  <a:pt x="396" y="146"/>
                  <a:pt x="396" y="146"/>
                </a:cubicBezTo>
                <a:cubicBezTo>
                  <a:pt x="400" y="146"/>
                  <a:pt x="400" y="146"/>
                  <a:pt x="400" y="146"/>
                </a:cubicBezTo>
                <a:cubicBezTo>
                  <a:pt x="400" y="146"/>
                  <a:pt x="402" y="147"/>
                  <a:pt x="405" y="147"/>
                </a:cubicBezTo>
                <a:cubicBezTo>
                  <a:pt x="405" y="147"/>
                  <a:pt x="405" y="147"/>
                  <a:pt x="405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8" y="147"/>
                  <a:pt x="408" y="147"/>
                  <a:pt x="408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8" y="146"/>
                  <a:pt x="408" y="146"/>
                  <a:pt x="408" y="146"/>
                </a:cubicBezTo>
                <a:cubicBezTo>
                  <a:pt x="409" y="146"/>
                  <a:pt x="409" y="146"/>
                  <a:pt x="409" y="147"/>
                </a:cubicBezTo>
                <a:cubicBezTo>
                  <a:pt x="409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0" y="147"/>
                  <a:pt x="410" y="147"/>
                  <a:pt x="410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3" y="147"/>
                  <a:pt x="413" y="147"/>
                  <a:pt x="413" y="147"/>
                </a:cubicBezTo>
                <a:cubicBezTo>
                  <a:pt x="414" y="147"/>
                  <a:pt x="415" y="147"/>
                  <a:pt x="416" y="147"/>
                </a:cubicBezTo>
                <a:cubicBezTo>
                  <a:pt x="415" y="147"/>
                  <a:pt x="415" y="147"/>
                  <a:pt x="415" y="147"/>
                </a:cubicBezTo>
                <a:cubicBezTo>
                  <a:pt x="416" y="147"/>
                  <a:pt x="416" y="147"/>
                  <a:pt x="416" y="147"/>
                </a:cubicBezTo>
                <a:cubicBezTo>
                  <a:pt x="417" y="147"/>
                  <a:pt x="417" y="147"/>
                  <a:pt x="417" y="147"/>
                </a:cubicBezTo>
                <a:cubicBezTo>
                  <a:pt x="417" y="148"/>
                  <a:pt x="417" y="148"/>
                  <a:pt x="417" y="148"/>
                </a:cubicBezTo>
                <a:cubicBezTo>
                  <a:pt x="418" y="148"/>
                  <a:pt x="418" y="148"/>
                  <a:pt x="418" y="148"/>
                </a:cubicBezTo>
                <a:cubicBezTo>
                  <a:pt x="421" y="148"/>
                  <a:pt x="421" y="148"/>
                  <a:pt x="421" y="148"/>
                </a:cubicBezTo>
                <a:cubicBezTo>
                  <a:pt x="422" y="148"/>
                  <a:pt x="422" y="148"/>
                  <a:pt x="422" y="148"/>
                </a:cubicBezTo>
                <a:cubicBezTo>
                  <a:pt x="423" y="148"/>
                  <a:pt x="423" y="148"/>
                  <a:pt x="423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8" y="148"/>
                  <a:pt x="428" y="148"/>
                  <a:pt x="428" y="148"/>
                </a:cubicBezTo>
                <a:cubicBezTo>
                  <a:pt x="432" y="149"/>
                  <a:pt x="432" y="149"/>
                  <a:pt x="432" y="149"/>
                </a:cubicBezTo>
                <a:cubicBezTo>
                  <a:pt x="432" y="149"/>
                  <a:pt x="431" y="148"/>
                  <a:pt x="433" y="149"/>
                </a:cubicBezTo>
                <a:cubicBezTo>
                  <a:pt x="431" y="149"/>
                  <a:pt x="429" y="149"/>
                  <a:pt x="428" y="149"/>
                </a:cubicBezTo>
                <a:cubicBezTo>
                  <a:pt x="427" y="148"/>
                  <a:pt x="427" y="148"/>
                  <a:pt x="427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7" y="149"/>
                  <a:pt x="426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8" y="149"/>
                  <a:pt x="428" y="149"/>
                  <a:pt x="428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29" y="149"/>
                  <a:pt x="429" y="149"/>
                  <a:pt x="429" y="149"/>
                </a:cubicBezTo>
                <a:cubicBezTo>
                  <a:pt x="430" y="149"/>
                  <a:pt x="430" y="149"/>
                  <a:pt x="430" y="149"/>
                </a:cubicBezTo>
                <a:cubicBezTo>
                  <a:pt x="429" y="149"/>
                  <a:pt x="429" y="149"/>
                  <a:pt x="428" y="149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426" y="149"/>
                  <a:pt x="426" y="149"/>
                  <a:pt x="425" y="149"/>
                </a:cubicBezTo>
                <a:cubicBezTo>
                  <a:pt x="425" y="150"/>
                  <a:pt x="425" y="150"/>
                  <a:pt x="425" y="150"/>
                </a:cubicBezTo>
                <a:cubicBezTo>
                  <a:pt x="430" y="150"/>
                  <a:pt x="430" y="150"/>
                  <a:pt x="430" y="150"/>
                </a:cubicBezTo>
                <a:cubicBezTo>
                  <a:pt x="432" y="150"/>
                  <a:pt x="432" y="150"/>
                  <a:pt x="432" y="150"/>
                </a:cubicBezTo>
                <a:cubicBezTo>
                  <a:pt x="433" y="151"/>
                  <a:pt x="433" y="151"/>
                  <a:pt x="433" y="151"/>
                </a:cubicBezTo>
                <a:cubicBezTo>
                  <a:pt x="434" y="151"/>
                  <a:pt x="435" y="151"/>
                  <a:pt x="436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7" y="151"/>
                  <a:pt x="437" y="151"/>
                  <a:pt x="437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8" y="151"/>
                  <a:pt x="438" y="151"/>
                </a:cubicBezTo>
                <a:cubicBezTo>
                  <a:pt x="438" y="151"/>
                  <a:pt x="439" y="151"/>
                  <a:pt x="439" y="151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9" y="152"/>
                  <a:pt x="439" y="152"/>
                  <a:pt x="439" y="152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436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5" y="152"/>
                  <a:pt x="435" y="152"/>
                  <a:pt x="435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2" y="152"/>
                  <a:pt x="431" y="151"/>
                  <a:pt x="429" y="152"/>
                </a:cubicBezTo>
                <a:cubicBezTo>
                  <a:pt x="437" y="152"/>
                  <a:pt x="437" y="152"/>
                  <a:pt x="437" y="152"/>
                </a:cubicBezTo>
                <a:cubicBezTo>
                  <a:pt x="438" y="153"/>
                  <a:pt x="438" y="153"/>
                  <a:pt x="438" y="153"/>
                </a:cubicBezTo>
                <a:cubicBezTo>
                  <a:pt x="431" y="153"/>
                  <a:pt x="431" y="153"/>
                  <a:pt x="431" y="153"/>
                </a:cubicBezTo>
                <a:cubicBezTo>
                  <a:pt x="430" y="153"/>
                  <a:pt x="429" y="153"/>
                  <a:pt x="427" y="153"/>
                </a:cubicBezTo>
                <a:cubicBezTo>
                  <a:pt x="429" y="153"/>
                  <a:pt x="429" y="153"/>
                  <a:pt x="429" y="153"/>
                </a:cubicBezTo>
                <a:cubicBezTo>
                  <a:pt x="434" y="153"/>
                  <a:pt x="434" y="153"/>
                  <a:pt x="434" y="153"/>
                </a:cubicBezTo>
                <a:cubicBezTo>
                  <a:pt x="435" y="153"/>
                  <a:pt x="435" y="153"/>
                  <a:pt x="435" y="153"/>
                </a:cubicBezTo>
                <a:cubicBezTo>
                  <a:pt x="438" y="154"/>
                  <a:pt x="438" y="154"/>
                  <a:pt x="438" y="154"/>
                </a:cubicBezTo>
                <a:cubicBezTo>
                  <a:pt x="442" y="154"/>
                  <a:pt x="442" y="154"/>
                  <a:pt x="442" y="154"/>
                </a:cubicBezTo>
                <a:cubicBezTo>
                  <a:pt x="443" y="154"/>
                  <a:pt x="439" y="154"/>
                  <a:pt x="444" y="154"/>
                </a:cubicBezTo>
                <a:cubicBezTo>
                  <a:pt x="445" y="154"/>
                  <a:pt x="445" y="154"/>
                  <a:pt x="445" y="154"/>
                </a:cubicBezTo>
                <a:cubicBezTo>
                  <a:pt x="446" y="154"/>
                  <a:pt x="446" y="154"/>
                  <a:pt x="446" y="154"/>
                </a:cubicBezTo>
                <a:cubicBezTo>
                  <a:pt x="447" y="154"/>
                  <a:pt x="441" y="154"/>
                  <a:pt x="449" y="154"/>
                </a:cubicBezTo>
                <a:cubicBezTo>
                  <a:pt x="450" y="155"/>
                  <a:pt x="450" y="155"/>
                  <a:pt x="450" y="155"/>
                </a:cubicBezTo>
                <a:cubicBezTo>
                  <a:pt x="450" y="155"/>
                  <a:pt x="447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4" y="155"/>
                  <a:pt x="454" y="155"/>
                  <a:pt x="454" y="155"/>
                </a:cubicBezTo>
                <a:cubicBezTo>
                  <a:pt x="457" y="155"/>
                  <a:pt x="457" y="155"/>
                  <a:pt x="457" y="155"/>
                </a:cubicBezTo>
                <a:cubicBezTo>
                  <a:pt x="460" y="155"/>
                  <a:pt x="462" y="155"/>
                  <a:pt x="465" y="156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60" y="156"/>
                  <a:pt x="460" y="156"/>
                  <a:pt x="460" y="156"/>
                </a:cubicBezTo>
                <a:cubicBezTo>
                  <a:pt x="464" y="156"/>
                  <a:pt x="464" y="156"/>
                  <a:pt x="464" y="156"/>
                </a:cubicBezTo>
                <a:cubicBezTo>
                  <a:pt x="467" y="157"/>
                  <a:pt x="467" y="157"/>
                  <a:pt x="467" y="157"/>
                </a:cubicBezTo>
                <a:cubicBezTo>
                  <a:pt x="470" y="157"/>
                  <a:pt x="470" y="157"/>
                  <a:pt x="470" y="157"/>
                </a:cubicBezTo>
                <a:cubicBezTo>
                  <a:pt x="477" y="157"/>
                  <a:pt x="477" y="157"/>
                  <a:pt x="477" y="157"/>
                </a:cubicBezTo>
                <a:cubicBezTo>
                  <a:pt x="477" y="157"/>
                  <a:pt x="478" y="157"/>
                  <a:pt x="478" y="157"/>
                </a:cubicBezTo>
                <a:cubicBezTo>
                  <a:pt x="475" y="157"/>
                  <a:pt x="475" y="157"/>
                  <a:pt x="475" y="157"/>
                </a:cubicBezTo>
                <a:cubicBezTo>
                  <a:pt x="473" y="157"/>
                  <a:pt x="473" y="157"/>
                  <a:pt x="473" y="157"/>
                </a:cubicBezTo>
                <a:cubicBezTo>
                  <a:pt x="474" y="158"/>
                  <a:pt x="474" y="158"/>
                  <a:pt x="474" y="158"/>
                </a:cubicBezTo>
                <a:cubicBezTo>
                  <a:pt x="481" y="158"/>
                  <a:pt x="481" y="158"/>
                  <a:pt x="481" y="158"/>
                </a:cubicBezTo>
                <a:cubicBezTo>
                  <a:pt x="485" y="158"/>
                  <a:pt x="485" y="158"/>
                  <a:pt x="485" y="158"/>
                </a:cubicBezTo>
                <a:cubicBezTo>
                  <a:pt x="485" y="159"/>
                  <a:pt x="485" y="159"/>
                  <a:pt x="485" y="159"/>
                </a:cubicBezTo>
                <a:cubicBezTo>
                  <a:pt x="486" y="159"/>
                  <a:pt x="486" y="159"/>
                  <a:pt x="486" y="159"/>
                </a:cubicBezTo>
                <a:cubicBezTo>
                  <a:pt x="486" y="159"/>
                  <a:pt x="486" y="159"/>
                  <a:pt x="486" y="159"/>
                </a:cubicBezTo>
                <a:lnTo>
                  <a:pt x="479" y="159"/>
                </a:lnTo>
                <a:close/>
              </a:path>
            </a:pathLst>
          </a:custGeom>
          <a:blipFill dpi="0" rotWithShape="0">
            <a:blip r:embed="rId3"/>
            <a:srcRect/>
            <a:tile tx="0" ty="-190500" sx="30000" sy="30000" flip="none" algn="ctr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180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/>
      <p:bldP spid="254" grpId="0"/>
      <p:bldP spid="258" grpId="0"/>
      <p:bldP spid="259" grpId="0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2486025" y="897493"/>
            <a:ext cx="1657350" cy="1655274"/>
            <a:chOff x="2781300" y="992189"/>
            <a:chExt cx="2247900" cy="2245084"/>
          </a:xfrm>
          <a:solidFill>
            <a:schemeClr val="tx2"/>
          </a:solidFill>
        </p:grpSpPr>
        <p:grpSp>
          <p:nvGrpSpPr>
            <p:cNvPr id="108" name="组合 107"/>
            <p:cNvGrpSpPr/>
            <p:nvPr/>
          </p:nvGrpSpPr>
          <p:grpSpPr>
            <a:xfrm>
              <a:off x="2781300" y="99218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06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 flipV="1">
              <a:off x="2781300" y="215423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10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4619625" y="897493"/>
            <a:ext cx="1657350" cy="1655274"/>
            <a:chOff x="2781300" y="992189"/>
            <a:chExt cx="2247900" cy="2245084"/>
          </a:xfrm>
          <a:solidFill>
            <a:schemeClr val="tx2"/>
          </a:solidFill>
        </p:grpSpPr>
        <p:grpSp>
          <p:nvGrpSpPr>
            <p:cNvPr id="114" name="组合 113"/>
            <p:cNvGrpSpPr/>
            <p:nvPr/>
          </p:nvGrpSpPr>
          <p:grpSpPr>
            <a:xfrm>
              <a:off x="2781300" y="99218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18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flipV="1">
              <a:off x="2781300" y="215423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16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2486025" y="2697718"/>
            <a:ext cx="1657350" cy="1655274"/>
            <a:chOff x="2781300" y="992189"/>
            <a:chExt cx="2247900" cy="2245084"/>
          </a:xfrm>
          <a:solidFill>
            <a:schemeClr val="tx2"/>
          </a:solidFill>
        </p:grpSpPr>
        <p:grpSp>
          <p:nvGrpSpPr>
            <p:cNvPr id="121" name="组合 120"/>
            <p:cNvGrpSpPr/>
            <p:nvPr/>
          </p:nvGrpSpPr>
          <p:grpSpPr>
            <a:xfrm>
              <a:off x="2781300" y="99218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25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 flipV="1">
              <a:off x="2781300" y="215423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23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4619625" y="2697718"/>
            <a:ext cx="1657350" cy="1655274"/>
            <a:chOff x="2781300" y="992189"/>
            <a:chExt cx="2247900" cy="2245084"/>
          </a:xfrm>
          <a:solidFill>
            <a:schemeClr val="tx2"/>
          </a:solidFill>
        </p:grpSpPr>
        <p:grpSp>
          <p:nvGrpSpPr>
            <p:cNvPr id="128" name="组合 127"/>
            <p:cNvGrpSpPr/>
            <p:nvPr/>
          </p:nvGrpSpPr>
          <p:grpSpPr>
            <a:xfrm>
              <a:off x="2781300" y="99218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32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 flipV="1">
              <a:off x="2781300" y="2154239"/>
              <a:ext cx="2247900" cy="1083034"/>
              <a:chOff x="2781300" y="992189"/>
              <a:chExt cx="2247900" cy="1083034"/>
            </a:xfrm>
            <a:grpFill/>
          </p:grpSpPr>
          <p:sp>
            <p:nvSpPr>
              <p:cNvPr id="130" name="Freeform 5"/>
              <p:cNvSpPr>
                <a:spLocks noEditPoints="1"/>
              </p:cNvSpPr>
              <p:nvPr/>
            </p:nvSpPr>
            <p:spPr bwMode="auto">
              <a:xfrm>
                <a:off x="2781300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"/>
              <p:cNvSpPr>
                <a:spLocks noEditPoints="1"/>
              </p:cNvSpPr>
              <p:nvPr/>
            </p:nvSpPr>
            <p:spPr bwMode="auto">
              <a:xfrm flipH="1">
                <a:off x="3952875" y="992189"/>
                <a:ext cx="1076325" cy="1083034"/>
              </a:xfrm>
              <a:custGeom>
                <a:avLst/>
                <a:gdLst>
                  <a:gd name="T0" fmla="*/ 232 w 418"/>
                  <a:gd name="T1" fmla="*/ 107 h 421"/>
                  <a:gd name="T2" fmla="*/ 134 w 418"/>
                  <a:gd name="T3" fmla="*/ 199 h 421"/>
                  <a:gd name="T4" fmla="*/ 58 w 418"/>
                  <a:gd name="T5" fmla="*/ 357 h 421"/>
                  <a:gd name="T6" fmla="*/ 4 w 418"/>
                  <a:gd name="T7" fmla="*/ 319 h 421"/>
                  <a:gd name="T8" fmla="*/ 23 w 418"/>
                  <a:gd name="T9" fmla="*/ 149 h 421"/>
                  <a:gd name="T10" fmla="*/ 76 w 418"/>
                  <a:gd name="T11" fmla="*/ 25 h 421"/>
                  <a:gd name="T12" fmla="*/ 289 w 418"/>
                  <a:gd name="T13" fmla="*/ 15 h 421"/>
                  <a:gd name="T14" fmla="*/ 363 w 418"/>
                  <a:gd name="T15" fmla="*/ 19 h 421"/>
                  <a:gd name="T16" fmla="*/ 221 w 418"/>
                  <a:gd name="T17" fmla="*/ 43 h 421"/>
                  <a:gd name="T18" fmla="*/ 347 w 418"/>
                  <a:gd name="T19" fmla="*/ 58 h 421"/>
                  <a:gd name="T20" fmla="*/ 357 w 418"/>
                  <a:gd name="T21" fmla="*/ 26 h 421"/>
                  <a:gd name="T22" fmla="*/ 250 w 418"/>
                  <a:gd name="T23" fmla="*/ 25 h 421"/>
                  <a:gd name="T24" fmla="*/ 317 w 418"/>
                  <a:gd name="T25" fmla="*/ 36 h 421"/>
                  <a:gd name="T26" fmla="*/ 311 w 418"/>
                  <a:gd name="T27" fmla="*/ 42 h 421"/>
                  <a:gd name="T28" fmla="*/ 191 w 418"/>
                  <a:gd name="T29" fmla="*/ 17 h 421"/>
                  <a:gd name="T30" fmla="*/ 96 w 418"/>
                  <a:gd name="T31" fmla="*/ 62 h 421"/>
                  <a:gd name="T32" fmla="*/ 71 w 418"/>
                  <a:gd name="T33" fmla="*/ 34 h 421"/>
                  <a:gd name="T34" fmla="*/ 60 w 418"/>
                  <a:gd name="T35" fmla="*/ 142 h 421"/>
                  <a:gd name="T36" fmla="*/ 66 w 418"/>
                  <a:gd name="T37" fmla="*/ 98 h 421"/>
                  <a:gd name="T38" fmla="*/ 21 w 418"/>
                  <a:gd name="T39" fmla="*/ 216 h 421"/>
                  <a:gd name="T40" fmla="*/ 64 w 418"/>
                  <a:gd name="T41" fmla="*/ 188 h 421"/>
                  <a:gd name="T42" fmla="*/ 20 w 418"/>
                  <a:gd name="T43" fmla="*/ 369 h 421"/>
                  <a:gd name="T44" fmla="*/ 60 w 418"/>
                  <a:gd name="T45" fmla="*/ 273 h 421"/>
                  <a:gd name="T46" fmla="*/ 71 w 418"/>
                  <a:gd name="T47" fmla="*/ 264 h 421"/>
                  <a:gd name="T48" fmla="*/ 140 w 418"/>
                  <a:gd name="T49" fmla="*/ 165 h 421"/>
                  <a:gd name="T50" fmla="*/ 107 w 418"/>
                  <a:gd name="T51" fmla="*/ 175 h 421"/>
                  <a:gd name="T52" fmla="*/ 25 w 418"/>
                  <a:gd name="T53" fmla="*/ 195 h 421"/>
                  <a:gd name="T54" fmla="*/ 24 w 418"/>
                  <a:gd name="T55" fmla="*/ 169 h 421"/>
                  <a:gd name="T56" fmla="*/ 66 w 418"/>
                  <a:gd name="T57" fmla="*/ 85 h 421"/>
                  <a:gd name="T58" fmla="*/ 83 w 418"/>
                  <a:gd name="T59" fmla="*/ 83 h 421"/>
                  <a:gd name="T60" fmla="*/ 122 w 418"/>
                  <a:gd name="T61" fmla="*/ 108 h 421"/>
                  <a:gd name="T62" fmla="*/ 128 w 418"/>
                  <a:gd name="T63" fmla="*/ 135 h 421"/>
                  <a:gd name="T64" fmla="*/ 167 w 418"/>
                  <a:gd name="T65" fmla="*/ 91 h 421"/>
                  <a:gd name="T66" fmla="*/ 227 w 418"/>
                  <a:gd name="T67" fmla="*/ 103 h 421"/>
                  <a:gd name="T68" fmla="*/ 230 w 418"/>
                  <a:gd name="T69" fmla="*/ 63 h 421"/>
                  <a:gd name="T70" fmla="*/ 176 w 418"/>
                  <a:gd name="T71" fmla="*/ 65 h 421"/>
                  <a:gd name="T72" fmla="*/ 149 w 418"/>
                  <a:gd name="T73" fmla="*/ 38 h 421"/>
                  <a:gd name="T74" fmla="*/ 186 w 418"/>
                  <a:gd name="T75" fmla="*/ 49 h 421"/>
                  <a:gd name="T76" fmla="*/ 84 w 418"/>
                  <a:gd name="T77" fmla="*/ 35 h 421"/>
                  <a:gd name="T78" fmla="*/ 25 w 418"/>
                  <a:gd name="T79" fmla="*/ 128 h 421"/>
                  <a:gd name="T80" fmla="*/ 30 w 418"/>
                  <a:gd name="T81" fmla="*/ 126 h 421"/>
                  <a:gd name="T82" fmla="*/ 74 w 418"/>
                  <a:gd name="T83" fmla="*/ 48 h 421"/>
                  <a:gd name="T84" fmla="*/ 129 w 418"/>
                  <a:gd name="T85" fmla="*/ 52 h 421"/>
                  <a:gd name="T86" fmla="*/ 253 w 418"/>
                  <a:gd name="T87" fmla="*/ 73 h 421"/>
                  <a:gd name="T88" fmla="*/ 146 w 418"/>
                  <a:gd name="T89" fmla="*/ 113 h 421"/>
                  <a:gd name="T90" fmla="*/ 178 w 418"/>
                  <a:gd name="T91" fmla="*/ 121 h 421"/>
                  <a:gd name="T92" fmla="*/ 199 w 418"/>
                  <a:gd name="T93" fmla="*/ 70 h 421"/>
                  <a:gd name="T94" fmla="*/ 199 w 418"/>
                  <a:gd name="T95" fmla="*/ 70 h 421"/>
                  <a:gd name="T96" fmla="*/ 166 w 418"/>
                  <a:gd name="T97" fmla="*/ 169 h 421"/>
                  <a:gd name="T98" fmla="*/ 119 w 418"/>
                  <a:gd name="T99" fmla="*/ 184 h 421"/>
                  <a:gd name="T100" fmla="*/ 58 w 418"/>
                  <a:gd name="T101" fmla="*/ 257 h 421"/>
                  <a:gd name="T102" fmla="*/ 126 w 418"/>
                  <a:gd name="T103" fmla="*/ 155 h 421"/>
                  <a:gd name="T104" fmla="*/ 77 w 418"/>
                  <a:gd name="T105" fmla="*/ 186 h 421"/>
                  <a:gd name="T106" fmla="*/ 23 w 418"/>
                  <a:gd name="T107" fmla="*/ 278 h 421"/>
                  <a:gd name="T108" fmla="*/ 42 w 418"/>
                  <a:gd name="T109" fmla="*/ 345 h 421"/>
                  <a:gd name="T110" fmla="*/ 37 w 418"/>
                  <a:gd name="T111" fmla="*/ 247 h 421"/>
                  <a:gd name="T112" fmla="*/ 23 w 418"/>
                  <a:gd name="T113" fmla="*/ 343 h 421"/>
                  <a:gd name="T114" fmla="*/ 77 w 418"/>
                  <a:gd name="T115" fmla="*/ 18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8" h="421">
                    <a:moveTo>
                      <a:pt x="418" y="13"/>
                    </a:moveTo>
                    <a:cubicBezTo>
                      <a:pt x="395" y="19"/>
                      <a:pt x="391" y="48"/>
                      <a:pt x="371" y="58"/>
                    </a:cubicBezTo>
                    <a:cubicBezTo>
                      <a:pt x="357" y="66"/>
                      <a:pt x="337" y="63"/>
                      <a:pt x="321" y="58"/>
                    </a:cubicBezTo>
                    <a:cubicBezTo>
                      <a:pt x="308" y="62"/>
                      <a:pt x="301" y="76"/>
                      <a:pt x="288" y="79"/>
                    </a:cubicBezTo>
                    <a:cubicBezTo>
                      <a:pt x="282" y="80"/>
                      <a:pt x="276" y="79"/>
                      <a:pt x="272" y="78"/>
                    </a:cubicBezTo>
                    <a:cubicBezTo>
                      <a:pt x="265" y="95"/>
                      <a:pt x="248" y="104"/>
                      <a:pt x="232" y="107"/>
                    </a:cubicBezTo>
                    <a:cubicBezTo>
                      <a:pt x="225" y="124"/>
                      <a:pt x="207" y="136"/>
                      <a:pt x="189" y="138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9"/>
                      <a:pt x="178" y="155"/>
                    </a:cubicBezTo>
                    <a:cubicBezTo>
                      <a:pt x="178" y="169"/>
                      <a:pt x="164" y="178"/>
                      <a:pt x="152" y="183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9"/>
                      <a:pt x="134" y="199"/>
                      <a:pt x="134" y="199"/>
                    </a:cubicBezTo>
                    <a:cubicBezTo>
                      <a:pt x="119" y="204"/>
                      <a:pt x="125" y="222"/>
                      <a:pt x="114" y="231"/>
                    </a:cubicBezTo>
                    <a:cubicBezTo>
                      <a:pt x="107" y="239"/>
                      <a:pt x="98" y="242"/>
                      <a:pt x="88" y="245"/>
                    </a:cubicBezTo>
                    <a:cubicBezTo>
                      <a:pt x="86" y="252"/>
                      <a:pt x="85" y="259"/>
                      <a:pt x="80" y="265"/>
                    </a:cubicBezTo>
                    <a:cubicBezTo>
                      <a:pt x="75" y="269"/>
                      <a:pt x="69" y="270"/>
                      <a:pt x="68" y="275"/>
                    </a:cubicBezTo>
                    <a:cubicBezTo>
                      <a:pt x="73" y="292"/>
                      <a:pt x="72" y="313"/>
                      <a:pt x="58" y="326"/>
                    </a:cubicBezTo>
                    <a:cubicBezTo>
                      <a:pt x="50" y="335"/>
                      <a:pt x="57" y="347"/>
                      <a:pt x="58" y="357"/>
                    </a:cubicBezTo>
                    <a:cubicBezTo>
                      <a:pt x="57" y="373"/>
                      <a:pt x="54" y="389"/>
                      <a:pt x="42" y="400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8"/>
                      <a:pt x="16" y="420"/>
                      <a:pt x="15" y="421"/>
                    </a:cubicBezTo>
                    <a:cubicBezTo>
                      <a:pt x="12" y="421"/>
                      <a:pt x="12" y="418"/>
                      <a:pt x="11" y="416"/>
                    </a:cubicBezTo>
                    <a:cubicBezTo>
                      <a:pt x="2" y="403"/>
                      <a:pt x="18" y="392"/>
                      <a:pt x="16" y="377"/>
                    </a:cubicBezTo>
                    <a:cubicBezTo>
                      <a:pt x="12" y="357"/>
                      <a:pt x="0" y="341"/>
                      <a:pt x="4" y="319"/>
                    </a:cubicBezTo>
                    <a:cubicBezTo>
                      <a:pt x="5" y="307"/>
                      <a:pt x="10" y="297"/>
                      <a:pt x="15" y="288"/>
                    </a:cubicBezTo>
                    <a:cubicBezTo>
                      <a:pt x="12" y="279"/>
                      <a:pt x="4" y="271"/>
                      <a:pt x="5" y="261"/>
                    </a:cubicBezTo>
                    <a:cubicBezTo>
                      <a:pt x="4" y="247"/>
                      <a:pt x="9" y="235"/>
                      <a:pt x="17" y="224"/>
                    </a:cubicBezTo>
                    <a:cubicBezTo>
                      <a:pt x="18" y="220"/>
                      <a:pt x="12" y="217"/>
                      <a:pt x="12" y="213"/>
                    </a:cubicBezTo>
                    <a:cubicBezTo>
                      <a:pt x="5" y="202"/>
                      <a:pt x="2" y="188"/>
                      <a:pt x="7" y="174"/>
                    </a:cubicBezTo>
                    <a:cubicBezTo>
                      <a:pt x="10" y="164"/>
                      <a:pt x="16" y="156"/>
                      <a:pt x="23" y="149"/>
                    </a:cubicBezTo>
                    <a:cubicBezTo>
                      <a:pt x="22" y="144"/>
                      <a:pt x="17" y="140"/>
                      <a:pt x="14" y="135"/>
                    </a:cubicBezTo>
                    <a:cubicBezTo>
                      <a:pt x="3" y="117"/>
                      <a:pt x="9" y="96"/>
                      <a:pt x="18" y="79"/>
                    </a:cubicBezTo>
                    <a:cubicBezTo>
                      <a:pt x="15" y="71"/>
                      <a:pt x="10" y="64"/>
                      <a:pt x="11" y="55"/>
                    </a:cubicBezTo>
                    <a:cubicBezTo>
                      <a:pt x="10" y="42"/>
                      <a:pt x="20" y="33"/>
                      <a:pt x="30" y="26"/>
                    </a:cubicBezTo>
                    <a:cubicBezTo>
                      <a:pt x="39" y="19"/>
                      <a:pt x="51" y="24"/>
                      <a:pt x="62" y="23"/>
                    </a:cubicBezTo>
                    <a:cubicBezTo>
                      <a:pt x="67" y="23"/>
                      <a:pt x="71" y="30"/>
                      <a:pt x="76" y="25"/>
                    </a:cubicBezTo>
                    <a:cubicBezTo>
                      <a:pt x="83" y="21"/>
                      <a:pt x="91" y="16"/>
                      <a:pt x="100" y="15"/>
                    </a:cubicBezTo>
                    <a:cubicBezTo>
                      <a:pt x="114" y="13"/>
                      <a:pt x="130" y="18"/>
                      <a:pt x="141" y="29"/>
                    </a:cubicBezTo>
                    <a:cubicBezTo>
                      <a:pt x="158" y="19"/>
                      <a:pt x="178" y="7"/>
                      <a:pt x="199" y="14"/>
                    </a:cubicBezTo>
                    <a:cubicBezTo>
                      <a:pt x="207" y="14"/>
                      <a:pt x="213" y="26"/>
                      <a:pt x="220" y="18"/>
                    </a:cubicBezTo>
                    <a:cubicBezTo>
                      <a:pt x="231" y="12"/>
                      <a:pt x="244" y="7"/>
                      <a:pt x="257" y="8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8"/>
                      <a:pt x="366" y="19"/>
                      <a:pt x="381" y="11"/>
                    </a:cubicBezTo>
                    <a:cubicBezTo>
                      <a:pt x="388" y="7"/>
                      <a:pt x="395" y="4"/>
                      <a:pt x="403" y="2"/>
                    </a:cubicBezTo>
                    <a:cubicBezTo>
                      <a:pt x="409" y="5"/>
                      <a:pt x="417" y="7"/>
                      <a:pt x="418" y="13"/>
                    </a:cubicBezTo>
                    <a:close/>
                    <a:moveTo>
                      <a:pt x="377" y="18"/>
                    </a:moveTo>
                    <a:cubicBezTo>
                      <a:pt x="373" y="20"/>
                      <a:pt x="368" y="17"/>
                      <a:pt x="363" y="19"/>
                    </a:cubicBezTo>
                    <a:cubicBezTo>
                      <a:pt x="352" y="17"/>
                      <a:pt x="342" y="11"/>
                      <a:pt x="332" y="8"/>
                    </a:cubicBezTo>
                    <a:cubicBezTo>
                      <a:pt x="319" y="4"/>
                      <a:pt x="303" y="8"/>
                      <a:pt x="293" y="18"/>
                    </a:cubicBezTo>
                    <a:cubicBezTo>
                      <a:pt x="289" y="22"/>
                      <a:pt x="283" y="19"/>
                      <a:pt x="278" y="17"/>
                    </a:cubicBezTo>
                    <a:cubicBezTo>
                      <a:pt x="260" y="11"/>
                      <a:pt x="237" y="11"/>
                      <a:pt x="222" y="23"/>
                    </a:cubicBezTo>
                    <a:cubicBezTo>
                      <a:pt x="221" y="25"/>
                      <a:pt x="219" y="24"/>
                      <a:pt x="219" y="26"/>
                    </a:cubicBezTo>
                    <a:cubicBezTo>
                      <a:pt x="221" y="32"/>
                      <a:pt x="222" y="38"/>
                      <a:pt x="221" y="43"/>
                    </a:cubicBezTo>
                    <a:cubicBezTo>
                      <a:pt x="224" y="43"/>
                      <a:pt x="228" y="40"/>
                      <a:pt x="231" y="40"/>
                    </a:cubicBezTo>
                    <a:cubicBezTo>
                      <a:pt x="242" y="36"/>
                      <a:pt x="256" y="36"/>
                      <a:pt x="265" y="44"/>
                    </a:cubicBezTo>
                    <a:cubicBezTo>
                      <a:pt x="275" y="50"/>
                      <a:pt x="275" y="62"/>
                      <a:pt x="274" y="72"/>
                    </a:cubicBezTo>
                    <a:cubicBezTo>
                      <a:pt x="275" y="77"/>
                      <a:pt x="281" y="74"/>
                      <a:pt x="284" y="75"/>
                    </a:cubicBezTo>
                    <a:cubicBezTo>
                      <a:pt x="299" y="73"/>
                      <a:pt x="305" y="54"/>
                      <a:pt x="321" y="54"/>
                    </a:cubicBezTo>
                    <a:cubicBezTo>
                      <a:pt x="330" y="55"/>
                      <a:pt x="338" y="58"/>
                      <a:pt x="347" y="58"/>
                    </a:cubicBezTo>
                    <a:cubicBezTo>
                      <a:pt x="366" y="59"/>
                      <a:pt x="382" y="45"/>
                      <a:pt x="391" y="28"/>
                    </a:cubicBezTo>
                    <a:cubicBezTo>
                      <a:pt x="396" y="23"/>
                      <a:pt x="400" y="15"/>
                      <a:pt x="408" y="13"/>
                    </a:cubicBezTo>
                    <a:cubicBezTo>
                      <a:pt x="409" y="13"/>
                      <a:pt x="409" y="11"/>
                      <a:pt x="408" y="10"/>
                    </a:cubicBezTo>
                    <a:cubicBezTo>
                      <a:pt x="397" y="6"/>
                      <a:pt x="387" y="13"/>
                      <a:pt x="377" y="18"/>
                    </a:cubicBezTo>
                    <a:close/>
                    <a:moveTo>
                      <a:pt x="373" y="27"/>
                    </a:moveTo>
                    <a:cubicBezTo>
                      <a:pt x="369" y="28"/>
                      <a:pt x="362" y="28"/>
                      <a:pt x="357" y="26"/>
                    </a:cubicBezTo>
                    <a:cubicBezTo>
                      <a:pt x="345" y="20"/>
                      <a:pt x="333" y="12"/>
                      <a:pt x="317" y="13"/>
                    </a:cubicBezTo>
                    <a:cubicBezTo>
                      <a:pt x="305" y="14"/>
                      <a:pt x="298" y="29"/>
                      <a:pt x="286" y="29"/>
                    </a:cubicBezTo>
                    <a:cubicBezTo>
                      <a:pt x="277" y="23"/>
                      <a:pt x="265" y="22"/>
                      <a:pt x="254" y="20"/>
                    </a:cubicBezTo>
                    <a:cubicBezTo>
                      <a:pt x="247" y="21"/>
                      <a:pt x="239" y="24"/>
                      <a:pt x="231" y="27"/>
                    </a:cubicBezTo>
                    <a:cubicBezTo>
                      <a:pt x="230" y="28"/>
                      <a:pt x="230" y="30"/>
                      <a:pt x="231" y="31"/>
                    </a:cubicBezTo>
                    <a:cubicBezTo>
                      <a:pt x="238" y="33"/>
                      <a:pt x="243" y="26"/>
                      <a:pt x="250" y="25"/>
                    </a:cubicBezTo>
                    <a:cubicBezTo>
                      <a:pt x="261" y="25"/>
                      <a:pt x="272" y="28"/>
                      <a:pt x="281" y="33"/>
                    </a:cubicBezTo>
                    <a:cubicBezTo>
                      <a:pt x="293" y="37"/>
                      <a:pt x="301" y="28"/>
                      <a:pt x="311" y="20"/>
                    </a:cubicBezTo>
                    <a:cubicBezTo>
                      <a:pt x="333" y="9"/>
                      <a:pt x="348" y="35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9"/>
                      <a:pt x="357" y="40"/>
                      <a:pt x="350" y="41"/>
                    </a:cubicBezTo>
                    <a:cubicBezTo>
                      <a:pt x="339" y="38"/>
                      <a:pt x="328" y="38"/>
                      <a:pt x="317" y="36"/>
                    </a:cubicBezTo>
                    <a:cubicBezTo>
                      <a:pt x="305" y="35"/>
                      <a:pt x="301" y="45"/>
                      <a:pt x="293" y="52"/>
                    </a:cubicBezTo>
                    <a:cubicBezTo>
                      <a:pt x="284" y="61"/>
                      <a:pt x="286" y="45"/>
                      <a:pt x="280" y="42"/>
                    </a:cubicBezTo>
                    <a:cubicBezTo>
                      <a:pt x="275" y="40"/>
                      <a:pt x="271" y="33"/>
                      <a:pt x="265" y="36"/>
                    </a:cubicBezTo>
                    <a:cubicBezTo>
                      <a:pt x="263" y="42"/>
                      <a:pt x="272" y="39"/>
                      <a:pt x="274" y="44"/>
                    </a:cubicBezTo>
                    <a:cubicBezTo>
                      <a:pt x="280" y="49"/>
                      <a:pt x="280" y="55"/>
                      <a:pt x="281" y="62"/>
                    </a:cubicBezTo>
                    <a:cubicBezTo>
                      <a:pt x="293" y="62"/>
                      <a:pt x="303" y="51"/>
                      <a:pt x="311" y="42"/>
                    </a:cubicBezTo>
                    <a:cubicBezTo>
                      <a:pt x="321" y="41"/>
                      <a:pt x="334" y="42"/>
                      <a:pt x="344" y="46"/>
                    </a:cubicBezTo>
                    <a:cubicBezTo>
                      <a:pt x="355" y="44"/>
                      <a:pt x="369" y="45"/>
                      <a:pt x="377" y="34"/>
                    </a:cubicBezTo>
                    <a:cubicBezTo>
                      <a:pt x="379" y="30"/>
                      <a:pt x="384" y="29"/>
                      <a:pt x="385" y="24"/>
                    </a:cubicBezTo>
                    <a:cubicBezTo>
                      <a:pt x="382" y="20"/>
                      <a:pt x="377" y="26"/>
                      <a:pt x="373" y="27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20"/>
                      <a:pt x="191" y="17"/>
                    </a:cubicBezTo>
                    <a:cubicBezTo>
                      <a:pt x="172" y="13"/>
                      <a:pt x="156" y="25"/>
                      <a:pt x="142" y="36"/>
                    </a:cubicBezTo>
                    <a:cubicBezTo>
                      <a:pt x="144" y="42"/>
                      <a:pt x="143" y="51"/>
                      <a:pt x="141" y="58"/>
                    </a:cubicBezTo>
                    <a:cubicBezTo>
                      <a:pt x="136" y="69"/>
                      <a:pt x="129" y="80"/>
                      <a:pt x="117" y="84"/>
                    </a:cubicBezTo>
                    <a:cubicBezTo>
                      <a:pt x="107" y="88"/>
                      <a:pt x="97" y="83"/>
                      <a:pt x="91" y="76"/>
                    </a:cubicBezTo>
                    <a:cubicBezTo>
                      <a:pt x="89" y="74"/>
                      <a:pt x="88" y="70"/>
                      <a:pt x="90" y="67"/>
                    </a:cubicBezTo>
                    <a:cubicBezTo>
                      <a:pt x="90" y="64"/>
                      <a:pt x="94" y="63"/>
                      <a:pt x="96" y="62"/>
                    </a:cubicBezTo>
                    <a:cubicBezTo>
                      <a:pt x="104" y="62"/>
                      <a:pt x="98" y="72"/>
                      <a:pt x="100" y="76"/>
                    </a:cubicBezTo>
                    <a:cubicBezTo>
                      <a:pt x="109" y="83"/>
                      <a:pt x="118" y="76"/>
                      <a:pt x="125" y="72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8"/>
                      <a:pt x="126" y="25"/>
                      <a:pt x="120" y="23"/>
                    </a:cubicBezTo>
                    <a:cubicBezTo>
                      <a:pt x="104" y="15"/>
                      <a:pt x="88" y="23"/>
                      <a:pt x="76" y="32"/>
                    </a:cubicBezTo>
                    <a:cubicBezTo>
                      <a:pt x="74" y="32"/>
                      <a:pt x="73" y="35"/>
                      <a:pt x="71" y="34"/>
                    </a:cubicBezTo>
                    <a:cubicBezTo>
                      <a:pt x="65" y="27"/>
                      <a:pt x="54" y="28"/>
                      <a:pt x="46" y="28"/>
                    </a:cubicBezTo>
                    <a:cubicBezTo>
                      <a:pt x="33" y="26"/>
                      <a:pt x="23" y="35"/>
                      <a:pt x="18" y="46"/>
                    </a:cubicBezTo>
                    <a:cubicBezTo>
                      <a:pt x="16" y="56"/>
                      <a:pt x="17" y="70"/>
                      <a:pt x="26" y="76"/>
                    </a:cubicBezTo>
                    <a:cubicBezTo>
                      <a:pt x="19" y="85"/>
                      <a:pt x="16" y="96"/>
                      <a:pt x="14" y="107"/>
                    </a:cubicBezTo>
                    <a:cubicBezTo>
                      <a:pt x="14" y="122"/>
                      <a:pt x="19" y="137"/>
                      <a:pt x="32" y="145"/>
                    </a:cubicBezTo>
                    <a:cubicBezTo>
                      <a:pt x="40" y="150"/>
                      <a:pt x="52" y="147"/>
                      <a:pt x="60" y="142"/>
                    </a:cubicBezTo>
                    <a:cubicBezTo>
                      <a:pt x="68" y="138"/>
                      <a:pt x="73" y="129"/>
                      <a:pt x="74" y="120"/>
                    </a:cubicBezTo>
                    <a:cubicBezTo>
                      <a:pt x="72" y="114"/>
                      <a:pt x="71" y="105"/>
                      <a:pt x="63" y="103"/>
                    </a:cubicBezTo>
                    <a:cubicBezTo>
                      <a:pt x="57" y="102"/>
                      <a:pt x="59" y="109"/>
                      <a:pt x="55" y="110"/>
                    </a:cubicBezTo>
                    <a:cubicBezTo>
                      <a:pt x="53" y="112"/>
                      <a:pt x="49" y="112"/>
                      <a:pt x="47" y="109"/>
                    </a:cubicBezTo>
                    <a:cubicBezTo>
                      <a:pt x="45" y="106"/>
                      <a:pt x="48" y="102"/>
                      <a:pt x="50" y="100"/>
                    </a:cubicBezTo>
                    <a:cubicBezTo>
                      <a:pt x="55" y="99"/>
                      <a:pt x="61" y="97"/>
                      <a:pt x="66" y="98"/>
                    </a:cubicBezTo>
                    <a:cubicBezTo>
                      <a:pt x="76" y="101"/>
                      <a:pt x="79" y="112"/>
                      <a:pt x="81" y="121"/>
                    </a:cubicBezTo>
                    <a:cubicBezTo>
                      <a:pt x="81" y="131"/>
                      <a:pt x="73" y="139"/>
                      <a:pt x="65" y="146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6"/>
                      <a:pt x="35" y="152"/>
                      <a:pt x="29" y="151"/>
                    </a:cubicBezTo>
                    <a:cubicBezTo>
                      <a:pt x="22" y="156"/>
                      <a:pt x="17" y="164"/>
                      <a:pt x="13" y="172"/>
                    </a:cubicBezTo>
                    <a:cubicBezTo>
                      <a:pt x="8" y="186"/>
                      <a:pt x="10" y="204"/>
                      <a:pt x="21" y="216"/>
                    </a:cubicBezTo>
                    <a:cubicBezTo>
                      <a:pt x="28" y="220"/>
                      <a:pt x="37" y="219"/>
                      <a:pt x="43" y="215"/>
                    </a:cubicBezTo>
                    <a:cubicBezTo>
                      <a:pt x="51" y="210"/>
                      <a:pt x="59" y="204"/>
                      <a:pt x="57" y="194"/>
                    </a:cubicBezTo>
                    <a:cubicBezTo>
                      <a:pt x="59" y="184"/>
                      <a:pt x="52" y="196"/>
                      <a:pt x="48" y="194"/>
                    </a:cubicBezTo>
                    <a:cubicBezTo>
                      <a:pt x="46" y="193"/>
                      <a:pt x="45" y="192"/>
                      <a:pt x="46" y="190"/>
                    </a:cubicBezTo>
                    <a:cubicBezTo>
                      <a:pt x="47" y="186"/>
                      <a:pt x="50" y="182"/>
                      <a:pt x="55" y="182"/>
                    </a:cubicBezTo>
                    <a:cubicBezTo>
                      <a:pt x="58" y="183"/>
                      <a:pt x="62" y="184"/>
                      <a:pt x="64" y="188"/>
                    </a:cubicBezTo>
                    <a:cubicBezTo>
                      <a:pt x="66" y="196"/>
                      <a:pt x="64" y="204"/>
                      <a:pt x="59" y="210"/>
                    </a:cubicBezTo>
                    <a:cubicBezTo>
                      <a:pt x="50" y="220"/>
                      <a:pt x="36" y="225"/>
                      <a:pt x="23" y="225"/>
                    </a:cubicBezTo>
                    <a:cubicBezTo>
                      <a:pt x="11" y="238"/>
                      <a:pt x="6" y="257"/>
                      <a:pt x="14" y="274"/>
                    </a:cubicBezTo>
                    <a:cubicBezTo>
                      <a:pt x="16" y="278"/>
                      <a:pt x="20" y="282"/>
                      <a:pt x="21" y="286"/>
                    </a:cubicBezTo>
                    <a:cubicBezTo>
                      <a:pt x="16" y="297"/>
                      <a:pt x="10" y="309"/>
                      <a:pt x="10" y="322"/>
                    </a:cubicBezTo>
                    <a:cubicBezTo>
                      <a:pt x="7" y="339"/>
                      <a:pt x="15" y="354"/>
                      <a:pt x="20" y="369"/>
                    </a:cubicBezTo>
                    <a:cubicBezTo>
                      <a:pt x="25" y="382"/>
                      <a:pt x="15" y="395"/>
                      <a:pt x="13" y="408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8"/>
                      <a:pt x="52" y="361"/>
                    </a:cubicBezTo>
                    <a:cubicBezTo>
                      <a:pt x="53" y="350"/>
                      <a:pt x="45" y="340"/>
                      <a:pt x="49" y="329"/>
                    </a:cubicBezTo>
                    <a:cubicBezTo>
                      <a:pt x="59" y="318"/>
                      <a:pt x="66" y="305"/>
                      <a:pt x="64" y="289"/>
                    </a:cubicBezTo>
                    <a:cubicBezTo>
                      <a:pt x="64" y="284"/>
                      <a:pt x="63" y="278"/>
                      <a:pt x="60" y="273"/>
                    </a:cubicBezTo>
                    <a:cubicBezTo>
                      <a:pt x="54" y="273"/>
                      <a:pt x="50" y="271"/>
                      <a:pt x="47" y="266"/>
                    </a:cubicBezTo>
                    <a:cubicBezTo>
                      <a:pt x="42" y="258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3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8"/>
                      <a:pt x="52" y="263"/>
                      <a:pt x="56" y="266"/>
                    </a:cubicBezTo>
                    <a:cubicBezTo>
                      <a:pt x="61" y="267"/>
                      <a:pt x="67" y="267"/>
                      <a:pt x="71" y="264"/>
                    </a:cubicBezTo>
                    <a:cubicBezTo>
                      <a:pt x="75" y="261"/>
                      <a:pt x="79" y="256"/>
                      <a:pt x="80" y="251"/>
                    </a:cubicBezTo>
                    <a:cubicBezTo>
                      <a:pt x="82" y="247"/>
                      <a:pt x="78" y="242"/>
                      <a:pt x="83" y="239"/>
                    </a:cubicBezTo>
                    <a:cubicBezTo>
                      <a:pt x="88" y="239"/>
                      <a:pt x="94" y="239"/>
                      <a:pt x="98" y="236"/>
                    </a:cubicBezTo>
                    <a:cubicBezTo>
                      <a:pt x="111" y="231"/>
                      <a:pt x="118" y="218"/>
                      <a:pt x="119" y="204"/>
                    </a:cubicBezTo>
                    <a:cubicBezTo>
                      <a:pt x="120" y="200"/>
                      <a:pt x="127" y="200"/>
                      <a:pt x="129" y="196"/>
                    </a:cubicBezTo>
                    <a:cubicBezTo>
                      <a:pt x="136" y="188"/>
                      <a:pt x="143" y="178"/>
                      <a:pt x="140" y="165"/>
                    </a:cubicBezTo>
                    <a:cubicBezTo>
                      <a:pt x="138" y="156"/>
                      <a:pt x="135" y="148"/>
                      <a:pt x="127" y="143"/>
                    </a:cubicBezTo>
                    <a:cubicBezTo>
                      <a:pt x="118" y="136"/>
                      <a:pt x="106" y="137"/>
                      <a:pt x="96" y="140"/>
                    </a:cubicBezTo>
                    <a:cubicBezTo>
                      <a:pt x="91" y="143"/>
                      <a:pt x="87" y="148"/>
                      <a:pt x="86" y="154"/>
                    </a:cubicBezTo>
                    <a:cubicBezTo>
                      <a:pt x="86" y="162"/>
                      <a:pt x="87" y="170"/>
                      <a:pt x="94" y="176"/>
                    </a:cubicBezTo>
                    <a:cubicBezTo>
                      <a:pt x="98" y="174"/>
                      <a:pt x="98" y="167"/>
                      <a:pt x="103" y="169"/>
                    </a:cubicBezTo>
                    <a:cubicBezTo>
                      <a:pt x="106" y="170"/>
                      <a:pt x="107" y="173"/>
                      <a:pt x="107" y="175"/>
                    </a:cubicBezTo>
                    <a:cubicBezTo>
                      <a:pt x="105" y="178"/>
                      <a:pt x="105" y="182"/>
                      <a:pt x="101" y="183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3"/>
                      <a:pt x="79" y="160"/>
                      <a:pt x="80" y="150"/>
                    </a:cubicBezTo>
                    <a:cubicBezTo>
                      <a:pt x="72" y="158"/>
                      <a:pt x="63" y="165"/>
                      <a:pt x="52" y="169"/>
                    </a:cubicBezTo>
                    <a:cubicBezTo>
                      <a:pt x="46" y="172"/>
                      <a:pt x="38" y="170"/>
                      <a:pt x="31" y="169"/>
                    </a:cubicBezTo>
                    <a:cubicBezTo>
                      <a:pt x="25" y="175"/>
                      <a:pt x="22" y="186"/>
                      <a:pt x="25" y="195"/>
                    </a:cubicBezTo>
                    <a:cubicBezTo>
                      <a:pt x="26" y="198"/>
                      <a:pt x="28" y="202"/>
                      <a:pt x="31" y="202"/>
                    </a:cubicBezTo>
                    <a:cubicBezTo>
                      <a:pt x="35" y="205"/>
                      <a:pt x="40" y="202"/>
                      <a:pt x="43" y="199"/>
                    </a:cubicBezTo>
                    <a:cubicBezTo>
                      <a:pt x="45" y="199"/>
                      <a:pt x="45" y="202"/>
                      <a:pt x="45" y="203"/>
                    </a:cubicBezTo>
                    <a:cubicBezTo>
                      <a:pt x="43" y="208"/>
                      <a:pt x="38" y="209"/>
                      <a:pt x="34" y="209"/>
                    </a:cubicBezTo>
                    <a:cubicBezTo>
                      <a:pt x="28" y="210"/>
                      <a:pt x="23" y="204"/>
                      <a:pt x="20" y="199"/>
                    </a:cubicBezTo>
                    <a:cubicBezTo>
                      <a:pt x="16" y="189"/>
                      <a:pt x="19" y="178"/>
                      <a:pt x="24" y="169"/>
                    </a:cubicBezTo>
                    <a:cubicBezTo>
                      <a:pt x="27" y="158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2"/>
                    </a:cubicBezTo>
                    <a:cubicBezTo>
                      <a:pt x="74" y="153"/>
                      <a:pt x="88" y="131"/>
                      <a:pt x="86" y="108"/>
                    </a:cubicBezTo>
                    <a:cubicBezTo>
                      <a:pt x="86" y="102"/>
                      <a:pt x="79" y="97"/>
                      <a:pt x="75" y="93"/>
                    </a:cubicBezTo>
                    <a:cubicBezTo>
                      <a:pt x="71" y="91"/>
                      <a:pt x="64" y="92"/>
                      <a:pt x="62" y="88"/>
                    </a:cubicBezTo>
                    <a:cubicBezTo>
                      <a:pt x="62" y="86"/>
                      <a:pt x="64" y="85"/>
                      <a:pt x="66" y="85"/>
                    </a:cubicBezTo>
                    <a:cubicBezTo>
                      <a:pt x="74" y="87"/>
                      <a:pt x="81" y="91"/>
                      <a:pt x="88" y="97"/>
                    </a:cubicBezTo>
                    <a:cubicBezTo>
                      <a:pt x="95" y="104"/>
                      <a:pt x="94" y="116"/>
                      <a:pt x="93" y="124"/>
                    </a:cubicBezTo>
                    <a:cubicBezTo>
                      <a:pt x="99" y="121"/>
                      <a:pt x="107" y="121"/>
                      <a:pt x="113" y="119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15" y="106"/>
                      <a:pt x="121" y="102"/>
                      <a:pt x="118" y="97"/>
                    </a:cubicBezTo>
                    <a:cubicBezTo>
                      <a:pt x="105" y="97"/>
                      <a:pt x="91" y="96"/>
                      <a:pt x="83" y="83"/>
                    </a:cubicBezTo>
                    <a:cubicBezTo>
                      <a:pt x="81" y="78"/>
                      <a:pt x="76" y="74"/>
                      <a:pt x="79" y="69"/>
                    </a:cubicBezTo>
                    <a:cubicBezTo>
                      <a:pt x="80" y="68"/>
                      <a:pt x="83" y="67"/>
                      <a:pt x="84" y="70"/>
                    </a:cubicBezTo>
                    <a:cubicBezTo>
                      <a:pt x="85" y="77"/>
                      <a:pt x="89" y="83"/>
                      <a:pt x="95" y="87"/>
                    </a:cubicBezTo>
                    <a:cubicBezTo>
                      <a:pt x="105" y="93"/>
                      <a:pt x="118" y="94"/>
                      <a:pt x="127" y="87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8" y="96"/>
                      <a:pt x="124" y="102"/>
                      <a:pt x="122" y="108"/>
                    </a:cubicBezTo>
                    <a:cubicBezTo>
                      <a:pt x="118" y="114"/>
                      <a:pt x="123" y="125"/>
                      <a:pt x="115" y="127"/>
                    </a:cubicBezTo>
                    <a:cubicBezTo>
                      <a:pt x="107" y="124"/>
                      <a:pt x="101" y="128"/>
                      <a:pt x="94" y="130"/>
                    </a:cubicBezTo>
                    <a:cubicBezTo>
                      <a:pt x="88" y="130"/>
                      <a:pt x="88" y="137"/>
                      <a:pt x="86" y="142"/>
                    </a:cubicBezTo>
                    <a:cubicBezTo>
                      <a:pt x="89" y="141"/>
                      <a:pt x="89" y="139"/>
                      <a:pt x="91" y="137"/>
                    </a:cubicBezTo>
                    <a:cubicBezTo>
                      <a:pt x="101" y="132"/>
                      <a:pt x="116" y="130"/>
                      <a:pt x="126" y="136"/>
                    </a:cubicBezTo>
                    <a:cubicBezTo>
                      <a:pt x="128" y="135"/>
                      <a:pt x="128" y="135"/>
                      <a:pt x="128" y="135"/>
                    </a:cubicBezTo>
                    <a:cubicBezTo>
                      <a:pt x="127" y="122"/>
                      <a:pt x="123" y="107"/>
                      <a:pt x="131" y="97"/>
                    </a:cubicBezTo>
                    <a:cubicBezTo>
                      <a:pt x="136" y="90"/>
                      <a:pt x="144" y="86"/>
                      <a:pt x="152" y="84"/>
                    </a:cubicBezTo>
                    <a:cubicBezTo>
                      <a:pt x="160" y="84"/>
                      <a:pt x="170" y="84"/>
                      <a:pt x="176" y="92"/>
                    </a:cubicBezTo>
                    <a:cubicBezTo>
                      <a:pt x="179" y="95"/>
                      <a:pt x="178" y="100"/>
                      <a:pt x="175" y="104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3"/>
                      <a:pt x="175" y="97"/>
                      <a:pt x="167" y="91"/>
                    </a:cubicBezTo>
                    <a:cubicBezTo>
                      <a:pt x="160" y="87"/>
                      <a:pt x="151" y="88"/>
                      <a:pt x="144" y="92"/>
                    </a:cubicBezTo>
                    <a:cubicBezTo>
                      <a:pt x="132" y="102"/>
                      <a:pt x="130" y="117"/>
                      <a:pt x="134" y="132"/>
                    </a:cubicBezTo>
                    <a:cubicBezTo>
                      <a:pt x="137" y="140"/>
                      <a:pt x="147" y="142"/>
                      <a:pt x="154" y="144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5"/>
                      <a:pt x="192" y="132"/>
                    </a:cubicBezTo>
                    <a:cubicBezTo>
                      <a:pt x="208" y="130"/>
                      <a:pt x="223" y="118"/>
                      <a:pt x="227" y="103"/>
                    </a:cubicBezTo>
                    <a:cubicBezTo>
                      <a:pt x="240" y="101"/>
                      <a:pt x="254" y="96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2"/>
                      <a:pt x="245" y="42"/>
                    </a:cubicBezTo>
                    <a:cubicBezTo>
                      <a:pt x="236" y="42"/>
                      <a:pt x="227" y="44"/>
                      <a:pt x="222" y="52"/>
                    </a:cubicBezTo>
                    <a:cubicBezTo>
                      <a:pt x="219" y="56"/>
                      <a:pt x="217" y="64"/>
                      <a:pt x="221" y="69"/>
                    </a:cubicBezTo>
                    <a:cubicBezTo>
                      <a:pt x="225" y="69"/>
                      <a:pt x="224" y="61"/>
                      <a:pt x="230" y="63"/>
                    </a:cubicBezTo>
                    <a:cubicBezTo>
                      <a:pt x="231" y="64"/>
                      <a:pt x="234" y="67"/>
                      <a:pt x="233" y="69"/>
                    </a:cubicBezTo>
                    <a:cubicBezTo>
                      <a:pt x="231" y="73"/>
                      <a:pt x="228" y="75"/>
                      <a:pt x="225" y="75"/>
                    </a:cubicBezTo>
                    <a:cubicBezTo>
                      <a:pt x="220" y="77"/>
                      <a:pt x="216" y="73"/>
                      <a:pt x="214" y="69"/>
                    </a:cubicBezTo>
                    <a:cubicBezTo>
                      <a:pt x="213" y="65"/>
                      <a:pt x="214" y="61"/>
                      <a:pt x="212" y="58"/>
                    </a:cubicBezTo>
                    <a:cubicBezTo>
                      <a:pt x="205" y="66"/>
                      <a:pt x="193" y="66"/>
                      <a:pt x="183" y="65"/>
                    </a:cubicBezTo>
                    <a:cubicBezTo>
                      <a:pt x="180" y="64"/>
                      <a:pt x="178" y="69"/>
                      <a:pt x="176" y="65"/>
                    </a:cubicBezTo>
                    <a:cubicBezTo>
                      <a:pt x="175" y="63"/>
                      <a:pt x="175" y="59"/>
                      <a:pt x="177" y="57"/>
                    </a:cubicBezTo>
                    <a:cubicBezTo>
                      <a:pt x="180" y="56"/>
                      <a:pt x="184" y="56"/>
                      <a:pt x="186" y="59"/>
                    </a:cubicBezTo>
                    <a:cubicBezTo>
                      <a:pt x="193" y="62"/>
                      <a:pt x="202" y="58"/>
                      <a:pt x="208" y="53"/>
                    </a:cubicBezTo>
                    <a:cubicBezTo>
                      <a:pt x="214" y="47"/>
                      <a:pt x="216" y="38"/>
                      <a:pt x="213" y="29"/>
                    </a:cubicBezTo>
                    <a:close/>
                    <a:moveTo>
                      <a:pt x="203" y="29"/>
                    </a:moveTo>
                    <a:cubicBezTo>
                      <a:pt x="186" y="18"/>
                      <a:pt x="163" y="25"/>
                      <a:pt x="149" y="38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51" y="44"/>
                      <a:pt x="153" y="42"/>
                      <a:pt x="154" y="42"/>
                    </a:cubicBezTo>
                    <a:cubicBezTo>
                      <a:pt x="158" y="36"/>
                      <a:pt x="165" y="32"/>
                      <a:pt x="170" y="29"/>
                    </a:cubicBezTo>
                    <a:cubicBezTo>
                      <a:pt x="180" y="27"/>
                      <a:pt x="194" y="26"/>
                      <a:pt x="201" y="35"/>
                    </a:cubicBezTo>
                    <a:cubicBezTo>
                      <a:pt x="203" y="39"/>
                      <a:pt x="202" y="45"/>
                      <a:pt x="198" y="47"/>
                    </a:cubicBezTo>
                    <a:cubicBezTo>
                      <a:pt x="194" y="52"/>
                      <a:pt x="190" y="49"/>
                      <a:pt x="186" y="49"/>
                    </a:cubicBezTo>
                    <a:cubicBezTo>
                      <a:pt x="183" y="51"/>
                      <a:pt x="186" y="53"/>
                      <a:pt x="187" y="54"/>
                    </a:cubicBezTo>
                    <a:cubicBezTo>
                      <a:pt x="190" y="56"/>
                      <a:pt x="195" y="55"/>
                      <a:pt x="197" y="53"/>
                    </a:cubicBezTo>
                    <a:cubicBezTo>
                      <a:pt x="202" y="50"/>
                      <a:pt x="207" y="47"/>
                      <a:pt x="208" y="41"/>
                    </a:cubicBezTo>
                    <a:cubicBezTo>
                      <a:pt x="207" y="37"/>
                      <a:pt x="207" y="32"/>
                      <a:pt x="203" y="29"/>
                    </a:cubicBezTo>
                    <a:close/>
                    <a:moveTo>
                      <a:pt x="125" y="36"/>
                    </a:moveTo>
                    <a:cubicBezTo>
                      <a:pt x="115" y="22"/>
                      <a:pt x="94" y="27"/>
                      <a:pt x="84" y="35"/>
                    </a:cubicBezTo>
                    <a:cubicBezTo>
                      <a:pt x="80" y="36"/>
                      <a:pt x="78" y="42"/>
                      <a:pt x="74" y="43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8"/>
                    </a:cubicBezTo>
                    <a:cubicBezTo>
                      <a:pt x="28" y="41"/>
                      <a:pt x="27" y="53"/>
                      <a:pt x="26" y="62"/>
                    </a:cubicBezTo>
                    <a:cubicBezTo>
                      <a:pt x="28" y="67"/>
                      <a:pt x="35" y="70"/>
                      <a:pt x="32" y="75"/>
                    </a:cubicBezTo>
                    <a:cubicBezTo>
                      <a:pt x="23" y="89"/>
                      <a:pt x="16" y="111"/>
                      <a:pt x="25" y="128"/>
                    </a:cubicBezTo>
                    <a:cubicBezTo>
                      <a:pt x="29" y="134"/>
                      <a:pt x="35" y="139"/>
                      <a:pt x="42" y="139"/>
                    </a:cubicBezTo>
                    <a:cubicBezTo>
                      <a:pt x="50" y="139"/>
                      <a:pt x="59" y="137"/>
                      <a:pt x="63" y="129"/>
                    </a:cubicBezTo>
                    <a:cubicBezTo>
                      <a:pt x="64" y="125"/>
                      <a:pt x="64" y="120"/>
                      <a:pt x="62" y="116"/>
                    </a:cubicBezTo>
                    <a:cubicBezTo>
                      <a:pt x="53" y="113"/>
                      <a:pt x="60" y="123"/>
                      <a:pt x="57" y="126"/>
                    </a:cubicBezTo>
                    <a:cubicBezTo>
                      <a:pt x="54" y="132"/>
                      <a:pt x="48" y="133"/>
                      <a:pt x="42" y="134"/>
                    </a:cubicBezTo>
                    <a:cubicBezTo>
                      <a:pt x="37" y="133"/>
                      <a:pt x="33" y="130"/>
                      <a:pt x="30" y="126"/>
                    </a:cubicBezTo>
                    <a:cubicBezTo>
                      <a:pt x="26" y="119"/>
                      <a:pt x="26" y="111"/>
                      <a:pt x="27" y="104"/>
                    </a:cubicBezTo>
                    <a:cubicBezTo>
                      <a:pt x="28" y="91"/>
                      <a:pt x="36" y="82"/>
                      <a:pt x="39" y="71"/>
                    </a:cubicBezTo>
                    <a:cubicBezTo>
                      <a:pt x="35" y="64"/>
                      <a:pt x="31" y="56"/>
                      <a:pt x="35" y="48"/>
                    </a:cubicBezTo>
                    <a:cubicBezTo>
                      <a:pt x="38" y="39"/>
                      <a:pt x="47" y="40"/>
                      <a:pt x="55" y="39"/>
                    </a:cubicBezTo>
                    <a:cubicBezTo>
                      <a:pt x="59" y="40"/>
                      <a:pt x="61" y="42"/>
                      <a:pt x="65" y="42"/>
                    </a:cubicBezTo>
                    <a:cubicBezTo>
                      <a:pt x="69" y="44"/>
                      <a:pt x="70" y="51"/>
                      <a:pt x="74" y="48"/>
                    </a:cubicBezTo>
                    <a:cubicBezTo>
                      <a:pt x="86" y="38"/>
                      <a:pt x="99" y="28"/>
                      <a:pt x="115" y="33"/>
                    </a:cubicBezTo>
                    <a:cubicBezTo>
                      <a:pt x="118" y="36"/>
                      <a:pt x="124" y="40"/>
                      <a:pt x="123" y="45"/>
                    </a:cubicBezTo>
                    <a:cubicBezTo>
                      <a:pt x="124" y="52"/>
                      <a:pt x="121" y="57"/>
                      <a:pt x="117" y="62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1"/>
                      <a:pt x="110" y="71"/>
                      <a:pt x="112" y="71"/>
                    </a:cubicBezTo>
                    <a:cubicBezTo>
                      <a:pt x="119" y="68"/>
                      <a:pt x="127" y="61"/>
                      <a:pt x="129" y="52"/>
                    </a:cubicBezTo>
                    <a:cubicBezTo>
                      <a:pt x="130" y="46"/>
                      <a:pt x="128" y="40"/>
                      <a:pt x="125" y="36"/>
                    </a:cubicBezTo>
                    <a:close/>
                    <a:moveTo>
                      <a:pt x="253" y="54"/>
                    </a:moveTo>
                    <a:cubicBezTo>
                      <a:pt x="247" y="50"/>
                      <a:pt x="237" y="48"/>
                      <a:pt x="230" y="53"/>
                    </a:cubicBezTo>
                    <a:cubicBezTo>
                      <a:pt x="229" y="54"/>
                      <a:pt x="229" y="55"/>
                      <a:pt x="230" y="56"/>
                    </a:cubicBezTo>
                    <a:cubicBezTo>
                      <a:pt x="237" y="55"/>
                      <a:pt x="245" y="53"/>
                      <a:pt x="250" y="59"/>
                    </a:cubicBezTo>
                    <a:cubicBezTo>
                      <a:pt x="253" y="63"/>
                      <a:pt x="253" y="69"/>
                      <a:pt x="253" y="73"/>
                    </a:cubicBezTo>
                    <a:cubicBezTo>
                      <a:pt x="247" y="89"/>
                      <a:pt x="229" y="90"/>
                      <a:pt x="216" y="93"/>
                    </a:cubicBezTo>
                    <a:cubicBezTo>
                      <a:pt x="215" y="100"/>
                      <a:pt x="212" y="106"/>
                      <a:pt x="207" y="110"/>
                    </a:cubicBezTo>
                    <a:cubicBezTo>
                      <a:pt x="201" y="116"/>
                      <a:pt x="192" y="122"/>
                      <a:pt x="183" y="117"/>
                    </a:cubicBezTo>
                    <a:cubicBezTo>
                      <a:pt x="172" y="110"/>
                      <a:pt x="171" y="124"/>
                      <a:pt x="163" y="127"/>
                    </a:cubicBezTo>
                    <a:cubicBezTo>
                      <a:pt x="160" y="129"/>
                      <a:pt x="155" y="131"/>
                      <a:pt x="151" y="128"/>
                    </a:cubicBezTo>
                    <a:cubicBezTo>
                      <a:pt x="147" y="125"/>
                      <a:pt x="145" y="118"/>
                      <a:pt x="146" y="113"/>
                    </a:cubicBezTo>
                    <a:cubicBezTo>
                      <a:pt x="148" y="107"/>
                      <a:pt x="153" y="100"/>
                      <a:pt x="159" y="99"/>
                    </a:cubicBezTo>
                    <a:cubicBezTo>
                      <a:pt x="161" y="98"/>
                      <a:pt x="159" y="96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9"/>
                      <a:pt x="139" y="117"/>
                      <a:pt x="141" y="123"/>
                    </a:cubicBezTo>
                    <a:cubicBezTo>
                      <a:pt x="144" y="129"/>
                      <a:pt x="147" y="135"/>
                      <a:pt x="154" y="135"/>
                    </a:cubicBezTo>
                    <a:cubicBezTo>
                      <a:pt x="165" y="137"/>
                      <a:pt x="169" y="125"/>
                      <a:pt x="178" y="121"/>
                    </a:cubicBezTo>
                    <a:cubicBezTo>
                      <a:pt x="185" y="125"/>
                      <a:pt x="192" y="125"/>
                      <a:pt x="199" y="122"/>
                    </a:cubicBezTo>
                    <a:cubicBezTo>
                      <a:pt x="207" y="118"/>
                      <a:pt x="217" y="112"/>
                      <a:pt x="219" y="102"/>
                    </a:cubicBezTo>
                    <a:cubicBezTo>
                      <a:pt x="220" y="94"/>
                      <a:pt x="230" y="96"/>
                      <a:pt x="236" y="95"/>
                    </a:cubicBezTo>
                    <a:cubicBezTo>
                      <a:pt x="247" y="92"/>
                      <a:pt x="257" y="83"/>
                      <a:pt x="259" y="72"/>
                    </a:cubicBezTo>
                    <a:cubicBezTo>
                      <a:pt x="259" y="66"/>
                      <a:pt x="257" y="59"/>
                      <a:pt x="253" y="54"/>
                    </a:cubicBezTo>
                    <a:close/>
                    <a:moveTo>
                      <a:pt x="199" y="70"/>
                    </a:moveTo>
                    <a:cubicBezTo>
                      <a:pt x="192" y="73"/>
                      <a:pt x="183" y="74"/>
                      <a:pt x="176" y="71"/>
                    </a:cubicBezTo>
                    <a:cubicBezTo>
                      <a:pt x="172" y="71"/>
                      <a:pt x="169" y="65"/>
                      <a:pt x="166" y="69"/>
                    </a:cubicBezTo>
                    <a:cubicBezTo>
                      <a:pt x="165" y="70"/>
                      <a:pt x="165" y="72"/>
                      <a:pt x="167" y="73"/>
                    </a:cubicBezTo>
                    <a:cubicBezTo>
                      <a:pt x="179" y="81"/>
                      <a:pt x="194" y="78"/>
                      <a:pt x="206" y="71"/>
                    </a:cubicBezTo>
                    <a:cubicBezTo>
                      <a:pt x="206" y="71"/>
                      <a:pt x="207" y="69"/>
                      <a:pt x="206" y="69"/>
                    </a:cubicBezTo>
                    <a:cubicBezTo>
                      <a:pt x="203" y="67"/>
                      <a:pt x="201" y="69"/>
                      <a:pt x="199" y="70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4"/>
                      <a:pt x="170" y="146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59"/>
                      <a:pt x="158" y="170"/>
                      <a:pt x="146" y="172"/>
                    </a:cubicBezTo>
                    <a:cubicBezTo>
                      <a:pt x="145" y="175"/>
                      <a:pt x="146" y="179"/>
                      <a:pt x="147" y="181"/>
                    </a:cubicBezTo>
                    <a:cubicBezTo>
                      <a:pt x="154" y="178"/>
                      <a:pt x="161" y="175"/>
                      <a:pt x="166" y="169"/>
                    </a:cubicBezTo>
                    <a:close/>
                    <a:moveTo>
                      <a:pt x="126" y="155"/>
                    </a:moveTo>
                    <a:cubicBezTo>
                      <a:pt x="120" y="146"/>
                      <a:pt x="106" y="144"/>
                      <a:pt x="96" y="148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1"/>
                      <a:pt x="93" y="151"/>
                      <a:pt x="102" y="150"/>
                    </a:cubicBezTo>
                    <a:cubicBezTo>
                      <a:pt x="108" y="151"/>
                      <a:pt x="118" y="149"/>
                      <a:pt x="121" y="158"/>
                    </a:cubicBezTo>
                    <a:cubicBezTo>
                      <a:pt x="124" y="165"/>
                      <a:pt x="123" y="176"/>
                      <a:pt x="119" y="184"/>
                    </a:cubicBezTo>
                    <a:cubicBezTo>
                      <a:pt x="115" y="188"/>
                      <a:pt x="110" y="190"/>
                      <a:pt x="105" y="193"/>
                    </a:cubicBezTo>
                    <a:cubicBezTo>
                      <a:pt x="105" y="202"/>
                      <a:pt x="103" y="213"/>
                      <a:pt x="95" y="220"/>
                    </a:cubicBezTo>
                    <a:cubicBezTo>
                      <a:pt x="89" y="226"/>
                      <a:pt x="79" y="224"/>
                      <a:pt x="70" y="227"/>
                    </a:cubicBezTo>
                    <a:cubicBezTo>
                      <a:pt x="70" y="235"/>
                      <a:pt x="71" y="245"/>
                      <a:pt x="65" y="252"/>
                    </a:cubicBezTo>
                    <a:cubicBezTo>
                      <a:pt x="62" y="255"/>
                      <a:pt x="59" y="251"/>
                      <a:pt x="57" y="255"/>
                    </a:cubicBezTo>
                    <a:cubicBezTo>
                      <a:pt x="56" y="256"/>
                      <a:pt x="57" y="257"/>
                      <a:pt x="58" y="257"/>
                    </a:cubicBezTo>
                    <a:cubicBezTo>
                      <a:pt x="60" y="260"/>
                      <a:pt x="64" y="258"/>
                      <a:pt x="67" y="258"/>
                    </a:cubicBezTo>
                    <a:cubicBezTo>
                      <a:pt x="76" y="253"/>
                      <a:pt x="77" y="242"/>
                      <a:pt x="76" y="233"/>
                    </a:cubicBezTo>
                    <a:cubicBezTo>
                      <a:pt x="81" y="228"/>
                      <a:pt x="88" y="233"/>
                      <a:pt x="93" y="229"/>
                    </a:cubicBezTo>
                    <a:cubicBezTo>
                      <a:pt x="103" y="224"/>
                      <a:pt x="112" y="212"/>
                      <a:pt x="111" y="199"/>
                    </a:cubicBezTo>
                    <a:cubicBezTo>
                      <a:pt x="111" y="192"/>
                      <a:pt x="119" y="194"/>
                      <a:pt x="122" y="188"/>
                    </a:cubicBezTo>
                    <a:cubicBezTo>
                      <a:pt x="129" y="179"/>
                      <a:pt x="131" y="165"/>
                      <a:pt x="126" y="155"/>
                    </a:cubicBezTo>
                    <a:close/>
                    <a:moveTo>
                      <a:pt x="157" y="150"/>
                    </a:moveTo>
                    <a:cubicBezTo>
                      <a:pt x="151" y="150"/>
                      <a:pt x="145" y="149"/>
                      <a:pt x="140" y="146"/>
                    </a:cubicBezTo>
                    <a:cubicBezTo>
                      <a:pt x="143" y="153"/>
                      <a:pt x="145" y="159"/>
                      <a:pt x="146" y="166"/>
                    </a:cubicBezTo>
                    <a:cubicBezTo>
                      <a:pt x="148" y="166"/>
                      <a:pt x="150" y="165"/>
                      <a:pt x="152" y="164"/>
                    </a:cubicBezTo>
                    <a:cubicBezTo>
                      <a:pt x="155" y="160"/>
                      <a:pt x="158" y="155"/>
                      <a:pt x="157" y="150"/>
                    </a:cubicBezTo>
                    <a:close/>
                    <a:moveTo>
                      <a:pt x="77" y="186"/>
                    </a:moveTo>
                    <a:cubicBezTo>
                      <a:pt x="76" y="182"/>
                      <a:pt x="73" y="175"/>
                      <a:pt x="68" y="174"/>
                    </a:cubicBezTo>
                    <a:cubicBezTo>
                      <a:pt x="66" y="174"/>
                      <a:pt x="65" y="176"/>
                      <a:pt x="65" y="177"/>
                    </a:cubicBezTo>
                    <a:cubicBezTo>
                      <a:pt x="70" y="183"/>
                      <a:pt x="75" y="190"/>
                      <a:pt x="72" y="198"/>
                    </a:cubicBezTo>
                    <a:cubicBezTo>
                      <a:pt x="69" y="215"/>
                      <a:pt x="52" y="224"/>
                      <a:pt x="38" y="229"/>
                    </a:cubicBezTo>
                    <a:cubicBezTo>
                      <a:pt x="34" y="231"/>
                      <a:pt x="29" y="228"/>
                      <a:pt x="25" y="232"/>
                    </a:cubicBezTo>
                    <a:cubicBezTo>
                      <a:pt x="19" y="246"/>
                      <a:pt x="13" y="264"/>
                      <a:pt x="23" y="278"/>
                    </a:cubicBezTo>
                    <a:cubicBezTo>
                      <a:pt x="24" y="282"/>
                      <a:pt x="30" y="285"/>
                      <a:pt x="30" y="290"/>
                    </a:cubicBezTo>
                    <a:cubicBezTo>
                      <a:pt x="24" y="306"/>
                      <a:pt x="15" y="320"/>
                      <a:pt x="17" y="338"/>
                    </a:cubicBezTo>
                    <a:cubicBezTo>
                      <a:pt x="18" y="352"/>
                      <a:pt x="31" y="364"/>
                      <a:pt x="28" y="379"/>
                    </a:cubicBezTo>
                    <a:cubicBezTo>
                      <a:pt x="28" y="385"/>
                      <a:pt x="24" y="390"/>
                      <a:pt x="25" y="395"/>
                    </a:cubicBezTo>
                    <a:cubicBezTo>
                      <a:pt x="30" y="395"/>
                      <a:pt x="34" y="390"/>
                      <a:pt x="37" y="386"/>
                    </a:cubicBezTo>
                    <a:cubicBezTo>
                      <a:pt x="46" y="374"/>
                      <a:pt x="45" y="359"/>
                      <a:pt x="42" y="345"/>
                    </a:cubicBezTo>
                    <a:cubicBezTo>
                      <a:pt x="38" y="328"/>
                      <a:pt x="54" y="318"/>
                      <a:pt x="56" y="302"/>
                    </a:cubicBezTo>
                    <a:cubicBezTo>
                      <a:pt x="56" y="295"/>
                      <a:pt x="58" y="285"/>
                      <a:pt x="53" y="279"/>
                    </a:cubicBezTo>
                    <a:cubicBezTo>
                      <a:pt x="47" y="278"/>
                      <a:pt x="42" y="273"/>
                      <a:pt x="40" y="268"/>
                    </a:cubicBezTo>
                    <a:cubicBezTo>
                      <a:pt x="38" y="261"/>
                      <a:pt x="39" y="253"/>
                      <a:pt x="42" y="247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0" y="246"/>
                      <a:pt x="38" y="246"/>
                      <a:pt x="37" y="247"/>
                    </a:cubicBezTo>
                    <a:cubicBezTo>
                      <a:pt x="33" y="254"/>
                      <a:pt x="32" y="264"/>
                      <a:pt x="36" y="272"/>
                    </a:cubicBezTo>
                    <a:cubicBezTo>
                      <a:pt x="38" y="278"/>
                      <a:pt x="46" y="280"/>
                      <a:pt x="50" y="285"/>
                    </a:cubicBezTo>
                    <a:cubicBezTo>
                      <a:pt x="52" y="297"/>
                      <a:pt x="50" y="312"/>
                      <a:pt x="42" y="322"/>
                    </a:cubicBezTo>
                    <a:cubicBezTo>
                      <a:pt x="30" y="336"/>
                      <a:pt x="42" y="353"/>
                      <a:pt x="39" y="370"/>
                    </a:cubicBezTo>
                    <a:cubicBezTo>
                      <a:pt x="37" y="373"/>
                      <a:pt x="36" y="380"/>
                      <a:pt x="33" y="381"/>
                    </a:cubicBezTo>
                    <a:cubicBezTo>
                      <a:pt x="33" y="369"/>
                      <a:pt x="31" y="354"/>
                      <a:pt x="23" y="343"/>
                    </a:cubicBezTo>
                    <a:cubicBezTo>
                      <a:pt x="19" y="322"/>
                      <a:pt x="31" y="305"/>
                      <a:pt x="36" y="286"/>
                    </a:cubicBezTo>
                    <a:cubicBezTo>
                      <a:pt x="30" y="281"/>
                      <a:pt x="27" y="274"/>
                      <a:pt x="24" y="267"/>
                    </a:cubicBezTo>
                    <a:cubicBezTo>
                      <a:pt x="22" y="256"/>
                      <a:pt x="25" y="245"/>
                      <a:pt x="31" y="235"/>
                    </a:cubicBezTo>
                    <a:cubicBezTo>
                      <a:pt x="32" y="234"/>
                      <a:pt x="33" y="234"/>
                      <a:pt x="34" y="234"/>
                    </a:cubicBezTo>
                    <a:cubicBezTo>
                      <a:pt x="44" y="233"/>
                      <a:pt x="54" y="230"/>
                      <a:pt x="62" y="223"/>
                    </a:cubicBezTo>
                    <a:cubicBezTo>
                      <a:pt x="73" y="215"/>
                      <a:pt x="80" y="200"/>
                      <a:pt x="77" y="186"/>
                    </a:cubicBezTo>
                    <a:close/>
                    <a:moveTo>
                      <a:pt x="58" y="336"/>
                    </a:moveTo>
                    <a:cubicBezTo>
                      <a:pt x="59" y="335"/>
                      <a:pt x="58" y="335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7"/>
                      <a:pt x="58" y="337"/>
                      <a:pt x="58" y="3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4" name="矩形 133"/>
          <p:cNvSpPr/>
          <p:nvPr/>
        </p:nvSpPr>
        <p:spPr>
          <a:xfrm>
            <a:off x="2752219" y="1173952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5" name="矩形 134"/>
          <p:cNvSpPr/>
          <p:nvPr/>
        </p:nvSpPr>
        <p:spPr>
          <a:xfrm>
            <a:off x="4885819" y="1173951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6" name="矩形 135"/>
          <p:cNvSpPr/>
          <p:nvPr/>
        </p:nvSpPr>
        <p:spPr>
          <a:xfrm>
            <a:off x="2754953" y="3053770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4894838" y="3017524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05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6" grpId="0"/>
      <p:bldP spid="1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61924"/>
            <a:ext cx="4596479" cy="4739983"/>
            <a:chOff x="0" y="161924"/>
            <a:chExt cx="4596479" cy="473998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62024"/>
              <a:ext cx="4596479" cy="35147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1924"/>
              <a:ext cx="3686175" cy="473998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787" y="1152300"/>
            <a:ext cx="4662088" cy="25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9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 flipH="1" flipV="1">
            <a:off x="3119785" y="2066352"/>
            <a:ext cx="1033028" cy="1038225"/>
            <a:chOff x="2674938" y="673100"/>
            <a:chExt cx="3786188" cy="3805238"/>
          </a:xfrm>
          <a:solidFill>
            <a:schemeClr val="tx2"/>
          </a:solidFill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2674938" y="673100"/>
              <a:ext cx="3786188" cy="2395538"/>
            </a:xfrm>
            <a:custGeom>
              <a:avLst/>
              <a:gdLst>
                <a:gd name="T0" fmla="*/ 98 w 892"/>
                <a:gd name="T1" fmla="*/ 19 h 564"/>
                <a:gd name="T2" fmla="*/ 294 w 892"/>
                <a:gd name="T3" fmla="*/ 16 h 564"/>
                <a:gd name="T4" fmla="*/ 376 w 892"/>
                <a:gd name="T5" fmla="*/ 13 h 564"/>
                <a:gd name="T6" fmla="*/ 455 w 892"/>
                <a:gd name="T7" fmla="*/ 18 h 564"/>
                <a:gd name="T8" fmla="*/ 564 w 892"/>
                <a:gd name="T9" fmla="*/ 17 h 564"/>
                <a:gd name="T10" fmla="*/ 567 w 892"/>
                <a:gd name="T11" fmla="*/ 44 h 564"/>
                <a:gd name="T12" fmla="*/ 628 w 892"/>
                <a:gd name="T13" fmla="*/ 26 h 564"/>
                <a:gd name="T14" fmla="*/ 705 w 892"/>
                <a:gd name="T15" fmla="*/ 46 h 564"/>
                <a:gd name="T16" fmla="*/ 853 w 892"/>
                <a:gd name="T17" fmla="*/ 49 h 564"/>
                <a:gd name="T18" fmla="*/ 872 w 892"/>
                <a:gd name="T19" fmla="*/ 107 h 564"/>
                <a:gd name="T20" fmla="*/ 871 w 892"/>
                <a:gd name="T21" fmla="*/ 288 h 564"/>
                <a:gd name="T22" fmla="*/ 860 w 892"/>
                <a:gd name="T23" fmla="*/ 337 h 564"/>
                <a:gd name="T24" fmla="*/ 874 w 892"/>
                <a:gd name="T25" fmla="*/ 399 h 564"/>
                <a:gd name="T26" fmla="*/ 868 w 892"/>
                <a:gd name="T27" fmla="*/ 564 h 564"/>
                <a:gd name="T28" fmla="*/ 866 w 892"/>
                <a:gd name="T29" fmla="*/ 491 h 564"/>
                <a:gd name="T30" fmla="*/ 887 w 892"/>
                <a:gd name="T31" fmla="*/ 353 h 564"/>
                <a:gd name="T32" fmla="*/ 846 w 892"/>
                <a:gd name="T33" fmla="*/ 339 h 564"/>
                <a:gd name="T34" fmla="*/ 860 w 892"/>
                <a:gd name="T35" fmla="*/ 238 h 564"/>
                <a:gd name="T36" fmla="*/ 869 w 892"/>
                <a:gd name="T37" fmla="*/ 115 h 564"/>
                <a:gd name="T38" fmla="*/ 844 w 892"/>
                <a:gd name="T39" fmla="*/ 50 h 564"/>
                <a:gd name="T40" fmla="*/ 703 w 892"/>
                <a:gd name="T41" fmla="*/ 54 h 564"/>
                <a:gd name="T42" fmla="*/ 621 w 892"/>
                <a:gd name="T43" fmla="*/ 31 h 564"/>
                <a:gd name="T44" fmla="*/ 558 w 892"/>
                <a:gd name="T45" fmla="*/ 59 h 564"/>
                <a:gd name="T46" fmla="*/ 557 w 892"/>
                <a:gd name="T47" fmla="*/ 23 h 564"/>
                <a:gd name="T48" fmla="*/ 435 w 892"/>
                <a:gd name="T49" fmla="*/ 31 h 564"/>
                <a:gd name="T50" fmla="*/ 326 w 892"/>
                <a:gd name="T51" fmla="*/ 42 h 564"/>
                <a:gd name="T52" fmla="*/ 247 w 892"/>
                <a:gd name="T53" fmla="*/ 8 h 564"/>
                <a:gd name="T54" fmla="*/ 42 w 892"/>
                <a:gd name="T55" fmla="*/ 19 h 564"/>
                <a:gd name="T56" fmla="*/ 11 w 892"/>
                <a:gd name="T57" fmla="*/ 71 h 564"/>
                <a:gd name="T58" fmla="*/ 96 w 892"/>
                <a:gd name="T59" fmla="*/ 136 h 564"/>
                <a:gd name="T60" fmla="*/ 192 w 892"/>
                <a:gd name="T61" fmla="*/ 160 h 564"/>
                <a:gd name="T62" fmla="*/ 244 w 892"/>
                <a:gd name="T63" fmla="*/ 198 h 564"/>
                <a:gd name="T64" fmla="*/ 328 w 892"/>
                <a:gd name="T65" fmla="*/ 174 h 564"/>
                <a:gd name="T66" fmla="*/ 467 w 892"/>
                <a:gd name="T67" fmla="*/ 283 h 564"/>
                <a:gd name="T68" fmla="*/ 462 w 892"/>
                <a:gd name="T69" fmla="*/ 283 h 564"/>
                <a:gd name="T70" fmla="*/ 326 w 892"/>
                <a:gd name="T71" fmla="*/ 183 h 564"/>
                <a:gd name="T72" fmla="*/ 210 w 892"/>
                <a:gd name="T73" fmla="*/ 188 h 564"/>
                <a:gd name="T74" fmla="*/ 138 w 892"/>
                <a:gd name="T75" fmla="*/ 176 h 564"/>
                <a:gd name="T76" fmla="*/ 15 w 892"/>
                <a:gd name="T77" fmla="*/ 94 h 564"/>
                <a:gd name="T78" fmla="*/ 19 w 892"/>
                <a:gd name="T79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92" h="564">
                  <a:moveTo>
                    <a:pt x="31" y="9"/>
                  </a:moveTo>
                  <a:cubicBezTo>
                    <a:pt x="50" y="20"/>
                    <a:pt x="76" y="17"/>
                    <a:pt x="98" y="19"/>
                  </a:cubicBezTo>
                  <a:cubicBezTo>
                    <a:pt x="137" y="17"/>
                    <a:pt x="173" y="1"/>
                    <a:pt x="214" y="2"/>
                  </a:cubicBezTo>
                  <a:cubicBezTo>
                    <a:pt x="242" y="1"/>
                    <a:pt x="269" y="7"/>
                    <a:pt x="294" y="16"/>
                  </a:cubicBezTo>
                  <a:cubicBezTo>
                    <a:pt x="306" y="20"/>
                    <a:pt x="315" y="29"/>
                    <a:pt x="325" y="35"/>
                  </a:cubicBezTo>
                  <a:cubicBezTo>
                    <a:pt x="342" y="27"/>
                    <a:pt x="355" y="15"/>
                    <a:pt x="376" y="13"/>
                  </a:cubicBezTo>
                  <a:cubicBezTo>
                    <a:pt x="396" y="9"/>
                    <a:pt x="413" y="20"/>
                    <a:pt x="431" y="25"/>
                  </a:cubicBezTo>
                  <a:cubicBezTo>
                    <a:pt x="439" y="24"/>
                    <a:pt x="447" y="20"/>
                    <a:pt x="455" y="18"/>
                  </a:cubicBezTo>
                  <a:cubicBezTo>
                    <a:pt x="469" y="15"/>
                    <a:pt x="483" y="16"/>
                    <a:pt x="496" y="21"/>
                  </a:cubicBezTo>
                  <a:cubicBezTo>
                    <a:pt x="519" y="24"/>
                    <a:pt x="542" y="24"/>
                    <a:pt x="564" y="17"/>
                  </a:cubicBezTo>
                  <a:cubicBezTo>
                    <a:pt x="567" y="17"/>
                    <a:pt x="571" y="18"/>
                    <a:pt x="569" y="22"/>
                  </a:cubicBezTo>
                  <a:cubicBezTo>
                    <a:pt x="571" y="31"/>
                    <a:pt x="564" y="36"/>
                    <a:pt x="567" y="44"/>
                  </a:cubicBezTo>
                  <a:cubicBezTo>
                    <a:pt x="569" y="44"/>
                    <a:pt x="569" y="44"/>
                    <a:pt x="569" y="44"/>
                  </a:cubicBezTo>
                  <a:cubicBezTo>
                    <a:pt x="586" y="33"/>
                    <a:pt x="606" y="25"/>
                    <a:pt x="628" y="26"/>
                  </a:cubicBezTo>
                  <a:cubicBezTo>
                    <a:pt x="644" y="27"/>
                    <a:pt x="663" y="26"/>
                    <a:pt x="677" y="34"/>
                  </a:cubicBezTo>
                  <a:cubicBezTo>
                    <a:pt x="688" y="34"/>
                    <a:pt x="694" y="48"/>
                    <a:pt x="705" y="46"/>
                  </a:cubicBezTo>
                  <a:cubicBezTo>
                    <a:pt x="715" y="39"/>
                    <a:pt x="727" y="36"/>
                    <a:pt x="739" y="33"/>
                  </a:cubicBezTo>
                  <a:cubicBezTo>
                    <a:pt x="778" y="29"/>
                    <a:pt x="817" y="36"/>
                    <a:pt x="853" y="49"/>
                  </a:cubicBezTo>
                  <a:cubicBezTo>
                    <a:pt x="860" y="49"/>
                    <a:pt x="870" y="44"/>
                    <a:pt x="871" y="55"/>
                  </a:cubicBezTo>
                  <a:cubicBezTo>
                    <a:pt x="865" y="73"/>
                    <a:pt x="872" y="89"/>
                    <a:pt x="872" y="107"/>
                  </a:cubicBezTo>
                  <a:cubicBezTo>
                    <a:pt x="880" y="142"/>
                    <a:pt x="871" y="178"/>
                    <a:pt x="850" y="208"/>
                  </a:cubicBezTo>
                  <a:cubicBezTo>
                    <a:pt x="866" y="231"/>
                    <a:pt x="871" y="258"/>
                    <a:pt x="871" y="288"/>
                  </a:cubicBezTo>
                  <a:cubicBezTo>
                    <a:pt x="869" y="304"/>
                    <a:pt x="865" y="320"/>
                    <a:pt x="855" y="333"/>
                  </a:cubicBezTo>
                  <a:cubicBezTo>
                    <a:pt x="854" y="335"/>
                    <a:pt x="857" y="336"/>
                    <a:pt x="860" y="337"/>
                  </a:cubicBezTo>
                  <a:cubicBezTo>
                    <a:pt x="871" y="337"/>
                    <a:pt x="884" y="340"/>
                    <a:pt x="892" y="349"/>
                  </a:cubicBezTo>
                  <a:cubicBezTo>
                    <a:pt x="882" y="364"/>
                    <a:pt x="873" y="380"/>
                    <a:pt x="874" y="399"/>
                  </a:cubicBezTo>
                  <a:cubicBezTo>
                    <a:pt x="880" y="429"/>
                    <a:pt x="891" y="464"/>
                    <a:pt x="870" y="491"/>
                  </a:cubicBezTo>
                  <a:cubicBezTo>
                    <a:pt x="878" y="514"/>
                    <a:pt x="878" y="542"/>
                    <a:pt x="868" y="564"/>
                  </a:cubicBezTo>
                  <a:cubicBezTo>
                    <a:pt x="866" y="564"/>
                    <a:pt x="866" y="564"/>
                    <a:pt x="866" y="562"/>
                  </a:cubicBezTo>
                  <a:cubicBezTo>
                    <a:pt x="875" y="541"/>
                    <a:pt x="875" y="512"/>
                    <a:pt x="866" y="491"/>
                  </a:cubicBezTo>
                  <a:cubicBezTo>
                    <a:pt x="882" y="471"/>
                    <a:pt x="880" y="442"/>
                    <a:pt x="875" y="419"/>
                  </a:cubicBezTo>
                  <a:cubicBezTo>
                    <a:pt x="865" y="397"/>
                    <a:pt x="874" y="371"/>
                    <a:pt x="887" y="353"/>
                  </a:cubicBezTo>
                  <a:cubicBezTo>
                    <a:pt x="884" y="343"/>
                    <a:pt x="871" y="343"/>
                    <a:pt x="863" y="340"/>
                  </a:cubicBezTo>
                  <a:cubicBezTo>
                    <a:pt x="846" y="339"/>
                    <a:pt x="846" y="339"/>
                    <a:pt x="846" y="339"/>
                  </a:cubicBezTo>
                  <a:cubicBezTo>
                    <a:pt x="846" y="336"/>
                    <a:pt x="846" y="336"/>
                    <a:pt x="846" y="336"/>
                  </a:cubicBezTo>
                  <a:cubicBezTo>
                    <a:pt x="871" y="311"/>
                    <a:pt x="869" y="269"/>
                    <a:pt x="860" y="238"/>
                  </a:cubicBezTo>
                  <a:cubicBezTo>
                    <a:pt x="857" y="226"/>
                    <a:pt x="847" y="217"/>
                    <a:pt x="844" y="206"/>
                  </a:cubicBezTo>
                  <a:cubicBezTo>
                    <a:pt x="865" y="179"/>
                    <a:pt x="873" y="146"/>
                    <a:pt x="869" y="115"/>
                  </a:cubicBezTo>
                  <a:cubicBezTo>
                    <a:pt x="868" y="95"/>
                    <a:pt x="861" y="75"/>
                    <a:pt x="864" y="55"/>
                  </a:cubicBezTo>
                  <a:cubicBezTo>
                    <a:pt x="858" y="51"/>
                    <a:pt x="850" y="53"/>
                    <a:pt x="844" y="50"/>
                  </a:cubicBezTo>
                  <a:cubicBezTo>
                    <a:pt x="808" y="40"/>
                    <a:pt x="766" y="33"/>
                    <a:pt x="730" y="40"/>
                  </a:cubicBezTo>
                  <a:cubicBezTo>
                    <a:pt x="721" y="45"/>
                    <a:pt x="710" y="46"/>
                    <a:pt x="703" y="54"/>
                  </a:cubicBezTo>
                  <a:cubicBezTo>
                    <a:pt x="696" y="51"/>
                    <a:pt x="688" y="44"/>
                    <a:pt x="680" y="40"/>
                  </a:cubicBezTo>
                  <a:cubicBezTo>
                    <a:pt x="663" y="30"/>
                    <a:pt x="640" y="33"/>
                    <a:pt x="621" y="31"/>
                  </a:cubicBezTo>
                  <a:cubicBezTo>
                    <a:pt x="598" y="33"/>
                    <a:pt x="576" y="43"/>
                    <a:pt x="561" y="61"/>
                  </a:cubicBezTo>
                  <a:cubicBezTo>
                    <a:pt x="560" y="62"/>
                    <a:pt x="558" y="60"/>
                    <a:pt x="558" y="59"/>
                  </a:cubicBezTo>
                  <a:cubicBezTo>
                    <a:pt x="562" y="48"/>
                    <a:pt x="562" y="35"/>
                    <a:pt x="564" y="24"/>
                  </a:cubicBezTo>
                  <a:cubicBezTo>
                    <a:pt x="564" y="21"/>
                    <a:pt x="559" y="23"/>
                    <a:pt x="557" y="23"/>
                  </a:cubicBezTo>
                  <a:cubicBezTo>
                    <a:pt x="526" y="33"/>
                    <a:pt x="496" y="25"/>
                    <a:pt x="466" y="22"/>
                  </a:cubicBezTo>
                  <a:cubicBezTo>
                    <a:pt x="455" y="24"/>
                    <a:pt x="444" y="24"/>
                    <a:pt x="435" y="31"/>
                  </a:cubicBezTo>
                  <a:cubicBezTo>
                    <a:pt x="415" y="28"/>
                    <a:pt x="399" y="13"/>
                    <a:pt x="376" y="19"/>
                  </a:cubicBezTo>
                  <a:cubicBezTo>
                    <a:pt x="357" y="19"/>
                    <a:pt x="341" y="32"/>
                    <a:pt x="326" y="42"/>
                  </a:cubicBezTo>
                  <a:cubicBezTo>
                    <a:pt x="323" y="42"/>
                    <a:pt x="323" y="42"/>
                    <a:pt x="323" y="42"/>
                  </a:cubicBezTo>
                  <a:cubicBezTo>
                    <a:pt x="305" y="19"/>
                    <a:pt x="274" y="15"/>
                    <a:pt x="247" y="8"/>
                  </a:cubicBezTo>
                  <a:cubicBezTo>
                    <a:pt x="195" y="0"/>
                    <a:pt x="147" y="17"/>
                    <a:pt x="100" y="25"/>
                  </a:cubicBezTo>
                  <a:cubicBezTo>
                    <a:pt x="81" y="26"/>
                    <a:pt x="62" y="22"/>
                    <a:pt x="42" y="19"/>
                  </a:cubicBezTo>
                  <a:cubicBezTo>
                    <a:pt x="34" y="17"/>
                    <a:pt x="26" y="11"/>
                    <a:pt x="18" y="10"/>
                  </a:cubicBezTo>
                  <a:cubicBezTo>
                    <a:pt x="7" y="27"/>
                    <a:pt x="6" y="51"/>
                    <a:pt x="11" y="71"/>
                  </a:cubicBezTo>
                  <a:cubicBezTo>
                    <a:pt x="15" y="87"/>
                    <a:pt x="25" y="103"/>
                    <a:pt x="38" y="115"/>
                  </a:cubicBezTo>
                  <a:cubicBezTo>
                    <a:pt x="53" y="131"/>
                    <a:pt x="74" y="140"/>
                    <a:pt x="96" y="136"/>
                  </a:cubicBezTo>
                  <a:cubicBezTo>
                    <a:pt x="108" y="150"/>
                    <a:pt x="122" y="169"/>
                    <a:pt x="142" y="171"/>
                  </a:cubicBezTo>
                  <a:cubicBezTo>
                    <a:pt x="160" y="171"/>
                    <a:pt x="181" y="175"/>
                    <a:pt x="192" y="160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203" y="181"/>
                    <a:pt x="224" y="195"/>
                    <a:pt x="244" y="198"/>
                  </a:cubicBezTo>
                  <a:cubicBezTo>
                    <a:pt x="273" y="203"/>
                    <a:pt x="304" y="195"/>
                    <a:pt x="325" y="174"/>
                  </a:cubicBezTo>
                  <a:cubicBezTo>
                    <a:pt x="328" y="174"/>
                    <a:pt x="328" y="174"/>
                    <a:pt x="328" y="174"/>
                  </a:cubicBezTo>
                  <a:cubicBezTo>
                    <a:pt x="355" y="219"/>
                    <a:pt x="405" y="230"/>
                    <a:pt x="443" y="258"/>
                  </a:cubicBezTo>
                  <a:cubicBezTo>
                    <a:pt x="451" y="265"/>
                    <a:pt x="464" y="272"/>
                    <a:pt x="467" y="283"/>
                  </a:cubicBezTo>
                  <a:cubicBezTo>
                    <a:pt x="468" y="290"/>
                    <a:pt x="469" y="296"/>
                    <a:pt x="470" y="302"/>
                  </a:cubicBezTo>
                  <a:cubicBezTo>
                    <a:pt x="463" y="298"/>
                    <a:pt x="464" y="290"/>
                    <a:pt x="462" y="283"/>
                  </a:cubicBezTo>
                  <a:cubicBezTo>
                    <a:pt x="449" y="268"/>
                    <a:pt x="430" y="255"/>
                    <a:pt x="413" y="244"/>
                  </a:cubicBezTo>
                  <a:cubicBezTo>
                    <a:pt x="379" y="230"/>
                    <a:pt x="350" y="210"/>
                    <a:pt x="326" y="183"/>
                  </a:cubicBezTo>
                  <a:cubicBezTo>
                    <a:pt x="319" y="186"/>
                    <a:pt x="312" y="192"/>
                    <a:pt x="305" y="195"/>
                  </a:cubicBezTo>
                  <a:cubicBezTo>
                    <a:pt x="276" y="209"/>
                    <a:pt x="235" y="210"/>
                    <a:pt x="210" y="188"/>
                  </a:cubicBezTo>
                  <a:cubicBezTo>
                    <a:pt x="205" y="183"/>
                    <a:pt x="198" y="176"/>
                    <a:pt x="194" y="169"/>
                  </a:cubicBezTo>
                  <a:cubicBezTo>
                    <a:pt x="177" y="177"/>
                    <a:pt x="157" y="178"/>
                    <a:pt x="138" y="176"/>
                  </a:cubicBezTo>
                  <a:cubicBezTo>
                    <a:pt x="121" y="170"/>
                    <a:pt x="106" y="156"/>
                    <a:pt x="92" y="142"/>
                  </a:cubicBezTo>
                  <a:cubicBezTo>
                    <a:pt x="59" y="146"/>
                    <a:pt x="33" y="119"/>
                    <a:pt x="15" y="94"/>
                  </a:cubicBezTo>
                  <a:cubicBezTo>
                    <a:pt x="0" y="70"/>
                    <a:pt x="2" y="34"/>
                    <a:pt x="13" y="10"/>
                  </a:cubicBezTo>
                  <a:cubicBezTo>
                    <a:pt x="15" y="6"/>
                    <a:pt x="14" y="0"/>
                    <a:pt x="19" y="1"/>
                  </a:cubicBezTo>
                  <a:cubicBezTo>
                    <a:pt x="31" y="9"/>
                    <a:pt x="31" y="9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2725738" y="744538"/>
              <a:ext cx="3659188" cy="3675063"/>
            </a:xfrm>
            <a:custGeom>
              <a:avLst/>
              <a:gdLst>
                <a:gd name="T0" fmla="*/ 87 w 862"/>
                <a:gd name="T1" fmla="*/ 18 h 865"/>
                <a:gd name="T2" fmla="*/ 8 w 862"/>
                <a:gd name="T3" fmla="*/ 45 h 865"/>
                <a:gd name="T4" fmla="*/ 112 w 862"/>
                <a:gd name="T5" fmla="*/ 134 h 865"/>
                <a:gd name="T6" fmla="*/ 219 w 862"/>
                <a:gd name="T7" fmla="*/ 168 h 865"/>
                <a:gd name="T8" fmla="*/ 333 w 862"/>
                <a:gd name="T9" fmla="*/ 166 h 865"/>
                <a:gd name="T10" fmla="*/ 472 w 862"/>
                <a:gd name="T11" fmla="*/ 309 h 865"/>
                <a:gd name="T12" fmla="*/ 331 w 862"/>
                <a:gd name="T13" fmla="*/ 152 h 865"/>
                <a:gd name="T14" fmla="*/ 252 w 862"/>
                <a:gd name="T15" fmla="*/ 164 h 865"/>
                <a:gd name="T16" fmla="*/ 159 w 862"/>
                <a:gd name="T17" fmla="*/ 134 h 865"/>
                <a:gd name="T18" fmla="*/ 58 w 862"/>
                <a:gd name="T19" fmla="*/ 100 h 865"/>
                <a:gd name="T20" fmla="*/ 78 w 862"/>
                <a:gd name="T21" fmla="*/ 26 h 865"/>
                <a:gd name="T22" fmla="*/ 312 w 862"/>
                <a:gd name="T23" fmla="*/ 56 h 865"/>
                <a:gd name="T24" fmla="*/ 416 w 862"/>
                <a:gd name="T25" fmla="*/ 34 h 865"/>
                <a:gd name="T26" fmla="*/ 530 w 862"/>
                <a:gd name="T27" fmla="*/ 29 h 865"/>
                <a:gd name="T28" fmla="*/ 610 w 862"/>
                <a:gd name="T29" fmla="*/ 29 h 865"/>
                <a:gd name="T30" fmla="*/ 811 w 862"/>
                <a:gd name="T31" fmla="*/ 46 h 865"/>
                <a:gd name="T32" fmla="*/ 829 w 862"/>
                <a:gd name="T33" fmla="*/ 168 h 865"/>
                <a:gd name="T34" fmla="*/ 813 w 862"/>
                <a:gd name="T35" fmla="*/ 325 h 865"/>
                <a:gd name="T36" fmla="*/ 848 w 862"/>
                <a:gd name="T37" fmla="*/ 339 h 865"/>
                <a:gd name="T38" fmla="*/ 836 w 862"/>
                <a:gd name="T39" fmla="*/ 469 h 865"/>
                <a:gd name="T40" fmla="*/ 825 w 862"/>
                <a:gd name="T41" fmla="*/ 560 h 865"/>
                <a:gd name="T42" fmla="*/ 841 w 862"/>
                <a:gd name="T43" fmla="*/ 720 h 865"/>
                <a:gd name="T44" fmla="*/ 833 w 862"/>
                <a:gd name="T45" fmla="*/ 854 h 865"/>
                <a:gd name="T46" fmla="*/ 734 w 862"/>
                <a:gd name="T47" fmla="*/ 764 h 865"/>
                <a:gd name="T48" fmla="*/ 706 w 862"/>
                <a:gd name="T49" fmla="*/ 624 h 865"/>
                <a:gd name="T50" fmla="*/ 737 w 862"/>
                <a:gd name="T51" fmla="*/ 561 h 865"/>
                <a:gd name="T52" fmla="*/ 556 w 862"/>
                <a:gd name="T53" fmla="*/ 402 h 865"/>
                <a:gd name="T54" fmla="*/ 593 w 862"/>
                <a:gd name="T55" fmla="*/ 320 h 865"/>
                <a:gd name="T56" fmla="*/ 666 w 862"/>
                <a:gd name="T57" fmla="*/ 258 h 865"/>
                <a:gd name="T58" fmla="*/ 683 w 862"/>
                <a:gd name="T59" fmla="*/ 187 h 865"/>
                <a:gd name="T60" fmla="*/ 602 w 862"/>
                <a:gd name="T61" fmla="*/ 237 h 865"/>
                <a:gd name="T62" fmla="*/ 535 w 862"/>
                <a:gd name="T63" fmla="*/ 300 h 865"/>
                <a:gd name="T64" fmla="*/ 462 w 862"/>
                <a:gd name="T65" fmla="*/ 318 h 865"/>
                <a:gd name="T66" fmla="*/ 552 w 862"/>
                <a:gd name="T67" fmla="*/ 281 h 865"/>
                <a:gd name="T68" fmla="*/ 614 w 862"/>
                <a:gd name="T69" fmla="*/ 200 h 865"/>
                <a:gd name="T70" fmla="*/ 679 w 862"/>
                <a:gd name="T71" fmla="*/ 252 h 865"/>
                <a:gd name="T72" fmla="*/ 591 w 862"/>
                <a:gd name="T73" fmla="*/ 313 h 865"/>
                <a:gd name="T74" fmla="*/ 552 w 862"/>
                <a:gd name="T75" fmla="*/ 412 h 865"/>
                <a:gd name="T76" fmla="*/ 687 w 862"/>
                <a:gd name="T77" fmla="*/ 512 h 865"/>
                <a:gd name="T78" fmla="*/ 698 w 862"/>
                <a:gd name="T79" fmla="*/ 644 h 865"/>
                <a:gd name="T80" fmla="*/ 794 w 862"/>
                <a:gd name="T81" fmla="*/ 857 h 865"/>
                <a:gd name="T82" fmla="*/ 827 w 862"/>
                <a:gd name="T83" fmla="*/ 798 h 865"/>
                <a:gd name="T84" fmla="*/ 820 w 862"/>
                <a:gd name="T85" fmla="*/ 573 h 865"/>
                <a:gd name="T86" fmla="*/ 857 w 862"/>
                <a:gd name="T87" fmla="*/ 436 h 865"/>
                <a:gd name="T88" fmla="*/ 821 w 862"/>
                <a:gd name="T89" fmla="*/ 332 h 865"/>
                <a:gd name="T90" fmla="*/ 845 w 862"/>
                <a:gd name="T91" fmla="*/ 270 h 865"/>
                <a:gd name="T92" fmla="*/ 848 w 862"/>
                <a:gd name="T93" fmla="*/ 142 h 865"/>
                <a:gd name="T94" fmla="*/ 838 w 862"/>
                <a:gd name="T95" fmla="*/ 45 h 865"/>
                <a:gd name="T96" fmla="*/ 690 w 862"/>
                <a:gd name="T97" fmla="*/ 52 h 865"/>
                <a:gd name="T98" fmla="*/ 538 w 862"/>
                <a:gd name="T99" fmla="*/ 69 h 865"/>
                <a:gd name="T100" fmla="*/ 481 w 862"/>
                <a:gd name="T101" fmla="*/ 16 h 865"/>
                <a:gd name="T102" fmla="*/ 317 w 862"/>
                <a:gd name="T103" fmla="*/ 45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2" h="865">
                  <a:moveTo>
                    <a:pt x="311" y="43"/>
                  </a:moveTo>
                  <a:cubicBezTo>
                    <a:pt x="287" y="8"/>
                    <a:pt x="246" y="0"/>
                    <a:pt x="205" y="0"/>
                  </a:cubicBezTo>
                  <a:cubicBezTo>
                    <a:pt x="164" y="1"/>
                    <a:pt x="127" y="16"/>
                    <a:pt x="87" y="18"/>
                  </a:cubicBezTo>
                  <a:cubicBezTo>
                    <a:pt x="65" y="22"/>
                    <a:pt x="43" y="14"/>
                    <a:pt x="23" y="9"/>
                  </a:cubicBezTo>
                  <a:cubicBezTo>
                    <a:pt x="19" y="8"/>
                    <a:pt x="16" y="3"/>
                    <a:pt x="11" y="2"/>
                  </a:cubicBezTo>
                  <a:cubicBezTo>
                    <a:pt x="0" y="14"/>
                    <a:pt x="7" y="32"/>
                    <a:pt x="8" y="45"/>
                  </a:cubicBezTo>
                  <a:cubicBezTo>
                    <a:pt x="14" y="73"/>
                    <a:pt x="37" y="106"/>
                    <a:pt x="68" y="109"/>
                  </a:cubicBezTo>
                  <a:cubicBezTo>
                    <a:pt x="75" y="109"/>
                    <a:pt x="82" y="108"/>
                    <a:pt x="88" y="108"/>
                  </a:cubicBezTo>
                  <a:cubicBezTo>
                    <a:pt x="96" y="118"/>
                    <a:pt x="100" y="127"/>
                    <a:pt x="112" y="134"/>
                  </a:cubicBezTo>
                  <a:cubicBezTo>
                    <a:pt x="133" y="146"/>
                    <a:pt x="163" y="145"/>
                    <a:pt x="185" y="132"/>
                  </a:cubicBezTo>
                  <a:cubicBezTo>
                    <a:pt x="187" y="133"/>
                    <a:pt x="187" y="133"/>
                    <a:pt x="187" y="133"/>
                  </a:cubicBezTo>
                  <a:cubicBezTo>
                    <a:pt x="194" y="148"/>
                    <a:pt x="204" y="161"/>
                    <a:pt x="219" y="168"/>
                  </a:cubicBezTo>
                  <a:cubicBezTo>
                    <a:pt x="244" y="174"/>
                    <a:pt x="276" y="172"/>
                    <a:pt x="296" y="155"/>
                  </a:cubicBezTo>
                  <a:cubicBezTo>
                    <a:pt x="305" y="152"/>
                    <a:pt x="307" y="142"/>
                    <a:pt x="315" y="139"/>
                  </a:cubicBezTo>
                  <a:cubicBezTo>
                    <a:pt x="321" y="148"/>
                    <a:pt x="326" y="157"/>
                    <a:pt x="333" y="166"/>
                  </a:cubicBezTo>
                  <a:cubicBezTo>
                    <a:pt x="366" y="194"/>
                    <a:pt x="410" y="206"/>
                    <a:pt x="443" y="238"/>
                  </a:cubicBezTo>
                  <a:cubicBezTo>
                    <a:pt x="466" y="253"/>
                    <a:pt x="473" y="279"/>
                    <a:pt x="467" y="304"/>
                  </a:cubicBezTo>
                  <a:cubicBezTo>
                    <a:pt x="468" y="307"/>
                    <a:pt x="469" y="310"/>
                    <a:pt x="472" y="309"/>
                  </a:cubicBezTo>
                  <a:cubicBezTo>
                    <a:pt x="475" y="302"/>
                    <a:pt x="475" y="292"/>
                    <a:pt x="475" y="283"/>
                  </a:cubicBezTo>
                  <a:cubicBezTo>
                    <a:pt x="476" y="251"/>
                    <a:pt x="448" y="230"/>
                    <a:pt x="424" y="214"/>
                  </a:cubicBezTo>
                  <a:cubicBezTo>
                    <a:pt x="394" y="190"/>
                    <a:pt x="355" y="184"/>
                    <a:pt x="331" y="152"/>
                  </a:cubicBezTo>
                  <a:cubicBezTo>
                    <a:pt x="323" y="144"/>
                    <a:pt x="325" y="129"/>
                    <a:pt x="314" y="125"/>
                  </a:cubicBezTo>
                  <a:cubicBezTo>
                    <a:pt x="310" y="129"/>
                    <a:pt x="310" y="134"/>
                    <a:pt x="307" y="138"/>
                  </a:cubicBezTo>
                  <a:cubicBezTo>
                    <a:pt x="293" y="154"/>
                    <a:pt x="273" y="164"/>
                    <a:pt x="252" y="164"/>
                  </a:cubicBezTo>
                  <a:cubicBezTo>
                    <a:pt x="232" y="168"/>
                    <a:pt x="212" y="158"/>
                    <a:pt x="200" y="141"/>
                  </a:cubicBezTo>
                  <a:cubicBezTo>
                    <a:pt x="194" y="135"/>
                    <a:pt x="197" y="121"/>
                    <a:pt x="185" y="123"/>
                  </a:cubicBezTo>
                  <a:cubicBezTo>
                    <a:pt x="178" y="129"/>
                    <a:pt x="168" y="132"/>
                    <a:pt x="159" y="134"/>
                  </a:cubicBezTo>
                  <a:cubicBezTo>
                    <a:pt x="140" y="137"/>
                    <a:pt x="121" y="133"/>
                    <a:pt x="107" y="120"/>
                  </a:cubicBezTo>
                  <a:cubicBezTo>
                    <a:pt x="100" y="114"/>
                    <a:pt x="98" y="104"/>
                    <a:pt x="91" y="100"/>
                  </a:cubicBezTo>
                  <a:cubicBezTo>
                    <a:pt x="80" y="102"/>
                    <a:pt x="69" y="104"/>
                    <a:pt x="58" y="100"/>
                  </a:cubicBezTo>
                  <a:cubicBezTo>
                    <a:pt x="30" y="84"/>
                    <a:pt x="15" y="55"/>
                    <a:pt x="11" y="25"/>
                  </a:cubicBezTo>
                  <a:cubicBezTo>
                    <a:pt x="11" y="20"/>
                    <a:pt x="11" y="15"/>
                    <a:pt x="14" y="13"/>
                  </a:cubicBezTo>
                  <a:cubicBezTo>
                    <a:pt x="35" y="20"/>
                    <a:pt x="55" y="23"/>
                    <a:pt x="78" y="26"/>
                  </a:cubicBezTo>
                  <a:cubicBezTo>
                    <a:pt x="114" y="24"/>
                    <a:pt x="148" y="14"/>
                    <a:pt x="182" y="7"/>
                  </a:cubicBezTo>
                  <a:cubicBezTo>
                    <a:pt x="213" y="5"/>
                    <a:pt x="245" y="6"/>
                    <a:pt x="272" y="17"/>
                  </a:cubicBezTo>
                  <a:cubicBezTo>
                    <a:pt x="290" y="23"/>
                    <a:pt x="300" y="42"/>
                    <a:pt x="312" y="56"/>
                  </a:cubicBezTo>
                  <a:cubicBezTo>
                    <a:pt x="314" y="57"/>
                    <a:pt x="318" y="58"/>
                    <a:pt x="321" y="55"/>
                  </a:cubicBezTo>
                  <a:cubicBezTo>
                    <a:pt x="323" y="37"/>
                    <a:pt x="341" y="25"/>
                    <a:pt x="357" y="20"/>
                  </a:cubicBezTo>
                  <a:cubicBezTo>
                    <a:pt x="378" y="14"/>
                    <a:pt x="400" y="21"/>
                    <a:pt x="416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47" y="10"/>
                    <a:pt x="484" y="26"/>
                    <a:pt x="514" y="29"/>
                  </a:cubicBezTo>
                  <a:cubicBezTo>
                    <a:pt x="520" y="30"/>
                    <a:pt x="526" y="23"/>
                    <a:pt x="530" y="29"/>
                  </a:cubicBezTo>
                  <a:cubicBezTo>
                    <a:pt x="527" y="45"/>
                    <a:pt x="524" y="64"/>
                    <a:pt x="536" y="77"/>
                  </a:cubicBezTo>
                  <a:cubicBezTo>
                    <a:pt x="538" y="80"/>
                    <a:pt x="542" y="78"/>
                    <a:pt x="545" y="77"/>
                  </a:cubicBezTo>
                  <a:cubicBezTo>
                    <a:pt x="557" y="55"/>
                    <a:pt x="581" y="29"/>
                    <a:pt x="610" y="29"/>
                  </a:cubicBezTo>
                  <a:cubicBezTo>
                    <a:pt x="643" y="24"/>
                    <a:pt x="670" y="45"/>
                    <a:pt x="693" y="64"/>
                  </a:cubicBezTo>
                  <a:cubicBezTo>
                    <a:pt x="698" y="59"/>
                    <a:pt x="701" y="52"/>
                    <a:pt x="708" y="47"/>
                  </a:cubicBezTo>
                  <a:cubicBezTo>
                    <a:pt x="739" y="27"/>
                    <a:pt x="779" y="35"/>
                    <a:pt x="811" y="46"/>
                  </a:cubicBezTo>
                  <a:cubicBezTo>
                    <a:pt x="819" y="49"/>
                    <a:pt x="827" y="50"/>
                    <a:pt x="836" y="52"/>
                  </a:cubicBezTo>
                  <a:cubicBezTo>
                    <a:pt x="834" y="61"/>
                    <a:pt x="838" y="66"/>
                    <a:pt x="836" y="76"/>
                  </a:cubicBezTo>
                  <a:cubicBezTo>
                    <a:pt x="842" y="109"/>
                    <a:pt x="849" y="141"/>
                    <a:pt x="829" y="168"/>
                  </a:cubicBezTo>
                  <a:cubicBezTo>
                    <a:pt x="824" y="177"/>
                    <a:pt x="814" y="182"/>
                    <a:pt x="812" y="192"/>
                  </a:cubicBezTo>
                  <a:cubicBezTo>
                    <a:pt x="827" y="207"/>
                    <a:pt x="835" y="228"/>
                    <a:pt x="839" y="249"/>
                  </a:cubicBezTo>
                  <a:cubicBezTo>
                    <a:pt x="840" y="277"/>
                    <a:pt x="835" y="306"/>
                    <a:pt x="813" y="325"/>
                  </a:cubicBezTo>
                  <a:cubicBezTo>
                    <a:pt x="809" y="331"/>
                    <a:pt x="801" y="329"/>
                    <a:pt x="798" y="335"/>
                  </a:cubicBezTo>
                  <a:cubicBezTo>
                    <a:pt x="798" y="338"/>
                    <a:pt x="801" y="338"/>
                    <a:pt x="803" y="340"/>
                  </a:cubicBezTo>
                  <a:cubicBezTo>
                    <a:pt x="818" y="338"/>
                    <a:pt x="834" y="338"/>
                    <a:pt x="848" y="339"/>
                  </a:cubicBezTo>
                  <a:cubicBezTo>
                    <a:pt x="850" y="340"/>
                    <a:pt x="852" y="341"/>
                    <a:pt x="852" y="343"/>
                  </a:cubicBezTo>
                  <a:cubicBezTo>
                    <a:pt x="827" y="377"/>
                    <a:pt x="859" y="413"/>
                    <a:pt x="848" y="451"/>
                  </a:cubicBezTo>
                  <a:cubicBezTo>
                    <a:pt x="843" y="457"/>
                    <a:pt x="839" y="463"/>
                    <a:pt x="836" y="469"/>
                  </a:cubicBezTo>
                  <a:cubicBezTo>
                    <a:pt x="847" y="485"/>
                    <a:pt x="848" y="506"/>
                    <a:pt x="844" y="525"/>
                  </a:cubicBezTo>
                  <a:cubicBezTo>
                    <a:pt x="843" y="527"/>
                    <a:pt x="846" y="531"/>
                    <a:pt x="842" y="533"/>
                  </a:cubicBezTo>
                  <a:cubicBezTo>
                    <a:pt x="840" y="543"/>
                    <a:pt x="832" y="552"/>
                    <a:pt x="825" y="560"/>
                  </a:cubicBezTo>
                  <a:cubicBezTo>
                    <a:pt x="820" y="568"/>
                    <a:pt x="809" y="568"/>
                    <a:pt x="808" y="578"/>
                  </a:cubicBezTo>
                  <a:cubicBezTo>
                    <a:pt x="822" y="580"/>
                    <a:pt x="828" y="595"/>
                    <a:pt x="837" y="605"/>
                  </a:cubicBezTo>
                  <a:cubicBezTo>
                    <a:pt x="852" y="642"/>
                    <a:pt x="849" y="681"/>
                    <a:pt x="841" y="720"/>
                  </a:cubicBezTo>
                  <a:cubicBezTo>
                    <a:pt x="836" y="735"/>
                    <a:pt x="836" y="735"/>
                    <a:pt x="836" y="735"/>
                  </a:cubicBezTo>
                  <a:cubicBezTo>
                    <a:pt x="829" y="771"/>
                    <a:pt x="806" y="814"/>
                    <a:pt x="832" y="847"/>
                  </a:cubicBezTo>
                  <a:cubicBezTo>
                    <a:pt x="833" y="849"/>
                    <a:pt x="835" y="852"/>
                    <a:pt x="833" y="854"/>
                  </a:cubicBezTo>
                  <a:cubicBezTo>
                    <a:pt x="815" y="858"/>
                    <a:pt x="796" y="853"/>
                    <a:pt x="783" y="842"/>
                  </a:cubicBezTo>
                  <a:cubicBezTo>
                    <a:pt x="766" y="825"/>
                    <a:pt x="751" y="806"/>
                    <a:pt x="750" y="781"/>
                  </a:cubicBezTo>
                  <a:cubicBezTo>
                    <a:pt x="747" y="775"/>
                    <a:pt x="738" y="772"/>
                    <a:pt x="734" y="764"/>
                  </a:cubicBezTo>
                  <a:cubicBezTo>
                    <a:pt x="720" y="743"/>
                    <a:pt x="725" y="720"/>
                    <a:pt x="729" y="696"/>
                  </a:cubicBezTo>
                  <a:cubicBezTo>
                    <a:pt x="718" y="687"/>
                    <a:pt x="711" y="676"/>
                    <a:pt x="707" y="663"/>
                  </a:cubicBezTo>
                  <a:cubicBezTo>
                    <a:pt x="703" y="651"/>
                    <a:pt x="704" y="636"/>
                    <a:pt x="706" y="624"/>
                  </a:cubicBezTo>
                  <a:cubicBezTo>
                    <a:pt x="709" y="601"/>
                    <a:pt x="724" y="581"/>
                    <a:pt x="746" y="574"/>
                  </a:cubicBezTo>
                  <a:cubicBezTo>
                    <a:pt x="750" y="572"/>
                    <a:pt x="752" y="568"/>
                    <a:pt x="752" y="564"/>
                  </a:cubicBezTo>
                  <a:cubicBezTo>
                    <a:pt x="737" y="561"/>
                    <a:pt x="737" y="561"/>
                    <a:pt x="737" y="561"/>
                  </a:cubicBezTo>
                  <a:cubicBezTo>
                    <a:pt x="700" y="533"/>
                    <a:pt x="680" y="488"/>
                    <a:pt x="658" y="451"/>
                  </a:cubicBezTo>
                  <a:cubicBezTo>
                    <a:pt x="647" y="434"/>
                    <a:pt x="641" y="414"/>
                    <a:pt x="623" y="404"/>
                  </a:cubicBezTo>
                  <a:cubicBezTo>
                    <a:pt x="604" y="391"/>
                    <a:pt x="575" y="390"/>
                    <a:pt x="556" y="402"/>
                  </a:cubicBezTo>
                  <a:cubicBezTo>
                    <a:pt x="553" y="402"/>
                    <a:pt x="553" y="402"/>
                    <a:pt x="553" y="402"/>
                  </a:cubicBezTo>
                  <a:cubicBezTo>
                    <a:pt x="549" y="393"/>
                    <a:pt x="552" y="384"/>
                    <a:pt x="552" y="375"/>
                  </a:cubicBezTo>
                  <a:cubicBezTo>
                    <a:pt x="557" y="352"/>
                    <a:pt x="575" y="334"/>
                    <a:pt x="593" y="320"/>
                  </a:cubicBezTo>
                  <a:cubicBezTo>
                    <a:pt x="597" y="317"/>
                    <a:pt x="605" y="318"/>
                    <a:pt x="607" y="314"/>
                  </a:cubicBezTo>
                  <a:cubicBezTo>
                    <a:pt x="608" y="303"/>
                    <a:pt x="605" y="291"/>
                    <a:pt x="612" y="282"/>
                  </a:cubicBezTo>
                  <a:cubicBezTo>
                    <a:pt x="623" y="262"/>
                    <a:pt x="645" y="256"/>
                    <a:pt x="666" y="258"/>
                  </a:cubicBezTo>
                  <a:cubicBezTo>
                    <a:pt x="672" y="258"/>
                    <a:pt x="675" y="265"/>
                    <a:pt x="681" y="262"/>
                  </a:cubicBezTo>
                  <a:cubicBezTo>
                    <a:pt x="690" y="248"/>
                    <a:pt x="694" y="232"/>
                    <a:pt x="692" y="214"/>
                  </a:cubicBezTo>
                  <a:cubicBezTo>
                    <a:pt x="689" y="204"/>
                    <a:pt x="690" y="195"/>
                    <a:pt x="683" y="187"/>
                  </a:cubicBezTo>
                  <a:cubicBezTo>
                    <a:pt x="659" y="184"/>
                    <a:pt x="633" y="189"/>
                    <a:pt x="610" y="194"/>
                  </a:cubicBezTo>
                  <a:cubicBezTo>
                    <a:pt x="602" y="197"/>
                    <a:pt x="605" y="205"/>
                    <a:pt x="605" y="211"/>
                  </a:cubicBezTo>
                  <a:cubicBezTo>
                    <a:pt x="608" y="219"/>
                    <a:pt x="603" y="229"/>
                    <a:pt x="602" y="237"/>
                  </a:cubicBezTo>
                  <a:cubicBezTo>
                    <a:pt x="597" y="255"/>
                    <a:pt x="581" y="269"/>
                    <a:pt x="563" y="273"/>
                  </a:cubicBezTo>
                  <a:cubicBezTo>
                    <a:pt x="557" y="276"/>
                    <a:pt x="550" y="273"/>
                    <a:pt x="544" y="276"/>
                  </a:cubicBezTo>
                  <a:cubicBezTo>
                    <a:pt x="544" y="285"/>
                    <a:pt x="539" y="293"/>
                    <a:pt x="535" y="300"/>
                  </a:cubicBezTo>
                  <a:cubicBezTo>
                    <a:pt x="520" y="320"/>
                    <a:pt x="497" y="330"/>
                    <a:pt x="473" y="329"/>
                  </a:cubicBezTo>
                  <a:cubicBezTo>
                    <a:pt x="456" y="329"/>
                    <a:pt x="475" y="316"/>
                    <a:pt x="467" y="310"/>
                  </a:cubicBezTo>
                  <a:cubicBezTo>
                    <a:pt x="464" y="312"/>
                    <a:pt x="463" y="316"/>
                    <a:pt x="462" y="318"/>
                  </a:cubicBezTo>
                  <a:cubicBezTo>
                    <a:pt x="462" y="324"/>
                    <a:pt x="453" y="326"/>
                    <a:pt x="457" y="331"/>
                  </a:cubicBezTo>
                  <a:cubicBezTo>
                    <a:pt x="477" y="338"/>
                    <a:pt x="499" y="334"/>
                    <a:pt x="516" y="325"/>
                  </a:cubicBezTo>
                  <a:cubicBezTo>
                    <a:pt x="534" y="317"/>
                    <a:pt x="546" y="298"/>
                    <a:pt x="552" y="281"/>
                  </a:cubicBezTo>
                  <a:cubicBezTo>
                    <a:pt x="566" y="281"/>
                    <a:pt x="577" y="277"/>
                    <a:pt x="588" y="270"/>
                  </a:cubicBezTo>
                  <a:cubicBezTo>
                    <a:pt x="603" y="256"/>
                    <a:pt x="614" y="238"/>
                    <a:pt x="612" y="218"/>
                  </a:cubicBezTo>
                  <a:cubicBezTo>
                    <a:pt x="616" y="212"/>
                    <a:pt x="607" y="204"/>
                    <a:pt x="614" y="200"/>
                  </a:cubicBezTo>
                  <a:cubicBezTo>
                    <a:pt x="630" y="195"/>
                    <a:pt x="645" y="194"/>
                    <a:pt x="662" y="193"/>
                  </a:cubicBezTo>
                  <a:cubicBezTo>
                    <a:pt x="668" y="192"/>
                    <a:pt x="675" y="193"/>
                    <a:pt x="680" y="196"/>
                  </a:cubicBezTo>
                  <a:cubicBezTo>
                    <a:pt x="688" y="214"/>
                    <a:pt x="685" y="234"/>
                    <a:pt x="679" y="252"/>
                  </a:cubicBezTo>
                  <a:cubicBezTo>
                    <a:pt x="672" y="256"/>
                    <a:pt x="664" y="249"/>
                    <a:pt x="657" y="250"/>
                  </a:cubicBezTo>
                  <a:cubicBezTo>
                    <a:pt x="636" y="250"/>
                    <a:pt x="616" y="262"/>
                    <a:pt x="606" y="280"/>
                  </a:cubicBezTo>
                  <a:cubicBezTo>
                    <a:pt x="597" y="290"/>
                    <a:pt x="609" y="309"/>
                    <a:pt x="591" y="313"/>
                  </a:cubicBezTo>
                  <a:cubicBezTo>
                    <a:pt x="567" y="333"/>
                    <a:pt x="567" y="333"/>
                    <a:pt x="567" y="333"/>
                  </a:cubicBezTo>
                  <a:cubicBezTo>
                    <a:pt x="550" y="355"/>
                    <a:pt x="539" y="384"/>
                    <a:pt x="548" y="412"/>
                  </a:cubicBezTo>
                  <a:cubicBezTo>
                    <a:pt x="549" y="413"/>
                    <a:pt x="551" y="413"/>
                    <a:pt x="552" y="412"/>
                  </a:cubicBezTo>
                  <a:cubicBezTo>
                    <a:pt x="556" y="404"/>
                    <a:pt x="565" y="405"/>
                    <a:pt x="571" y="401"/>
                  </a:cubicBezTo>
                  <a:cubicBezTo>
                    <a:pt x="591" y="397"/>
                    <a:pt x="614" y="401"/>
                    <a:pt x="628" y="416"/>
                  </a:cubicBezTo>
                  <a:cubicBezTo>
                    <a:pt x="650" y="446"/>
                    <a:pt x="666" y="481"/>
                    <a:pt x="687" y="512"/>
                  </a:cubicBezTo>
                  <a:cubicBezTo>
                    <a:pt x="698" y="527"/>
                    <a:pt x="707" y="545"/>
                    <a:pt x="723" y="558"/>
                  </a:cubicBezTo>
                  <a:cubicBezTo>
                    <a:pt x="727" y="563"/>
                    <a:pt x="734" y="565"/>
                    <a:pt x="735" y="571"/>
                  </a:cubicBezTo>
                  <a:cubicBezTo>
                    <a:pt x="710" y="586"/>
                    <a:pt x="697" y="615"/>
                    <a:pt x="698" y="644"/>
                  </a:cubicBezTo>
                  <a:cubicBezTo>
                    <a:pt x="697" y="666"/>
                    <a:pt x="707" y="685"/>
                    <a:pt x="721" y="699"/>
                  </a:cubicBezTo>
                  <a:cubicBezTo>
                    <a:pt x="714" y="727"/>
                    <a:pt x="716" y="763"/>
                    <a:pt x="742" y="782"/>
                  </a:cubicBezTo>
                  <a:cubicBezTo>
                    <a:pt x="745" y="813"/>
                    <a:pt x="767" y="842"/>
                    <a:pt x="794" y="857"/>
                  </a:cubicBezTo>
                  <a:cubicBezTo>
                    <a:pt x="810" y="863"/>
                    <a:pt x="832" y="865"/>
                    <a:pt x="846" y="854"/>
                  </a:cubicBezTo>
                  <a:cubicBezTo>
                    <a:pt x="847" y="848"/>
                    <a:pt x="838" y="849"/>
                    <a:pt x="836" y="844"/>
                  </a:cubicBezTo>
                  <a:cubicBezTo>
                    <a:pt x="827" y="831"/>
                    <a:pt x="825" y="813"/>
                    <a:pt x="827" y="798"/>
                  </a:cubicBezTo>
                  <a:cubicBezTo>
                    <a:pt x="833" y="762"/>
                    <a:pt x="847" y="727"/>
                    <a:pt x="852" y="690"/>
                  </a:cubicBezTo>
                  <a:cubicBezTo>
                    <a:pt x="856" y="659"/>
                    <a:pt x="857" y="619"/>
                    <a:pt x="836" y="592"/>
                  </a:cubicBezTo>
                  <a:cubicBezTo>
                    <a:pt x="831" y="586"/>
                    <a:pt x="824" y="581"/>
                    <a:pt x="820" y="573"/>
                  </a:cubicBezTo>
                  <a:cubicBezTo>
                    <a:pt x="833" y="563"/>
                    <a:pt x="845" y="549"/>
                    <a:pt x="848" y="534"/>
                  </a:cubicBezTo>
                  <a:cubicBezTo>
                    <a:pt x="854" y="513"/>
                    <a:pt x="855" y="488"/>
                    <a:pt x="844" y="468"/>
                  </a:cubicBezTo>
                  <a:cubicBezTo>
                    <a:pt x="852" y="460"/>
                    <a:pt x="855" y="448"/>
                    <a:pt x="857" y="436"/>
                  </a:cubicBezTo>
                  <a:cubicBezTo>
                    <a:pt x="860" y="408"/>
                    <a:pt x="837" y="377"/>
                    <a:pt x="856" y="350"/>
                  </a:cubicBezTo>
                  <a:cubicBezTo>
                    <a:pt x="859" y="345"/>
                    <a:pt x="862" y="339"/>
                    <a:pt x="859" y="335"/>
                  </a:cubicBezTo>
                  <a:cubicBezTo>
                    <a:pt x="847" y="331"/>
                    <a:pt x="834" y="332"/>
                    <a:pt x="821" y="332"/>
                  </a:cubicBezTo>
                  <a:cubicBezTo>
                    <a:pt x="818" y="329"/>
                    <a:pt x="818" y="329"/>
                    <a:pt x="818" y="329"/>
                  </a:cubicBezTo>
                  <a:cubicBezTo>
                    <a:pt x="827" y="319"/>
                    <a:pt x="834" y="309"/>
                    <a:pt x="840" y="298"/>
                  </a:cubicBezTo>
                  <a:cubicBezTo>
                    <a:pt x="845" y="270"/>
                    <a:pt x="845" y="270"/>
                    <a:pt x="845" y="270"/>
                  </a:cubicBezTo>
                  <a:cubicBezTo>
                    <a:pt x="850" y="248"/>
                    <a:pt x="843" y="225"/>
                    <a:pt x="833" y="207"/>
                  </a:cubicBezTo>
                  <a:cubicBezTo>
                    <a:pt x="831" y="200"/>
                    <a:pt x="823" y="196"/>
                    <a:pt x="822" y="189"/>
                  </a:cubicBezTo>
                  <a:cubicBezTo>
                    <a:pt x="834" y="175"/>
                    <a:pt x="843" y="159"/>
                    <a:pt x="848" y="142"/>
                  </a:cubicBezTo>
                  <a:cubicBezTo>
                    <a:pt x="849" y="133"/>
                    <a:pt x="848" y="125"/>
                    <a:pt x="850" y="116"/>
                  </a:cubicBezTo>
                  <a:cubicBezTo>
                    <a:pt x="843" y="71"/>
                    <a:pt x="843" y="71"/>
                    <a:pt x="843" y="71"/>
                  </a:cubicBezTo>
                  <a:cubicBezTo>
                    <a:pt x="838" y="62"/>
                    <a:pt x="851" y="48"/>
                    <a:pt x="838" y="45"/>
                  </a:cubicBezTo>
                  <a:cubicBezTo>
                    <a:pt x="821" y="45"/>
                    <a:pt x="806" y="38"/>
                    <a:pt x="790" y="34"/>
                  </a:cubicBezTo>
                  <a:cubicBezTo>
                    <a:pt x="761" y="25"/>
                    <a:pt x="725" y="24"/>
                    <a:pt x="701" y="44"/>
                  </a:cubicBezTo>
                  <a:cubicBezTo>
                    <a:pt x="696" y="45"/>
                    <a:pt x="695" y="52"/>
                    <a:pt x="690" y="52"/>
                  </a:cubicBezTo>
                  <a:cubicBezTo>
                    <a:pt x="672" y="41"/>
                    <a:pt x="655" y="26"/>
                    <a:pt x="633" y="23"/>
                  </a:cubicBezTo>
                  <a:cubicBezTo>
                    <a:pt x="598" y="16"/>
                    <a:pt x="564" y="34"/>
                    <a:pt x="545" y="64"/>
                  </a:cubicBezTo>
                  <a:cubicBezTo>
                    <a:pt x="542" y="65"/>
                    <a:pt x="543" y="73"/>
                    <a:pt x="538" y="69"/>
                  </a:cubicBezTo>
                  <a:cubicBezTo>
                    <a:pt x="530" y="55"/>
                    <a:pt x="532" y="36"/>
                    <a:pt x="540" y="23"/>
                  </a:cubicBezTo>
                  <a:cubicBezTo>
                    <a:pt x="540" y="17"/>
                    <a:pt x="530" y="20"/>
                    <a:pt x="526" y="18"/>
                  </a:cubicBezTo>
                  <a:cubicBezTo>
                    <a:pt x="512" y="26"/>
                    <a:pt x="496" y="16"/>
                    <a:pt x="481" y="16"/>
                  </a:cubicBezTo>
                  <a:cubicBezTo>
                    <a:pt x="460" y="9"/>
                    <a:pt x="437" y="16"/>
                    <a:pt x="417" y="25"/>
                  </a:cubicBezTo>
                  <a:cubicBezTo>
                    <a:pt x="401" y="16"/>
                    <a:pt x="384" y="9"/>
                    <a:pt x="364" y="12"/>
                  </a:cubicBezTo>
                  <a:cubicBezTo>
                    <a:pt x="344" y="14"/>
                    <a:pt x="324" y="27"/>
                    <a:pt x="317" y="45"/>
                  </a:cubicBezTo>
                  <a:cubicBezTo>
                    <a:pt x="315" y="46"/>
                    <a:pt x="312" y="45"/>
                    <a:pt x="3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2928938" y="868363"/>
              <a:ext cx="1057275" cy="458788"/>
            </a:xfrm>
            <a:custGeom>
              <a:avLst/>
              <a:gdLst>
                <a:gd name="T0" fmla="*/ 209 w 249"/>
                <a:gd name="T1" fmla="*/ 11 h 108"/>
                <a:gd name="T2" fmla="*/ 167 w 249"/>
                <a:gd name="T3" fmla="*/ 0 h 108"/>
                <a:gd name="T4" fmla="*/ 7 w 249"/>
                <a:gd name="T5" fmla="*/ 16 h 108"/>
                <a:gd name="T6" fmla="*/ 0 w 249"/>
                <a:gd name="T7" fmla="*/ 24 h 108"/>
                <a:gd name="T8" fmla="*/ 9 w 249"/>
                <a:gd name="T9" fmla="*/ 39 h 108"/>
                <a:gd name="T10" fmla="*/ 59 w 249"/>
                <a:gd name="T11" fmla="*/ 58 h 108"/>
                <a:gd name="T12" fmla="*/ 73 w 249"/>
                <a:gd name="T13" fmla="*/ 73 h 108"/>
                <a:gd name="T14" fmla="*/ 107 w 249"/>
                <a:gd name="T15" fmla="*/ 82 h 108"/>
                <a:gd name="T16" fmla="*/ 166 w 249"/>
                <a:gd name="T17" fmla="*/ 38 h 108"/>
                <a:gd name="T18" fmla="*/ 187 w 249"/>
                <a:gd name="T19" fmla="*/ 43 h 108"/>
                <a:gd name="T20" fmla="*/ 188 w 249"/>
                <a:gd name="T21" fmla="*/ 50 h 108"/>
                <a:gd name="T22" fmla="*/ 164 w 249"/>
                <a:gd name="T23" fmla="*/ 71 h 108"/>
                <a:gd name="T24" fmla="*/ 167 w 249"/>
                <a:gd name="T25" fmla="*/ 92 h 108"/>
                <a:gd name="T26" fmla="*/ 210 w 249"/>
                <a:gd name="T27" fmla="*/ 105 h 108"/>
                <a:gd name="T28" fmla="*/ 241 w 249"/>
                <a:gd name="T29" fmla="*/ 81 h 108"/>
                <a:gd name="T30" fmla="*/ 241 w 249"/>
                <a:gd name="T31" fmla="*/ 41 h 108"/>
                <a:gd name="T32" fmla="*/ 209 w 249"/>
                <a:gd name="T33" fmla="*/ 1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08">
                  <a:moveTo>
                    <a:pt x="209" y="11"/>
                  </a:moveTo>
                  <a:cubicBezTo>
                    <a:pt x="195" y="7"/>
                    <a:pt x="182" y="0"/>
                    <a:pt x="167" y="0"/>
                  </a:cubicBezTo>
                  <a:cubicBezTo>
                    <a:pt x="112" y="0"/>
                    <a:pt x="63" y="35"/>
                    <a:pt x="7" y="16"/>
                  </a:cubicBezTo>
                  <a:cubicBezTo>
                    <a:pt x="5" y="18"/>
                    <a:pt x="1" y="21"/>
                    <a:pt x="0" y="24"/>
                  </a:cubicBezTo>
                  <a:cubicBezTo>
                    <a:pt x="1" y="30"/>
                    <a:pt x="6" y="35"/>
                    <a:pt x="9" y="39"/>
                  </a:cubicBezTo>
                  <a:cubicBezTo>
                    <a:pt x="21" y="54"/>
                    <a:pt x="40" y="60"/>
                    <a:pt x="59" y="58"/>
                  </a:cubicBezTo>
                  <a:cubicBezTo>
                    <a:pt x="65" y="62"/>
                    <a:pt x="67" y="70"/>
                    <a:pt x="73" y="73"/>
                  </a:cubicBezTo>
                  <a:cubicBezTo>
                    <a:pt x="83" y="80"/>
                    <a:pt x="95" y="85"/>
                    <a:pt x="107" y="82"/>
                  </a:cubicBezTo>
                  <a:cubicBezTo>
                    <a:pt x="137" y="81"/>
                    <a:pt x="139" y="46"/>
                    <a:pt x="166" y="38"/>
                  </a:cubicBezTo>
                  <a:cubicBezTo>
                    <a:pt x="173" y="35"/>
                    <a:pt x="182" y="38"/>
                    <a:pt x="187" y="43"/>
                  </a:cubicBezTo>
                  <a:cubicBezTo>
                    <a:pt x="187" y="45"/>
                    <a:pt x="191" y="48"/>
                    <a:pt x="188" y="50"/>
                  </a:cubicBezTo>
                  <a:cubicBezTo>
                    <a:pt x="177" y="51"/>
                    <a:pt x="167" y="60"/>
                    <a:pt x="164" y="71"/>
                  </a:cubicBezTo>
                  <a:cubicBezTo>
                    <a:pt x="160" y="78"/>
                    <a:pt x="162" y="87"/>
                    <a:pt x="167" y="92"/>
                  </a:cubicBezTo>
                  <a:cubicBezTo>
                    <a:pt x="179" y="103"/>
                    <a:pt x="193" y="108"/>
                    <a:pt x="210" y="105"/>
                  </a:cubicBezTo>
                  <a:cubicBezTo>
                    <a:pt x="223" y="103"/>
                    <a:pt x="236" y="94"/>
                    <a:pt x="241" y="81"/>
                  </a:cubicBezTo>
                  <a:cubicBezTo>
                    <a:pt x="247" y="69"/>
                    <a:pt x="249" y="53"/>
                    <a:pt x="241" y="41"/>
                  </a:cubicBezTo>
                  <a:cubicBezTo>
                    <a:pt x="233" y="28"/>
                    <a:pt x="220" y="21"/>
                    <a:pt x="20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2971801" y="850900"/>
              <a:ext cx="981075" cy="450850"/>
            </a:xfrm>
            <a:custGeom>
              <a:avLst/>
              <a:gdLst>
                <a:gd name="T0" fmla="*/ 226 w 231"/>
                <a:gd name="T1" fmla="*/ 52 h 106"/>
                <a:gd name="T2" fmla="*/ 195 w 231"/>
                <a:gd name="T3" fmla="*/ 20 h 106"/>
                <a:gd name="T4" fmla="*/ 82 w 231"/>
                <a:gd name="T5" fmla="*/ 25 h 106"/>
                <a:gd name="T6" fmla="*/ 2 w 231"/>
                <a:gd name="T7" fmla="*/ 30 h 106"/>
                <a:gd name="T8" fmla="*/ 4 w 231"/>
                <a:gd name="T9" fmla="*/ 39 h 106"/>
                <a:gd name="T10" fmla="*/ 38 w 231"/>
                <a:gd name="T11" fmla="*/ 55 h 106"/>
                <a:gd name="T12" fmla="*/ 57 w 231"/>
                <a:gd name="T13" fmla="*/ 55 h 106"/>
                <a:gd name="T14" fmla="*/ 70 w 231"/>
                <a:gd name="T15" fmla="*/ 73 h 106"/>
                <a:gd name="T16" fmla="*/ 105 w 231"/>
                <a:gd name="T17" fmla="*/ 75 h 106"/>
                <a:gd name="T18" fmla="*/ 145 w 231"/>
                <a:gd name="T19" fmla="*/ 39 h 106"/>
                <a:gd name="T20" fmla="*/ 177 w 231"/>
                <a:gd name="T21" fmla="*/ 39 h 106"/>
                <a:gd name="T22" fmla="*/ 186 w 231"/>
                <a:gd name="T23" fmla="*/ 57 h 106"/>
                <a:gd name="T24" fmla="*/ 167 w 231"/>
                <a:gd name="T25" fmla="*/ 65 h 106"/>
                <a:gd name="T26" fmla="*/ 161 w 231"/>
                <a:gd name="T27" fmla="*/ 91 h 106"/>
                <a:gd name="T28" fmla="*/ 194 w 231"/>
                <a:gd name="T29" fmla="*/ 102 h 106"/>
                <a:gd name="T30" fmla="*/ 224 w 231"/>
                <a:gd name="T31" fmla="*/ 80 h 106"/>
                <a:gd name="T32" fmla="*/ 226 w 231"/>
                <a:gd name="T33" fmla="*/ 5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06">
                  <a:moveTo>
                    <a:pt x="226" y="52"/>
                  </a:moveTo>
                  <a:cubicBezTo>
                    <a:pt x="221" y="37"/>
                    <a:pt x="206" y="29"/>
                    <a:pt x="195" y="20"/>
                  </a:cubicBezTo>
                  <a:cubicBezTo>
                    <a:pt x="160" y="0"/>
                    <a:pt x="117" y="18"/>
                    <a:pt x="82" y="25"/>
                  </a:cubicBezTo>
                  <a:cubicBezTo>
                    <a:pt x="58" y="35"/>
                    <a:pt x="27" y="34"/>
                    <a:pt x="2" y="30"/>
                  </a:cubicBezTo>
                  <a:cubicBezTo>
                    <a:pt x="0" y="34"/>
                    <a:pt x="2" y="36"/>
                    <a:pt x="4" y="39"/>
                  </a:cubicBezTo>
                  <a:cubicBezTo>
                    <a:pt x="13" y="48"/>
                    <a:pt x="25" y="54"/>
                    <a:pt x="38" y="55"/>
                  </a:cubicBezTo>
                  <a:cubicBezTo>
                    <a:pt x="45" y="57"/>
                    <a:pt x="52" y="47"/>
                    <a:pt x="57" y="55"/>
                  </a:cubicBezTo>
                  <a:cubicBezTo>
                    <a:pt x="58" y="62"/>
                    <a:pt x="63" y="69"/>
                    <a:pt x="70" y="73"/>
                  </a:cubicBezTo>
                  <a:cubicBezTo>
                    <a:pt x="81" y="77"/>
                    <a:pt x="93" y="79"/>
                    <a:pt x="105" y="75"/>
                  </a:cubicBezTo>
                  <a:cubicBezTo>
                    <a:pt x="124" y="68"/>
                    <a:pt x="126" y="46"/>
                    <a:pt x="145" y="39"/>
                  </a:cubicBezTo>
                  <a:cubicBezTo>
                    <a:pt x="154" y="33"/>
                    <a:pt x="167" y="32"/>
                    <a:pt x="177" y="39"/>
                  </a:cubicBezTo>
                  <a:cubicBezTo>
                    <a:pt x="182" y="43"/>
                    <a:pt x="190" y="49"/>
                    <a:pt x="186" y="57"/>
                  </a:cubicBezTo>
                  <a:cubicBezTo>
                    <a:pt x="184" y="66"/>
                    <a:pt x="174" y="61"/>
                    <a:pt x="167" y="65"/>
                  </a:cubicBezTo>
                  <a:cubicBezTo>
                    <a:pt x="161" y="72"/>
                    <a:pt x="158" y="82"/>
                    <a:pt x="161" y="91"/>
                  </a:cubicBezTo>
                  <a:cubicBezTo>
                    <a:pt x="170" y="100"/>
                    <a:pt x="181" y="106"/>
                    <a:pt x="194" y="102"/>
                  </a:cubicBezTo>
                  <a:cubicBezTo>
                    <a:pt x="208" y="102"/>
                    <a:pt x="220" y="94"/>
                    <a:pt x="224" y="80"/>
                  </a:cubicBezTo>
                  <a:cubicBezTo>
                    <a:pt x="231" y="72"/>
                    <a:pt x="225" y="62"/>
                    <a:pt x="22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4125913" y="898525"/>
              <a:ext cx="1090613" cy="1062038"/>
            </a:xfrm>
            <a:custGeom>
              <a:avLst/>
              <a:gdLst>
                <a:gd name="T0" fmla="*/ 175 w 257"/>
                <a:gd name="T1" fmla="*/ 11 h 250"/>
                <a:gd name="T2" fmla="*/ 166 w 257"/>
                <a:gd name="T3" fmla="*/ 10 h 250"/>
                <a:gd name="T4" fmla="*/ 93 w 257"/>
                <a:gd name="T5" fmla="*/ 24 h 250"/>
                <a:gd name="T6" fmla="*/ 74 w 257"/>
                <a:gd name="T7" fmla="*/ 14 h 250"/>
                <a:gd name="T8" fmla="*/ 16 w 257"/>
                <a:gd name="T9" fmla="*/ 17 h 250"/>
                <a:gd name="T10" fmla="*/ 1 w 257"/>
                <a:gd name="T11" fmla="*/ 59 h 250"/>
                <a:gd name="T12" fmla="*/ 52 w 257"/>
                <a:gd name="T13" fmla="*/ 130 h 250"/>
                <a:gd name="T14" fmla="*/ 143 w 257"/>
                <a:gd name="T15" fmla="*/ 192 h 250"/>
                <a:gd name="T16" fmla="*/ 170 w 257"/>
                <a:gd name="T17" fmla="*/ 241 h 250"/>
                <a:gd name="T18" fmla="*/ 168 w 257"/>
                <a:gd name="T19" fmla="*/ 250 h 250"/>
                <a:gd name="T20" fmla="*/ 175 w 257"/>
                <a:gd name="T21" fmla="*/ 249 h 250"/>
                <a:gd name="T22" fmla="*/ 204 w 257"/>
                <a:gd name="T23" fmla="*/ 201 h 250"/>
                <a:gd name="T24" fmla="*/ 225 w 257"/>
                <a:gd name="T25" fmla="*/ 201 h 250"/>
                <a:gd name="T26" fmla="*/ 247 w 257"/>
                <a:gd name="T27" fmla="*/ 183 h 250"/>
                <a:gd name="T28" fmla="*/ 246 w 257"/>
                <a:gd name="T29" fmla="*/ 135 h 250"/>
                <a:gd name="T30" fmla="*/ 220 w 257"/>
                <a:gd name="T31" fmla="*/ 103 h 250"/>
                <a:gd name="T32" fmla="*/ 205 w 257"/>
                <a:gd name="T33" fmla="*/ 73 h 250"/>
                <a:gd name="T34" fmla="*/ 175 w 257"/>
                <a:gd name="T35" fmla="*/ 106 h 250"/>
                <a:gd name="T36" fmla="*/ 102 w 257"/>
                <a:gd name="T37" fmla="*/ 107 h 250"/>
                <a:gd name="T38" fmla="*/ 82 w 257"/>
                <a:gd name="T39" fmla="*/ 75 h 250"/>
                <a:gd name="T40" fmla="*/ 93 w 257"/>
                <a:gd name="T41" fmla="*/ 55 h 250"/>
                <a:gd name="T42" fmla="*/ 107 w 257"/>
                <a:gd name="T43" fmla="*/ 53 h 250"/>
                <a:gd name="T44" fmla="*/ 110 w 257"/>
                <a:gd name="T45" fmla="*/ 68 h 250"/>
                <a:gd name="T46" fmla="*/ 126 w 257"/>
                <a:gd name="T47" fmla="*/ 87 h 250"/>
                <a:gd name="T48" fmla="*/ 162 w 257"/>
                <a:gd name="T49" fmla="*/ 86 h 250"/>
                <a:gd name="T50" fmla="*/ 175 w 257"/>
                <a:gd name="T51" fmla="*/ 24 h 250"/>
                <a:gd name="T52" fmla="*/ 175 w 257"/>
                <a:gd name="T53" fmla="*/ 1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50">
                  <a:moveTo>
                    <a:pt x="175" y="11"/>
                  </a:moveTo>
                  <a:cubicBezTo>
                    <a:pt x="166" y="10"/>
                    <a:pt x="166" y="10"/>
                    <a:pt x="166" y="10"/>
                  </a:cubicBezTo>
                  <a:cubicBezTo>
                    <a:pt x="141" y="0"/>
                    <a:pt x="113" y="9"/>
                    <a:pt x="93" y="2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6" y="5"/>
                    <a:pt x="33" y="5"/>
                    <a:pt x="16" y="17"/>
                  </a:cubicBezTo>
                  <a:cubicBezTo>
                    <a:pt x="5" y="28"/>
                    <a:pt x="0" y="44"/>
                    <a:pt x="1" y="59"/>
                  </a:cubicBezTo>
                  <a:cubicBezTo>
                    <a:pt x="7" y="89"/>
                    <a:pt x="29" y="109"/>
                    <a:pt x="52" y="130"/>
                  </a:cubicBezTo>
                  <a:cubicBezTo>
                    <a:pt x="83" y="150"/>
                    <a:pt x="117" y="165"/>
                    <a:pt x="143" y="192"/>
                  </a:cubicBezTo>
                  <a:cubicBezTo>
                    <a:pt x="152" y="209"/>
                    <a:pt x="171" y="221"/>
                    <a:pt x="170" y="241"/>
                  </a:cubicBezTo>
                  <a:cubicBezTo>
                    <a:pt x="170" y="243"/>
                    <a:pt x="166" y="246"/>
                    <a:pt x="168" y="250"/>
                  </a:cubicBezTo>
                  <a:cubicBezTo>
                    <a:pt x="170" y="250"/>
                    <a:pt x="173" y="249"/>
                    <a:pt x="175" y="249"/>
                  </a:cubicBezTo>
                  <a:cubicBezTo>
                    <a:pt x="192" y="241"/>
                    <a:pt x="204" y="221"/>
                    <a:pt x="204" y="201"/>
                  </a:cubicBezTo>
                  <a:cubicBezTo>
                    <a:pt x="225" y="201"/>
                    <a:pt x="225" y="201"/>
                    <a:pt x="225" y="201"/>
                  </a:cubicBezTo>
                  <a:cubicBezTo>
                    <a:pt x="234" y="198"/>
                    <a:pt x="241" y="191"/>
                    <a:pt x="247" y="183"/>
                  </a:cubicBezTo>
                  <a:cubicBezTo>
                    <a:pt x="248" y="168"/>
                    <a:pt x="257" y="148"/>
                    <a:pt x="246" y="135"/>
                  </a:cubicBezTo>
                  <a:cubicBezTo>
                    <a:pt x="233" y="130"/>
                    <a:pt x="226" y="116"/>
                    <a:pt x="220" y="103"/>
                  </a:cubicBezTo>
                  <a:cubicBezTo>
                    <a:pt x="214" y="93"/>
                    <a:pt x="220" y="74"/>
                    <a:pt x="205" y="73"/>
                  </a:cubicBezTo>
                  <a:cubicBezTo>
                    <a:pt x="193" y="83"/>
                    <a:pt x="188" y="99"/>
                    <a:pt x="175" y="106"/>
                  </a:cubicBezTo>
                  <a:cubicBezTo>
                    <a:pt x="152" y="116"/>
                    <a:pt x="124" y="119"/>
                    <a:pt x="102" y="107"/>
                  </a:cubicBezTo>
                  <a:cubicBezTo>
                    <a:pt x="91" y="101"/>
                    <a:pt x="82" y="87"/>
                    <a:pt x="82" y="75"/>
                  </a:cubicBezTo>
                  <a:cubicBezTo>
                    <a:pt x="83" y="66"/>
                    <a:pt x="86" y="59"/>
                    <a:pt x="93" y="55"/>
                  </a:cubicBezTo>
                  <a:cubicBezTo>
                    <a:pt x="97" y="53"/>
                    <a:pt x="102" y="50"/>
                    <a:pt x="107" y="53"/>
                  </a:cubicBezTo>
                  <a:cubicBezTo>
                    <a:pt x="111" y="57"/>
                    <a:pt x="109" y="63"/>
                    <a:pt x="110" y="68"/>
                  </a:cubicBezTo>
                  <a:cubicBezTo>
                    <a:pt x="113" y="76"/>
                    <a:pt x="120" y="82"/>
                    <a:pt x="126" y="87"/>
                  </a:cubicBezTo>
                  <a:cubicBezTo>
                    <a:pt x="138" y="92"/>
                    <a:pt x="151" y="90"/>
                    <a:pt x="162" y="86"/>
                  </a:cubicBezTo>
                  <a:cubicBezTo>
                    <a:pt x="186" y="73"/>
                    <a:pt x="177" y="44"/>
                    <a:pt x="175" y="24"/>
                  </a:cubicBezTo>
                  <a:cubicBezTo>
                    <a:pt x="173" y="19"/>
                    <a:pt x="179" y="15"/>
                    <a:pt x="17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3082926" y="901700"/>
              <a:ext cx="819150" cy="344488"/>
            </a:xfrm>
            <a:custGeom>
              <a:avLst/>
              <a:gdLst>
                <a:gd name="T0" fmla="*/ 177 w 193"/>
                <a:gd name="T1" fmla="*/ 22 h 81"/>
                <a:gd name="T2" fmla="*/ 153 w 193"/>
                <a:gd name="T3" fmla="*/ 9 h 81"/>
                <a:gd name="T4" fmla="*/ 46 w 193"/>
                <a:gd name="T5" fmla="*/ 22 h 81"/>
                <a:gd name="T6" fmla="*/ 6 w 193"/>
                <a:gd name="T7" fmla="*/ 27 h 81"/>
                <a:gd name="T8" fmla="*/ 1 w 193"/>
                <a:gd name="T9" fmla="*/ 30 h 81"/>
                <a:gd name="T10" fmla="*/ 35 w 193"/>
                <a:gd name="T11" fmla="*/ 33 h 81"/>
                <a:gd name="T12" fmla="*/ 39 w 193"/>
                <a:gd name="T13" fmla="*/ 34 h 81"/>
                <a:gd name="T14" fmla="*/ 62 w 193"/>
                <a:gd name="T15" fmla="*/ 55 h 81"/>
                <a:gd name="T16" fmla="*/ 91 w 193"/>
                <a:gd name="T17" fmla="*/ 42 h 81"/>
                <a:gd name="T18" fmla="*/ 129 w 193"/>
                <a:gd name="T19" fmla="*/ 15 h 81"/>
                <a:gd name="T20" fmla="*/ 163 w 193"/>
                <a:gd name="T21" fmla="*/ 27 h 81"/>
                <a:gd name="T22" fmla="*/ 166 w 193"/>
                <a:gd name="T23" fmla="*/ 47 h 81"/>
                <a:gd name="T24" fmla="*/ 147 w 193"/>
                <a:gd name="T25" fmla="*/ 67 h 81"/>
                <a:gd name="T26" fmla="*/ 150 w 193"/>
                <a:gd name="T27" fmla="*/ 78 h 81"/>
                <a:gd name="T28" fmla="*/ 181 w 193"/>
                <a:gd name="T29" fmla="*/ 74 h 81"/>
                <a:gd name="T30" fmla="*/ 193 w 193"/>
                <a:gd name="T31" fmla="*/ 49 h 81"/>
                <a:gd name="T32" fmla="*/ 177 w 193"/>
                <a:gd name="T33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81">
                  <a:moveTo>
                    <a:pt x="177" y="22"/>
                  </a:moveTo>
                  <a:cubicBezTo>
                    <a:pt x="153" y="9"/>
                    <a:pt x="153" y="9"/>
                    <a:pt x="153" y="9"/>
                  </a:cubicBezTo>
                  <a:cubicBezTo>
                    <a:pt x="115" y="0"/>
                    <a:pt x="80" y="11"/>
                    <a:pt x="46" y="22"/>
                  </a:cubicBezTo>
                  <a:cubicBezTo>
                    <a:pt x="35" y="27"/>
                    <a:pt x="20" y="26"/>
                    <a:pt x="6" y="27"/>
                  </a:cubicBezTo>
                  <a:cubicBezTo>
                    <a:pt x="4" y="27"/>
                    <a:pt x="0" y="27"/>
                    <a:pt x="1" y="30"/>
                  </a:cubicBezTo>
                  <a:cubicBezTo>
                    <a:pt x="10" y="36"/>
                    <a:pt x="24" y="32"/>
                    <a:pt x="35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46"/>
                    <a:pt x="52" y="54"/>
                    <a:pt x="62" y="55"/>
                  </a:cubicBezTo>
                  <a:cubicBezTo>
                    <a:pt x="74" y="58"/>
                    <a:pt x="83" y="48"/>
                    <a:pt x="91" y="42"/>
                  </a:cubicBezTo>
                  <a:cubicBezTo>
                    <a:pt x="101" y="30"/>
                    <a:pt x="113" y="15"/>
                    <a:pt x="129" y="15"/>
                  </a:cubicBezTo>
                  <a:cubicBezTo>
                    <a:pt x="141" y="13"/>
                    <a:pt x="155" y="15"/>
                    <a:pt x="163" y="27"/>
                  </a:cubicBezTo>
                  <a:cubicBezTo>
                    <a:pt x="166" y="33"/>
                    <a:pt x="169" y="40"/>
                    <a:pt x="166" y="47"/>
                  </a:cubicBezTo>
                  <a:cubicBezTo>
                    <a:pt x="166" y="59"/>
                    <a:pt x="151" y="57"/>
                    <a:pt x="147" y="67"/>
                  </a:cubicBezTo>
                  <a:cubicBezTo>
                    <a:pt x="146" y="71"/>
                    <a:pt x="147" y="75"/>
                    <a:pt x="150" y="78"/>
                  </a:cubicBezTo>
                  <a:cubicBezTo>
                    <a:pt x="160" y="81"/>
                    <a:pt x="173" y="81"/>
                    <a:pt x="181" y="74"/>
                  </a:cubicBezTo>
                  <a:cubicBezTo>
                    <a:pt x="189" y="69"/>
                    <a:pt x="192" y="58"/>
                    <a:pt x="193" y="49"/>
                  </a:cubicBezTo>
                  <a:cubicBezTo>
                    <a:pt x="189" y="40"/>
                    <a:pt x="187" y="29"/>
                    <a:pt x="17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4143376" y="936625"/>
              <a:ext cx="1022350" cy="968375"/>
            </a:xfrm>
            <a:custGeom>
              <a:avLst/>
              <a:gdLst>
                <a:gd name="T0" fmla="*/ 164 w 241"/>
                <a:gd name="T1" fmla="*/ 15 h 228"/>
                <a:gd name="T2" fmla="*/ 162 w 241"/>
                <a:gd name="T3" fmla="*/ 10 h 228"/>
                <a:gd name="T4" fmla="*/ 105 w 241"/>
                <a:gd name="T5" fmla="*/ 14 h 228"/>
                <a:gd name="T6" fmla="*/ 88 w 241"/>
                <a:gd name="T7" fmla="*/ 24 h 228"/>
                <a:gd name="T8" fmla="*/ 41 w 241"/>
                <a:gd name="T9" fmla="*/ 5 h 228"/>
                <a:gd name="T10" fmla="*/ 9 w 241"/>
                <a:gd name="T11" fmla="*/ 25 h 228"/>
                <a:gd name="T12" fmla="*/ 16 w 241"/>
                <a:gd name="T13" fmla="*/ 79 h 228"/>
                <a:gd name="T14" fmla="*/ 52 w 241"/>
                <a:gd name="T15" fmla="*/ 116 h 228"/>
                <a:gd name="T16" fmla="*/ 112 w 241"/>
                <a:gd name="T17" fmla="*/ 151 h 228"/>
                <a:gd name="T18" fmla="*/ 173 w 241"/>
                <a:gd name="T19" fmla="*/ 219 h 228"/>
                <a:gd name="T20" fmla="*/ 176 w 241"/>
                <a:gd name="T21" fmla="*/ 228 h 228"/>
                <a:gd name="T22" fmla="*/ 191 w 241"/>
                <a:gd name="T23" fmla="*/ 197 h 228"/>
                <a:gd name="T24" fmla="*/ 191 w 241"/>
                <a:gd name="T25" fmla="*/ 182 h 228"/>
                <a:gd name="T26" fmla="*/ 214 w 241"/>
                <a:gd name="T27" fmla="*/ 184 h 228"/>
                <a:gd name="T28" fmla="*/ 236 w 241"/>
                <a:gd name="T29" fmla="*/ 170 h 228"/>
                <a:gd name="T30" fmla="*/ 238 w 241"/>
                <a:gd name="T31" fmla="*/ 132 h 228"/>
                <a:gd name="T32" fmla="*/ 209 w 241"/>
                <a:gd name="T33" fmla="*/ 98 h 228"/>
                <a:gd name="T34" fmla="*/ 202 w 241"/>
                <a:gd name="T35" fmla="*/ 75 h 228"/>
                <a:gd name="T36" fmla="*/ 175 w 241"/>
                <a:gd name="T37" fmla="*/ 105 h 228"/>
                <a:gd name="T38" fmla="*/ 88 w 241"/>
                <a:gd name="T39" fmla="*/ 99 h 228"/>
                <a:gd name="T40" fmla="*/ 71 w 241"/>
                <a:gd name="T41" fmla="*/ 58 h 228"/>
                <a:gd name="T42" fmla="*/ 89 w 241"/>
                <a:gd name="T43" fmla="*/ 37 h 228"/>
                <a:gd name="T44" fmla="*/ 107 w 241"/>
                <a:gd name="T45" fmla="*/ 38 h 228"/>
                <a:gd name="T46" fmla="*/ 114 w 241"/>
                <a:gd name="T47" fmla="*/ 59 h 228"/>
                <a:gd name="T48" fmla="*/ 133 w 241"/>
                <a:gd name="T49" fmla="*/ 73 h 228"/>
                <a:gd name="T50" fmla="*/ 159 w 241"/>
                <a:gd name="T51" fmla="*/ 67 h 228"/>
                <a:gd name="T52" fmla="*/ 164 w 241"/>
                <a:gd name="T53" fmla="*/ 1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28">
                  <a:moveTo>
                    <a:pt x="164" y="15"/>
                  </a:moveTo>
                  <a:cubicBezTo>
                    <a:pt x="162" y="10"/>
                    <a:pt x="162" y="10"/>
                    <a:pt x="162" y="10"/>
                  </a:cubicBezTo>
                  <a:cubicBezTo>
                    <a:pt x="144" y="0"/>
                    <a:pt x="121" y="2"/>
                    <a:pt x="105" y="14"/>
                  </a:cubicBezTo>
                  <a:cubicBezTo>
                    <a:pt x="98" y="17"/>
                    <a:pt x="96" y="23"/>
                    <a:pt x="88" y="24"/>
                  </a:cubicBezTo>
                  <a:cubicBezTo>
                    <a:pt x="73" y="16"/>
                    <a:pt x="59" y="5"/>
                    <a:pt x="41" y="5"/>
                  </a:cubicBezTo>
                  <a:cubicBezTo>
                    <a:pt x="28" y="5"/>
                    <a:pt x="14" y="13"/>
                    <a:pt x="9" y="25"/>
                  </a:cubicBezTo>
                  <a:cubicBezTo>
                    <a:pt x="0" y="44"/>
                    <a:pt x="7" y="64"/>
                    <a:pt x="16" y="79"/>
                  </a:cubicBezTo>
                  <a:cubicBezTo>
                    <a:pt x="27" y="92"/>
                    <a:pt x="39" y="103"/>
                    <a:pt x="52" y="116"/>
                  </a:cubicBezTo>
                  <a:cubicBezTo>
                    <a:pt x="72" y="128"/>
                    <a:pt x="91" y="139"/>
                    <a:pt x="112" y="151"/>
                  </a:cubicBezTo>
                  <a:cubicBezTo>
                    <a:pt x="140" y="166"/>
                    <a:pt x="155" y="194"/>
                    <a:pt x="173" y="219"/>
                  </a:cubicBezTo>
                  <a:cubicBezTo>
                    <a:pt x="175" y="222"/>
                    <a:pt x="171" y="227"/>
                    <a:pt x="176" y="228"/>
                  </a:cubicBezTo>
                  <a:cubicBezTo>
                    <a:pt x="186" y="220"/>
                    <a:pt x="190" y="209"/>
                    <a:pt x="191" y="197"/>
                  </a:cubicBezTo>
                  <a:cubicBezTo>
                    <a:pt x="193" y="191"/>
                    <a:pt x="188" y="187"/>
                    <a:pt x="191" y="182"/>
                  </a:cubicBezTo>
                  <a:cubicBezTo>
                    <a:pt x="199" y="182"/>
                    <a:pt x="205" y="187"/>
                    <a:pt x="214" y="184"/>
                  </a:cubicBezTo>
                  <a:cubicBezTo>
                    <a:pt x="223" y="183"/>
                    <a:pt x="231" y="178"/>
                    <a:pt x="236" y="170"/>
                  </a:cubicBezTo>
                  <a:cubicBezTo>
                    <a:pt x="241" y="159"/>
                    <a:pt x="241" y="142"/>
                    <a:pt x="238" y="132"/>
                  </a:cubicBezTo>
                  <a:cubicBezTo>
                    <a:pt x="223" y="125"/>
                    <a:pt x="216" y="111"/>
                    <a:pt x="209" y="98"/>
                  </a:cubicBezTo>
                  <a:cubicBezTo>
                    <a:pt x="205" y="91"/>
                    <a:pt x="206" y="82"/>
                    <a:pt x="202" y="75"/>
                  </a:cubicBezTo>
                  <a:cubicBezTo>
                    <a:pt x="194" y="87"/>
                    <a:pt x="186" y="96"/>
                    <a:pt x="175" y="105"/>
                  </a:cubicBezTo>
                  <a:cubicBezTo>
                    <a:pt x="148" y="119"/>
                    <a:pt x="112" y="116"/>
                    <a:pt x="88" y="99"/>
                  </a:cubicBezTo>
                  <a:cubicBezTo>
                    <a:pt x="75" y="89"/>
                    <a:pt x="68" y="74"/>
                    <a:pt x="71" y="58"/>
                  </a:cubicBezTo>
                  <a:cubicBezTo>
                    <a:pt x="74" y="49"/>
                    <a:pt x="80" y="40"/>
                    <a:pt x="89" y="37"/>
                  </a:cubicBezTo>
                  <a:cubicBezTo>
                    <a:pt x="94" y="34"/>
                    <a:pt x="102" y="36"/>
                    <a:pt x="107" y="38"/>
                  </a:cubicBezTo>
                  <a:cubicBezTo>
                    <a:pt x="113" y="44"/>
                    <a:pt x="114" y="51"/>
                    <a:pt x="114" y="59"/>
                  </a:cubicBezTo>
                  <a:cubicBezTo>
                    <a:pt x="118" y="66"/>
                    <a:pt x="125" y="71"/>
                    <a:pt x="133" y="73"/>
                  </a:cubicBezTo>
                  <a:cubicBezTo>
                    <a:pt x="143" y="76"/>
                    <a:pt x="150" y="71"/>
                    <a:pt x="159" y="67"/>
                  </a:cubicBezTo>
                  <a:cubicBezTo>
                    <a:pt x="174" y="52"/>
                    <a:pt x="164" y="34"/>
                    <a:pt x="16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4181476" y="969963"/>
              <a:ext cx="942975" cy="846138"/>
            </a:xfrm>
            <a:custGeom>
              <a:avLst/>
              <a:gdLst>
                <a:gd name="T0" fmla="*/ 69 w 222"/>
                <a:gd name="T1" fmla="*/ 22 h 199"/>
                <a:gd name="T2" fmla="*/ 68 w 222"/>
                <a:gd name="T3" fmla="*/ 18 h 199"/>
                <a:gd name="T4" fmla="*/ 21 w 222"/>
                <a:gd name="T5" fmla="*/ 7 h 199"/>
                <a:gd name="T6" fmla="*/ 5 w 222"/>
                <a:gd name="T7" fmla="*/ 27 h 199"/>
                <a:gd name="T8" fmla="*/ 74 w 222"/>
                <a:gd name="T9" fmla="*/ 115 h 199"/>
                <a:gd name="T10" fmla="*/ 153 w 222"/>
                <a:gd name="T11" fmla="*/ 176 h 199"/>
                <a:gd name="T12" fmla="*/ 167 w 222"/>
                <a:gd name="T13" fmla="*/ 199 h 199"/>
                <a:gd name="T14" fmla="*/ 176 w 222"/>
                <a:gd name="T15" fmla="*/ 176 h 199"/>
                <a:gd name="T16" fmla="*/ 178 w 222"/>
                <a:gd name="T17" fmla="*/ 165 h 199"/>
                <a:gd name="T18" fmla="*/ 205 w 222"/>
                <a:gd name="T19" fmla="*/ 168 h 199"/>
                <a:gd name="T20" fmla="*/ 219 w 222"/>
                <a:gd name="T21" fmla="*/ 153 h 199"/>
                <a:gd name="T22" fmla="*/ 221 w 222"/>
                <a:gd name="T23" fmla="*/ 129 h 199"/>
                <a:gd name="T24" fmla="*/ 193 w 222"/>
                <a:gd name="T25" fmla="*/ 95 h 199"/>
                <a:gd name="T26" fmla="*/ 186 w 222"/>
                <a:gd name="T27" fmla="*/ 89 h 199"/>
                <a:gd name="T28" fmla="*/ 144 w 222"/>
                <a:gd name="T29" fmla="*/ 111 h 199"/>
                <a:gd name="T30" fmla="*/ 98 w 222"/>
                <a:gd name="T31" fmla="*/ 108 h 199"/>
                <a:gd name="T32" fmla="*/ 86 w 222"/>
                <a:gd name="T33" fmla="*/ 104 h 199"/>
                <a:gd name="T34" fmla="*/ 54 w 222"/>
                <a:gd name="T35" fmla="*/ 66 h 199"/>
                <a:gd name="T36" fmla="*/ 57 w 222"/>
                <a:gd name="T37" fmla="*/ 38 h 199"/>
                <a:gd name="T38" fmla="*/ 69 w 222"/>
                <a:gd name="T39" fmla="*/ 2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99">
                  <a:moveTo>
                    <a:pt x="69" y="22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57" y="8"/>
                    <a:pt x="37" y="0"/>
                    <a:pt x="21" y="7"/>
                  </a:cubicBezTo>
                  <a:cubicBezTo>
                    <a:pt x="13" y="11"/>
                    <a:pt x="7" y="18"/>
                    <a:pt x="5" y="27"/>
                  </a:cubicBezTo>
                  <a:cubicBezTo>
                    <a:pt x="0" y="69"/>
                    <a:pt x="44" y="94"/>
                    <a:pt x="74" y="115"/>
                  </a:cubicBezTo>
                  <a:cubicBezTo>
                    <a:pt x="105" y="129"/>
                    <a:pt x="131" y="149"/>
                    <a:pt x="153" y="176"/>
                  </a:cubicBezTo>
                  <a:cubicBezTo>
                    <a:pt x="159" y="183"/>
                    <a:pt x="156" y="195"/>
                    <a:pt x="167" y="199"/>
                  </a:cubicBezTo>
                  <a:cubicBezTo>
                    <a:pt x="174" y="195"/>
                    <a:pt x="173" y="183"/>
                    <a:pt x="176" y="176"/>
                  </a:cubicBezTo>
                  <a:cubicBezTo>
                    <a:pt x="175" y="172"/>
                    <a:pt x="173" y="167"/>
                    <a:pt x="178" y="165"/>
                  </a:cubicBezTo>
                  <a:cubicBezTo>
                    <a:pt x="187" y="164"/>
                    <a:pt x="195" y="173"/>
                    <a:pt x="205" y="168"/>
                  </a:cubicBezTo>
                  <a:cubicBezTo>
                    <a:pt x="212" y="165"/>
                    <a:pt x="217" y="160"/>
                    <a:pt x="219" y="153"/>
                  </a:cubicBezTo>
                  <a:cubicBezTo>
                    <a:pt x="221" y="145"/>
                    <a:pt x="222" y="138"/>
                    <a:pt x="221" y="129"/>
                  </a:cubicBezTo>
                  <a:cubicBezTo>
                    <a:pt x="208" y="122"/>
                    <a:pt x="197" y="110"/>
                    <a:pt x="193" y="95"/>
                  </a:cubicBezTo>
                  <a:cubicBezTo>
                    <a:pt x="191" y="93"/>
                    <a:pt x="190" y="89"/>
                    <a:pt x="186" y="89"/>
                  </a:cubicBezTo>
                  <a:cubicBezTo>
                    <a:pt x="174" y="100"/>
                    <a:pt x="159" y="108"/>
                    <a:pt x="144" y="111"/>
                  </a:cubicBezTo>
                  <a:cubicBezTo>
                    <a:pt x="128" y="116"/>
                    <a:pt x="114" y="108"/>
                    <a:pt x="98" y="108"/>
                  </a:cubicBezTo>
                  <a:cubicBezTo>
                    <a:pt x="94" y="107"/>
                    <a:pt x="91" y="103"/>
                    <a:pt x="86" y="104"/>
                  </a:cubicBezTo>
                  <a:cubicBezTo>
                    <a:pt x="71" y="95"/>
                    <a:pt x="58" y="83"/>
                    <a:pt x="54" y="66"/>
                  </a:cubicBezTo>
                  <a:cubicBezTo>
                    <a:pt x="50" y="57"/>
                    <a:pt x="53" y="46"/>
                    <a:pt x="57" y="38"/>
                  </a:cubicBezTo>
                  <a:cubicBezTo>
                    <a:pt x="62" y="33"/>
                    <a:pt x="69" y="29"/>
                    <a:pt x="6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4551363" y="979488"/>
              <a:ext cx="279400" cy="233363"/>
            </a:xfrm>
            <a:custGeom>
              <a:avLst/>
              <a:gdLst>
                <a:gd name="T0" fmla="*/ 61 w 66"/>
                <a:gd name="T1" fmla="*/ 9 h 55"/>
                <a:gd name="T2" fmla="*/ 56 w 66"/>
                <a:gd name="T3" fmla="*/ 5 h 55"/>
                <a:gd name="T4" fmla="*/ 7 w 66"/>
                <a:gd name="T5" fmla="*/ 11 h 55"/>
                <a:gd name="T6" fmla="*/ 20 w 66"/>
                <a:gd name="T7" fmla="*/ 22 h 55"/>
                <a:gd name="T8" fmla="*/ 39 w 66"/>
                <a:gd name="T9" fmla="*/ 54 h 55"/>
                <a:gd name="T10" fmla="*/ 56 w 66"/>
                <a:gd name="T11" fmla="*/ 52 h 55"/>
                <a:gd name="T12" fmla="*/ 61 w 66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5">
                  <a:moveTo>
                    <a:pt x="61" y="9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40" y="0"/>
                    <a:pt x="22" y="5"/>
                    <a:pt x="7" y="11"/>
                  </a:cubicBezTo>
                  <a:cubicBezTo>
                    <a:pt x="0" y="25"/>
                    <a:pt x="17" y="12"/>
                    <a:pt x="20" y="22"/>
                  </a:cubicBezTo>
                  <a:cubicBezTo>
                    <a:pt x="22" y="34"/>
                    <a:pt x="26" y="49"/>
                    <a:pt x="39" y="54"/>
                  </a:cubicBezTo>
                  <a:cubicBezTo>
                    <a:pt x="44" y="55"/>
                    <a:pt x="51" y="55"/>
                    <a:pt x="56" y="52"/>
                  </a:cubicBezTo>
                  <a:cubicBezTo>
                    <a:pt x="66" y="40"/>
                    <a:pt x="63" y="24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5132388" y="979488"/>
              <a:ext cx="1057275" cy="1116013"/>
            </a:xfrm>
            <a:custGeom>
              <a:avLst/>
              <a:gdLst>
                <a:gd name="T0" fmla="*/ 106 w 249"/>
                <a:gd name="T1" fmla="*/ 25 h 263"/>
                <a:gd name="T2" fmla="*/ 32 w 249"/>
                <a:gd name="T3" fmla="*/ 7 h 263"/>
                <a:gd name="T4" fmla="*/ 4 w 249"/>
                <a:gd name="T5" fmla="*/ 45 h 263"/>
                <a:gd name="T6" fmla="*/ 13 w 249"/>
                <a:gd name="T7" fmla="*/ 88 h 263"/>
                <a:gd name="T8" fmla="*/ 35 w 249"/>
                <a:gd name="T9" fmla="*/ 97 h 263"/>
                <a:gd name="T10" fmla="*/ 49 w 249"/>
                <a:gd name="T11" fmla="*/ 84 h 263"/>
                <a:gd name="T12" fmla="*/ 58 w 249"/>
                <a:gd name="T13" fmla="*/ 58 h 263"/>
                <a:gd name="T14" fmla="*/ 67 w 249"/>
                <a:gd name="T15" fmla="*/ 59 h 263"/>
                <a:gd name="T16" fmla="*/ 76 w 249"/>
                <a:gd name="T17" fmla="*/ 86 h 263"/>
                <a:gd name="T18" fmla="*/ 65 w 249"/>
                <a:gd name="T19" fmla="*/ 102 h 263"/>
                <a:gd name="T20" fmla="*/ 73 w 249"/>
                <a:gd name="T21" fmla="*/ 108 h 263"/>
                <a:gd name="T22" fmla="*/ 136 w 249"/>
                <a:gd name="T23" fmla="*/ 107 h 263"/>
                <a:gd name="T24" fmla="*/ 140 w 249"/>
                <a:gd name="T25" fmla="*/ 109 h 263"/>
                <a:gd name="T26" fmla="*/ 149 w 249"/>
                <a:gd name="T27" fmla="*/ 164 h 263"/>
                <a:gd name="T28" fmla="*/ 177 w 249"/>
                <a:gd name="T29" fmla="*/ 170 h 263"/>
                <a:gd name="T30" fmla="*/ 194 w 249"/>
                <a:gd name="T31" fmla="*/ 182 h 263"/>
                <a:gd name="T32" fmla="*/ 189 w 249"/>
                <a:gd name="T33" fmla="*/ 194 h 263"/>
                <a:gd name="T34" fmla="*/ 173 w 249"/>
                <a:gd name="T35" fmla="*/ 193 h 263"/>
                <a:gd name="T36" fmla="*/ 160 w 249"/>
                <a:gd name="T37" fmla="*/ 199 h 263"/>
                <a:gd name="T38" fmla="*/ 152 w 249"/>
                <a:gd name="T39" fmla="*/ 226 h 263"/>
                <a:gd name="T40" fmla="*/ 185 w 249"/>
                <a:gd name="T41" fmla="*/ 257 h 263"/>
                <a:gd name="T42" fmla="*/ 233 w 249"/>
                <a:gd name="T43" fmla="*/ 234 h 263"/>
                <a:gd name="T44" fmla="*/ 231 w 249"/>
                <a:gd name="T45" fmla="*/ 152 h 263"/>
                <a:gd name="T46" fmla="*/ 210 w 249"/>
                <a:gd name="T47" fmla="*/ 124 h 263"/>
                <a:gd name="T48" fmla="*/ 227 w 249"/>
                <a:gd name="T49" fmla="*/ 107 h 263"/>
                <a:gd name="T50" fmla="*/ 242 w 249"/>
                <a:gd name="T51" fmla="*/ 22 h 263"/>
                <a:gd name="T52" fmla="*/ 240 w 249"/>
                <a:gd name="T53" fmla="*/ 18 h 263"/>
                <a:gd name="T54" fmla="*/ 207 w 249"/>
                <a:gd name="T55" fmla="*/ 10 h 263"/>
                <a:gd name="T56" fmla="*/ 123 w 249"/>
                <a:gd name="T57" fmla="*/ 36 h 263"/>
                <a:gd name="T58" fmla="*/ 106 w 249"/>
                <a:gd name="T59" fmla="*/ 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263">
                  <a:moveTo>
                    <a:pt x="106" y="25"/>
                  </a:moveTo>
                  <a:cubicBezTo>
                    <a:pt x="83" y="13"/>
                    <a:pt x="60" y="0"/>
                    <a:pt x="32" y="7"/>
                  </a:cubicBezTo>
                  <a:cubicBezTo>
                    <a:pt x="15" y="12"/>
                    <a:pt x="10" y="31"/>
                    <a:pt x="4" y="45"/>
                  </a:cubicBezTo>
                  <a:cubicBezTo>
                    <a:pt x="0" y="59"/>
                    <a:pt x="4" y="77"/>
                    <a:pt x="13" y="88"/>
                  </a:cubicBezTo>
                  <a:cubicBezTo>
                    <a:pt x="19" y="96"/>
                    <a:pt x="27" y="97"/>
                    <a:pt x="35" y="97"/>
                  </a:cubicBezTo>
                  <a:cubicBezTo>
                    <a:pt x="42" y="95"/>
                    <a:pt x="45" y="89"/>
                    <a:pt x="49" y="84"/>
                  </a:cubicBezTo>
                  <a:cubicBezTo>
                    <a:pt x="54" y="76"/>
                    <a:pt x="50" y="64"/>
                    <a:pt x="58" y="58"/>
                  </a:cubicBezTo>
                  <a:cubicBezTo>
                    <a:pt x="60" y="58"/>
                    <a:pt x="65" y="56"/>
                    <a:pt x="67" y="59"/>
                  </a:cubicBezTo>
                  <a:cubicBezTo>
                    <a:pt x="74" y="67"/>
                    <a:pt x="79" y="75"/>
                    <a:pt x="76" y="86"/>
                  </a:cubicBezTo>
                  <a:cubicBezTo>
                    <a:pt x="75" y="93"/>
                    <a:pt x="70" y="97"/>
                    <a:pt x="65" y="102"/>
                  </a:cubicBezTo>
                  <a:cubicBezTo>
                    <a:pt x="66" y="106"/>
                    <a:pt x="71" y="106"/>
                    <a:pt x="73" y="108"/>
                  </a:cubicBezTo>
                  <a:cubicBezTo>
                    <a:pt x="94" y="104"/>
                    <a:pt x="115" y="107"/>
                    <a:pt x="136" y="107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7" y="127"/>
                    <a:pt x="152" y="144"/>
                    <a:pt x="149" y="164"/>
                  </a:cubicBezTo>
                  <a:cubicBezTo>
                    <a:pt x="154" y="178"/>
                    <a:pt x="168" y="165"/>
                    <a:pt x="177" y="170"/>
                  </a:cubicBezTo>
                  <a:cubicBezTo>
                    <a:pt x="183" y="172"/>
                    <a:pt x="194" y="174"/>
                    <a:pt x="194" y="182"/>
                  </a:cubicBezTo>
                  <a:cubicBezTo>
                    <a:pt x="194" y="187"/>
                    <a:pt x="193" y="191"/>
                    <a:pt x="189" y="194"/>
                  </a:cubicBezTo>
                  <a:cubicBezTo>
                    <a:pt x="183" y="195"/>
                    <a:pt x="178" y="195"/>
                    <a:pt x="173" y="193"/>
                  </a:cubicBezTo>
                  <a:cubicBezTo>
                    <a:pt x="168" y="194"/>
                    <a:pt x="163" y="195"/>
                    <a:pt x="160" y="199"/>
                  </a:cubicBezTo>
                  <a:cubicBezTo>
                    <a:pt x="154" y="206"/>
                    <a:pt x="148" y="215"/>
                    <a:pt x="152" y="226"/>
                  </a:cubicBezTo>
                  <a:cubicBezTo>
                    <a:pt x="158" y="238"/>
                    <a:pt x="170" y="255"/>
                    <a:pt x="185" y="257"/>
                  </a:cubicBezTo>
                  <a:cubicBezTo>
                    <a:pt x="206" y="263"/>
                    <a:pt x="221" y="249"/>
                    <a:pt x="233" y="234"/>
                  </a:cubicBezTo>
                  <a:cubicBezTo>
                    <a:pt x="248" y="210"/>
                    <a:pt x="243" y="175"/>
                    <a:pt x="231" y="152"/>
                  </a:cubicBezTo>
                  <a:cubicBezTo>
                    <a:pt x="225" y="141"/>
                    <a:pt x="214" y="136"/>
                    <a:pt x="210" y="124"/>
                  </a:cubicBezTo>
                  <a:cubicBezTo>
                    <a:pt x="216" y="119"/>
                    <a:pt x="222" y="113"/>
                    <a:pt x="227" y="107"/>
                  </a:cubicBezTo>
                  <a:cubicBezTo>
                    <a:pt x="249" y="84"/>
                    <a:pt x="242" y="52"/>
                    <a:pt x="242" y="22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28" y="17"/>
                    <a:pt x="217" y="15"/>
                    <a:pt x="207" y="10"/>
                  </a:cubicBezTo>
                  <a:cubicBezTo>
                    <a:pt x="176" y="4"/>
                    <a:pt x="143" y="11"/>
                    <a:pt x="123" y="36"/>
                  </a:cubicBezTo>
                  <a:cubicBezTo>
                    <a:pt x="115" y="41"/>
                    <a:pt x="112" y="28"/>
                    <a:pt x="10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5175251" y="1004888"/>
              <a:ext cx="966788" cy="1052513"/>
            </a:xfrm>
            <a:custGeom>
              <a:avLst/>
              <a:gdLst>
                <a:gd name="T0" fmla="*/ 105 w 228"/>
                <a:gd name="T1" fmla="*/ 43 h 248"/>
                <a:gd name="T2" fmla="*/ 93 w 228"/>
                <a:gd name="T3" fmla="*/ 26 h 248"/>
                <a:gd name="T4" fmla="*/ 21 w 228"/>
                <a:gd name="T5" fmla="*/ 9 h 248"/>
                <a:gd name="T6" fmla="*/ 0 w 228"/>
                <a:gd name="T7" fmla="*/ 46 h 248"/>
                <a:gd name="T8" fmla="*/ 10 w 228"/>
                <a:gd name="T9" fmla="*/ 80 h 248"/>
                <a:gd name="T10" fmla="*/ 28 w 228"/>
                <a:gd name="T11" fmla="*/ 80 h 248"/>
                <a:gd name="T12" fmla="*/ 35 w 228"/>
                <a:gd name="T13" fmla="*/ 53 h 248"/>
                <a:gd name="T14" fmla="*/ 48 w 228"/>
                <a:gd name="T15" fmla="*/ 43 h 248"/>
                <a:gd name="T16" fmla="*/ 62 w 228"/>
                <a:gd name="T17" fmla="*/ 48 h 248"/>
                <a:gd name="T18" fmla="*/ 75 w 228"/>
                <a:gd name="T19" fmla="*/ 71 h 248"/>
                <a:gd name="T20" fmla="*/ 71 w 228"/>
                <a:gd name="T21" fmla="*/ 93 h 248"/>
                <a:gd name="T22" fmla="*/ 102 w 228"/>
                <a:gd name="T23" fmla="*/ 93 h 248"/>
                <a:gd name="T24" fmla="*/ 137 w 228"/>
                <a:gd name="T25" fmla="*/ 97 h 248"/>
                <a:gd name="T26" fmla="*/ 146 w 228"/>
                <a:gd name="T27" fmla="*/ 128 h 248"/>
                <a:gd name="T28" fmla="*/ 150 w 228"/>
                <a:gd name="T29" fmla="*/ 157 h 248"/>
                <a:gd name="T30" fmla="*/ 190 w 228"/>
                <a:gd name="T31" fmla="*/ 171 h 248"/>
                <a:gd name="T32" fmla="*/ 190 w 228"/>
                <a:gd name="T33" fmla="*/ 187 h 248"/>
                <a:gd name="T34" fmla="*/ 160 w 228"/>
                <a:gd name="T35" fmla="*/ 195 h 248"/>
                <a:gd name="T36" fmla="*/ 151 w 228"/>
                <a:gd name="T37" fmla="*/ 205 h 248"/>
                <a:gd name="T38" fmla="*/ 167 w 228"/>
                <a:gd name="T39" fmla="*/ 239 h 248"/>
                <a:gd name="T40" fmla="*/ 202 w 228"/>
                <a:gd name="T41" fmla="*/ 240 h 248"/>
                <a:gd name="T42" fmla="*/ 222 w 228"/>
                <a:gd name="T43" fmla="*/ 168 h 248"/>
                <a:gd name="T44" fmla="*/ 192 w 228"/>
                <a:gd name="T45" fmla="*/ 118 h 248"/>
                <a:gd name="T46" fmla="*/ 202 w 228"/>
                <a:gd name="T47" fmla="*/ 107 h 248"/>
                <a:gd name="T48" fmla="*/ 224 w 228"/>
                <a:gd name="T49" fmla="*/ 22 h 248"/>
                <a:gd name="T50" fmla="*/ 223 w 228"/>
                <a:gd name="T51" fmla="*/ 19 h 248"/>
                <a:gd name="T52" fmla="*/ 183 w 228"/>
                <a:gd name="T53" fmla="*/ 9 h 248"/>
                <a:gd name="T54" fmla="*/ 111 w 228"/>
                <a:gd name="T55" fmla="*/ 43 h 248"/>
                <a:gd name="T56" fmla="*/ 105 w 228"/>
                <a:gd name="T57" fmla="*/ 4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48">
                  <a:moveTo>
                    <a:pt x="105" y="43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73" y="12"/>
                    <a:pt x="47" y="0"/>
                    <a:pt x="21" y="9"/>
                  </a:cubicBezTo>
                  <a:cubicBezTo>
                    <a:pt x="6" y="17"/>
                    <a:pt x="5" y="32"/>
                    <a:pt x="0" y="46"/>
                  </a:cubicBezTo>
                  <a:cubicBezTo>
                    <a:pt x="1" y="58"/>
                    <a:pt x="2" y="71"/>
                    <a:pt x="10" y="80"/>
                  </a:cubicBezTo>
                  <a:cubicBezTo>
                    <a:pt x="14" y="84"/>
                    <a:pt x="22" y="84"/>
                    <a:pt x="28" y="80"/>
                  </a:cubicBezTo>
                  <a:cubicBezTo>
                    <a:pt x="35" y="73"/>
                    <a:pt x="37" y="62"/>
                    <a:pt x="35" y="53"/>
                  </a:cubicBezTo>
                  <a:cubicBezTo>
                    <a:pt x="38" y="47"/>
                    <a:pt x="44" y="46"/>
                    <a:pt x="48" y="43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8" y="55"/>
                    <a:pt x="73" y="62"/>
                    <a:pt x="75" y="71"/>
                  </a:cubicBezTo>
                  <a:cubicBezTo>
                    <a:pt x="77" y="80"/>
                    <a:pt x="70" y="87"/>
                    <a:pt x="71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14" y="96"/>
                    <a:pt x="126" y="91"/>
                    <a:pt x="137" y="97"/>
                  </a:cubicBezTo>
                  <a:cubicBezTo>
                    <a:pt x="139" y="107"/>
                    <a:pt x="144" y="117"/>
                    <a:pt x="146" y="128"/>
                  </a:cubicBezTo>
                  <a:cubicBezTo>
                    <a:pt x="148" y="137"/>
                    <a:pt x="146" y="147"/>
                    <a:pt x="150" y="157"/>
                  </a:cubicBezTo>
                  <a:cubicBezTo>
                    <a:pt x="164" y="159"/>
                    <a:pt x="182" y="156"/>
                    <a:pt x="190" y="171"/>
                  </a:cubicBezTo>
                  <a:cubicBezTo>
                    <a:pt x="191" y="175"/>
                    <a:pt x="193" y="182"/>
                    <a:pt x="190" y="187"/>
                  </a:cubicBezTo>
                  <a:cubicBezTo>
                    <a:pt x="184" y="201"/>
                    <a:pt x="171" y="194"/>
                    <a:pt x="160" y="195"/>
                  </a:cubicBezTo>
                  <a:cubicBezTo>
                    <a:pt x="156" y="197"/>
                    <a:pt x="152" y="200"/>
                    <a:pt x="151" y="205"/>
                  </a:cubicBezTo>
                  <a:cubicBezTo>
                    <a:pt x="144" y="218"/>
                    <a:pt x="158" y="230"/>
                    <a:pt x="167" y="239"/>
                  </a:cubicBezTo>
                  <a:cubicBezTo>
                    <a:pt x="177" y="248"/>
                    <a:pt x="191" y="246"/>
                    <a:pt x="202" y="240"/>
                  </a:cubicBezTo>
                  <a:cubicBezTo>
                    <a:pt x="227" y="225"/>
                    <a:pt x="226" y="193"/>
                    <a:pt x="222" y="168"/>
                  </a:cubicBezTo>
                  <a:cubicBezTo>
                    <a:pt x="218" y="148"/>
                    <a:pt x="202" y="134"/>
                    <a:pt x="192" y="118"/>
                  </a:cubicBezTo>
                  <a:cubicBezTo>
                    <a:pt x="193" y="113"/>
                    <a:pt x="198" y="112"/>
                    <a:pt x="202" y="107"/>
                  </a:cubicBezTo>
                  <a:cubicBezTo>
                    <a:pt x="228" y="88"/>
                    <a:pt x="227" y="53"/>
                    <a:pt x="224" y="22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07" y="19"/>
                    <a:pt x="198" y="7"/>
                    <a:pt x="183" y="9"/>
                  </a:cubicBezTo>
                  <a:cubicBezTo>
                    <a:pt x="154" y="6"/>
                    <a:pt x="127" y="22"/>
                    <a:pt x="111" y="43"/>
                  </a:cubicBezTo>
                  <a:cubicBezTo>
                    <a:pt x="109" y="45"/>
                    <a:pt x="107" y="45"/>
                    <a:pt x="10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5195888" y="1046163"/>
              <a:ext cx="946150" cy="982663"/>
            </a:xfrm>
            <a:custGeom>
              <a:avLst/>
              <a:gdLst>
                <a:gd name="T0" fmla="*/ 83 w 223"/>
                <a:gd name="T1" fmla="*/ 22 h 231"/>
                <a:gd name="T2" fmla="*/ 38 w 223"/>
                <a:gd name="T3" fmla="*/ 4 h 231"/>
                <a:gd name="T4" fmla="*/ 6 w 223"/>
                <a:gd name="T5" fmla="*/ 26 h 231"/>
                <a:gd name="T6" fmla="*/ 10 w 223"/>
                <a:gd name="T7" fmla="*/ 61 h 231"/>
                <a:gd name="T8" fmla="*/ 20 w 223"/>
                <a:gd name="T9" fmla="*/ 58 h 231"/>
                <a:gd name="T10" fmla="*/ 31 w 223"/>
                <a:gd name="T11" fmla="*/ 31 h 231"/>
                <a:gd name="T12" fmla="*/ 68 w 223"/>
                <a:gd name="T13" fmla="*/ 34 h 231"/>
                <a:gd name="T14" fmla="*/ 74 w 223"/>
                <a:gd name="T15" fmla="*/ 73 h 231"/>
                <a:gd name="T16" fmla="*/ 89 w 223"/>
                <a:gd name="T17" fmla="*/ 74 h 231"/>
                <a:gd name="T18" fmla="*/ 136 w 223"/>
                <a:gd name="T19" fmla="*/ 82 h 231"/>
                <a:gd name="T20" fmla="*/ 150 w 223"/>
                <a:gd name="T21" fmla="*/ 135 h 231"/>
                <a:gd name="T22" fmla="*/ 175 w 223"/>
                <a:gd name="T23" fmla="*/ 140 h 231"/>
                <a:gd name="T24" fmla="*/ 191 w 223"/>
                <a:gd name="T25" fmla="*/ 159 h 231"/>
                <a:gd name="T26" fmla="*/ 185 w 223"/>
                <a:gd name="T27" fmla="*/ 191 h 231"/>
                <a:gd name="T28" fmla="*/ 152 w 223"/>
                <a:gd name="T29" fmla="*/ 195 h 231"/>
                <a:gd name="T30" fmla="*/ 156 w 223"/>
                <a:gd name="T31" fmla="*/ 217 h 231"/>
                <a:gd name="T32" fmla="*/ 188 w 223"/>
                <a:gd name="T33" fmla="*/ 226 h 231"/>
                <a:gd name="T34" fmla="*/ 212 w 223"/>
                <a:gd name="T35" fmla="*/ 195 h 231"/>
                <a:gd name="T36" fmla="*/ 172 w 223"/>
                <a:gd name="T37" fmla="*/ 110 h 231"/>
                <a:gd name="T38" fmla="*/ 173 w 223"/>
                <a:gd name="T39" fmla="*/ 108 h 231"/>
                <a:gd name="T40" fmla="*/ 211 w 223"/>
                <a:gd name="T41" fmla="*/ 20 h 231"/>
                <a:gd name="T42" fmla="*/ 182 w 223"/>
                <a:gd name="T43" fmla="*/ 6 h 231"/>
                <a:gd name="T44" fmla="*/ 107 w 223"/>
                <a:gd name="T45" fmla="*/ 48 h 231"/>
                <a:gd name="T46" fmla="*/ 99 w 223"/>
                <a:gd name="T47" fmla="*/ 49 h 231"/>
                <a:gd name="T48" fmla="*/ 83 w 223"/>
                <a:gd name="T49" fmla="*/ 2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31">
                  <a:moveTo>
                    <a:pt x="83" y="22"/>
                  </a:moveTo>
                  <a:cubicBezTo>
                    <a:pt x="71" y="11"/>
                    <a:pt x="56" y="3"/>
                    <a:pt x="38" y="4"/>
                  </a:cubicBezTo>
                  <a:cubicBezTo>
                    <a:pt x="26" y="6"/>
                    <a:pt x="10" y="12"/>
                    <a:pt x="6" y="26"/>
                  </a:cubicBezTo>
                  <a:cubicBezTo>
                    <a:pt x="1" y="38"/>
                    <a:pt x="0" y="51"/>
                    <a:pt x="10" y="61"/>
                  </a:cubicBezTo>
                  <a:cubicBezTo>
                    <a:pt x="13" y="63"/>
                    <a:pt x="16" y="60"/>
                    <a:pt x="20" y="58"/>
                  </a:cubicBezTo>
                  <a:cubicBezTo>
                    <a:pt x="23" y="49"/>
                    <a:pt x="23" y="39"/>
                    <a:pt x="31" y="31"/>
                  </a:cubicBezTo>
                  <a:cubicBezTo>
                    <a:pt x="42" y="27"/>
                    <a:pt x="58" y="26"/>
                    <a:pt x="68" y="34"/>
                  </a:cubicBezTo>
                  <a:cubicBezTo>
                    <a:pt x="77" y="45"/>
                    <a:pt x="77" y="61"/>
                    <a:pt x="74" y="73"/>
                  </a:cubicBezTo>
                  <a:cubicBezTo>
                    <a:pt x="77" y="79"/>
                    <a:pt x="84" y="73"/>
                    <a:pt x="89" y="74"/>
                  </a:cubicBezTo>
                  <a:cubicBezTo>
                    <a:pt x="104" y="74"/>
                    <a:pt x="124" y="72"/>
                    <a:pt x="136" y="82"/>
                  </a:cubicBezTo>
                  <a:cubicBezTo>
                    <a:pt x="145" y="98"/>
                    <a:pt x="150" y="117"/>
                    <a:pt x="150" y="135"/>
                  </a:cubicBezTo>
                  <a:cubicBezTo>
                    <a:pt x="154" y="143"/>
                    <a:pt x="168" y="137"/>
                    <a:pt x="175" y="140"/>
                  </a:cubicBezTo>
                  <a:cubicBezTo>
                    <a:pt x="183" y="143"/>
                    <a:pt x="188" y="152"/>
                    <a:pt x="191" y="159"/>
                  </a:cubicBezTo>
                  <a:cubicBezTo>
                    <a:pt x="192" y="169"/>
                    <a:pt x="197" y="185"/>
                    <a:pt x="185" y="191"/>
                  </a:cubicBezTo>
                  <a:cubicBezTo>
                    <a:pt x="174" y="200"/>
                    <a:pt x="161" y="183"/>
                    <a:pt x="152" y="195"/>
                  </a:cubicBezTo>
                  <a:cubicBezTo>
                    <a:pt x="147" y="202"/>
                    <a:pt x="152" y="211"/>
                    <a:pt x="156" y="217"/>
                  </a:cubicBezTo>
                  <a:cubicBezTo>
                    <a:pt x="166" y="224"/>
                    <a:pt x="177" y="231"/>
                    <a:pt x="188" y="226"/>
                  </a:cubicBezTo>
                  <a:cubicBezTo>
                    <a:pt x="202" y="220"/>
                    <a:pt x="209" y="207"/>
                    <a:pt x="212" y="195"/>
                  </a:cubicBezTo>
                  <a:cubicBezTo>
                    <a:pt x="223" y="161"/>
                    <a:pt x="195" y="131"/>
                    <a:pt x="172" y="110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204" y="90"/>
                    <a:pt x="213" y="53"/>
                    <a:pt x="211" y="20"/>
                  </a:cubicBezTo>
                  <a:cubicBezTo>
                    <a:pt x="202" y="15"/>
                    <a:pt x="193" y="7"/>
                    <a:pt x="182" y="6"/>
                  </a:cubicBezTo>
                  <a:cubicBezTo>
                    <a:pt x="152" y="0"/>
                    <a:pt x="125" y="24"/>
                    <a:pt x="107" y="48"/>
                  </a:cubicBezTo>
                  <a:cubicBezTo>
                    <a:pt x="104" y="48"/>
                    <a:pt x="102" y="51"/>
                    <a:pt x="99" y="49"/>
                  </a:cubicBezTo>
                  <a:cubicBezTo>
                    <a:pt x="95" y="40"/>
                    <a:pt x="89" y="31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5776913" y="1152525"/>
              <a:ext cx="238125" cy="263525"/>
            </a:xfrm>
            <a:custGeom>
              <a:avLst/>
              <a:gdLst>
                <a:gd name="T0" fmla="*/ 48 w 56"/>
                <a:gd name="T1" fmla="*/ 10 h 62"/>
                <a:gd name="T2" fmla="*/ 16 w 56"/>
                <a:gd name="T3" fmla="*/ 6 h 62"/>
                <a:gd name="T4" fmla="*/ 0 w 56"/>
                <a:gd name="T5" fmla="*/ 29 h 62"/>
                <a:gd name="T6" fmla="*/ 16 w 56"/>
                <a:gd name="T7" fmla="*/ 58 h 62"/>
                <a:gd name="T8" fmla="*/ 38 w 56"/>
                <a:gd name="T9" fmla="*/ 58 h 62"/>
                <a:gd name="T10" fmla="*/ 56 w 56"/>
                <a:gd name="T11" fmla="*/ 31 h 62"/>
                <a:gd name="T12" fmla="*/ 48 w 56"/>
                <a:gd name="T13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2">
                  <a:moveTo>
                    <a:pt x="48" y="10"/>
                  </a:moveTo>
                  <a:cubicBezTo>
                    <a:pt x="39" y="3"/>
                    <a:pt x="26" y="0"/>
                    <a:pt x="16" y="6"/>
                  </a:cubicBezTo>
                  <a:cubicBezTo>
                    <a:pt x="8" y="12"/>
                    <a:pt x="1" y="20"/>
                    <a:pt x="0" y="29"/>
                  </a:cubicBezTo>
                  <a:cubicBezTo>
                    <a:pt x="1" y="41"/>
                    <a:pt x="6" y="52"/>
                    <a:pt x="16" y="58"/>
                  </a:cubicBezTo>
                  <a:cubicBezTo>
                    <a:pt x="23" y="61"/>
                    <a:pt x="31" y="62"/>
                    <a:pt x="38" y="58"/>
                  </a:cubicBezTo>
                  <a:cubicBezTo>
                    <a:pt x="51" y="56"/>
                    <a:pt x="51" y="41"/>
                    <a:pt x="56" y="31"/>
                  </a:cubicBezTo>
                  <a:cubicBezTo>
                    <a:pt x="56" y="24"/>
                    <a:pt x="54" y="15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5802313" y="1169988"/>
              <a:ext cx="195263" cy="215900"/>
            </a:xfrm>
            <a:custGeom>
              <a:avLst/>
              <a:gdLst>
                <a:gd name="T0" fmla="*/ 41 w 46"/>
                <a:gd name="T1" fmla="*/ 16 h 51"/>
                <a:gd name="T2" fmla="*/ 8 w 46"/>
                <a:gd name="T3" fmla="*/ 14 h 51"/>
                <a:gd name="T4" fmla="*/ 4 w 46"/>
                <a:gd name="T5" fmla="*/ 44 h 51"/>
                <a:gd name="T6" fmla="*/ 12 w 46"/>
                <a:gd name="T7" fmla="*/ 50 h 51"/>
                <a:gd name="T8" fmla="*/ 41 w 46"/>
                <a:gd name="T9" fmla="*/ 42 h 51"/>
                <a:gd name="T10" fmla="*/ 41 w 46"/>
                <a:gd name="T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1">
                  <a:moveTo>
                    <a:pt x="41" y="16"/>
                  </a:moveTo>
                  <a:cubicBezTo>
                    <a:pt x="35" y="0"/>
                    <a:pt x="17" y="5"/>
                    <a:pt x="8" y="14"/>
                  </a:cubicBezTo>
                  <a:cubicBezTo>
                    <a:pt x="2" y="22"/>
                    <a:pt x="0" y="34"/>
                    <a:pt x="4" y="44"/>
                  </a:cubicBezTo>
                  <a:cubicBezTo>
                    <a:pt x="4" y="50"/>
                    <a:pt x="9" y="48"/>
                    <a:pt x="12" y="50"/>
                  </a:cubicBezTo>
                  <a:cubicBezTo>
                    <a:pt x="22" y="50"/>
                    <a:pt x="34" y="51"/>
                    <a:pt x="41" y="42"/>
                  </a:cubicBezTo>
                  <a:cubicBezTo>
                    <a:pt x="46" y="34"/>
                    <a:pt x="45" y="24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5832476" y="1220788"/>
              <a:ext cx="127000" cy="131763"/>
            </a:xfrm>
            <a:custGeom>
              <a:avLst/>
              <a:gdLst>
                <a:gd name="T0" fmla="*/ 28 w 30"/>
                <a:gd name="T1" fmla="*/ 8 h 31"/>
                <a:gd name="T2" fmla="*/ 13 w 30"/>
                <a:gd name="T3" fmla="*/ 2 h 31"/>
                <a:gd name="T4" fmla="*/ 2 w 30"/>
                <a:gd name="T5" fmla="*/ 23 h 31"/>
                <a:gd name="T6" fmla="*/ 12 w 30"/>
                <a:gd name="T7" fmla="*/ 31 h 31"/>
                <a:gd name="T8" fmla="*/ 28 w 30"/>
                <a:gd name="T9" fmla="*/ 23 h 31"/>
                <a:gd name="T10" fmla="*/ 28 w 30"/>
                <a:gd name="T11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8" y="8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6" y="6"/>
                    <a:pt x="0" y="14"/>
                    <a:pt x="2" y="23"/>
                  </a:cubicBezTo>
                  <a:cubicBezTo>
                    <a:pt x="2" y="29"/>
                    <a:pt x="8" y="31"/>
                    <a:pt x="12" y="31"/>
                  </a:cubicBezTo>
                  <a:cubicBezTo>
                    <a:pt x="18" y="31"/>
                    <a:pt x="25" y="29"/>
                    <a:pt x="28" y="23"/>
                  </a:cubicBezTo>
                  <a:cubicBezTo>
                    <a:pt x="30" y="17"/>
                    <a:pt x="30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0"/>
            <p:cNvSpPr>
              <a:spLocks/>
            </p:cNvSpPr>
            <p:nvPr/>
          </p:nvSpPr>
          <p:spPr bwMode="auto">
            <a:xfrm>
              <a:off x="5624513" y="128111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0" y="1"/>
                    <a:pt x="0" y="2"/>
                  </a:cubicBezTo>
                  <a:cubicBezTo>
                    <a:pt x="1" y="3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5348288" y="1573213"/>
              <a:ext cx="250825" cy="217488"/>
            </a:xfrm>
            <a:custGeom>
              <a:avLst/>
              <a:gdLst>
                <a:gd name="T0" fmla="*/ 57 w 59"/>
                <a:gd name="T1" fmla="*/ 9 h 51"/>
                <a:gd name="T2" fmla="*/ 30 w 59"/>
                <a:gd name="T3" fmla="*/ 6 h 51"/>
                <a:gd name="T4" fmla="*/ 2 w 59"/>
                <a:gd name="T5" fmla="*/ 12 h 51"/>
                <a:gd name="T6" fmla="*/ 0 w 59"/>
                <a:gd name="T7" fmla="*/ 43 h 51"/>
                <a:gd name="T8" fmla="*/ 8 w 59"/>
                <a:gd name="T9" fmla="*/ 50 h 51"/>
                <a:gd name="T10" fmla="*/ 50 w 59"/>
                <a:gd name="T11" fmla="*/ 46 h 51"/>
                <a:gd name="T12" fmla="*/ 52 w 59"/>
                <a:gd name="T13" fmla="*/ 44 h 51"/>
                <a:gd name="T14" fmla="*/ 57 w 59"/>
                <a:gd name="T15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1">
                  <a:moveTo>
                    <a:pt x="57" y="9"/>
                  </a:moveTo>
                  <a:cubicBezTo>
                    <a:pt x="52" y="0"/>
                    <a:pt x="39" y="6"/>
                    <a:pt x="30" y="6"/>
                  </a:cubicBezTo>
                  <a:cubicBezTo>
                    <a:pt x="21" y="8"/>
                    <a:pt x="10" y="7"/>
                    <a:pt x="2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45"/>
                    <a:pt x="3" y="51"/>
                    <a:pt x="8" y="50"/>
                  </a:cubicBezTo>
                  <a:cubicBezTo>
                    <a:pt x="21" y="43"/>
                    <a:pt x="36" y="44"/>
                    <a:pt x="50" y="46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9" y="34"/>
                    <a:pt x="56" y="19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4584701" y="1963738"/>
              <a:ext cx="1803400" cy="2514600"/>
            </a:xfrm>
            <a:custGeom>
              <a:avLst/>
              <a:gdLst>
                <a:gd name="T0" fmla="*/ 20 w 425"/>
                <a:gd name="T1" fmla="*/ 9 h 592"/>
                <a:gd name="T2" fmla="*/ 17 w 425"/>
                <a:gd name="T3" fmla="*/ 0 h 592"/>
                <a:gd name="T4" fmla="*/ 2 w 425"/>
                <a:gd name="T5" fmla="*/ 47 h 592"/>
                <a:gd name="T6" fmla="*/ 2 w 425"/>
                <a:gd name="T7" fmla="*/ 54 h 592"/>
                <a:gd name="T8" fmla="*/ 46 w 425"/>
                <a:gd name="T9" fmla="*/ 63 h 592"/>
                <a:gd name="T10" fmla="*/ 33 w 425"/>
                <a:gd name="T11" fmla="*/ 73 h 592"/>
                <a:gd name="T12" fmla="*/ 20 w 425"/>
                <a:gd name="T13" fmla="*/ 100 h 592"/>
                <a:gd name="T14" fmla="*/ 39 w 425"/>
                <a:gd name="T15" fmla="*/ 124 h 592"/>
                <a:gd name="T16" fmla="*/ 80 w 425"/>
                <a:gd name="T17" fmla="*/ 118 h 592"/>
                <a:gd name="T18" fmla="*/ 91 w 425"/>
                <a:gd name="T19" fmla="*/ 100 h 592"/>
                <a:gd name="T20" fmla="*/ 94 w 425"/>
                <a:gd name="T21" fmla="*/ 125 h 592"/>
                <a:gd name="T22" fmla="*/ 110 w 425"/>
                <a:gd name="T23" fmla="*/ 142 h 592"/>
                <a:gd name="T24" fmla="*/ 163 w 425"/>
                <a:gd name="T25" fmla="*/ 131 h 592"/>
                <a:gd name="T26" fmla="*/ 231 w 425"/>
                <a:gd name="T27" fmla="*/ 217 h 592"/>
                <a:gd name="T28" fmla="*/ 274 w 425"/>
                <a:gd name="T29" fmla="*/ 283 h 592"/>
                <a:gd name="T30" fmla="*/ 256 w 425"/>
                <a:gd name="T31" fmla="*/ 309 h 592"/>
                <a:gd name="T32" fmla="*/ 255 w 425"/>
                <a:gd name="T33" fmla="*/ 396 h 592"/>
                <a:gd name="T34" fmla="*/ 266 w 425"/>
                <a:gd name="T35" fmla="*/ 425 h 592"/>
                <a:gd name="T36" fmla="*/ 291 w 425"/>
                <a:gd name="T37" fmla="*/ 505 h 592"/>
                <a:gd name="T38" fmla="*/ 297 w 425"/>
                <a:gd name="T39" fmla="*/ 525 h 592"/>
                <a:gd name="T40" fmla="*/ 369 w 425"/>
                <a:gd name="T41" fmla="*/ 588 h 592"/>
                <a:gd name="T42" fmla="*/ 425 w 425"/>
                <a:gd name="T43" fmla="*/ 567 h 592"/>
                <a:gd name="T44" fmla="*/ 423 w 425"/>
                <a:gd name="T45" fmla="*/ 565 h 592"/>
                <a:gd name="T46" fmla="*/ 411 w 425"/>
                <a:gd name="T47" fmla="*/ 577 h 592"/>
                <a:gd name="T48" fmla="*/ 350 w 425"/>
                <a:gd name="T49" fmla="*/ 578 h 592"/>
                <a:gd name="T50" fmla="*/ 297 w 425"/>
                <a:gd name="T51" fmla="*/ 506 h 592"/>
                <a:gd name="T52" fmla="*/ 273 w 425"/>
                <a:gd name="T53" fmla="*/ 465 h 592"/>
                <a:gd name="T54" fmla="*/ 272 w 425"/>
                <a:gd name="T55" fmla="*/ 417 h 592"/>
                <a:gd name="T56" fmla="*/ 260 w 425"/>
                <a:gd name="T57" fmla="*/ 396 h 592"/>
                <a:gd name="T58" fmla="*/ 272 w 425"/>
                <a:gd name="T59" fmla="*/ 292 h 592"/>
                <a:gd name="T60" fmla="*/ 279 w 425"/>
                <a:gd name="T61" fmla="*/ 283 h 592"/>
                <a:gd name="T62" fmla="*/ 189 w 425"/>
                <a:gd name="T63" fmla="*/ 142 h 592"/>
                <a:gd name="T64" fmla="*/ 124 w 425"/>
                <a:gd name="T65" fmla="*/ 129 h 592"/>
                <a:gd name="T66" fmla="*/ 104 w 425"/>
                <a:gd name="T67" fmla="*/ 135 h 592"/>
                <a:gd name="T68" fmla="*/ 114 w 425"/>
                <a:gd name="T69" fmla="*/ 46 h 592"/>
                <a:gd name="T70" fmla="*/ 117 w 425"/>
                <a:gd name="T71" fmla="*/ 33 h 592"/>
                <a:gd name="T72" fmla="*/ 114 w 425"/>
                <a:gd name="T73" fmla="*/ 32 h 592"/>
                <a:gd name="T74" fmla="*/ 87 w 425"/>
                <a:gd name="T75" fmla="*/ 44 h 592"/>
                <a:gd name="T76" fmla="*/ 26 w 425"/>
                <a:gd name="T77" fmla="*/ 56 h 592"/>
                <a:gd name="T78" fmla="*/ 10 w 425"/>
                <a:gd name="T79" fmla="*/ 49 h 592"/>
                <a:gd name="T80" fmla="*/ 20 w 425"/>
                <a:gd name="T81" fmla="*/ 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5" h="592">
                  <a:moveTo>
                    <a:pt x="20" y="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17"/>
                    <a:pt x="17" y="36"/>
                    <a:pt x="2" y="47"/>
                  </a:cubicBezTo>
                  <a:cubicBezTo>
                    <a:pt x="1" y="49"/>
                    <a:pt x="0" y="51"/>
                    <a:pt x="2" y="54"/>
                  </a:cubicBezTo>
                  <a:cubicBezTo>
                    <a:pt x="13" y="64"/>
                    <a:pt x="32" y="60"/>
                    <a:pt x="46" y="63"/>
                  </a:cubicBezTo>
                  <a:cubicBezTo>
                    <a:pt x="42" y="67"/>
                    <a:pt x="36" y="67"/>
                    <a:pt x="33" y="73"/>
                  </a:cubicBezTo>
                  <a:cubicBezTo>
                    <a:pt x="29" y="83"/>
                    <a:pt x="15" y="87"/>
                    <a:pt x="20" y="100"/>
                  </a:cubicBezTo>
                  <a:cubicBezTo>
                    <a:pt x="21" y="110"/>
                    <a:pt x="30" y="119"/>
                    <a:pt x="39" y="124"/>
                  </a:cubicBezTo>
                  <a:cubicBezTo>
                    <a:pt x="53" y="132"/>
                    <a:pt x="69" y="126"/>
                    <a:pt x="80" y="118"/>
                  </a:cubicBezTo>
                  <a:cubicBezTo>
                    <a:pt x="84" y="113"/>
                    <a:pt x="88" y="106"/>
                    <a:pt x="91" y="100"/>
                  </a:cubicBezTo>
                  <a:cubicBezTo>
                    <a:pt x="93" y="107"/>
                    <a:pt x="91" y="118"/>
                    <a:pt x="94" y="125"/>
                  </a:cubicBezTo>
                  <a:cubicBezTo>
                    <a:pt x="98" y="131"/>
                    <a:pt x="100" y="142"/>
                    <a:pt x="110" y="142"/>
                  </a:cubicBezTo>
                  <a:cubicBezTo>
                    <a:pt x="123" y="129"/>
                    <a:pt x="145" y="126"/>
                    <a:pt x="163" y="131"/>
                  </a:cubicBezTo>
                  <a:cubicBezTo>
                    <a:pt x="198" y="147"/>
                    <a:pt x="211" y="188"/>
                    <a:pt x="231" y="217"/>
                  </a:cubicBezTo>
                  <a:cubicBezTo>
                    <a:pt x="244" y="240"/>
                    <a:pt x="260" y="261"/>
                    <a:pt x="274" y="283"/>
                  </a:cubicBezTo>
                  <a:cubicBezTo>
                    <a:pt x="268" y="292"/>
                    <a:pt x="260" y="299"/>
                    <a:pt x="256" y="309"/>
                  </a:cubicBezTo>
                  <a:cubicBezTo>
                    <a:pt x="244" y="335"/>
                    <a:pt x="244" y="370"/>
                    <a:pt x="255" y="396"/>
                  </a:cubicBezTo>
                  <a:cubicBezTo>
                    <a:pt x="257" y="406"/>
                    <a:pt x="269" y="413"/>
                    <a:pt x="266" y="425"/>
                  </a:cubicBezTo>
                  <a:cubicBezTo>
                    <a:pt x="264" y="456"/>
                    <a:pt x="269" y="484"/>
                    <a:pt x="291" y="505"/>
                  </a:cubicBezTo>
                  <a:cubicBezTo>
                    <a:pt x="297" y="525"/>
                    <a:pt x="297" y="525"/>
                    <a:pt x="297" y="525"/>
                  </a:cubicBezTo>
                  <a:cubicBezTo>
                    <a:pt x="311" y="553"/>
                    <a:pt x="337" y="582"/>
                    <a:pt x="369" y="588"/>
                  </a:cubicBezTo>
                  <a:cubicBezTo>
                    <a:pt x="390" y="592"/>
                    <a:pt x="412" y="584"/>
                    <a:pt x="425" y="567"/>
                  </a:cubicBezTo>
                  <a:cubicBezTo>
                    <a:pt x="425" y="566"/>
                    <a:pt x="424" y="565"/>
                    <a:pt x="423" y="565"/>
                  </a:cubicBezTo>
                  <a:cubicBezTo>
                    <a:pt x="411" y="577"/>
                    <a:pt x="411" y="577"/>
                    <a:pt x="411" y="577"/>
                  </a:cubicBezTo>
                  <a:cubicBezTo>
                    <a:pt x="393" y="589"/>
                    <a:pt x="369" y="586"/>
                    <a:pt x="350" y="578"/>
                  </a:cubicBezTo>
                  <a:cubicBezTo>
                    <a:pt x="326" y="561"/>
                    <a:pt x="303" y="535"/>
                    <a:pt x="297" y="506"/>
                  </a:cubicBezTo>
                  <a:cubicBezTo>
                    <a:pt x="285" y="494"/>
                    <a:pt x="278" y="479"/>
                    <a:pt x="273" y="465"/>
                  </a:cubicBezTo>
                  <a:cubicBezTo>
                    <a:pt x="270" y="449"/>
                    <a:pt x="269" y="433"/>
                    <a:pt x="272" y="417"/>
                  </a:cubicBezTo>
                  <a:cubicBezTo>
                    <a:pt x="260" y="396"/>
                    <a:pt x="260" y="396"/>
                    <a:pt x="260" y="396"/>
                  </a:cubicBezTo>
                  <a:cubicBezTo>
                    <a:pt x="246" y="362"/>
                    <a:pt x="246" y="319"/>
                    <a:pt x="272" y="292"/>
                  </a:cubicBezTo>
                  <a:cubicBezTo>
                    <a:pt x="274" y="288"/>
                    <a:pt x="279" y="287"/>
                    <a:pt x="279" y="283"/>
                  </a:cubicBezTo>
                  <a:cubicBezTo>
                    <a:pt x="247" y="237"/>
                    <a:pt x="221" y="188"/>
                    <a:pt x="189" y="142"/>
                  </a:cubicBezTo>
                  <a:cubicBezTo>
                    <a:pt x="174" y="123"/>
                    <a:pt x="146" y="122"/>
                    <a:pt x="124" y="129"/>
                  </a:cubicBezTo>
                  <a:cubicBezTo>
                    <a:pt x="117" y="131"/>
                    <a:pt x="112" y="141"/>
                    <a:pt x="104" y="135"/>
                  </a:cubicBezTo>
                  <a:cubicBezTo>
                    <a:pt x="86" y="108"/>
                    <a:pt x="101" y="72"/>
                    <a:pt x="114" y="46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67" y="50"/>
                    <a:pt x="48" y="60"/>
                    <a:pt x="26" y="56"/>
                  </a:cubicBezTo>
                  <a:cubicBezTo>
                    <a:pt x="20" y="56"/>
                    <a:pt x="13" y="54"/>
                    <a:pt x="10" y="49"/>
                  </a:cubicBezTo>
                  <a:cubicBezTo>
                    <a:pt x="20" y="39"/>
                    <a:pt x="17" y="22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5208588" y="1951038"/>
              <a:ext cx="1019175" cy="1130300"/>
            </a:xfrm>
            <a:custGeom>
              <a:avLst/>
              <a:gdLst>
                <a:gd name="T0" fmla="*/ 159 w 240"/>
                <a:gd name="T1" fmla="*/ 66 h 266"/>
                <a:gd name="T2" fmla="*/ 81 w 240"/>
                <a:gd name="T3" fmla="*/ 7 h 266"/>
                <a:gd name="T4" fmla="*/ 45 w 240"/>
                <a:gd name="T5" fmla="*/ 16 h 266"/>
                <a:gd name="T6" fmla="*/ 40 w 240"/>
                <a:gd name="T7" fmla="*/ 41 h 266"/>
                <a:gd name="T8" fmla="*/ 9 w 240"/>
                <a:gd name="T9" fmla="*/ 62 h 266"/>
                <a:gd name="T10" fmla="*/ 4 w 240"/>
                <a:gd name="T11" fmla="*/ 81 h 266"/>
                <a:gd name="T12" fmla="*/ 78 w 240"/>
                <a:gd name="T13" fmla="*/ 125 h 266"/>
                <a:gd name="T14" fmla="*/ 121 w 240"/>
                <a:gd name="T15" fmla="*/ 210 h 266"/>
                <a:gd name="T16" fmla="*/ 197 w 240"/>
                <a:gd name="T17" fmla="*/ 261 h 266"/>
                <a:gd name="T18" fmla="*/ 235 w 240"/>
                <a:gd name="T19" fmla="*/ 225 h 266"/>
                <a:gd name="T20" fmla="*/ 230 w 240"/>
                <a:gd name="T21" fmla="*/ 218 h 266"/>
                <a:gd name="T22" fmla="*/ 213 w 240"/>
                <a:gd name="T23" fmla="*/ 248 h 266"/>
                <a:gd name="T24" fmla="*/ 166 w 240"/>
                <a:gd name="T25" fmla="*/ 247 h 266"/>
                <a:gd name="T26" fmla="*/ 86 w 240"/>
                <a:gd name="T27" fmla="*/ 126 h 266"/>
                <a:gd name="T28" fmla="*/ 15 w 240"/>
                <a:gd name="T29" fmla="*/ 77 h 266"/>
                <a:gd name="T30" fmla="*/ 10 w 240"/>
                <a:gd name="T31" fmla="*/ 73 h 266"/>
                <a:gd name="T32" fmla="*/ 47 w 240"/>
                <a:gd name="T33" fmla="*/ 52 h 266"/>
                <a:gd name="T34" fmla="*/ 45 w 240"/>
                <a:gd name="T35" fmla="*/ 31 h 266"/>
                <a:gd name="T36" fmla="*/ 53 w 240"/>
                <a:gd name="T37" fmla="*/ 17 h 266"/>
                <a:gd name="T38" fmla="*/ 129 w 240"/>
                <a:gd name="T39" fmla="*/ 59 h 266"/>
                <a:gd name="T40" fmla="*/ 147 w 240"/>
                <a:gd name="T41" fmla="*/ 72 h 266"/>
                <a:gd name="T42" fmla="*/ 125 w 240"/>
                <a:gd name="T43" fmla="*/ 118 h 266"/>
                <a:gd name="T44" fmla="*/ 149 w 240"/>
                <a:gd name="T45" fmla="*/ 177 h 266"/>
                <a:gd name="T46" fmla="*/ 172 w 240"/>
                <a:gd name="T47" fmla="*/ 180 h 266"/>
                <a:gd name="T48" fmla="*/ 188 w 240"/>
                <a:gd name="T49" fmla="*/ 160 h 266"/>
                <a:gd name="T50" fmla="*/ 187 w 240"/>
                <a:gd name="T51" fmla="*/ 150 h 266"/>
                <a:gd name="T52" fmla="*/ 163 w 240"/>
                <a:gd name="T53" fmla="*/ 137 h 266"/>
                <a:gd name="T54" fmla="*/ 165 w 240"/>
                <a:gd name="T55" fmla="*/ 114 h 266"/>
                <a:gd name="T56" fmla="*/ 221 w 240"/>
                <a:gd name="T57" fmla="*/ 91 h 266"/>
                <a:gd name="T58" fmla="*/ 225 w 240"/>
                <a:gd name="T59" fmla="*/ 103 h 266"/>
                <a:gd name="T60" fmla="*/ 216 w 240"/>
                <a:gd name="T61" fmla="*/ 173 h 266"/>
                <a:gd name="T62" fmla="*/ 229 w 240"/>
                <a:gd name="T63" fmla="*/ 211 h 266"/>
                <a:gd name="T64" fmla="*/ 236 w 240"/>
                <a:gd name="T65" fmla="*/ 216 h 266"/>
                <a:gd name="T66" fmla="*/ 225 w 240"/>
                <a:gd name="T67" fmla="*/ 183 h 266"/>
                <a:gd name="T68" fmla="*/ 234 w 240"/>
                <a:gd name="T69" fmla="*/ 156 h 266"/>
                <a:gd name="T70" fmla="*/ 238 w 240"/>
                <a:gd name="T71" fmla="*/ 138 h 266"/>
                <a:gd name="T72" fmla="*/ 233 w 240"/>
                <a:gd name="T73" fmla="*/ 88 h 266"/>
                <a:gd name="T74" fmla="*/ 228 w 240"/>
                <a:gd name="T75" fmla="*/ 85 h 266"/>
                <a:gd name="T76" fmla="*/ 162 w 240"/>
                <a:gd name="T77" fmla="*/ 107 h 266"/>
                <a:gd name="T78" fmla="*/ 157 w 240"/>
                <a:gd name="T79" fmla="*/ 141 h 266"/>
                <a:gd name="T80" fmla="*/ 169 w 240"/>
                <a:gd name="T81" fmla="*/ 149 h 266"/>
                <a:gd name="T82" fmla="*/ 179 w 240"/>
                <a:gd name="T83" fmla="*/ 161 h 266"/>
                <a:gd name="T84" fmla="*/ 172 w 240"/>
                <a:gd name="T85" fmla="*/ 172 h 266"/>
                <a:gd name="T86" fmla="*/ 136 w 240"/>
                <a:gd name="T87" fmla="*/ 154 h 266"/>
                <a:gd name="T88" fmla="*/ 135 w 240"/>
                <a:gd name="T89" fmla="*/ 98 h 266"/>
                <a:gd name="T90" fmla="*/ 146 w 240"/>
                <a:gd name="T91" fmla="*/ 83 h 266"/>
                <a:gd name="T92" fmla="*/ 160 w 240"/>
                <a:gd name="T93" fmla="*/ 71 h 266"/>
                <a:gd name="T94" fmla="*/ 159 w 240"/>
                <a:gd name="T95" fmla="*/ 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" h="266">
                  <a:moveTo>
                    <a:pt x="159" y="66"/>
                  </a:moveTo>
                  <a:cubicBezTo>
                    <a:pt x="124" y="62"/>
                    <a:pt x="113" y="19"/>
                    <a:pt x="81" y="7"/>
                  </a:cubicBezTo>
                  <a:cubicBezTo>
                    <a:pt x="68" y="2"/>
                    <a:pt x="54" y="7"/>
                    <a:pt x="45" y="16"/>
                  </a:cubicBezTo>
                  <a:cubicBezTo>
                    <a:pt x="39" y="23"/>
                    <a:pt x="38" y="33"/>
                    <a:pt x="40" y="41"/>
                  </a:cubicBezTo>
                  <a:cubicBezTo>
                    <a:pt x="31" y="50"/>
                    <a:pt x="17" y="52"/>
                    <a:pt x="9" y="62"/>
                  </a:cubicBezTo>
                  <a:cubicBezTo>
                    <a:pt x="8" y="69"/>
                    <a:pt x="0" y="74"/>
                    <a:pt x="4" y="81"/>
                  </a:cubicBezTo>
                  <a:cubicBezTo>
                    <a:pt x="33" y="83"/>
                    <a:pt x="63" y="97"/>
                    <a:pt x="78" y="125"/>
                  </a:cubicBezTo>
                  <a:cubicBezTo>
                    <a:pt x="92" y="153"/>
                    <a:pt x="103" y="183"/>
                    <a:pt x="121" y="210"/>
                  </a:cubicBezTo>
                  <a:cubicBezTo>
                    <a:pt x="140" y="234"/>
                    <a:pt x="161" y="266"/>
                    <a:pt x="197" y="261"/>
                  </a:cubicBezTo>
                  <a:cubicBezTo>
                    <a:pt x="215" y="259"/>
                    <a:pt x="231" y="242"/>
                    <a:pt x="235" y="225"/>
                  </a:cubicBezTo>
                  <a:cubicBezTo>
                    <a:pt x="234" y="222"/>
                    <a:pt x="233" y="218"/>
                    <a:pt x="230" y="218"/>
                  </a:cubicBezTo>
                  <a:cubicBezTo>
                    <a:pt x="230" y="230"/>
                    <a:pt x="222" y="240"/>
                    <a:pt x="213" y="248"/>
                  </a:cubicBezTo>
                  <a:cubicBezTo>
                    <a:pt x="199" y="258"/>
                    <a:pt x="180" y="255"/>
                    <a:pt x="166" y="247"/>
                  </a:cubicBezTo>
                  <a:cubicBezTo>
                    <a:pt x="124" y="216"/>
                    <a:pt x="107" y="169"/>
                    <a:pt x="86" y="126"/>
                  </a:cubicBezTo>
                  <a:cubicBezTo>
                    <a:pt x="74" y="98"/>
                    <a:pt x="45" y="80"/>
                    <a:pt x="15" y="77"/>
                  </a:cubicBezTo>
                  <a:cubicBezTo>
                    <a:pt x="13" y="76"/>
                    <a:pt x="9" y="77"/>
                    <a:pt x="10" y="73"/>
                  </a:cubicBezTo>
                  <a:cubicBezTo>
                    <a:pt x="15" y="59"/>
                    <a:pt x="33" y="52"/>
                    <a:pt x="47" y="52"/>
                  </a:cubicBezTo>
                  <a:cubicBezTo>
                    <a:pt x="60" y="47"/>
                    <a:pt x="42" y="40"/>
                    <a:pt x="45" y="31"/>
                  </a:cubicBezTo>
                  <a:cubicBezTo>
                    <a:pt x="45" y="25"/>
                    <a:pt x="49" y="21"/>
                    <a:pt x="53" y="17"/>
                  </a:cubicBezTo>
                  <a:cubicBezTo>
                    <a:pt x="86" y="0"/>
                    <a:pt x="108" y="41"/>
                    <a:pt x="129" y="59"/>
                  </a:cubicBezTo>
                  <a:cubicBezTo>
                    <a:pt x="135" y="63"/>
                    <a:pt x="142" y="67"/>
                    <a:pt x="147" y="72"/>
                  </a:cubicBezTo>
                  <a:cubicBezTo>
                    <a:pt x="135" y="85"/>
                    <a:pt x="129" y="100"/>
                    <a:pt x="125" y="118"/>
                  </a:cubicBezTo>
                  <a:cubicBezTo>
                    <a:pt x="119" y="141"/>
                    <a:pt x="129" y="163"/>
                    <a:pt x="149" y="177"/>
                  </a:cubicBezTo>
                  <a:cubicBezTo>
                    <a:pt x="156" y="179"/>
                    <a:pt x="163" y="182"/>
                    <a:pt x="172" y="180"/>
                  </a:cubicBezTo>
                  <a:cubicBezTo>
                    <a:pt x="179" y="175"/>
                    <a:pt x="186" y="170"/>
                    <a:pt x="188" y="16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3" y="140"/>
                    <a:pt x="170" y="143"/>
                    <a:pt x="163" y="137"/>
                  </a:cubicBezTo>
                  <a:cubicBezTo>
                    <a:pt x="159" y="129"/>
                    <a:pt x="162" y="122"/>
                    <a:pt x="165" y="114"/>
                  </a:cubicBezTo>
                  <a:cubicBezTo>
                    <a:pt x="177" y="96"/>
                    <a:pt x="198" y="87"/>
                    <a:pt x="221" y="91"/>
                  </a:cubicBezTo>
                  <a:cubicBezTo>
                    <a:pt x="225" y="93"/>
                    <a:pt x="225" y="98"/>
                    <a:pt x="225" y="103"/>
                  </a:cubicBezTo>
                  <a:cubicBezTo>
                    <a:pt x="234" y="125"/>
                    <a:pt x="235" y="155"/>
                    <a:pt x="216" y="173"/>
                  </a:cubicBezTo>
                  <a:cubicBezTo>
                    <a:pt x="215" y="187"/>
                    <a:pt x="231" y="196"/>
                    <a:pt x="229" y="211"/>
                  </a:cubicBezTo>
                  <a:cubicBezTo>
                    <a:pt x="231" y="213"/>
                    <a:pt x="233" y="218"/>
                    <a:pt x="236" y="216"/>
                  </a:cubicBezTo>
                  <a:cubicBezTo>
                    <a:pt x="238" y="204"/>
                    <a:pt x="233" y="192"/>
                    <a:pt x="225" y="183"/>
                  </a:cubicBezTo>
                  <a:cubicBezTo>
                    <a:pt x="217" y="172"/>
                    <a:pt x="233" y="166"/>
                    <a:pt x="234" y="156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40" y="120"/>
                    <a:pt x="226" y="106"/>
                    <a:pt x="233" y="88"/>
                  </a:cubicBezTo>
                  <a:cubicBezTo>
                    <a:pt x="232" y="87"/>
                    <a:pt x="230" y="86"/>
                    <a:pt x="228" y="85"/>
                  </a:cubicBezTo>
                  <a:cubicBezTo>
                    <a:pt x="203" y="81"/>
                    <a:pt x="176" y="87"/>
                    <a:pt x="162" y="107"/>
                  </a:cubicBezTo>
                  <a:cubicBezTo>
                    <a:pt x="156" y="118"/>
                    <a:pt x="153" y="129"/>
                    <a:pt x="157" y="141"/>
                  </a:cubicBezTo>
                  <a:cubicBezTo>
                    <a:pt x="159" y="147"/>
                    <a:pt x="164" y="148"/>
                    <a:pt x="169" y="149"/>
                  </a:cubicBezTo>
                  <a:cubicBezTo>
                    <a:pt x="175" y="149"/>
                    <a:pt x="180" y="155"/>
                    <a:pt x="179" y="161"/>
                  </a:cubicBezTo>
                  <a:cubicBezTo>
                    <a:pt x="177" y="166"/>
                    <a:pt x="177" y="171"/>
                    <a:pt x="172" y="172"/>
                  </a:cubicBezTo>
                  <a:cubicBezTo>
                    <a:pt x="156" y="177"/>
                    <a:pt x="144" y="166"/>
                    <a:pt x="136" y="154"/>
                  </a:cubicBezTo>
                  <a:cubicBezTo>
                    <a:pt x="124" y="138"/>
                    <a:pt x="131" y="116"/>
                    <a:pt x="135" y="98"/>
                  </a:cubicBezTo>
                  <a:cubicBezTo>
                    <a:pt x="140" y="94"/>
                    <a:pt x="140" y="87"/>
                    <a:pt x="146" y="83"/>
                  </a:cubicBezTo>
                  <a:cubicBezTo>
                    <a:pt x="151" y="80"/>
                    <a:pt x="153" y="71"/>
                    <a:pt x="160" y="71"/>
                  </a:cubicBezTo>
                  <a:cubicBezTo>
                    <a:pt x="162" y="70"/>
                    <a:pt x="161" y="67"/>
                    <a:pt x="15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5314951" y="2036763"/>
              <a:ext cx="857250" cy="955675"/>
            </a:xfrm>
            <a:custGeom>
              <a:avLst/>
              <a:gdLst>
                <a:gd name="T0" fmla="*/ 108 w 202"/>
                <a:gd name="T1" fmla="*/ 51 h 225"/>
                <a:gd name="T2" fmla="*/ 41 w 202"/>
                <a:gd name="T3" fmla="*/ 0 h 225"/>
                <a:gd name="T4" fmla="*/ 30 w 202"/>
                <a:gd name="T5" fmla="*/ 6 h 225"/>
                <a:gd name="T6" fmla="*/ 35 w 202"/>
                <a:gd name="T7" fmla="*/ 34 h 225"/>
                <a:gd name="T8" fmla="*/ 3 w 202"/>
                <a:gd name="T9" fmla="*/ 46 h 225"/>
                <a:gd name="T10" fmla="*/ 3 w 202"/>
                <a:gd name="T11" fmla="*/ 52 h 225"/>
                <a:gd name="T12" fmla="*/ 26 w 202"/>
                <a:gd name="T13" fmla="*/ 57 h 225"/>
                <a:gd name="T14" fmla="*/ 94 w 202"/>
                <a:gd name="T15" fmla="*/ 157 h 225"/>
                <a:gd name="T16" fmla="*/ 171 w 202"/>
                <a:gd name="T17" fmla="*/ 223 h 225"/>
                <a:gd name="T18" fmla="*/ 192 w 202"/>
                <a:gd name="T19" fmla="*/ 211 h 225"/>
                <a:gd name="T20" fmla="*/ 175 w 202"/>
                <a:gd name="T21" fmla="*/ 155 h 225"/>
                <a:gd name="T22" fmla="*/ 197 w 202"/>
                <a:gd name="T23" fmla="*/ 123 h 225"/>
                <a:gd name="T24" fmla="*/ 189 w 202"/>
                <a:gd name="T25" fmla="*/ 81 h 225"/>
                <a:gd name="T26" fmla="*/ 151 w 202"/>
                <a:gd name="T27" fmla="*/ 90 h 225"/>
                <a:gd name="T28" fmla="*/ 145 w 202"/>
                <a:gd name="T29" fmla="*/ 106 h 225"/>
                <a:gd name="T30" fmla="*/ 171 w 202"/>
                <a:gd name="T31" fmla="*/ 129 h 225"/>
                <a:gd name="T32" fmla="*/ 167 w 202"/>
                <a:gd name="T33" fmla="*/ 157 h 225"/>
                <a:gd name="T34" fmla="*/ 119 w 202"/>
                <a:gd name="T35" fmla="*/ 164 h 225"/>
                <a:gd name="T36" fmla="*/ 97 w 202"/>
                <a:gd name="T37" fmla="*/ 140 h 225"/>
                <a:gd name="T38" fmla="*/ 101 w 202"/>
                <a:gd name="T39" fmla="*/ 62 h 225"/>
                <a:gd name="T40" fmla="*/ 108 w 202"/>
                <a:gd name="T41" fmla="*/ 5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2" h="225">
                  <a:moveTo>
                    <a:pt x="108" y="51"/>
                  </a:moveTo>
                  <a:cubicBezTo>
                    <a:pt x="85" y="38"/>
                    <a:pt x="69" y="7"/>
                    <a:pt x="41" y="0"/>
                  </a:cubicBezTo>
                  <a:cubicBezTo>
                    <a:pt x="37" y="1"/>
                    <a:pt x="33" y="2"/>
                    <a:pt x="30" y="6"/>
                  </a:cubicBezTo>
                  <a:cubicBezTo>
                    <a:pt x="24" y="16"/>
                    <a:pt x="33" y="25"/>
                    <a:pt x="35" y="34"/>
                  </a:cubicBezTo>
                  <a:cubicBezTo>
                    <a:pt x="24" y="39"/>
                    <a:pt x="13" y="41"/>
                    <a:pt x="3" y="46"/>
                  </a:cubicBezTo>
                  <a:cubicBezTo>
                    <a:pt x="1" y="47"/>
                    <a:pt x="0" y="50"/>
                    <a:pt x="3" y="52"/>
                  </a:cubicBezTo>
                  <a:cubicBezTo>
                    <a:pt x="11" y="52"/>
                    <a:pt x="18" y="54"/>
                    <a:pt x="26" y="57"/>
                  </a:cubicBezTo>
                  <a:cubicBezTo>
                    <a:pt x="63" y="79"/>
                    <a:pt x="78" y="121"/>
                    <a:pt x="94" y="157"/>
                  </a:cubicBezTo>
                  <a:cubicBezTo>
                    <a:pt x="110" y="185"/>
                    <a:pt x="135" y="225"/>
                    <a:pt x="171" y="223"/>
                  </a:cubicBezTo>
                  <a:cubicBezTo>
                    <a:pt x="180" y="225"/>
                    <a:pt x="186" y="217"/>
                    <a:pt x="192" y="211"/>
                  </a:cubicBezTo>
                  <a:cubicBezTo>
                    <a:pt x="200" y="189"/>
                    <a:pt x="187" y="171"/>
                    <a:pt x="175" y="155"/>
                  </a:cubicBezTo>
                  <a:cubicBezTo>
                    <a:pt x="183" y="144"/>
                    <a:pt x="192" y="135"/>
                    <a:pt x="197" y="123"/>
                  </a:cubicBezTo>
                  <a:cubicBezTo>
                    <a:pt x="202" y="107"/>
                    <a:pt x="194" y="94"/>
                    <a:pt x="189" y="81"/>
                  </a:cubicBezTo>
                  <a:cubicBezTo>
                    <a:pt x="176" y="78"/>
                    <a:pt x="162" y="80"/>
                    <a:pt x="151" y="90"/>
                  </a:cubicBezTo>
                  <a:cubicBezTo>
                    <a:pt x="148" y="95"/>
                    <a:pt x="144" y="100"/>
                    <a:pt x="145" y="106"/>
                  </a:cubicBezTo>
                  <a:cubicBezTo>
                    <a:pt x="155" y="111"/>
                    <a:pt x="168" y="116"/>
                    <a:pt x="171" y="129"/>
                  </a:cubicBezTo>
                  <a:cubicBezTo>
                    <a:pt x="174" y="138"/>
                    <a:pt x="171" y="149"/>
                    <a:pt x="167" y="157"/>
                  </a:cubicBezTo>
                  <a:cubicBezTo>
                    <a:pt x="155" y="171"/>
                    <a:pt x="135" y="167"/>
                    <a:pt x="119" y="164"/>
                  </a:cubicBezTo>
                  <a:cubicBezTo>
                    <a:pt x="108" y="161"/>
                    <a:pt x="101" y="150"/>
                    <a:pt x="97" y="140"/>
                  </a:cubicBezTo>
                  <a:cubicBezTo>
                    <a:pt x="88" y="115"/>
                    <a:pt x="86" y="84"/>
                    <a:pt x="101" y="62"/>
                  </a:cubicBezTo>
                  <a:cubicBezTo>
                    <a:pt x="104" y="58"/>
                    <a:pt x="108" y="56"/>
                    <a:pt x="1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4800601" y="2143125"/>
              <a:ext cx="242888" cy="220663"/>
            </a:xfrm>
            <a:custGeom>
              <a:avLst/>
              <a:gdLst>
                <a:gd name="T0" fmla="*/ 57 w 57"/>
                <a:gd name="T1" fmla="*/ 0 h 52"/>
                <a:gd name="T2" fmla="*/ 53 w 57"/>
                <a:gd name="T3" fmla="*/ 0 h 52"/>
                <a:gd name="T4" fmla="*/ 0 w 57"/>
                <a:gd name="T5" fmla="*/ 20 h 52"/>
                <a:gd name="T6" fmla="*/ 17 w 57"/>
                <a:gd name="T7" fmla="*/ 23 h 52"/>
                <a:gd name="T8" fmla="*/ 40 w 57"/>
                <a:gd name="T9" fmla="*/ 52 h 52"/>
                <a:gd name="T10" fmla="*/ 57 w 5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2"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36" y="8"/>
                    <a:pt x="18" y="14"/>
                    <a:pt x="0" y="20"/>
                  </a:cubicBezTo>
                  <a:cubicBezTo>
                    <a:pt x="5" y="23"/>
                    <a:pt x="11" y="21"/>
                    <a:pt x="17" y="23"/>
                  </a:cubicBezTo>
                  <a:cubicBezTo>
                    <a:pt x="31" y="27"/>
                    <a:pt x="35" y="41"/>
                    <a:pt x="40" y="52"/>
                  </a:cubicBezTo>
                  <a:cubicBezTo>
                    <a:pt x="43" y="34"/>
                    <a:pt x="50" y="17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4681538" y="2249488"/>
              <a:ext cx="268288" cy="241300"/>
            </a:xfrm>
            <a:custGeom>
              <a:avLst/>
              <a:gdLst>
                <a:gd name="T0" fmla="*/ 55 w 63"/>
                <a:gd name="T1" fmla="*/ 11 h 57"/>
                <a:gd name="T2" fmla="*/ 32 w 63"/>
                <a:gd name="T3" fmla="*/ 0 h 57"/>
                <a:gd name="T4" fmla="*/ 4 w 63"/>
                <a:gd name="T5" fmla="*/ 21 h 57"/>
                <a:gd name="T6" fmla="*/ 6 w 63"/>
                <a:gd name="T7" fmla="*/ 41 h 57"/>
                <a:gd name="T8" fmla="*/ 37 w 63"/>
                <a:gd name="T9" fmla="*/ 56 h 57"/>
                <a:gd name="T10" fmla="*/ 60 w 63"/>
                <a:gd name="T11" fmla="*/ 40 h 57"/>
                <a:gd name="T12" fmla="*/ 55 w 63"/>
                <a:gd name="T13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7">
                  <a:moveTo>
                    <a:pt x="55" y="11"/>
                  </a:moveTo>
                  <a:cubicBezTo>
                    <a:pt x="49" y="4"/>
                    <a:pt x="41" y="1"/>
                    <a:pt x="32" y="0"/>
                  </a:cubicBezTo>
                  <a:cubicBezTo>
                    <a:pt x="18" y="0"/>
                    <a:pt x="12" y="12"/>
                    <a:pt x="4" y="21"/>
                  </a:cubicBezTo>
                  <a:cubicBezTo>
                    <a:pt x="0" y="28"/>
                    <a:pt x="3" y="34"/>
                    <a:pt x="6" y="41"/>
                  </a:cubicBezTo>
                  <a:cubicBezTo>
                    <a:pt x="13" y="51"/>
                    <a:pt x="23" y="57"/>
                    <a:pt x="37" y="56"/>
                  </a:cubicBezTo>
                  <a:cubicBezTo>
                    <a:pt x="45" y="53"/>
                    <a:pt x="55" y="50"/>
                    <a:pt x="60" y="40"/>
                  </a:cubicBezTo>
                  <a:cubicBezTo>
                    <a:pt x="63" y="30"/>
                    <a:pt x="60" y="20"/>
                    <a:pt x="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7"/>
            <p:cNvSpPr>
              <a:spLocks/>
            </p:cNvSpPr>
            <p:nvPr/>
          </p:nvSpPr>
          <p:spPr bwMode="auto">
            <a:xfrm>
              <a:off x="4733926" y="2270125"/>
              <a:ext cx="177800" cy="190500"/>
            </a:xfrm>
            <a:custGeom>
              <a:avLst/>
              <a:gdLst>
                <a:gd name="T0" fmla="*/ 32 w 42"/>
                <a:gd name="T1" fmla="*/ 5 h 45"/>
                <a:gd name="T2" fmla="*/ 18 w 42"/>
                <a:gd name="T3" fmla="*/ 2 h 45"/>
                <a:gd name="T4" fmla="*/ 1 w 42"/>
                <a:gd name="T5" fmla="*/ 24 h 45"/>
                <a:gd name="T6" fmla="*/ 8 w 42"/>
                <a:gd name="T7" fmla="*/ 41 h 45"/>
                <a:gd name="T8" fmla="*/ 38 w 42"/>
                <a:gd name="T9" fmla="*/ 34 h 45"/>
                <a:gd name="T10" fmla="*/ 37 w 42"/>
                <a:gd name="T11" fmla="*/ 21 h 45"/>
                <a:gd name="T12" fmla="*/ 34 w 42"/>
                <a:gd name="T13" fmla="*/ 27 h 45"/>
                <a:gd name="T14" fmla="*/ 19 w 42"/>
                <a:gd name="T15" fmla="*/ 36 h 45"/>
                <a:gd name="T16" fmla="*/ 9 w 42"/>
                <a:gd name="T17" fmla="*/ 32 h 45"/>
                <a:gd name="T18" fmla="*/ 10 w 42"/>
                <a:gd name="T19" fmla="*/ 16 h 45"/>
                <a:gd name="T20" fmla="*/ 25 w 42"/>
                <a:gd name="T21" fmla="*/ 9 h 45"/>
                <a:gd name="T22" fmla="*/ 33 w 42"/>
                <a:gd name="T23" fmla="*/ 11 h 45"/>
                <a:gd name="T24" fmla="*/ 42 w 42"/>
                <a:gd name="T25" fmla="*/ 20 h 45"/>
                <a:gd name="T26" fmla="*/ 32 w 42"/>
                <a:gd name="T2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5">
                  <a:moveTo>
                    <a:pt x="32" y="5"/>
                  </a:moveTo>
                  <a:cubicBezTo>
                    <a:pt x="27" y="8"/>
                    <a:pt x="24" y="0"/>
                    <a:pt x="18" y="2"/>
                  </a:cubicBezTo>
                  <a:cubicBezTo>
                    <a:pt x="9" y="5"/>
                    <a:pt x="2" y="15"/>
                    <a:pt x="1" y="24"/>
                  </a:cubicBezTo>
                  <a:cubicBezTo>
                    <a:pt x="0" y="30"/>
                    <a:pt x="2" y="38"/>
                    <a:pt x="8" y="41"/>
                  </a:cubicBezTo>
                  <a:cubicBezTo>
                    <a:pt x="18" y="45"/>
                    <a:pt x="30" y="42"/>
                    <a:pt x="38" y="34"/>
                  </a:cubicBezTo>
                  <a:cubicBezTo>
                    <a:pt x="41" y="30"/>
                    <a:pt x="41" y="25"/>
                    <a:pt x="37" y="21"/>
                  </a:cubicBezTo>
                  <a:cubicBezTo>
                    <a:pt x="34" y="21"/>
                    <a:pt x="35" y="25"/>
                    <a:pt x="34" y="27"/>
                  </a:cubicBezTo>
                  <a:cubicBezTo>
                    <a:pt x="31" y="33"/>
                    <a:pt x="25" y="36"/>
                    <a:pt x="19" y="36"/>
                  </a:cubicBezTo>
                  <a:cubicBezTo>
                    <a:pt x="15" y="36"/>
                    <a:pt x="11" y="36"/>
                    <a:pt x="9" y="32"/>
                  </a:cubicBezTo>
                  <a:cubicBezTo>
                    <a:pt x="6" y="27"/>
                    <a:pt x="7" y="21"/>
                    <a:pt x="10" y="16"/>
                  </a:cubicBezTo>
                  <a:cubicBezTo>
                    <a:pt x="14" y="13"/>
                    <a:pt x="18" y="8"/>
                    <a:pt x="25" y="9"/>
                  </a:cubicBezTo>
                  <a:cubicBezTo>
                    <a:pt x="27" y="11"/>
                    <a:pt x="30" y="9"/>
                    <a:pt x="33" y="11"/>
                  </a:cubicBezTo>
                  <a:cubicBezTo>
                    <a:pt x="37" y="13"/>
                    <a:pt x="37" y="23"/>
                    <a:pt x="42" y="20"/>
                  </a:cubicBezTo>
                  <a:cubicBezTo>
                    <a:pt x="42" y="14"/>
                    <a:pt x="37" y="7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6202363" y="3089275"/>
              <a:ext cx="211138" cy="1262063"/>
            </a:xfrm>
            <a:custGeom>
              <a:avLst/>
              <a:gdLst>
                <a:gd name="T0" fmla="*/ 21 w 50"/>
                <a:gd name="T1" fmla="*/ 20 h 297"/>
                <a:gd name="T2" fmla="*/ 44 w 50"/>
                <a:gd name="T3" fmla="*/ 56 h 297"/>
                <a:gd name="T4" fmla="*/ 49 w 50"/>
                <a:gd name="T5" fmla="*/ 104 h 297"/>
                <a:gd name="T6" fmla="*/ 40 w 50"/>
                <a:gd name="T7" fmla="*/ 167 h 297"/>
                <a:gd name="T8" fmla="*/ 20 w 50"/>
                <a:gd name="T9" fmla="*/ 239 h 297"/>
                <a:gd name="T10" fmla="*/ 32 w 50"/>
                <a:gd name="T11" fmla="*/ 288 h 297"/>
                <a:gd name="T12" fmla="*/ 43 w 50"/>
                <a:gd name="T13" fmla="*/ 297 h 297"/>
                <a:gd name="T14" fmla="*/ 27 w 50"/>
                <a:gd name="T15" fmla="*/ 288 h 297"/>
                <a:gd name="T16" fmla="*/ 29 w 50"/>
                <a:gd name="T17" fmla="*/ 188 h 297"/>
                <a:gd name="T18" fmla="*/ 43 w 50"/>
                <a:gd name="T19" fmla="*/ 67 h 297"/>
                <a:gd name="T20" fmla="*/ 15 w 50"/>
                <a:gd name="T21" fmla="*/ 21 h 297"/>
                <a:gd name="T22" fmla="*/ 21 w 50"/>
                <a:gd name="T23" fmla="*/ 16 h 297"/>
                <a:gd name="T24" fmla="*/ 32 w 50"/>
                <a:gd name="T25" fmla="*/ 0 h 297"/>
                <a:gd name="T26" fmla="*/ 21 w 50"/>
                <a:gd name="T27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7">
                  <a:moveTo>
                    <a:pt x="21" y="20"/>
                  </a:moveTo>
                  <a:cubicBezTo>
                    <a:pt x="29" y="31"/>
                    <a:pt x="40" y="43"/>
                    <a:pt x="44" y="56"/>
                  </a:cubicBezTo>
                  <a:cubicBezTo>
                    <a:pt x="50" y="70"/>
                    <a:pt x="48" y="89"/>
                    <a:pt x="49" y="104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30" y="189"/>
                    <a:pt x="29" y="216"/>
                    <a:pt x="20" y="239"/>
                  </a:cubicBezTo>
                  <a:cubicBezTo>
                    <a:pt x="16" y="256"/>
                    <a:pt x="19" y="275"/>
                    <a:pt x="32" y="288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38" y="297"/>
                    <a:pt x="32" y="291"/>
                    <a:pt x="27" y="288"/>
                  </a:cubicBezTo>
                  <a:cubicBezTo>
                    <a:pt x="0" y="258"/>
                    <a:pt x="26" y="221"/>
                    <a:pt x="29" y="188"/>
                  </a:cubicBezTo>
                  <a:cubicBezTo>
                    <a:pt x="42" y="150"/>
                    <a:pt x="48" y="106"/>
                    <a:pt x="43" y="67"/>
                  </a:cubicBezTo>
                  <a:cubicBezTo>
                    <a:pt x="40" y="49"/>
                    <a:pt x="27" y="34"/>
                    <a:pt x="15" y="21"/>
                  </a:cubicBezTo>
                  <a:cubicBezTo>
                    <a:pt x="15" y="17"/>
                    <a:pt x="19" y="18"/>
                    <a:pt x="21" y="16"/>
                  </a:cubicBezTo>
                  <a:cubicBezTo>
                    <a:pt x="26" y="11"/>
                    <a:pt x="29" y="4"/>
                    <a:pt x="32" y="0"/>
                  </a:cubicBezTo>
                  <a:cubicBezTo>
                    <a:pt x="35" y="8"/>
                    <a:pt x="24" y="13"/>
                    <a:pt x="2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5989638" y="3273425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5815013" y="3281363"/>
              <a:ext cx="476250" cy="938213"/>
            </a:xfrm>
            <a:custGeom>
              <a:avLst/>
              <a:gdLst>
                <a:gd name="T0" fmla="*/ 99 w 112"/>
                <a:gd name="T1" fmla="*/ 41 h 221"/>
                <a:gd name="T2" fmla="*/ 72 w 112"/>
                <a:gd name="T3" fmla="*/ 174 h 221"/>
                <a:gd name="T4" fmla="*/ 74 w 112"/>
                <a:gd name="T5" fmla="*/ 218 h 221"/>
                <a:gd name="T6" fmla="*/ 70 w 112"/>
                <a:gd name="T7" fmla="*/ 221 h 221"/>
                <a:gd name="T8" fmla="*/ 37 w 112"/>
                <a:gd name="T9" fmla="*/ 166 h 221"/>
                <a:gd name="T10" fmla="*/ 12 w 112"/>
                <a:gd name="T11" fmla="*/ 129 h 221"/>
                <a:gd name="T12" fmla="*/ 31 w 112"/>
                <a:gd name="T13" fmla="*/ 99 h 221"/>
                <a:gd name="T14" fmla="*/ 40 w 112"/>
                <a:gd name="T15" fmla="*/ 98 h 221"/>
                <a:gd name="T16" fmla="*/ 56 w 112"/>
                <a:gd name="T17" fmla="*/ 86 h 221"/>
                <a:gd name="T18" fmla="*/ 57 w 112"/>
                <a:gd name="T19" fmla="*/ 62 h 221"/>
                <a:gd name="T20" fmla="*/ 50 w 112"/>
                <a:gd name="T21" fmla="*/ 59 h 221"/>
                <a:gd name="T22" fmla="*/ 29 w 112"/>
                <a:gd name="T23" fmla="*/ 74 h 221"/>
                <a:gd name="T24" fmla="*/ 8 w 112"/>
                <a:gd name="T25" fmla="*/ 61 h 221"/>
                <a:gd name="T26" fmla="*/ 9 w 112"/>
                <a:gd name="T27" fmla="*/ 26 h 221"/>
                <a:gd name="T28" fmla="*/ 58 w 112"/>
                <a:gd name="T29" fmla="*/ 5 h 221"/>
                <a:gd name="T30" fmla="*/ 99 w 112"/>
                <a:gd name="T31" fmla="*/ 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221">
                  <a:moveTo>
                    <a:pt x="99" y="41"/>
                  </a:moveTo>
                  <a:cubicBezTo>
                    <a:pt x="112" y="90"/>
                    <a:pt x="85" y="131"/>
                    <a:pt x="72" y="174"/>
                  </a:cubicBezTo>
                  <a:cubicBezTo>
                    <a:pt x="70" y="188"/>
                    <a:pt x="70" y="206"/>
                    <a:pt x="74" y="218"/>
                  </a:cubicBezTo>
                  <a:cubicBezTo>
                    <a:pt x="73" y="220"/>
                    <a:pt x="72" y="221"/>
                    <a:pt x="70" y="221"/>
                  </a:cubicBezTo>
                  <a:cubicBezTo>
                    <a:pt x="47" y="213"/>
                    <a:pt x="42" y="186"/>
                    <a:pt x="37" y="166"/>
                  </a:cubicBezTo>
                  <a:cubicBezTo>
                    <a:pt x="22" y="161"/>
                    <a:pt x="14" y="144"/>
                    <a:pt x="12" y="129"/>
                  </a:cubicBezTo>
                  <a:cubicBezTo>
                    <a:pt x="12" y="117"/>
                    <a:pt x="19" y="104"/>
                    <a:pt x="31" y="99"/>
                  </a:cubicBezTo>
                  <a:cubicBezTo>
                    <a:pt x="34" y="96"/>
                    <a:pt x="37" y="101"/>
                    <a:pt x="40" y="98"/>
                  </a:cubicBezTo>
                  <a:cubicBezTo>
                    <a:pt x="46" y="95"/>
                    <a:pt x="53" y="93"/>
                    <a:pt x="56" y="86"/>
                  </a:cubicBezTo>
                  <a:cubicBezTo>
                    <a:pt x="60" y="80"/>
                    <a:pt x="59" y="70"/>
                    <a:pt x="57" y="62"/>
                  </a:cubicBezTo>
                  <a:cubicBezTo>
                    <a:pt x="56" y="60"/>
                    <a:pt x="53" y="58"/>
                    <a:pt x="50" y="59"/>
                  </a:cubicBezTo>
                  <a:cubicBezTo>
                    <a:pt x="46" y="68"/>
                    <a:pt x="38" y="72"/>
                    <a:pt x="29" y="74"/>
                  </a:cubicBezTo>
                  <a:cubicBezTo>
                    <a:pt x="20" y="75"/>
                    <a:pt x="12" y="69"/>
                    <a:pt x="8" y="61"/>
                  </a:cubicBezTo>
                  <a:cubicBezTo>
                    <a:pt x="0" y="50"/>
                    <a:pt x="5" y="38"/>
                    <a:pt x="9" y="26"/>
                  </a:cubicBezTo>
                  <a:cubicBezTo>
                    <a:pt x="20" y="12"/>
                    <a:pt x="39" y="0"/>
                    <a:pt x="58" y="5"/>
                  </a:cubicBezTo>
                  <a:cubicBezTo>
                    <a:pt x="76" y="9"/>
                    <a:pt x="89" y="25"/>
                    <a:pt x="9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5857876" y="3302000"/>
              <a:ext cx="407988" cy="858838"/>
            </a:xfrm>
            <a:custGeom>
              <a:avLst/>
              <a:gdLst>
                <a:gd name="T0" fmla="*/ 82 w 96"/>
                <a:gd name="T1" fmla="*/ 43 h 202"/>
                <a:gd name="T2" fmla="*/ 54 w 96"/>
                <a:gd name="T3" fmla="*/ 200 h 202"/>
                <a:gd name="T4" fmla="*/ 50 w 96"/>
                <a:gd name="T5" fmla="*/ 200 h 202"/>
                <a:gd name="T6" fmla="*/ 35 w 96"/>
                <a:gd name="T7" fmla="*/ 156 h 202"/>
                <a:gd name="T8" fmla="*/ 20 w 96"/>
                <a:gd name="T9" fmla="*/ 148 h 202"/>
                <a:gd name="T10" fmla="*/ 11 w 96"/>
                <a:gd name="T11" fmla="*/ 113 h 202"/>
                <a:gd name="T12" fmla="*/ 29 w 96"/>
                <a:gd name="T13" fmla="*/ 101 h 202"/>
                <a:gd name="T14" fmla="*/ 50 w 96"/>
                <a:gd name="T15" fmla="*/ 90 h 202"/>
                <a:gd name="T16" fmla="*/ 55 w 96"/>
                <a:gd name="T17" fmla="*/ 57 h 202"/>
                <a:gd name="T18" fmla="*/ 42 w 96"/>
                <a:gd name="T19" fmla="*/ 45 h 202"/>
                <a:gd name="T20" fmla="*/ 19 w 96"/>
                <a:gd name="T21" fmla="*/ 61 h 202"/>
                <a:gd name="T22" fmla="*/ 5 w 96"/>
                <a:gd name="T23" fmla="*/ 52 h 202"/>
                <a:gd name="T24" fmla="*/ 8 w 96"/>
                <a:gd name="T25" fmla="*/ 18 h 202"/>
                <a:gd name="T26" fmla="*/ 48 w 96"/>
                <a:gd name="T27" fmla="*/ 7 h 202"/>
                <a:gd name="T28" fmla="*/ 82 w 96"/>
                <a:gd name="T29" fmla="*/ 4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202">
                  <a:moveTo>
                    <a:pt x="82" y="43"/>
                  </a:moveTo>
                  <a:cubicBezTo>
                    <a:pt x="96" y="104"/>
                    <a:pt x="48" y="144"/>
                    <a:pt x="54" y="200"/>
                  </a:cubicBezTo>
                  <a:cubicBezTo>
                    <a:pt x="53" y="202"/>
                    <a:pt x="50" y="201"/>
                    <a:pt x="50" y="200"/>
                  </a:cubicBezTo>
                  <a:cubicBezTo>
                    <a:pt x="40" y="188"/>
                    <a:pt x="35" y="173"/>
                    <a:pt x="35" y="156"/>
                  </a:cubicBezTo>
                  <a:cubicBezTo>
                    <a:pt x="30" y="152"/>
                    <a:pt x="23" y="154"/>
                    <a:pt x="20" y="148"/>
                  </a:cubicBezTo>
                  <a:cubicBezTo>
                    <a:pt x="14" y="138"/>
                    <a:pt x="5" y="126"/>
                    <a:pt x="11" y="113"/>
                  </a:cubicBezTo>
                  <a:cubicBezTo>
                    <a:pt x="13" y="104"/>
                    <a:pt x="22" y="102"/>
                    <a:pt x="29" y="101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6" y="81"/>
                    <a:pt x="58" y="67"/>
                    <a:pt x="55" y="57"/>
                  </a:cubicBezTo>
                  <a:cubicBezTo>
                    <a:pt x="52" y="51"/>
                    <a:pt x="48" y="46"/>
                    <a:pt x="42" y="45"/>
                  </a:cubicBezTo>
                  <a:cubicBezTo>
                    <a:pt x="30" y="47"/>
                    <a:pt x="32" y="63"/>
                    <a:pt x="19" y="61"/>
                  </a:cubicBezTo>
                  <a:cubicBezTo>
                    <a:pt x="12" y="62"/>
                    <a:pt x="7" y="57"/>
                    <a:pt x="5" y="52"/>
                  </a:cubicBezTo>
                  <a:cubicBezTo>
                    <a:pt x="0" y="43"/>
                    <a:pt x="2" y="27"/>
                    <a:pt x="8" y="18"/>
                  </a:cubicBezTo>
                  <a:cubicBezTo>
                    <a:pt x="19" y="10"/>
                    <a:pt x="34" y="0"/>
                    <a:pt x="48" y="7"/>
                  </a:cubicBezTo>
                  <a:cubicBezTo>
                    <a:pt x="64" y="12"/>
                    <a:pt x="78" y="27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2"/>
            <p:cNvSpPr>
              <a:spLocks/>
            </p:cNvSpPr>
            <p:nvPr/>
          </p:nvSpPr>
          <p:spPr bwMode="auto">
            <a:xfrm>
              <a:off x="5888038" y="3344863"/>
              <a:ext cx="309563" cy="709613"/>
            </a:xfrm>
            <a:custGeom>
              <a:avLst/>
              <a:gdLst>
                <a:gd name="T0" fmla="*/ 66 w 73"/>
                <a:gd name="T1" fmla="*/ 31 h 167"/>
                <a:gd name="T2" fmla="*/ 66 w 73"/>
                <a:gd name="T3" fmla="*/ 83 h 167"/>
                <a:gd name="T4" fmla="*/ 45 w 73"/>
                <a:gd name="T5" fmla="*/ 151 h 167"/>
                <a:gd name="T6" fmla="*/ 38 w 73"/>
                <a:gd name="T7" fmla="*/ 167 h 167"/>
                <a:gd name="T8" fmla="*/ 32 w 73"/>
                <a:gd name="T9" fmla="*/ 138 h 167"/>
                <a:gd name="T10" fmla="*/ 12 w 73"/>
                <a:gd name="T11" fmla="*/ 123 h 167"/>
                <a:gd name="T12" fmla="*/ 15 w 73"/>
                <a:gd name="T13" fmla="*/ 104 h 167"/>
                <a:gd name="T14" fmla="*/ 50 w 73"/>
                <a:gd name="T15" fmla="*/ 81 h 167"/>
                <a:gd name="T16" fmla="*/ 56 w 73"/>
                <a:gd name="T17" fmla="*/ 44 h 167"/>
                <a:gd name="T18" fmla="*/ 42 w 73"/>
                <a:gd name="T19" fmla="*/ 27 h 167"/>
                <a:gd name="T20" fmla="*/ 26 w 73"/>
                <a:gd name="T21" fmla="*/ 28 h 167"/>
                <a:gd name="T22" fmla="*/ 7 w 73"/>
                <a:gd name="T23" fmla="*/ 40 h 167"/>
                <a:gd name="T24" fmla="*/ 3 w 73"/>
                <a:gd name="T25" fmla="*/ 22 h 167"/>
                <a:gd name="T26" fmla="*/ 23 w 73"/>
                <a:gd name="T27" fmla="*/ 2 h 167"/>
                <a:gd name="T28" fmla="*/ 66 w 73"/>
                <a:gd name="T29" fmla="*/ 3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167">
                  <a:moveTo>
                    <a:pt x="66" y="31"/>
                  </a:moveTo>
                  <a:cubicBezTo>
                    <a:pt x="73" y="47"/>
                    <a:pt x="66" y="67"/>
                    <a:pt x="66" y="83"/>
                  </a:cubicBezTo>
                  <a:cubicBezTo>
                    <a:pt x="59" y="106"/>
                    <a:pt x="53" y="129"/>
                    <a:pt x="45" y="151"/>
                  </a:cubicBezTo>
                  <a:cubicBezTo>
                    <a:pt x="40" y="155"/>
                    <a:pt x="46" y="167"/>
                    <a:pt x="38" y="167"/>
                  </a:cubicBezTo>
                  <a:cubicBezTo>
                    <a:pt x="36" y="157"/>
                    <a:pt x="33" y="147"/>
                    <a:pt x="32" y="138"/>
                  </a:cubicBezTo>
                  <a:cubicBezTo>
                    <a:pt x="25" y="133"/>
                    <a:pt x="16" y="131"/>
                    <a:pt x="12" y="123"/>
                  </a:cubicBezTo>
                  <a:cubicBezTo>
                    <a:pt x="10" y="117"/>
                    <a:pt x="11" y="109"/>
                    <a:pt x="15" y="104"/>
                  </a:cubicBezTo>
                  <a:cubicBezTo>
                    <a:pt x="26" y="95"/>
                    <a:pt x="45" y="97"/>
                    <a:pt x="50" y="81"/>
                  </a:cubicBezTo>
                  <a:cubicBezTo>
                    <a:pt x="56" y="69"/>
                    <a:pt x="62" y="56"/>
                    <a:pt x="56" y="44"/>
                  </a:cubicBezTo>
                  <a:cubicBezTo>
                    <a:pt x="54" y="37"/>
                    <a:pt x="48" y="30"/>
                    <a:pt x="42" y="27"/>
                  </a:cubicBezTo>
                  <a:cubicBezTo>
                    <a:pt x="37" y="24"/>
                    <a:pt x="31" y="28"/>
                    <a:pt x="26" y="28"/>
                  </a:cubicBezTo>
                  <a:cubicBezTo>
                    <a:pt x="21" y="33"/>
                    <a:pt x="15" y="41"/>
                    <a:pt x="7" y="40"/>
                  </a:cubicBezTo>
                  <a:cubicBezTo>
                    <a:pt x="1" y="37"/>
                    <a:pt x="0" y="28"/>
                    <a:pt x="3" y="22"/>
                  </a:cubicBezTo>
                  <a:cubicBezTo>
                    <a:pt x="7" y="14"/>
                    <a:pt x="14" y="6"/>
                    <a:pt x="23" y="2"/>
                  </a:cubicBezTo>
                  <a:cubicBezTo>
                    <a:pt x="42" y="0"/>
                    <a:pt x="57" y="16"/>
                    <a:pt x="6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3618779" y="1810810"/>
            <a:ext cx="2444617" cy="947258"/>
            <a:chOff x="3618779" y="1810810"/>
            <a:chExt cx="2444617" cy="947258"/>
          </a:xfrm>
        </p:grpSpPr>
        <p:sp>
          <p:nvSpPr>
            <p:cNvPr id="99" name="矩形 98"/>
            <p:cNvSpPr/>
            <p:nvPr/>
          </p:nvSpPr>
          <p:spPr>
            <a:xfrm>
              <a:off x="3618779" y="2111737"/>
              <a:ext cx="24446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2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4152401" y="181081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2"/>
                  </a:solidFill>
                </a:rPr>
                <a:t>输入你的标题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 flipH="1" flipV="1">
            <a:off x="3119785" y="627484"/>
            <a:ext cx="1033028" cy="1038225"/>
            <a:chOff x="2674938" y="673100"/>
            <a:chExt cx="3786188" cy="3805238"/>
          </a:xfrm>
          <a:solidFill>
            <a:schemeClr val="tx2"/>
          </a:solidFill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2674938" y="673100"/>
              <a:ext cx="3786188" cy="2395538"/>
            </a:xfrm>
            <a:custGeom>
              <a:avLst/>
              <a:gdLst>
                <a:gd name="T0" fmla="*/ 98 w 892"/>
                <a:gd name="T1" fmla="*/ 19 h 564"/>
                <a:gd name="T2" fmla="*/ 294 w 892"/>
                <a:gd name="T3" fmla="*/ 16 h 564"/>
                <a:gd name="T4" fmla="*/ 376 w 892"/>
                <a:gd name="T5" fmla="*/ 13 h 564"/>
                <a:gd name="T6" fmla="*/ 455 w 892"/>
                <a:gd name="T7" fmla="*/ 18 h 564"/>
                <a:gd name="T8" fmla="*/ 564 w 892"/>
                <a:gd name="T9" fmla="*/ 17 h 564"/>
                <a:gd name="T10" fmla="*/ 567 w 892"/>
                <a:gd name="T11" fmla="*/ 44 h 564"/>
                <a:gd name="T12" fmla="*/ 628 w 892"/>
                <a:gd name="T13" fmla="*/ 26 h 564"/>
                <a:gd name="T14" fmla="*/ 705 w 892"/>
                <a:gd name="T15" fmla="*/ 46 h 564"/>
                <a:gd name="T16" fmla="*/ 853 w 892"/>
                <a:gd name="T17" fmla="*/ 49 h 564"/>
                <a:gd name="T18" fmla="*/ 872 w 892"/>
                <a:gd name="T19" fmla="*/ 107 h 564"/>
                <a:gd name="T20" fmla="*/ 871 w 892"/>
                <a:gd name="T21" fmla="*/ 288 h 564"/>
                <a:gd name="T22" fmla="*/ 860 w 892"/>
                <a:gd name="T23" fmla="*/ 337 h 564"/>
                <a:gd name="T24" fmla="*/ 874 w 892"/>
                <a:gd name="T25" fmla="*/ 399 h 564"/>
                <a:gd name="T26" fmla="*/ 868 w 892"/>
                <a:gd name="T27" fmla="*/ 564 h 564"/>
                <a:gd name="T28" fmla="*/ 866 w 892"/>
                <a:gd name="T29" fmla="*/ 491 h 564"/>
                <a:gd name="T30" fmla="*/ 887 w 892"/>
                <a:gd name="T31" fmla="*/ 353 h 564"/>
                <a:gd name="T32" fmla="*/ 846 w 892"/>
                <a:gd name="T33" fmla="*/ 339 h 564"/>
                <a:gd name="T34" fmla="*/ 860 w 892"/>
                <a:gd name="T35" fmla="*/ 238 h 564"/>
                <a:gd name="T36" fmla="*/ 869 w 892"/>
                <a:gd name="T37" fmla="*/ 115 h 564"/>
                <a:gd name="T38" fmla="*/ 844 w 892"/>
                <a:gd name="T39" fmla="*/ 50 h 564"/>
                <a:gd name="T40" fmla="*/ 703 w 892"/>
                <a:gd name="T41" fmla="*/ 54 h 564"/>
                <a:gd name="T42" fmla="*/ 621 w 892"/>
                <a:gd name="T43" fmla="*/ 31 h 564"/>
                <a:gd name="T44" fmla="*/ 558 w 892"/>
                <a:gd name="T45" fmla="*/ 59 h 564"/>
                <a:gd name="T46" fmla="*/ 557 w 892"/>
                <a:gd name="T47" fmla="*/ 23 h 564"/>
                <a:gd name="T48" fmla="*/ 435 w 892"/>
                <a:gd name="T49" fmla="*/ 31 h 564"/>
                <a:gd name="T50" fmla="*/ 326 w 892"/>
                <a:gd name="T51" fmla="*/ 42 h 564"/>
                <a:gd name="T52" fmla="*/ 247 w 892"/>
                <a:gd name="T53" fmla="*/ 8 h 564"/>
                <a:gd name="T54" fmla="*/ 42 w 892"/>
                <a:gd name="T55" fmla="*/ 19 h 564"/>
                <a:gd name="T56" fmla="*/ 11 w 892"/>
                <a:gd name="T57" fmla="*/ 71 h 564"/>
                <a:gd name="T58" fmla="*/ 96 w 892"/>
                <a:gd name="T59" fmla="*/ 136 h 564"/>
                <a:gd name="T60" fmla="*/ 192 w 892"/>
                <a:gd name="T61" fmla="*/ 160 h 564"/>
                <a:gd name="T62" fmla="*/ 244 w 892"/>
                <a:gd name="T63" fmla="*/ 198 h 564"/>
                <a:gd name="T64" fmla="*/ 328 w 892"/>
                <a:gd name="T65" fmla="*/ 174 h 564"/>
                <a:gd name="T66" fmla="*/ 467 w 892"/>
                <a:gd name="T67" fmla="*/ 283 h 564"/>
                <a:gd name="T68" fmla="*/ 462 w 892"/>
                <a:gd name="T69" fmla="*/ 283 h 564"/>
                <a:gd name="T70" fmla="*/ 326 w 892"/>
                <a:gd name="T71" fmla="*/ 183 h 564"/>
                <a:gd name="T72" fmla="*/ 210 w 892"/>
                <a:gd name="T73" fmla="*/ 188 h 564"/>
                <a:gd name="T74" fmla="*/ 138 w 892"/>
                <a:gd name="T75" fmla="*/ 176 h 564"/>
                <a:gd name="T76" fmla="*/ 15 w 892"/>
                <a:gd name="T77" fmla="*/ 94 h 564"/>
                <a:gd name="T78" fmla="*/ 19 w 892"/>
                <a:gd name="T79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92" h="564">
                  <a:moveTo>
                    <a:pt x="31" y="9"/>
                  </a:moveTo>
                  <a:cubicBezTo>
                    <a:pt x="50" y="20"/>
                    <a:pt x="76" y="17"/>
                    <a:pt x="98" y="19"/>
                  </a:cubicBezTo>
                  <a:cubicBezTo>
                    <a:pt x="137" y="17"/>
                    <a:pt x="173" y="1"/>
                    <a:pt x="214" y="2"/>
                  </a:cubicBezTo>
                  <a:cubicBezTo>
                    <a:pt x="242" y="1"/>
                    <a:pt x="269" y="7"/>
                    <a:pt x="294" y="16"/>
                  </a:cubicBezTo>
                  <a:cubicBezTo>
                    <a:pt x="306" y="20"/>
                    <a:pt x="315" y="29"/>
                    <a:pt x="325" y="35"/>
                  </a:cubicBezTo>
                  <a:cubicBezTo>
                    <a:pt x="342" y="27"/>
                    <a:pt x="355" y="15"/>
                    <a:pt x="376" y="13"/>
                  </a:cubicBezTo>
                  <a:cubicBezTo>
                    <a:pt x="396" y="9"/>
                    <a:pt x="413" y="20"/>
                    <a:pt x="431" y="25"/>
                  </a:cubicBezTo>
                  <a:cubicBezTo>
                    <a:pt x="439" y="24"/>
                    <a:pt x="447" y="20"/>
                    <a:pt x="455" y="18"/>
                  </a:cubicBezTo>
                  <a:cubicBezTo>
                    <a:pt x="469" y="15"/>
                    <a:pt x="483" y="16"/>
                    <a:pt x="496" y="21"/>
                  </a:cubicBezTo>
                  <a:cubicBezTo>
                    <a:pt x="519" y="24"/>
                    <a:pt x="542" y="24"/>
                    <a:pt x="564" y="17"/>
                  </a:cubicBezTo>
                  <a:cubicBezTo>
                    <a:pt x="567" y="17"/>
                    <a:pt x="571" y="18"/>
                    <a:pt x="569" y="22"/>
                  </a:cubicBezTo>
                  <a:cubicBezTo>
                    <a:pt x="571" y="31"/>
                    <a:pt x="564" y="36"/>
                    <a:pt x="567" y="44"/>
                  </a:cubicBezTo>
                  <a:cubicBezTo>
                    <a:pt x="569" y="44"/>
                    <a:pt x="569" y="44"/>
                    <a:pt x="569" y="44"/>
                  </a:cubicBezTo>
                  <a:cubicBezTo>
                    <a:pt x="586" y="33"/>
                    <a:pt x="606" y="25"/>
                    <a:pt x="628" y="26"/>
                  </a:cubicBezTo>
                  <a:cubicBezTo>
                    <a:pt x="644" y="27"/>
                    <a:pt x="663" y="26"/>
                    <a:pt x="677" y="34"/>
                  </a:cubicBezTo>
                  <a:cubicBezTo>
                    <a:pt x="688" y="34"/>
                    <a:pt x="694" y="48"/>
                    <a:pt x="705" y="46"/>
                  </a:cubicBezTo>
                  <a:cubicBezTo>
                    <a:pt x="715" y="39"/>
                    <a:pt x="727" y="36"/>
                    <a:pt x="739" y="33"/>
                  </a:cubicBezTo>
                  <a:cubicBezTo>
                    <a:pt x="778" y="29"/>
                    <a:pt x="817" y="36"/>
                    <a:pt x="853" y="49"/>
                  </a:cubicBezTo>
                  <a:cubicBezTo>
                    <a:pt x="860" y="49"/>
                    <a:pt x="870" y="44"/>
                    <a:pt x="871" y="55"/>
                  </a:cubicBezTo>
                  <a:cubicBezTo>
                    <a:pt x="865" y="73"/>
                    <a:pt x="872" y="89"/>
                    <a:pt x="872" y="107"/>
                  </a:cubicBezTo>
                  <a:cubicBezTo>
                    <a:pt x="880" y="142"/>
                    <a:pt x="871" y="178"/>
                    <a:pt x="850" y="208"/>
                  </a:cubicBezTo>
                  <a:cubicBezTo>
                    <a:pt x="866" y="231"/>
                    <a:pt x="871" y="258"/>
                    <a:pt x="871" y="288"/>
                  </a:cubicBezTo>
                  <a:cubicBezTo>
                    <a:pt x="869" y="304"/>
                    <a:pt x="865" y="320"/>
                    <a:pt x="855" y="333"/>
                  </a:cubicBezTo>
                  <a:cubicBezTo>
                    <a:pt x="854" y="335"/>
                    <a:pt x="857" y="336"/>
                    <a:pt x="860" y="337"/>
                  </a:cubicBezTo>
                  <a:cubicBezTo>
                    <a:pt x="871" y="337"/>
                    <a:pt x="884" y="340"/>
                    <a:pt x="892" y="349"/>
                  </a:cubicBezTo>
                  <a:cubicBezTo>
                    <a:pt x="882" y="364"/>
                    <a:pt x="873" y="380"/>
                    <a:pt x="874" y="399"/>
                  </a:cubicBezTo>
                  <a:cubicBezTo>
                    <a:pt x="880" y="429"/>
                    <a:pt x="891" y="464"/>
                    <a:pt x="870" y="491"/>
                  </a:cubicBezTo>
                  <a:cubicBezTo>
                    <a:pt x="878" y="514"/>
                    <a:pt x="878" y="542"/>
                    <a:pt x="868" y="564"/>
                  </a:cubicBezTo>
                  <a:cubicBezTo>
                    <a:pt x="866" y="564"/>
                    <a:pt x="866" y="564"/>
                    <a:pt x="866" y="562"/>
                  </a:cubicBezTo>
                  <a:cubicBezTo>
                    <a:pt x="875" y="541"/>
                    <a:pt x="875" y="512"/>
                    <a:pt x="866" y="491"/>
                  </a:cubicBezTo>
                  <a:cubicBezTo>
                    <a:pt x="882" y="471"/>
                    <a:pt x="880" y="442"/>
                    <a:pt x="875" y="419"/>
                  </a:cubicBezTo>
                  <a:cubicBezTo>
                    <a:pt x="865" y="397"/>
                    <a:pt x="874" y="371"/>
                    <a:pt x="887" y="353"/>
                  </a:cubicBezTo>
                  <a:cubicBezTo>
                    <a:pt x="884" y="343"/>
                    <a:pt x="871" y="343"/>
                    <a:pt x="863" y="340"/>
                  </a:cubicBezTo>
                  <a:cubicBezTo>
                    <a:pt x="846" y="339"/>
                    <a:pt x="846" y="339"/>
                    <a:pt x="846" y="339"/>
                  </a:cubicBezTo>
                  <a:cubicBezTo>
                    <a:pt x="846" y="336"/>
                    <a:pt x="846" y="336"/>
                    <a:pt x="846" y="336"/>
                  </a:cubicBezTo>
                  <a:cubicBezTo>
                    <a:pt x="871" y="311"/>
                    <a:pt x="869" y="269"/>
                    <a:pt x="860" y="238"/>
                  </a:cubicBezTo>
                  <a:cubicBezTo>
                    <a:pt x="857" y="226"/>
                    <a:pt x="847" y="217"/>
                    <a:pt x="844" y="206"/>
                  </a:cubicBezTo>
                  <a:cubicBezTo>
                    <a:pt x="865" y="179"/>
                    <a:pt x="873" y="146"/>
                    <a:pt x="869" y="115"/>
                  </a:cubicBezTo>
                  <a:cubicBezTo>
                    <a:pt x="868" y="95"/>
                    <a:pt x="861" y="75"/>
                    <a:pt x="864" y="55"/>
                  </a:cubicBezTo>
                  <a:cubicBezTo>
                    <a:pt x="858" y="51"/>
                    <a:pt x="850" y="53"/>
                    <a:pt x="844" y="50"/>
                  </a:cubicBezTo>
                  <a:cubicBezTo>
                    <a:pt x="808" y="40"/>
                    <a:pt x="766" y="33"/>
                    <a:pt x="730" y="40"/>
                  </a:cubicBezTo>
                  <a:cubicBezTo>
                    <a:pt x="721" y="45"/>
                    <a:pt x="710" y="46"/>
                    <a:pt x="703" y="54"/>
                  </a:cubicBezTo>
                  <a:cubicBezTo>
                    <a:pt x="696" y="51"/>
                    <a:pt x="688" y="44"/>
                    <a:pt x="680" y="40"/>
                  </a:cubicBezTo>
                  <a:cubicBezTo>
                    <a:pt x="663" y="30"/>
                    <a:pt x="640" y="33"/>
                    <a:pt x="621" y="31"/>
                  </a:cubicBezTo>
                  <a:cubicBezTo>
                    <a:pt x="598" y="33"/>
                    <a:pt x="576" y="43"/>
                    <a:pt x="561" y="61"/>
                  </a:cubicBezTo>
                  <a:cubicBezTo>
                    <a:pt x="560" y="62"/>
                    <a:pt x="558" y="60"/>
                    <a:pt x="558" y="59"/>
                  </a:cubicBezTo>
                  <a:cubicBezTo>
                    <a:pt x="562" y="48"/>
                    <a:pt x="562" y="35"/>
                    <a:pt x="564" y="24"/>
                  </a:cubicBezTo>
                  <a:cubicBezTo>
                    <a:pt x="564" y="21"/>
                    <a:pt x="559" y="23"/>
                    <a:pt x="557" y="23"/>
                  </a:cubicBezTo>
                  <a:cubicBezTo>
                    <a:pt x="526" y="33"/>
                    <a:pt x="496" y="25"/>
                    <a:pt x="466" y="22"/>
                  </a:cubicBezTo>
                  <a:cubicBezTo>
                    <a:pt x="455" y="24"/>
                    <a:pt x="444" y="24"/>
                    <a:pt x="435" y="31"/>
                  </a:cubicBezTo>
                  <a:cubicBezTo>
                    <a:pt x="415" y="28"/>
                    <a:pt x="399" y="13"/>
                    <a:pt x="376" y="19"/>
                  </a:cubicBezTo>
                  <a:cubicBezTo>
                    <a:pt x="357" y="19"/>
                    <a:pt x="341" y="32"/>
                    <a:pt x="326" y="42"/>
                  </a:cubicBezTo>
                  <a:cubicBezTo>
                    <a:pt x="323" y="42"/>
                    <a:pt x="323" y="42"/>
                    <a:pt x="323" y="42"/>
                  </a:cubicBezTo>
                  <a:cubicBezTo>
                    <a:pt x="305" y="19"/>
                    <a:pt x="274" y="15"/>
                    <a:pt x="247" y="8"/>
                  </a:cubicBezTo>
                  <a:cubicBezTo>
                    <a:pt x="195" y="0"/>
                    <a:pt x="147" y="17"/>
                    <a:pt x="100" y="25"/>
                  </a:cubicBezTo>
                  <a:cubicBezTo>
                    <a:pt x="81" y="26"/>
                    <a:pt x="62" y="22"/>
                    <a:pt x="42" y="19"/>
                  </a:cubicBezTo>
                  <a:cubicBezTo>
                    <a:pt x="34" y="17"/>
                    <a:pt x="26" y="11"/>
                    <a:pt x="18" y="10"/>
                  </a:cubicBezTo>
                  <a:cubicBezTo>
                    <a:pt x="7" y="27"/>
                    <a:pt x="6" y="51"/>
                    <a:pt x="11" y="71"/>
                  </a:cubicBezTo>
                  <a:cubicBezTo>
                    <a:pt x="15" y="87"/>
                    <a:pt x="25" y="103"/>
                    <a:pt x="38" y="115"/>
                  </a:cubicBezTo>
                  <a:cubicBezTo>
                    <a:pt x="53" y="131"/>
                    <a:pt x="74" y="140"/>
                    <a:pt x="96" y="136"/>
                  </a:cubicBezTo>
                  <a:cubicBezTo>
                    <a:pt x="108" y="150"/>
                    <a:pt x="122" y="169"/>
                    <a:pt x="142" y="171"/>
                  </a:cubicBezTo>
                  <a:cubicBezTo>
                    <a:pt x="160" y="171"/>
                    <a:pt x="181" y="175"/>
                    <a:pt x="192" y="160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203" y="181"/>
                    <a:pt x="224" y="195"/>
                    <a:pt x="244" y="198"/>
                  </a:cubicBezTo>
                  <a:cubicBezTo>
                    <a:pt x="273" y="203"/>
                    <a:pt x="304" y="195"/>
                    <a:pt x="325" y="174"/>
                  </a:cubicBezTo>
                  <a:cubicBezTo>
                    <a:pt x="328" y="174"/>
                    <a:pt x="328" y="174"/>
                    <a:pt x="328" y="174"/>
                  </a:cubicBezTo>
                  <a:cubicBezTo>
                    <a:pt x="355" y="219"/>
                    <a:pt x="405" y="230"/>
                    <a:pt x="443" y="258"/>
                  </a:cubicBezTo>
                  <a:cubicBezTo>
                    <a:pt x="451" y="265"/>
                    <a:pt x="464" y="272"/>
                    <a:pt x="467" y="283"/>
                  </a:cubicBezTo>
                  <a:cubicBezTo>
                    <a:pt x="468" y="290"/>
                    <a:pt x="469" y="296"/>
                    <a:pt x="470" y="302"/>
                  </a:cubicBezTo>
                  <a:cubicBezTo>
                    <a:pt x="463" y="298"/>
                    <a:pt x="464" y="290"/>
                    <a:pt x="462" y="283"/>
                  </a:cubicBezTo>
                  <a:cubicBezTo>
                    <a:pt x="449" y="268"/>
                    <a:pt x="430" y="255"/>
                    <a:pt x="413" y="244"/>
                  </a:cubicBezTo>
                  <a:cubicBezTo>
                    <a:pt x="379" y="230"/>
                    <a:pt x="350" y="210"/>
                    <a:pt x="326" y="183"/>
                  </a:cubicBezTo>
                  <a:cubicBezTo>
                    <a:pt x="319" y="186"/>
                    <a:pt x="312" y="192"/>
                    <a:pt x="305" y="195"/>
                  </a:cubicBezTo>
                  <a:cubicBezTo>
                    <a:pt x="276" y="209"/>
                    <a:pt x="235" y="210"/>
                    <a:pt x="210" y="188"/>
                  </a:cubicBezTo>
                  <a:cubicBezTo>
                    <a:pt x="205" y="183"/>
                    <a:pt x="198" y="176"/>
                    <a:pt x="194" y="169"/>
                  </a:cubicBezTo>
                  <a:cubicBezTo>
                    <a:pt x="177" y="177"/>
                    <a:pt x="157" y="178"/>
                    <a:pt x="138" y="176"/>
                  </a:cubicBezTo>
                  <a:cubicBezTo>
                    <a:pt x="121" y="170"/>
                    <a:pt x="106" y="156"/>
                    <a:pt x="92" y="142"/>
                  </a:cubicBezTo>
                  <a:cubicBezTo>
                    <a:pt x="59" y="146"/>
                    <a:pt x="33" y="119"/>
                    <a:pt x="15" y="94"/>
                  </a:cubicBezTo>
                  <a:cubicBezTo>
                    <a:pt x="0" y="70"/>
                    <a:pt x="2" y="34"/>
                    <a:pt x="13" y="10"/>
                  </a:cubicBezTo>
                  <a:cubicBezTo>
                    <a:pt x="15" y="6"/>
                    <a:pt x="14" y="0"/>
                    <a:pt x="19" y="1"/>
                  </a:cubicBezTo>
                  <a:cubicBezTo>
                    <a:pt x="31" y="9"/>
                    <a:pt x="31" y="9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2725738" y="744538"/>
              <a:ext cx="3659188" cy="3675063"/>
            </a:xfrm>
            <a:custGeom>
              <a:avLst/>
              <a:gdLst>
                <a:gd name="T0" fmla="*/ 87 w 862"/>
                <a:gd name="T1" fmla="*/ 18 h 865"/>
                <a:gd name="T2" fmla="*/ 8 w 862"/>
                <a:gd name="T3" fmla="*/ 45 h 865"/>
                <a:gd name="T4" fmla="*/ 112 w 862"/>
                <a:gd name="T5" fmla="*/ 134 h 865"/>
                <a:gd name="T6" fmla="*/ 219 w 862"/>
                <a:gd name="T7" fmla="*/ 168 h 865"/>
                <a:gd name="T8" fmla="*/ 333 w 862"/>
                <a:gd name="T9" fmla="*/ 166 h 865"/>
                <a:gd name="T10" fmla="*/ 472 w 862"/>
                <a:gd name="T11" fmla="*/ 309 h 865"/>
                <a:gd name="T12" fmla="*/ 331 w 862"/>
                <a:gd name="T13" fmla="*/ 152 h 865"/>
                <a:gd name="T14" fmla="*/ 252 w 862"/>
                <a:gd name="T15" fmla="*/ 164 h 865"/>
                <a:gd name="T16" fmla="*/ 159 w 862"/>
                <a:gd name="T17" fmla="*/ 134 h 865"/>
                <a:gd name="T18" fmla="*/ 58 w 862"/>
                <a:gd name="T19" fmla="*/ 100 h 865"/>
                <a:gd name="T20" fmla="*/ 78 w 862"/>
                <a:gd name="T21" fmla="*/ 26 h 865"/>
                <a:gd name="T22" fmla="*/ 312 w 862"/>
                <a:gd name="T23" fmla="*/ 56 h 865"/>
                <a:gd name="T24" fmla="*/ 416 w 862"/>
                <a:gd name="T25" fmla="*/ 34 h 865"/>
                <a:gd name="T26" fmla="*/ 530 w 862"/>
                <a:gd name="T27" fmla="*/ 29 h 865"/>
                <a:gd name="T28" fmla="*/ 610 w 862"/>
                <a:gd name="T29" fmla="*/ 29 h 865"/>
                <a:gd name="T30" fmla="*/ 811 w 862"/>
                <a:gd name="T31" fmla="*/ 46 h 865"/>
                <a:gd name="T32" fmla="*/ 829 w 862"/>
                <a:gd name="T33" fmla="*/ 168 h 865"/>
                <a:gd name="T34" fmla="*/ 813 w 862"/>
                <a:gd name="T35" fmla="*/ 325 h 865"/>
                <a:gd name="T36" fmla="*/ 848 w 862"/>
                <a:gd name="T37" fmla="*/ 339 h 865"/>
                <a:gd name="T38" fmla="*/ 836 w 862"/>
                <a:gd name="T39" fmla="*/ 469 h 865"/>
                <a:gd name="T40" fmla="*/ 825 w 862"/>
                <a:gd name="T41" fmla="*/ 560 h 865"/>
                <a:gd name="T42" fmla="*/ 841 w 862"/>
                <a:gd name="T43" fmla="*/ 720 h 865"/>
                <a:gd name="T44" fmla="*/ 833 w 862"/>
                <a:gd name="T45" fmla="*/ 854 h 865"/>
                <a:gd name="T46" fmla="*/ 734 w 862"/>
                <a:gd name="T47" fmla="*/ 764 h 865"/>
                <a:gd name="T48" fmla="*/ 706 w 862"/>
                <a:gd name="T49" fmla="*/ 624 h 865"/>
                <a:gd name="T50" fmla="*/ 737 w 862"/>
                <a:gd name="T51" fmla="*/ 561 h 865"/>
                <a:gd name="T52" fmla="*/ 556 w 862"/>
                <a:gd name="T53" fmla="*/ 402 h 865"/>
                <a:gd name="T54" fmla="*/ 593 w 862"/>
                <a:gd name="T55" fmla="*/ 320 h 865"/>
                <a:gd name="T56" fmla="*/ 666 w 862"/>
                <a:gd name="T57" fmla="*/ 258 h 865"/>
                <a:gd name="T58" fmla="*/ 683 w 862"/>
                <a:gd name="T59" fmla="*/ 187 h 865"/>
                <a:gd name="T60" fmla="*/ 602 w 862"/>
                <a:gd name="T61" fmla="*/ 237 h 865"/>
                <a:gd name="T62" fmla="*/ 535 w 862"/>
                <a:gd name="T63" fmla="*/ 300 h 865"/>
                <a:gd name="T64" fmla="*/ 462 w 862"/>
                <a:gd name="T65" fmla="*/ 318 h 865"/>
                <a:gd name="T66" fmla="*/ 552 w 862"/>
                <a:gd name="T67" fmla="*/ 281 h 865"/>
                <a:gd name="T68" fmla="*/ 614 w 862"/>
                <a:gd name="T69" fmla="*/ 200 h 865"/>
                <a:gd name="T70" fmla="*/ 679 w 862"/>
                <a:gd name="T71" fmla="*/ 252 h 865"/>
                <a:gd name="T72" fmla="*/ 591 w 862"/>
                <a:gd name="T73" fmla="*/ 313 h 865"/>
                <a:gd name="T74" fmla="*/ 552 w 862"/>
                <a:gd name="T75" fmla="*/ 412 h 865"/>
                <a:gd name="T76" fmla="*/ 687 w 862"/>
                <a:gd name="T77" fmla="*/ 512 h 865"/>
                <a:gd name="T78" fmla="*/ 698 w 862"/>
                <a:gd name="T79" fmla="*/ 644 h 865"/>
                <a:gd name="T80" fmla="*/ 794 w 862"/>
                <a:gd name="T81" fmla="*/ 857 h 865"/>
                <a:gd name="T82" fmla="*/ 827 w 862"/>
                <a:gd name="T83" fmla="*/ 798 h 865"/>
                <a:gd name="T84" fmla="*/ 820 w 862"/>
                <a:gd name="T85" fmla="*/ 573 h 865"/>
                <a:gd name="T86" fmla="*/ 857 w 862"/>
                <a:gd name="T87" fmla="*/ 436 h 865"/>
                <a:gd name="T88" fmla="*/ 821 w 862"/>
                <a:gd name="T89" fmla="*/ 332 h 865"/>
                <a:gd name="T90" fmla="*/ 845 w 862"/>
                <a:gd name="T91" fmla="*/ 270 h 865"/>
                <a:gd name="T92" fmla="*/ 848 w 862"/>
                <a:gd name="T93" fmla="*/ 142 h 865"/>
                <a:gd name="T94" fmla="*/ 838 w 862"/>
                <a:gd name="T95" fmla="*/ 45 h 865"/>
                <a:gd name="T96" fmla="*/ 690 w 862"/>
                <a:gd name="T97" fmla="*/ 52 h 865"/>
                <a:gd name="T98" fmla="*/ 538 w 862"/>
                <a:gd name="T99" fmla="*/ 69 h 865"/>
                <a:gd name="T100" fmla="*/ 481 w 862"/>
                <a:gd name="T101" fmla="*/ 16 h 865"/>
                <a:gd name="T102" fmla="*/ 317 w 862"/>
                <a:gd name="T103" fmla="*/ 45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2" h="865">
                  <a:moveTo>
                    <a:pt x="311" y="43"/>
                  </a:moveTo>
                  <a:cubicBezTo>
                    <a:pt x="287" y="8"/>
                    <a:pt x="246" y="0"/>
                    <a:pt x="205" y="0"/>
                  </a:cubicBezTo>
                  <a:cubicBezTo>
                    <a:pt x="164" y="1"/>
                    <a:pt x="127" y="16"/>
                    <a:pt x="87" y="18"/>
                  </a:cubicBezTo>
                  <a:cubicBezTo>
                    <a:pt x="65" y="22"/>
                    <a:pt x="43" y="14"/>
                    <a:pt x="23" y="9"/>
                  </a:cubicBezTo>
                  <a:cubicBezTo>
                    <a:pt x="19" y="8"/>
                    <a:pt x="16" y="3"/>
                    <a:pt x="11" y="2"/>
                  </a:cubicBezTo>
                  <a:cubicBezTo>
                    <a:pt x="0" y="14"/>
                    <a:pt x="7" y="32"/>
                    <a:pt x="8" y="45"/>
                  </a:cubicBezTo>
                  <a:cubicBezTo>
                    <a:pt x="14" y="73"/>
                    <a:pt x="37" y="106"/>
                    <a:pt x="68" y="109"/>
                  </a:cubicBezTo>
                  <a:cubicBezTo>
                    <a:pt x="75" y="109"/>
                    <a:pt x="82" y="108"/>
                    <a:pt x="88" y="108"/>
                  </a:cubicBezTo>
                  <a:cubicBezTo>
                    <a:pt x="96" y="118"/>
                    <a:pt x="100" y="127"/>
                    <a:pt x="112" y="134"/>
                  </a:cubicBezTo>
                  <a:cubicBezTo>
                    <a:pt x="133" y="146"/>
                    <a:pt x="163" y="145"/>
                    <a:pt x="185" y="132"/>
                  </a:cubicBezTo>
                  <a:cubicBezTo>
                    <a:pt x="187" y="133"/>
                    <a:pt x="187" y="133"/>
                    <a:pt x="187" y="133"/>
                  </a:cubicBezTo>
                  <a:cubicBezTo>
                    <a:pt x="194" y="148"/>
                    <a:pt x="204" y="161"/>
                    <a:pt x="219" y="168"/>
                  </a:cubicBezTo>
                  <a:cubicBezTo>
                    <a:pt x="244" y="174"/>
                    <a:pt x="276" y="172"/>
                    <a:pt x="296" y="155"/>
                  </a:cubicBezTo>
                  <a:cubicBezTo>
                    <a:pt x="305" y="152"/>
                    <a:pt x="307" y="142"/>
                    <a:pt x="315" y="139"/>
                  </a:cubicBezTo>
                  <a:cubicBezTo>
                    <a:pt x="321" y="148"/>
                    <a:pt x="326" y="157"/>
                    <a:pt x="333" y="166"/>
                  </a:cubicBezTo>
                  <a:cubicBezTo>
                    <a:pt x="366" y="194"/>
                    <a:pt x="410" y="206"/>
                    <a:pt x="443" y="238"/>
                  </a:cubicBezTo>
                  <a:cubicBezTo>
                    <a:pt x="466" y="253"/>
                    <a:pt x="473" y="279"/>
                    <a:pt x="467" y="304"/>
                  </a:cubicBezTo>
                  <a:cubicBezTo>
                    <a:pt x="468" y="307"/>
                    <a:pt x="469" y="310"/>
                    <a:pt x="472" y="309"/>
                  </a:cubicBezTo>
                  <a:cubicBezTo>
                    <a:pt x="475" y="302"/>
                    <a:pt x="475" y="292"/>
                    <a:pt x="475" y="283"/>
                  </a:cubicBezTo>
                  <a:cubicBezTo>
                    <a:pt x="476" y="251"/>
                    <a:pt x="448" y="230"/>
                    <a:pt x="424" y="214"/>
                  </a:cubicBezTo>
                  <a:cubicBezTo>
                    <a:pt x="394" y="190"/>
                    <a:pt x="355" y="184"/>
                    <a:pt x="331" y="152"/>
                  </a:cubicBezTo>
                  <a:cubicBezTo>
                    <a:pt x="323" y="144"/>
                    <a:pt x="325" y="129"/>
                    <a:pt x="314" y="125"/>
                  </a:cubicBezTo>
                  <a:cubicBezTo>
                    <a:pt x="310" y="129"/>
                    <a:pt x="310" y="134"/>
                    <a:pt x="307" y="138"/>
                  </a:cubicBezTo>
                  <a:cubicBezTo>
                    <a:pt x="293" y="154"/>
                    <a:pt x="273" y="164"/>
                    <a:pt x="252" y="164"/>
                  </a:cubicBezTo>
                  <a:cubicBezTo>
                    <a:pt x="232" y="168"/>
                    <a:pt x="212" y="158"/>
                    <a:pt x="200" y="141"/>
                  </a:cubicBezTo>
                  <a:cubicBezTo>
                    <a:pt x="194" y="135"/>
                    <a:pt x="197" y="121"/>
                    <a:pt x="185" y="123"/>
                  </a:cubicBezTo>
                  <a:cubicBezTo>
                    <a:pt x="178" y="129"/>
                    <a:pt x="168" y="132"/>
                    <a:pt x="159" y="134"/>
                  </a:cubicBezTo>
                  <a:cubicBezTo>
                    <a:pt x="140" y="137"/>
                    <a:pt x="121" y="133"/>
                    <a:pt x="107" y="120"/>
                  </a:cubicBezTo>
                  <a:cubicBezTo>
                    <a:pt x="100" y="114"/>
                    <a:pt x="98" y="104"/>
                    <a:pt x="91" y="100"/>
                  </a:cubicBezTo>
                  <a:cubicBezTo>
                    <a:pt x="80" y="102"/>
                    <a:pt x="69" y="104"/>
                    <a:pt x="58" y="100"/>
                  </a:cubicBezTo>
                  <a:cubicBezTo>
                    <a:pt x="30" y="84"/>
                    <a:pt x="15" y="55"/>
                    <a:pt x="11" y="25"/>
                  </a:cubicBezTo>
                  <a:cubicBezTo>
                    <a:pt x="11" y="20"/>
                    <a:pt x="11" y="15"/>
                    <a:pt x="14" y="13"/>
                  </a:cubicBezTo>
                  <a:cubicBezTo>
                    <a:pt x="35" y="20"/>
                    <a:pt x="55" y="23"/>
                    <a:pt x="78" y="26"/>
                  </a:cubicBezTo>
                  <a:cubicBezTo>
                    <a:pt x="114" y="24"/>
                    <a:pt x="148" y="14"/>
                    <a:pt x="182" y="7"/>
                  </a:cubicBezTo>
                  <a:cubicBezTo>
                    <a:pt x="213" y="5"/>
                    <a:pt x="245" y="6"/>
                    <a:pt x="272" y="17"/>
                  </a:cubicBezTo>
                  <a:cubicBezTo>
                    <a:pt x="290" y="23"/>
                    <a:pt x="300" y="42"/>
                    <a:pt x="312" y="56"/>
                  </a:cubicBezTo>
                  <a:cubicBezTo>
                    <a:pt x="314" y="57"/>
                    <a:pt x="318" y="58"/>
                    <a:pt x="321" y="55"/>
                  </a:cubicBezTo>
                  <a:cubicBezTo>
                    <a:pt x="323" y="37"/>
                    <a:pt x="341" y="25"/>
                    <a:pt x="357" y="20"/>
                  </a:cubicBezTo>
                  <a:cubicBezTo>
                    <a:pt x="378" y="14"/>
                    <a:pt x="400" y="21"/>
                    <a:pt x="416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47" y="10"/>
                    <a:pt x="484" y="26"/>
                    <a:pt x="514" y="29"/>
                  </a:cubicBezTo>
                  <a:cubicBezTo>
                    <a:pt x="520" y="30"/>
                    <a:pt x="526" y="23"/>
                    <a:pt x="530" y="29"/>
                  </a:cubicBezTo>
                  <a:cubicBezTo>
                    <a:pt x="527" y="45"/>
                    <a:pt x="524" y="64"/>
                    <a:pt x="536" y="77"/>
                  </a:cubicBezTo>
                  <a:cubicBezTo>
                    <a:pt x="538" y="80"/>
                    <a:pt x="542" y="78"/>
                    <a:pt x="545" y="77"/>
                  </a:cubicBezTo>
                  <a:cubicBezTo>
                    <a:pt x="557" y="55"/>
                    <a:pt x="581" y="29"/>
                    <a:pt x="610" y="29"/>
                  </a:cubicBezTo>
                  <a:cubicBezTo>
                    <a:pt x="643" y="24"/>
                    <a:pt x="670" y="45"/>
                    <a:pt x="693" y="64"/>
                  </a:cubicBezTo>
                  <a:cubicBezTo>
                    <a:pt x="698" y="59"/>
                    <a:pt x="701" y="52"/>
                    <a:pt x="708" y="47"/>
                  </a:cubicBezTo>
                  <a:cubicBezTo>
                    <a:pt x="739" y="27"/>
                    <a:pt x="779" y="35"/>
                    <a:pt x="811" y="46"/>
                  </a:cubicBezTo>
                  <a:cubicBezTo>
                    <a:pt x="819" y="49"/>
                    <a:pt x="827" y="50"/>
                    <a:pt x="836" y="52"/>
                  </a:cubicBezTo>
                  <a:cubicBezTo>
                    <a:pt x="834" y="61"/>
                    <a:pt x="838" y="66"/>
                    <a:pt x="836" y="76"/>
                  </a:cubicBezTo>
                  <a:cubicBezTo>
                    <a:pt x="842" y="109"/>
                    <a:pt x="849" y="141"/>
                    <a:pt x="829" y="168"/>
                  </a:cubicBezTo>
                  <a:cubicBezTo>
                    <a:pt x="824" y="177"/>
                    <a:pt x="814" y="182"/>
                    <a:pt x="812" y="192"/>
                  </a:cubicBezTo>
                  <a:cubicBezTo>
                    <a:pt x="827" y="207"/>
                    <a:pt x="835" y="228"/>
                    <a:pt x="839" y="249"/>
                  </a:cubicBezTo>
                  <a:cubicBezTo>
                    <a:pt x="840" y="277"/>
                    <a:pt x="835" y="306"/>
                    <a:pt x="813" y="325"/>
                  </a:cubicBezTo>
                  <a:cubicBezTo>
                    <a:pt x="809" y="331"/>
                    <a:pt x="801" y="329"/>
                    <a:pt x="798" y="335"/>
                  </a:cubicBezTo>
                  <a:cubicBezTo>
                    <a:pt x="798" y="338"/>
                    <a:pt x="801" y="338"/>
                    <a:pt x="803" y="340"/>
                  </a:cubicBezTo>
                  <a:cubicBezTo>
                    <a:pt x="818" y="338"/>
                    <a:pt x="834" y="338"/>
                    <a:pt x="848" y="339"/>
                  </a:cubicBezTo>
                  <a:cubicBezTo>
                    <a:pt x="850" y="340"/>
                    <a:pt x="852" y="341"/>
                    <a:pt x="852" y="343"/>
                  </a:cubicBezTo>
                  <a:cubicBezTo>
                    <a:pt x="827" y="377"/>
                    <a:pt x="859" y="413"/>
                    <a:pt x="848" y="451"/>
                  </a:cubicBezTo>
                  <a:cubicBezTo>
                    <a:pt x="843" y="457"/>
                    <a:pt x="839" y="463"/>
                    <a:pt x="836" y="469"/>
                  </a:cubicBezTo>
                  <a:cubicBezTo>
                    <a:pt x="847" y="485"/>
                    <a:pt x="848" y="506"/>
                    <a:pt x="844" y="525"/>
                  </a:cubicBezTo>
                  <a:cubicBezTo>
                    <a:pt x="843" y="527"/>
                    <a:pt x="846" y="531"/>
                    <a:pt x="842" y="533"/>
                  </a:cubicBezTo>
                  <a:cubicBezTo>
                    <a:pt x="840" y="543"/>
                    <a:pt x="832" y="552"/>
                    <a:pt x="825" y="560"/>
                  </a:cubicBezTo>
                  <a:cubicBezTo>
                    <a:pt x="820" y="568"/>
                    <a:pt x="809" y="568"/>
                    <a:pt x="808" y="578"/>
                  </a:cubicBezTo>
                  <a:cubicBezTo>
                    <a:pt x="822" y="580"/>
                    <a:pt x="828" y="595"/>
                    <a:pt x="837" y="605"/>
                  </a:cubicBezTo>
                  <a:cubicBezTo>
                    <a:pt x="852" y="642"/>
                    <a:pt x="849" y="681"/>
                    <a:pt x="841" y="720"/>
                  </a:cubicBezTo>
                  <a:cubicBezTo>
                    <a:pt x="836" y="735"/>
                    <a:pt x="836" y="735"/>
                    <a:pt x="836" y="735"/>
                  </a:cubicBezTo>
                  <a:cubicBezTo>
                    <a:pt x="829" y="771"/>
                    <a:pt x="806" y="814"/>
                    <a:pt x="832" y="847"/>
                  </a:cubicBezTo>
                  <a:cubicBezTo>
                    <a:pt x="833" y="849"/>
                    <a:pt x="835" y="852"/>
                    <a:pt x="833" y="854"/>
                  </a:cubicBezTo>
                  <a:cubicBezTo>
                    <a:pt x="815" y="858"/>
                    <a:pt x="796" y="853"/>
                    <a:pt x="783" y="842"/>
                  </a:cubicBezTo>
                  <a:cubicBezTo>
                    <a:pt x="766" y="825"/>
                    <a:pt x="751" y="806"/>
                    <a:pt x="750" y="781"/>
                  </a:cubicBezTo>
                  <a:cubicBezTo>
                    <a:pt x="747" y="775"/>
                    <a:pt x="738" y="772"/>
                    <a:pt x="734" y="764"/>
                  </a:cubicBezTo>
                  <a:cubicBezTo>
                    <a:pt x="720" y="743"/>
                    <a:pt x="725" y="720"/>
                    <a:pt x="729" y="696"/>
                  </a:cubicBezTo>
                  <a:cubicBezTo>
                    <a:pt x="718" y="687"/>
                    <a:pt x="711" y="676"/>
                    <a:pt x="707" y="663"/>
                  </a:cubicBezTo>
                  <a:cubicBezTo>
                    <a:pt x="703" y="651"/>
                    <a:pt x="704" y="636"/>
                    <a:pt x="706" y="624"/>
                  </a:cubicBezTo>
                  <a:cubicBezTo>
                    <a:pt x="709" y="601"/>
                    <a:pt x="724" y="581"/>
                    <a:pt x="746" y="574"/>
                  </a:cubicBezTo>
                  <a:cubicBezTo>
                    <a:pt x="750" y="572"/>
                    <a:pt x="752" y="568"/>
                    <a:pt x="752" y="564"/>
                  </a:cubicBezTo>
                  <a:cubicBezTo>
                    <a:pt x="737" y="561"/>
                    <a:pt x="737" y="561"/>
                    <a:pt x="737" y="561"/>
                  </a:cubicBezTo>
                  <a:cubicBezTo>
                    <a:pt x="700" y="533"/>
                    <a:pt x="680" y="488"/>
                    <a:pt x="658" y="451"/>
                  </a:cubicBezTo>
                  <a:cubicBezTo>
                    <a:pt x="647" y="434"/>
                    <a:pt x="641" y="414"/>
                    <a:pt x="623" y="404"/>
                  </a:cubicBezTo>
                  <a:cubicBezTo>
                    <a:pt x="604" y="391"/>
                    <a:pt x="575" y="390"/>
                    <a:pt x="556" y="402"/>
                  </a:cubicBezTo>
                  <a:cubicBezTo>
                    <a:pt x="553" y="402"/>
                    <a:pt x="553" y="402"/>
                    <a:pt x="553" y="402"/>
                  </a:cubicBezTo>
                  <a:cubicBezTo>
                    <a:pt x="549" y="393"/>
                    <a:pt x="552" y="384"/>
                    <a:pt x="552" y="375"/>
                  </a:cubicBezTo>
                  <a:cubicBezTo>
                    <a:pt x="557" y="352"/>
                    <a:pt x="575" y="334"/>
                    <a:pt x="593" y="320"/>
                  </a:cubicBezTo>
                  <a:cubicBezTo>
                    <a:pt x="597" y="317"/>
                    <a:pt x="605" y="318"/>
                    <a:pt x="607" y="314"/>
                  </a:cubicBezTo>
                  <a:cubicBezTo>
                    <a:pt x="608" y="303"/>
                    <a:pt x="605" y="291"/>
                    <a:pt x="612" y="282"/>
                  </a:cubicBezTo>
                  <a:cubicBezTo>
                    <a:pt x="623" y="262"/>
                    <a:pt x="645" y="256"/>
                    <a:pt x="666" y="258"/>
                  </a:cubicBezTo>
                  <a:cubicBezTo>
                    <a:pt x="672" y="258"/>
                    <a:pt x="675" y="265"/>
                    <a:pt x="681" y="262"/>
                  </a:cubicBezTo>
                  <a:cubicBezTo>
                    <a:pt x="690" y="248"/>
                    <a:pt x="694" y="232"/>
                    <a:pt x="692" y="214"/>
                  </a:cubicBezTo>
                  <a:cubicBezTo>
                    <a:pt x="689" y="204"/>
                    <a:pt x="690" y="195"/>
                    <a:pt x="683" y="187"/>
                  </a:cubicBezTo>
                  <a:cubicBezTo>
                    <a:pt x="659" y="184"/>
                    <a:pt x="633" y="189"/>
                    <a:pt x="610" y="194"/>
                  </a:cubicBezTo>
                  <a:cubicBezTo>
                    <a:pt x="602" y="197"/>
                    <a:pt x="605" y="205"/>
                    <a:pt x="605" y="211"/>
                  </a:cubicBezTo>
                  <a:cubicBezTo>
                    <a:pt x="608" y="219"/>
                    <a:pt x="603" y="229"/>
                    <a:pt x="602" y="237"/>
                  </a:cubicBezTo>
                  <a:cubicBezTo>
                    <a:pt x="597" y="255"/>
                    <a:pt x="581" y="269"/>
                    <a:pt x="563" y="273"/>
                  </a:cubicBezTo>
                  <a:cubicBezTo>
                    <a:pt x="557" y="276"/>
                    <a:pt x="550" y="273"/>
                    <a:pt x="544" y="276"/>
                  </a:cubicBezTo>
                  <a:cubicBezTo>
                    <a:pt x="544" y="285"/>
                    <a:pt x="539" y="293"/>
                    <a:pt x="535" y="300"/>
                  </a:cubicBezTo>
                  <a:cubicBezTo>
                    <a:pt x="520" y="320"/>
                    <a:pt x="497" y="330"/>
                    <a:pt x="473" y="329"/>
                  </a:cubicBezTo>
                  <a:cubicBezTo>
                    <a:pt x="456" y="329"/>
                    <a:pt x="475" y="316"/>
                    <a:pt x="467" y="310"/>
                  </a:cubicBezTo>
                  <a:cubicBezTo>
                    <a:pt x="464" y="312"/>
                    <a:pt x="463" y="316"/>
                    <a:pt x="462" y="318"/>
                  </a:cubicBezTo>
                  <a:cubicBezTo>
                    <a:pt x="462" y="324"/>
                    <a:pt x="453" y="326"/>
                    <a:pt x="457" y="331"/>
                  </a:cubicBezTo>
                  <a:cubicBezTo>
                    <a:pt x="477" y="338"/>
                    <a:pt x="499" y="334"/>
                    <a:pt x="516" y="325"/>
                  </a:cubicBezTo>
                  <a:cubicBezTo>
                    <a:pt x="534" y="317"/>
                    <a:pt x="546" y="298"/>
                    <a:pt x="552" y="281"/>
                  </a:cubicBezTo>
                  <a:cubicBezTo>
                    <a:pt x="566" y="281"/>
                    <a:pt x="577" y="277"/>
                    <a:pt x="588" y="270"/>
                  </a:cubicBezTo>
                  <a:cubicBezTo>
                    <a:pt x="603" y="256"/>
                    <a:pt x="614" y="238"/>
                    <a:pt x="612" y="218"/>
                  </a:cubicBezTo>
                  <a:cubicBezTo>
                    <a:pt x="616" y="212"/>
                    <a:pt x="607" y="204"/>
                    <a:pt x="614" y="200"/>
                  </a:cubicBezTo>
                  <a:cubicBezTo>
                    <a:pt x="630" y="195"/>
                    <a:pt x="645" y="194"/>
                    <a:pt x="662" y="193"/>
                  </a:cubicBezTo>
                  <a:cubicBezTo>
                    <a:pt x="668" y="192"/>
                    <a:pt x="675" y="193"/>
                    <a:pt x="680" y="196"/>
                  </a:cubicBezTo>
                  <a:cubicBezTo>
                    <a:pt x="688" y="214"/>
                    <a:pt x="685" y="234"/>
                    <a:pt x="679" y="252"/>
                  </a:cubicBezTo>
                  <a:cubicBezTo>
                    <a:pt x="672" y="256"/>
                    <a:pt x="664" y="249"/>
                    <a:pt x="657" y="250"/>
                  </a:cubicBezTo>
                  <a:cubicBezTo>
                    <a:pt x="636" y="250"/>
                    <a:pt x="616" y="262"/>
                    <a:pt x="606" y="280"/>
                  </a:cubicBezTo>
                  <a:cubicBezTo>
                    <a:pt x="597" y="290"/>
                    <a:pt x="609" y="309"/>
                    <a:pt x="591" y="313"/>
                  </a:cubicBezTo>
                  <a:cubicBezTo>
                    <a:pt x="567" y="333"/>
                    <a:pt x="567" y="333"/>
                    <a:pt x="567" y="333"/>
                  </a:cubicBezTo>
                  <a:cubicBezTo>
                    <a:pt x="550" y="355"/>
                    <a:pt x="539" y="384"/>
                    <a:pt x="548" y="412"/>
                  </a:cubicBezTo>
                  <a:cubicBezTo>
                    <a:pt x="549" y="413"/>
                    <a:pt x="551" y="413"/>
                    <a:pt x="552" y="412"/>
                  </a:cubicBezTo>
                  <a:cubicBezTo>
                    <a:pt x="556" y="404"/>
                    <a:pt x="565" y="405"/>
                    <a:pt x="571" y="401"/>
                  </a:cubicBezTo>
                  <a:cubicBezTo>
                    <a:pt x="591" y="397"/>
                    <a:pt x="614" y="401"/>
                    <a:pt x="628" y="416"/>
                  </a:cubicBezTo>
                  <a:cubicBezTo>
                    <a:pt x="650" y="446"/>
                    <a:pt x="666" y="481"/>
                    <a:pt x="687" y="512"/>
                  </a:cubicBezTo>
                  <a:cubicBezTo>
                    <a:pt x="698" y="527"/>
                    <a:pt x="707" y="545"/>
                    <a:pt x="723" y="558"/>
                  </a:cubicBezTo>
                  <a:cubicBezTo>
                    <a:pt x="727" y="563"/>
                    <a:pt x="734" y="565"/>
                    <a:pt x="735" y="571"/>
                  </a:cubicBezTo>
                  <a:cubicBezTo>
                    <a:pt x="710" y="586"/>
                    <a:pt x="697" y="615"/>
                    <a:pt x="698" y="644"/>
                  </a:cubicBezTo>
                  <a:cubicBezTo>
                    <a:pt x="697" y="666"/>
                    <a:pt x="707" y="685"/>
                    <a:pt x="721" y="699"/>
                  </a:cubicBezTo>
                  <a:cubicBezTo>
                    <a:pt x="714" y="727"/>
                    <a:pt x="716" y="763"/>
                    <a:pt x="742" y="782"/>
                  </a:cubicBezTo>
                  <a:cubicBezTo>
                    <a:pt x="745" y="813"/>
                    <a:pt x="767" y="842"/>
                    <a:pt x="794" y="857"/>
                  </a:cubicBezTo>
                  <a:cubicBezTo>
                    <a:pt x="810" y="863"/>
                    <a:pt x="832" y="865"/>
                    <a:pt x="846" y="854"/>
                  </a:cubicBezTo>
                  <a:cubicBezTo>
                    <a:pt x="847" y="848"/>
                    <a:pt x="838" y="849"/>
                    <a:pt x="836" y="844"/>
                  </a:cubicBezTo>
                  <a:cubicBezTo>
                    <a:pt x="827" y="831"/>
                    <a:pt x="825" y="813"/>
                    <a:pt x="827" y="798"/>
                  </a:cubicBezTo>
                  <a:cubicBezTo>
                    <a:pt x="833" y="762"/>
                    <a:pt x="847" y="727"/>
                    <a:pt x="852" y="690"/>
                  </a:cubicBezTo>
                  <a:cubicBezTo>
                    <a:pt x="856" y="659"/>
                    <a:pt x="857" y="619"/>
                    <a:pt x="836" y="592"/>
                  </a:cubicBezTo>
                  <a:cubicBezTo>
                    <a:pt x="831" y="586"/>
                    <a:pt x="824" y="581"/>
                    <a:pt x="820" y="573"/>
                  </a:cubicBezTo>
                  <a:cubicBezTo>
                    <a:pt x="833" y="563"/>
                    <a:pt x="845" y="549"/>
                    <a:pt x="848" y="534"/>
                  </a:cubicBezTo>
                  <a:cubicBezTo>
                    <a:pt x="854" y="513"/>
                    <a:pt x="855" y="488"/>
                    <a:pt x="844" y="468"/>
                  </a:cubicBezTo>
                  <a:cubicBezTo>
                    <a:pt x="852" y="460"/>
                    <a:pt x="855" y="448"/>
                    <a:pt x="857" y="436"/>
                  </a:cubicBezTo>
                  <a:cubicBezTo>
                    <a:pt x="860" y="408"/>
                    <a:pt x="837" y="377"/>
                    <a:pt x="856" y="350"/>
                  </a:cubicBezTo>
                  <a:cubicBezTo>
                    <a:pt x="859" y="345"/>
                    <a:pt x="862" y="339"/>
                    <a:pt x="859" y="335"/>
                  </a:cubicBezTo>
                  <a:cubicBezTo>
                    <a:pt x="847" y="331"/>
                    <a:pt x="834" y="332"/>
                    <a:pt x="821" y="332"/>
                  </a:cubicBezTo>
                  <a:cubicBezTo>
                    <a:pt x="818" y="329"/>
                    <a:pt x="818" y="329"/>
                    <a:pt x="818" y="329"/>
                  </a:cubicBezTo>
                  <a:cubicBezTo>
                    <a:pt x="827" y="319"/>
                    <a:pt x="834" y="309"/>
                    <a:pt x="840" y="298"/>
                  </a:cubicBezTo>
                  <a:cubicBezTo>
                    <a:pt x="845" y="270"/>
                    <a:pt x="845" y="270"/>
                    <a:pt x="845" y="270"/>
                  </a:cubicBezTo>
                  <a:cubicBezTo>
                    <a:pt x="850" y="248"/>
                    <a:pt x="843" y="225"/>
                    <a:pt x="833" y="207"/>
                  </a:cubicBezTo>
                  <a:cubicBezTo>
                    <a:pt x="831" y="200"/>
                    <a:pt x="823" y="196"/>
                    <a:pt x="822" y="189"/>
                  </a:cubicBezTo>
                  <a:cubicBezTo>
                    <a:pt x="834" y="175"/>
                    <a:pt x="843" y="159"/>
                    <a:pt x="848" y="142"/>
                  </a:cubicBezTo>
                  <a:cubicBezTo>
                    <a:pt x="849" y="133"/>
                    <a:pt x="848" y="125"/>
                    <a:pt x="850" y="116"/>
                  </a:cubicBezTo>
                  <a:cubicBezTo>
                    <a:pt x="843" y="71"/>
                    <a:pt x="843" y="71"/>
                    <a:pt x="843" y="71"/>
                  </a:cubicBezTo>
                  <a:cubicBezTo>
                    <a:pt x="838" y="62"/>
                    <a:pt x="851" y="48"/>
                    <a:pt x="838" y="45"/>
                  </a:cubicBezTo>
                  <a:cubicBezTo>
                    <a:pt x="821" y="45"/>
                    <a:pt x="806" y="38"/>
                    <a:pt x="790" y="34"/>
                  </a:cubicBezTo>
                  <a:cubicBezTo>
                    <a:pt x="761" y="25"/>
                    <a:pt x="725" y="24"/>
                    <a:pt x="701" y="44"/>
                  </a:cubicBezTo>
                  <a:cubicBezTo>
                    <a:pt x="696" y="45"/>
                    <a:pt x="695" y="52"/>
                    <a:pt x="690" y="52"/>
                  </a:cubicBezTo>
                  <a:cubicBezTo>
                    <a:pt x="672" y="41"/>
                    <a:pt x="655" y="26"/>
                    <a:pt x="633" y="23"/>
                  </a:cubicBezTo>
                  <a:cubicBezTo>
                    <a:pt x="598" y="16"/>
                    <a:pt x="564" y="34"/>
                    <a:pt x="545" y="64"/>
                  </a:cubicBezTo>
                  <a:cubicBezTo>
                    <a:pt x="542" y="65"/>
                    <a:pt x="543" y="73"/>
                    <a:pt x="538" y="69"/>
                  </a:cubicBezTo>
                  <a:cubicBezTo>
                    <a:pt x="530" y="55"/>
                    <a:pt x="532" y="36"/>
                    <a:pt x="540" y="23"/>
                  </a:cubicBezTo>
                  <a:cubicBezTo>
                    <a:pt x="540" y="17"/>
                    <a:pt x="530" y="20"/>
                    <a:pt x="526" y="18"/>
                  </a:cubicBezTo>
                  <a:cubicBezTo>
                    <a:pt x="512" y="26"/>
                    <a:pt x="496" y="16"/>
                    <a:pt x="481" y="16"/>
                  </a:cubicBezTo>
                  <a:cubicBezTo>
                    <a:pt x="460" y="9"/>
                    <a:pt x="437" y="16"/>
                    <a:pt x="417" y="25"/>
                  </a:cubicBezTo>
                  <a:cubicBezTo>
                    <a:pt x="401" y="16"/>
                    <a:pt x="384" y="9"/>
                    <a:pt x="364" y="12"/>
                  </a:cubicBezTo>
                  <a:cubicBezTo>
                    <a:pt x="344" y="14"/>
                    <a:pt x="324" y="27"/>
                    <a:pt x="317" y="45"/>
                  </a:cubicBezTo>
                  <a:cubicBezTo>
                    <a:pt x="315" y="46"/>
                    <a:pt x="312" y="45"/>
                    <a:pt x="3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2928938" y="868363"/>
              <a:ext cx="1057275" cy="458788"/>
            </a:xfrm>
            <a:custGeom>
              <a:avLst/>
              <a:gdLst>
                <a:gd name="T0" fmla="*/ 209 w 249"/>
                <a:gd name="T1" fmla="*/ 11 h 108"/>
                <a:gd name="T2" fmla="*/ 167 w 249"/>
                <a:gd name="T3" fmla="*/ 0 h 108"/>
                <a:gd name="T4" fmla="*/ 7 w 249"/>
                <a:gd name="T5" fmla="*/ 16 h 108"/>
                <a:gd name="T6" fmla="*/ 0 w 249"/>
                <a:gd name="T7" fmla="*/ 24 h 108"/>
                <a:gd name="T8" fmla="*/ 9 w 249"/>
                <a:gd name="T9" fmla="*/ 39 h 108"/>
                <a:gd name="T10" fmla="*/ 59 w 249"/>
                <a:gd name="T11" fmla="*/ 58 h 108"/>
                <a:gd name="T12" fmla="*/ 73 w 249"/>
                <a:gd name="T13" fmla="*/ 73 h 108"/>
                <a:gd name="T14" fmla="*/ 107 w 249"/>
                <a:gd name="T15" fmla="*/ 82 h 108"/>
                <a:gd name="T16" fmla="*/ 166 w 249"/>
                <a:gd name="T17" fmla="*/ 38 h 108"/>
                <a:gd name="T18" fmla="*/ 187 w 249"/>
                <a:gd name="T19" fmla="*/ 43 h 108"/>
                <a:gd name="T20" fmla="*/ 188 w 249"/>
                <a:gd name="T21" fmla="*/ 50 h 108"/>
                <a:gd name="T22" fmla="*/ 164 w 249"/>
                <a:gd name="T23" fmla="*/ 71 h 108"/>
                <a:gd name="T24" fmla="*/ 167 w 249"/>
                <a:gd name="T25" fmla="*/ 92 h 108"/>
                <a:gd name="T26" fmla="*/ 210 w 249"/>
                <a:gd name="T27" fmla="*/ 105 h 108"/>
                <a:gd name="T28" fmla="*/ 241 w 249"/>
                <a:gd name="T29" fmla="*/ 81 h 108"/>
                <a:gd name="T30" fmla="*/ 241 w 249"/>
                <a:gd name="T31" fmla="*/ 41 h 108"/>
                <a:gd name="T32" fmla="*/ 209 w 249"/>
                <a:gd name="T33" fmla="*/ 1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08">
                  <a:moveTo>
                    <a:pt x="209" y="11"/>
                  </a:moveTo>
                  <a:cubicBezTo>
                    <a:pt x="195" y="7"/>
                    <a:pt x="182" y="0"/>
                    <a:pt x="167" y="0"/>
                  </a:cubicBezTo>
                  <a:cubicBezTo>
                    <a:pt x="112" y="0"/>
                    <a:pt x="63" y="35"/>
                    <a:pt x="7" y="16"/>
                  </a:cubicBezTo>
                  <a:cubicBezTo>
                    <a:pt x="5" y="18"/>
                    <a:pt x="1" y="21"/>
                    <a:pt x="0" y="24"/>
                  </a:cubicBezTo>
                  <a:cubicBezTo>
                    <a:pt x="1" y="30"/>
                    <a:pt x="6" y="35"/>
                    <a:pt x="9" y="39"/>
                  </a:cubicBezTo>
                  <a:cubicBezTo>
                    <a:pt x="21" y="54"/>
                    <a:pt x="40" y="60"/>
                    <a:pt x="59" y="58"/>
                  </a:cubicBezTo>
                  <a:cubicBezTo>
                    <a:pt x="65" y="62"/>
                    <a:pt x="67" y="70"/>
                    <a:pt x="73" y="73"/>
                  </a:cubicBezTo>
                  <a:cubicBezTo>
                    <a:pt x="83" y="80"/>
                    <a:pt x="95" y="85"/>
                    <a:pt x="107" y="82"/>
                  </a:cubicBezTo>
                  <a:cubicBezTo>
                    <a:pt x="137" y="81"/>
                    <a:pt x="139" y="46"/>
                    <a:pt x="166" y="38"/>
                  </a:cubicBezTo>
                  <a:cubicBezTo>
                    <a:pt x="173" y="35"/>
                    <a:pt x="182" y="38"/>
                    <a:pt x="187" y="43"/>
                  </a:cubicBezTo>
                  <a:cubicBezTo>
                    <a:pt x="187" y="45"/>
                    <a:pt x="191" y="48"/>
                    <a:pt x="188" y="50"/>
                  </a:cubicBezTo>
                  <a:cubicBezTo>
                    <a:pt x="177" y="51"/>
                    <a:pt x="167" y="60"/>
                    <a:pt x="164" y="71"/>
                  </a:cubicBezTo>
                  <a:cubicBezTo>
                    <a:pt x="160" y="78"/>
                    <a:pt x="162" y="87"/>
                    <a:pt x="167" y="92"/>
                  </a:cubicBezTo>
                  <a:cubicBezTo>
                    <a:pt x="179" y="103"/>
                    <a:pt x="193" y="108"/>
                    <a:pt x="210" y="105"/>
                  </a:cubicBezTo>
                  <a:cubicBezTo>
                    <a:pt x="223" y="103"/>
                    <a:pt x="236" y="94"/>
                    <a:pt x="241" y="81"/>
                  </a:cubicBezTo>
                  <a:cubicBezTo>
                    <a:pt x="247" y="69"/>
                    <a:pt x="249" y="53"/>
                    <a:pt x="241" y="41"/>
                  </a:cubicBezTo>
                  <a:cubicBezTo>
                    <a:pt x="233" y="28"/>
                    <a:pt x="220" y="21"/>
                    <a:pt x="20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2971801" y="850900"/>
              <a:ext cx="981075" cy="450850"/>
            </a:xfrm>
            <a:custGeom>
              <a:avLst/>
              <a:gdLst>
                <a:gd name="T0" fmla="*/ 226 w 231"/>
                <a:gd name="T1" fmla="*/ 52 h 106"/>
                <a:gd name="T2" fmla="*/ 195 w 231"/>
                <a:gd name="T3" fmla="*/ 20 h 106"/>
                <a:gd name="T4" fmla="*/ 82 w 231"/>
                <a:gd name="T5" fmla="*/ 25 h 106"/>
                <a:gd name="T6" fmla="*/ 2 w 231"/>
                <a:gd name="T7" fmla="*/ 30 h 106"/>
                <a:gd name="T8" fmla="*/ 4 w 231"/>
                <a:gd name="T9" fmla="*/ 39 h 106"/>
                <a:gd name="T10" fmla="*/ 38 w 231"/>
                <a:gd name="T11" fmla="*/ 55 h 106"/>
                <a:gd name="T12" fmla="*/ 57 w 231"/>
                <a:gd name="T13" fmla="*/ 55 h 106"/>
                <a:gd name="T14" fmla="*/ 70 w 231"/>
                <a:gd name="T15" fmla="*/ 73 h 106"/>
                <a:gd name="T16" fmla="*/ 105 w 231"/>
                <a:gd name="T17" fmla="*/ 75 h 106"/>
                <a:gd name="T18" fmla="*/ 145 w 231"/>
                <a:gd name="T19" fmla="*/ 39 h 106"/>
                <a:gd name="T20" fmla="*/ 177 w 231"/>
                <a:gd name="T21" fmla="*/ 39 h 106"/>
                <a:gd name="T22" fmla="*/ 186 w 231"/>
                <a:gd name="T23" fmla="*/ 57 h 106"/>
                <a:gd name="T24" fmla="*/ 167 w 231"/>
                <a:gd name="T25" fmla="*/ 65 h 106"/>
                <a:gd name="T26" fmla="*/ 161 w 231"/>
                <a:gd name="T27" fmla="*/ 91 h 106"/>
                <a:gd name="T28" fmla="*/ 194 w 231"/>
                <a:gd name="T29" fmla="*/ 102 h 106"/>
                <a:gd name="T30" fmla="*/ 224 w 231"/>
                <a:gd name="T31" fmla="*/ 80 h 106"/>
                <a:gd name="T32" fmla="*/ 226 w 231"/>
                <a:gd name="T33" fmla="*/ 5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06">
                  <a:moveTo>
                    <a:pt x="226" y="52"/>
                  </a:moveTo>
                  <a:cubicBezTo>
                    <a:pt x="221" y="37"/>
                    <a:pt x="206" y="29"/>
                    <a:pt x="195" y="20"/>
                  </a:cubicBezTo>
                  <a:cubicBezTo>
                    <a:pt x="160" y="0"/>
                    <a:pt x="117" y="18"/>
                    <a:pt x="82" y="25"/>
                  </a:cubicBezTo>
                  <a:cubicBezTo>
                    <a:pt x="58" y="35"/>
                    <a:pt x="27" y="34"/>
                    <a:pt x="2" y="30"/>
                  </a:cubicBezTo>
                  <a:cubicBezTo>
                    <a:pt x="0" y="34"/>
                    <a:pt x="2" y="36"/>
                    <a:pt x="4" y="39"/>
                  </a:cubicBezTo>
                  <a:cubicBezTo>
                    <a:pt x="13" y="48"/>
                    <a:pt x="25" y="54"/>
                    <a:pt x="38" y="55"/>
                  </a:cubicBezTo>
                  <a:cubicBezTo>
                    <a:pt x="45" y="57"/>
                    <a:pt x="52" y="47"/>
                    <a:pt x="57" y="55"/>
                  </a:cubicBezTo>
                  <a:cubicBezTo>
                    <a:pt x="58" y="62"/>
                    <a:pt x="63" y="69"/>
                    <a:pt x="70" y="73"/>
                  </a:cubicBezTo>
                  <a:cubicBezTo>
                    <a:pt x="81" y="77"/>
                    <a:pt x="93" y="79"/>
                    <a:pt x="105" y="75"/>
                  </a:cubicBezTo>
                  <a:cubicBezTo>
                    <a:pt x="124" y="68"/>
                    <a:pt x="126" y="46"/>
                    <a:pt x="145" y="39"/>
                  </a:cubicBezTo>
                  <a:cubicBezTo>
                    <a:pt x="154" y="33"/>
                    <a:pt x="167" y="32"/>
                    <a:pt x="177" y="39"/>
                  </a:cubicBezTo>
                  <a:cubicBezTo>
                    <a:pt x="182" y="43"/>
                    <a:pt x="190" y="49"/>
                    <a:pt x="186" y="57"/>
                  </a:cubicBezTo>
                  <a:cubicBezTo>
                    <a:pt x="184" y="66"/>
                    <a:pt x="174" y="61"/>
                    <a:pt x="167" y="65"/>
                  </a:cubicBezTo>
                  <a:cubicBezTo>
                    <a:pt x="161" y="72"/>
                    <a:pt x="158" y="82"/>
                    <a:pt x="161" y="91"/>
                  </a:cubicBezTo>
                  <a:cubicBezTo>
                    <a:pt x="170" y="100"/>
                    <a:pt x="181" y="106"/>
                    <a:pt x="194" y="102"/>
                  </a:cubicBezTo>
                  <a:cubicBezTo>
                    <a:pt x="208" y="102"/>
                    <a:pt x="220" y="94"/>
                    <a:pt x="224" y="80"/>
                  </a:cubicBezTo>
                  <a:cubicBezTo>
                    <a:pt x="231" y="72"/>
                    <a:pt x="225" y="62"/>
                    <a:pt x="22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4125913" y="898525"/>
              <a:ext cx="1090613" cy="1062038"/>
            </a:xfrm>
            <a:custGeom>
              <a:avLst/>
              <a:gdLst>
                <a:gd name="T0" fmla="*/ 175 w 257"/>
                <a:gd name="T1" fmla="*/ 11 h 250"/>
                <a:gd name="T2" fmla="*/ 166 w 257"/>
                <a:gd name="T3" fmla="*/ 10 h 250"/>
                <a:gd name="T4" fmla="*/ 93 w 257"/>
                <a:gd name="T5" fmla="*/ 24 h 250"/>
                <a:gd name="T6" fmla="*/ 74 w 257"/>
                <a:gd name="T7" fmla="*/ 14 h 250"/>
                <a:gd name="T8" fmla="*/ 16 w 257"/>
                <a:gd name="T9" fmla="*/ 17 h 250"/>
                <a:gd name="T10" fmla="*/ 1 w 257"/>
                <a:gd name="T11" fmla="*/ 59 h 250"/>
                <a:gd name="T12" fmla="*/ 52 w 257"/>
                <a:gd name="T13" fmla="*/ 130 h 250"/>
                <a:gd name="T14" fmla="*/ 143 w 257"/>
                <a:gd name="T15" fmla="*/ 192 h 250"/>
                <a:gd name="T16" fmla="*/ 170 w 257"/>
                <a:gd name="T17" fmla="*/ 241 h 250"/>
                <a:gd name="T18" fmla="*/ 168 w 257"/>
                <a:gd name="T19" fmla="*/ 250 h 250"/>
                <a:gd name="T20" fmla="*/ 175 w 257"/>
                <a:gd name="T21" fmla="*/ 249 h 250"/>
                <a:gd name="T22" fmla="*/ 204 w 257"/>
                <a:gd name="T23" fmla="*/ 201 h 250"/>
                <a:gd name="T24" fmla="*/ 225 w 257"/>
                <a:gd name="T25" fmla="*/ 201 h 250"/>
                <a:gd name="T26" fmla="*/ 247 w 257"/>
                <a:gd name="T27" fmla="*/ 183 h 250"/>
                <a:gd name="T28" fmla="*/ 246 w 257"/>
                <a:gd name="T29" fmla="*/ 135 h 250"/>
                <a:gd name="T30" fmla="*/ 220 w 257"/>
                <a:gd name="T31" fmla="*/ 103 h 250"/>
                <a:gd name="T32" fmla="*/ 205 w 257"/>
                <a:gd name="T33" fmla="*/ 73 h 250"/>
                <a:gd name="T34" fmla="*/ 175 w 257"/>
                <a:gd name="T35" fmla="*/ 106 h 250"/>
                <a:gd name="T36" fmla="*/ 102 w 257"/>
                <a:gd name="T37" fmla="*/ 107 h 250"/>
                <a:gd name="T38" fmla="*/ 82 w 257"/>
                <a:gd name="T39" fmla="*/ 75 h 250"/>
                <a:gd name="T40" fmla="*/ 93 w 257"/>
                <a:gd name="T41" fmla="*/ 55 h 250"/>
                <a:gd name="T42" fmla="*/ 107 w 257"/>
                <a:gd name="T43" fmla="*/ 53 h 250"/>
                <a:gd name="T44" fmla="*/ 110 w 257"/>
                <a:gd name="T45" fmla="*/ 68 h 250"/>
                <a:gd name="T46" fmla="*/ 126 w 257"/>
                <a:gd name="T47" fmla="*/ 87 h 250"/>
                <a:gd name="T48" fmla="*/ 162 w 257"/>
                <a:gd name="T49" fmla="*/ 86 h 250"/>
                <a:gd name="T50" fmla="*/ 175 w 257"/>
                <a:gd name="T51" fmla="*/ 24 h 250"/>
                <a:gd name="T52" fmla="*/ 175 w 257"/>
                <a:gd name="T53" fmla="*/ 1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50">
                  <a:moveTo>
                    <a:pt x="175" y="11"/>
                  </a:moveTo>
                  <a:cubicBezTo>
                    <a:pt x="166" y="10"/>
                    <a:pt x="166" y="10"/>
                    <a:pt x="166" y="10"/>
                  </a:cubicBezTo>
                  <a:cubicBezTo>
                    <a:pt x="141" y="0"/>
                    <a:pt x="113" y="9"/>
                    <a:pt x="93" y="2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6" y="5"/>
                    <a:pt x="33" y="5"/>
                    <a:pt x="16" y="17"/>
                  </a:cubicBezTo>
                  <a:cubicBezTo>
                    <a:pt x="5" y="28"/>
                    <a:pt x="0" y="44"/>
                    <a:pt x="1" y="59"/>
                  </a:cubicBezTo>
                  <a:cubicBezTo>
                    <a:pt x="7" y="89"/>
                    <a:pt x="29" y="109"/>
                    <a:pt x="52" y="130"/>
                  </a:cubicBezTo>
                  <a:cubicBezTo>
                    <a:pt x="83" y="150"/>
                    <a:pt x="117" y="165"/>
                    <a:pt x="143" y="192"/>
                  </a:cubicBezTo>
                  <a:cubicBezTo>
                    <a:pt x="152" y="209"/>
                    <a:pt x="171" y="221"/>
                    <a:pt x="170" y="241"/>
                  </a:cubicBezTo>
                  <a:cubicBezTo>
                    <a:pt x="170" y="243"/>
                    <a:pt x="166" y="246"/>
                    <a:pt x="168" y="250"/>
                  </a:cubicBezTo>
                  <a:cubicBezTo>
                    <a:pt x="170" y="250"/>
                    <a:pt x="173" y="249"/>
                    <a:pt x="175" y="249"/>
                  </a:cubicBezTo>
                  <a:cubicBezTo>
                    <a:pt x="192" y="241"/>
                    <a:pt x="204" y="221"/>
                    <a:pt x="204" y="201"/>
                  </a:cubicBezTo>
                  <a:cubicBezTo>
                    <a:pt x="225" y="201"/>
                    <a:pt x="225" y="201"/>
                    <a:pt x="225" y="201"/>
                  </a:cubicBezTo>
                  <a:cubicBezTo>
                    <a:pt x="234" y="198"/>
                    <a:pt x="241" y="191"/>
                    <a:pt x="247" y="183"/>
                  </a:cubicBezTo>
                  <a:cubicBezTo>
                    <a:pt x="248" y="168"/>
                    <a:pt x="257" y="148"/>
                    <a:pt x="246" y="135"/>
                  </a:cubicBezTo>
                  <a:cubicBezTo>
                    <a:pt x="233" y="130"/>
                    <a:pt x="226" y="116"/>
                    <a:pt x="220" y="103"/>
                  </a:cubicBezTo>
                  <a:cubicBezTo>
                    <a:pt x="214" y="93"/>
                    <a:pt x="220" y="74"/>
                    <a:pt x="205" y="73"/>
                  </a:cubicBezTo>
                  <a:cubicBezTo>
                    <a:pt x="193" y="83"/>
                    <a:pt x="188" y="99"/>
                    <a:pt x="175" y="106"/>
                  </a:cubicBezTo>
                  <a:cubicBezTo>
                    <a:pt x="152" y="116"/>
                    <a:pt x="124" y="119"/>
                    <a:pt x="102" y="107"/>
                  </a:cubicBezTo>
                  <a:cubicBezTo>
                    <a:pt x="91" y="101"/>
                    <a:pt x="82" y="87"/>
                    <a:pt x="82" y="75"/>
                  </a:cubicBezTo>
                  <a:cubicBezTo>
                    <a:pt x="83" y="66"/>
                    <a:pt x="86" y="59"/>
                    <a:pt x="93" y="55"/>
                  </a:cubicBezTo>
                  <a:cubicBezTo>
                    <a:pt x="97" y="53"/>
                    <a:pt x="102" y="50"/>
                    <a:pt x="107" y="53"/>
                  </a:cubicBezTo>
                  <a:cubicBezTo>
                    <a:pt x="111" y="57"/>
                    <a:pt x="109" y="63"/>
                    <a:pt x="110" y="68"/>
                  </a:cubicBezTo>
                  <a:cubicBezTo>
                    <a:pt x="113" y="76"/>
                    <a:pt x="120" y="82"/>
                    <a:pt x="126" y="87"/>
                  </a:cubicBezTo>
                  <a:cubicBezTo>
                    <a:pt x="138" y="92"/>
                    <a:pt x="151" y="90"/>
                    <a:pt x="162" y="86"/>
                  </a:cubicBezTo>
                  <a:cubicBezTo>
                    <a:pt x="186" y="73"/>
                    <a:pt x="177" y="44"/>
                    <a:pt x="175" y="24"/>
                  </a:cubicBezTo>
                  <a:cubicBezTo>
                    <a:pt x="173" y="19"/>
                    <a:pt x="179" y="15"/>
                    <a:pt x="17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3082926" y="901700"/>
              <a:ext cx="819150" cy="344488"/>
            </a:xfrm>
            <a:custGeom>
              <a:avLst/>
              <a:gdLst>
                <a:gd name="T0" fmla="*/ 177 w 193"/>
                <a:gd name="T1" fmla="*/ 22 h 81"/>
                <a:gd name="T2" fmla="*/ 153 w 193"/>
                <a:gd name="T3" fmla="*/ 9 h 81"/>
                <a:gd name="T4" fmla="*/ 46 w 193"/>
                <a:gd name="T5" fmla="*/ 22 h 81"/>
                <a:gd name="T6" fmla="*/ 6 w 193"/>
                <a:gd name="T7" fmla="*/ 27 h 81"/>
                <a:gd name="T8" fmla="*/ 1 w 193"/>
                <a:gd name="T9" fmla="*/ 30 h 81"/>
                <a:gd name="T10" fmla="*/ 35 w 193"/>
                <a:gd name="T11" fmla="*/ 33 h 81"/>
                <a:gd name="T12" fmla="*/ 39 w 193"/>
                <a:gd name="T13" fmla="*/ 34 h 81"/>
                <a:gd name="T14" fmla="*/ 62 w 193"/>
                <a:gd name="T15" fmla="*/ 55 h 81"/>
                <a:gd name="T16" fmla="*/ 91 w 193"/>
                <a:gd name="T17" fmla="*/ 42 h 81"/>
                <a:gd name="T18" fmla="*/ 129 w 193"/>
                <a:gd name="T19" fmla="*/ 15 h 81"/>
                <a:gd name="T20" fmla="*/ 163 w 193"/>
                <a:gd name="T21" fmla="*/ 27 h 81"/>
                <a:gd name="T22" fmla="*/ 166 w 193"/>
                <a:gd name="T23" fmla="*/ 47 h 81"/>
                <a:gd name="T24" fmla="*/ 147 w 193"/>
                <a:gd name="T25" fmla="*/ 67 h 81"/>
                <a:gd name="T26" fmla="*/ 150 w 193"/>
                <a:gd name="T27" fmla="*/ 78 h 81"/>
                <a:gd name="T28" fmla="*/ 181 w 193"/>
                <a:gd name="T29" fmla="*/ 74 h 81"/>
                <a:gd name="T30" fmla="*/ 193 w 193"/>
                <a:gd name="T31" fmla="*/ 49 h 81"/>
                <a:gd name="T32" fmla="*/ 177 w 193"/>
                <a:gd name="T33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81">
                  <a:moveTo>
                    <a:pt x="177" y="22"/>
                  </a:moveTo>
                  <a:cubicBezTo>
                    <a:pt x="153" y="9"/>
                    <a:pt x="153" y="9"/>
                    <a:pt x="153" y="9"/>
                  </a:cubicBezTo>
                  <a:cubicBezTo>
                    <a:pt x="115" y="0"/>
                    <a:pt x="80" y="11"/>
                    <a:pt x="46" y="22"/>
                  </a:cubicBezTo>
                  <a:cubicBezTo>
                    <a:pt x="35" y="27"/>
                    <a:pt x="20" y="26"/>
                    <a:pt x="6" y="27"/>
                  </a:cubicBezTo>
                  <a:cubicBezTo>
                    <a:pt x="4" y="27"/>
                    <a:pt x="0" y="27"/>
                    <a:pt x="1" y="30"/>
                  </a:cubicBezTo>
                  <a:cubicBezTo>
                    <a:pt x="10" y="36"/>
                    <a:pt x="24" y="32"/>
                    <a:pt x="35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46"/>
                    <a:pt x="52" y="54"/>
                    <a:pt x="62" y="55"/>
                  </a:cubicBezTo>
                  <a:cubicBezTo>
                    <a:pt x="74" y="58"/>
                    <a:pt x="83" y="48"/>
                    <a:pt x="91" y="42"/>
                  </a:cubicBezTo>
                  <a:cubicBezTo>
                    <a:pt x="101" y="30"/>
                    <a:pt x="113" y="15"/>
                    <a:pt x="129" y="15"/>
                  </a:cubicBezTo>
                  <a:cubicBezTo>
                    <a:pt x="141" y="13"/>
                    <a:pt x="155" y="15"/>
                    <a:pt x="163" y="27"/>
                  </a:cubicBezTo>
                  <a:cubicBezTo>
                    <a:pt x="166" y="33"/>
                    <a:pt x="169" y="40"/>
                    <a:pt x="166" y="47"/>
                  </a:cubicBezTo>
                  <a:cubicBezTo>
                    <a:pt x="166" y="59"/>
                    <a:pt x="151" y="57"/>
                    <a:pt x="147" y="67"/>
                  </a:cubicBezTo>
                  <a:cubicBezTo>
                    <a:pt x="146" y="71"/>
                    <a:pt x="147" y="75"/>
                    <a:pt x="150" y="78"/>
                  </a:cubicBezTo>
                  <a:cubicBezTo>
                    <a:pt x="160" y="81"/>
                    <a:pt x="173" y="81"/>
                    <a:pt x="181" y="74"/>
                  </a:cubicBezTo>
                  <a:cubicBezTo>
                    <a:pt x="189" y="69"/>
                    <a:pt x="192" y="58"/>
                    <a:pt x="193" y="49"/>
                  </a:cubicBezTo>
                  <a:cubicBezTo>
                    <a:pt x="189" y="40"/>
                    <a:pt x="187" y="29"/>
                    <a:pt x="17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4143376" y="936625"/>
              <a:ext cx="1022350" cy="968375"/>
            </a:xfrm>
            <a:custGeom>
              <a:avLst/>
              <a:gdLst>
                <a:gd name="T0" fmla="*/ 164 w 241"/>
                <a:gd name="T1" fmla="*/ 15 h 228"/>
                <a:gd name="T2" fmla="*/ 162 w 241"/>
                <a:gd name="T3" fmla="*/ 10 h 228"/>
                <a:gd name="T4" fmla="*/ 105 w 241"/>
                <a:gd name="T5" fmla="*/ 14 h 228"/>
                <a:gd name="T6" fmla="*/ 88 w 241"/>
                <a:gd name="T7" fmla="*/ 24 h 228"/>
                <a:gd name="T8" fmla="*/ 41 w 241"/>
                <a:gd name="T9" fmla="*/ 5 h 228"/>
                <a:gd name="T10" fmla="*/ 9 w 241"/>
                <a:gd name="T11" fmla="*/ 25 h 228"/>
                <a:gd name="T12" fmla="*/ 16 w 241"/>
                <a:gd name="T13" fmla="*/ 79 h 228"/>
                <a:gd name="T14" fmla="*/ 52 w 241"/>
                <a:gd name="T15" fmla="*/ 116 h 228"/>
                <a:gd name="T16" fmla="*/ 112 w 241"/>
                <a:gd name="T17" fmla="*/ 151 h 228"/>
                <a:gd name="T18" fmla="*/ 173 w 241"/>
                <a:gd name="T19" fmla="*/ 219 h 228"/>
                <a:gd name="T20" fmla="*/ 176 w 241"/>
                <a:gd name="T21" fmla="*/ 228 h 228"/>
                <a:gd name="T22" fmla="*/ 191 w 241"/>
                <a:gd name="T23" fmla="*/ 197 h 228"/>
                <a:gd name="T24" fmla="*/ 191 w 241"/>
                <a:gd name="T25" fmla="*/ 182 h 228"/>
                <a:gd name="T26" fmla="*/ 214 w 241"/>
                <a:gd name="T27" fmla="*/ 184 h 228"/>
                <a:gd name="T28" fmla="*/ 236 w 241"/>
                <a:gd name="T29" fmla="*/ 170 h 228"/>
                <a:gd name="T30" fmla="*/ 238 w 241"/>
                <a:gd name="T31" fmla="*/ 132 h 228"/>
                <a:gd name="T32" fmla="*/ 209 w 241"/>
                <a:gd name="T33" fmla="*/ 98 h 228"/>
                <a:gd name="T34" fmla="*/ 202 w 241"/>
                <a:gd name="T35" fmla="*/ 75 h 228"/>
                <a:gd name="T36" fmla="*/ 175 w 241"/>
                <a:gd name="T37" fmla="*/ 105 h 228"/>
                <a:gd name="T38" fmla="*/ 88 w 241"/>
                <a:gd name="T39" fmla="*/ 99 h 228"/>
                <a:gd name="T40" fmla="*/ 71 w 241"/>
                <a:gd name="T41" fmla="*/ 58 h 228"/>
                <a:gd name="T42" fmla="*/ 89 w 241"/>
                <a:gd name="T43" fmla="*/ 37 h 228"/>
                <a:gd name="T44" fmla="*/ 107 w 241"/>
                <a:gd name="T45" fmla="*/ 38 h 228"/>
                <a:gd name="T46" fmla="*/ 114 w 241"/>
                <a:gd name="T47" fmla="*/ 59 h 228"/>
                <a:gd name="T48" fmla="*/ 133 w 241"/>
                <a:gd name="T49" fmla="*/ 73 h 228"/>
                <a:gd name="T50" fmla="*/ 159 w 241"/>
                <a:gd name="T51" fmla="*/ 67 h 228"/>
                <a:gd name="T52" fmla="*/ 164 w 241"/>
                <a:gd name="T53" fmla="*/ 1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28">
                  <a:moveTo>
                    <a:pt x="164" y="15"/>
                  </a:moveTo>
                  <a:cubicBezTo>
                    <a:pt x="162" y="10"/>
                    <a:pt x="162" y="10"/>
                    <a:pt x="162" y="10"/>
                  </a:cubicBezTo>
                  <a:cubicBezTo>
                    <a:pt x="144" y="0"/>
                    <a:pt x="121" y="2"/>
                    <a:pt x="105" y="14"/>
                  </a:cubicBezTo>
                  <a:cubicBezTo>
                    <a:pt x="98" y="17"/>
                    <a:pt x="96" y="23"/>
                    <a:pt x="88" y="24"/>
                  </a:cubicBezTo>
                  <a:cubicBezTo>
                    <a:pt x="73" y="16"/>
                    <a:pt x="59" y="5"/>
                    <a:pt x="41" y="5"/>
                  </a:cubicBezTo>
                  <a:cubicBezTo>
                    <a:pt x="28" y="5"/>
                    <a:pt x="14" y="13"/>
                    <a:pt x="9" y="25"/>
                  </a:cubicBezTo>
                  <a:cubicBezTo>
                    <a:pt x="0" y="44"/>
                    <a:pt x="7" y="64"/>
                    <a:pt x="16" y="79"/>
                  </a:cubicBezTo>
                  <a:cubicBezTo>
                    <a:pt x="27" y="92"/>
                    <a:pt x="39" y="103"/>
                    <a:pt x="52" y="116"/>
                  </a:cubicBezTo>
                  <a:cubicBezTo>
                    <a:pt x="72" y="128"/>
                    <a:pt x="91" y="139"/>
                    <a:pt x="112" y="151"/>
                  </a:cubicBezTo>
                  <a:cubicBezTo>
                    <a:pt x="140" y="166"/>
                    <a:pt x="155" y="194"/>
                    <a:pt x="173" y="219"/>
                  </a:cubicBezTo>
                  <a:cubicBezTo>
                    <a:pt x="175" y="222"/>
                    <a:pt x="171" y="227"/>
                    <a:pt x="176" y="228"/>
                  </a:cubicBezTo>
                  <a:cubicBezTo>
                    <a:pt x="186" y="220"/>
                    <a:pt x="190" y="209"/>
                    <a:pt x="191" y="197"/>
                  </a:cubicBezTo>
                  <a:cubicBezTo>
                    <a:pt x="193" y="191"/>
                    <a:pt x="188" y="187"/>
                    <a:pt x="191" y="182"/>
                  </a:cubicBezTo>
                  <a:cubicBezTo>
                    <a:pt x="199" y="182"/>
                    <a:pt x="205" y="187"/>
                    <a:pt x="214" y="184"/>
                  </a:cubicBezTo>
                  <a:cubicBezTo>
                    <a:pt x="223" y="183"/>
                    <a:pt x="231" y="178"/>
                    <a:pt x="236" y="170"/>
                  </a:cubicBezTo>
                  <a:cubicBezTo>
                    <a:pt x="241" y="159"/>
                    <a:pt x="241" y="142"/>
                    <a:pt x="238" y="132"/>
                  </a:cubicBezTo>
                  <a:cubicBezTo>
                    <a:pt x="223" y="125"/>
                    <a:pt x="216" y="111"/>
                    <a:pt x="209" y="98"/>
                  </a:cubicBezTo>
                  <a:cubicBezTo>
                    <a:pt x="205" y="91"/>
                    <a:pt x="206" y="82"/>
                    <a:pt x="202" y="75"/>
                  </a:cubicBezTo>
                  <a:cubicBezTo>
                    <a:pt x="194" y="87"/>
                    <a:pt x="186" y="96"/>
                    <a:pt x="175" y="105"/>
                  </a:cubicBezTo>
                  <a:cubicBezTo>
                    <a:pt x="148" y="119"/>
                    <a:pt x="112" y="116"/>
                    <a:pt x="88" y="99"/>
                  </a:cubicBezTo>
                  <a:cubicBezTo>
                    <a:pt x="75" y="89"/>
                    <a:pt x="68" y="74"/>
                    <a:pt x="71" y="58"/>
                  </a:cubicBezTo>
                  <a:cubicBezTo>
                    <a:pt x="74" y="49"/>
                    <a:pt x="80" y="40"/>
                    <a:pt x="89" y="37"/>
                  </a:cubicBezTo>
                  <a:cubicBezTo>
                    <a:pt x="94" y="34"/>
                    <a:pt x="102" y="36"/>
                    <a:pt x="107" y="38"/>
                  </a:cubicBezTo>
                  <a:cubicBezTo>
                    <a:pt x="113" y="44"/>
                    <a:pt x="114" y="51"/>
                    <a:pt x="114" y="59"/>
                  </a:cubicBezTo>
                  <a:cubicBezTo>
                    <a:pt x="118" y="66"/>
                    <a:pt x="125" y="71"/>
                    <a:pt x="133" y="73"/>
                  </a:cubicBezTo>
                  <a:cubicBezTo>
                    <a:pt x="143" y="76"/>
                    <a:pt x="150" y="71"/>
                    <a:pt x="159" y="67"/>
                  </a:cubicBezTo>
                  <a:cubicBezTo>
                    <a:pt x="174" y="52"/>
                    <a:pt x="164" y="34"/>
                    <a:pt x="16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"/>
            <p:cNvSpPr>
              <a:spLocks/>
            </p:cNvSpPr>
            <p:nvPr/>
          </p:nvSpPr>
          <p:spPr bwMode="auto">
            <a:xfrm>
              <a:off x="4181476" y="969963"/>
              <a:ext cx="942975" cy="846138"/>
            </a:xfrm>
            <a:custGeom>
              <a:avLst/>
              <a:gdLst>
                <a:gd name="T0" fmla="*/ 69 w 222"/>
                <a:gd name="T1" fmla="*/ 22 h 199"/>
                <a:gd name="T2" fmla="*/ 68 w 222"/>
                <a:gd name="T3" fmla="*/ 18 h 199"/>
                <a:gd name="T4" fmla="*/ 21 w 222"/>
                <a:gd name="T5" fmla="*/ 7 h 199"/>
                <a:gd name="T6" fmla="*/ 5 w 222"/>
                <a:gd name="T7" fmla="*/ 27 h 199"/>
                <a:gd name="T8" fmla="*/ 74 w 222"/>
                <a:gd name="T9" fmla="*/ 115 h 199"/>
                <a:gd name="T10" fmla="*/ 153 w 222"/>
                <a:gd name="T11" fmla="*/ 176 h 199"/>
                <a:gd name="T12" fmla="*/ 167 w 222"/>
                <a:gd name="T13" fmla="*/ 199 h 199"/>
                <a:gd name="T14" fmla="*/ 176 w 222"/>
                <a:gd name="T15" fmla="*/ 176 h 199"/>
                <a:gd name="T16" fmla="*/ 178 w 222"/>
                <a:gd name="T17" fmla="*/ 165 h 199"/>
                <a:gd name="T18" fmla="*/ 205 w 222"/>
                <a:gd name="T19" fmla="*/ 168 h 199"/>
                <a:gd name="T20" fmla="*/ 219 w 222"/>
                <a:gd name="T21" fmla="*/ 153 h 199"/>
                <a:gd name="T22" fmla="*/ 221 w 222"/>
                <a:gd name="T23" fmla="*/ 129 h 199"/>
                <a:gd name="T24" fmla="*/ 193 w 222"/>
                <a:gd name="T25" fmla="*/ 95 h 199"/>
                <a:gd name="T26" fmla="*/ 186 w 222"/>
                <a:gd name="T27" fmla="*/ 89 h 199"/>
                <a:gd name="T28" fmla="*/ 144 w 222"/>
                <a:gd name="T29" fmla="*/ 111 h 199"/>
                <a:gd name="T30" fmla="*/ 98 w 222"/>
                <a:gd name="T31" fmla="*/ 108 h 199"/>
                <a:gd name="T32" fmla="*/ 86 w 222"/>
                <a:gd name="T33" fmla="*/ 104 h 199"/>
                <a:gd name="T34" fmla="*/ 54 w 222"/>
                <a:gd name="T35" fmla="*/ 66 h 199"/>
                <a:gd name="T36" fmla="*/ 57 w 222"/>
                <a:gd name="T37" fmla="*/ 38 h 199"/>
                <a:gd name="T38" fmla="*/ 69 w 222"/>
                <a:gd name="T39" fmla="*/ 2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99">
                  <a:moveTo>
                    <a:pt x="69" y="22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57" y="8"/>
                    <a:pt x="37" y="0"/>
                    <a:pt x="21" y="7"/>
                  </a:cubicBezTo>
                  <a:cubicBezTo>
                    <a:pt x="13" y="11"/>
                    <a:pt x="7" y="18"/>
                    <a:pt x="5" y="27"/>
                  </a:cubicBezTo>
                  <a:cubicBezTo>
                    <a:pt x="0" y="69"/>
                    <a:pt x="44" y="94"/>
                    <a:pt x="74" y="115"/>
                  </a:cubicBezTo>
                  <a:cubicBezTo>
                    <a:pt x="105" y="129"/>
                    <a:pt x="131" y="149"/>
                    <a:pt x="153" y="176"/>
                  </a:cubicBezTo>
                  <a:cubicBezTo>
                    <a:pt x="159" y="183"/>
                    <a:pt x="156" y="195"/>
                    <a:pt x="167" y="199"/>
                  </a:cubicBezTo>
                  <a:cubicBezTo>
                    <a:pt x="174" y="195"/>
                    <a:pt x="173" y="183"/>
                    <a:pt x="176" y="176"/>
                  </a:cubicBezTo>
                  <a:cubicBezTo>
                    <a:pt x="175" y="172"/>
                    <a:pt x="173" y="167"/>
                    <a:pt x="178" y="165"/>
                  </a:cubicBezTo>
                  <a:cubicBezTo>
                    <a:pt x="187" y="164"/>
                    <a:pt x="195" y="173"/>
                    <a:pt x="205" y="168"/>
                  </a:cubicBezTo>
                  <a:cubicBezTo>
                    <a:pt x="212" y="165"/>
                    <a:pt x="217" y="160"/>
                    <a:pt x="219" y="153"/>
                  </a:cubicBezTo>
                  <a:cubicBezTo>
                    <a:pt x="221" y="145"/>
                    <a:pt x="222" y="138"/>
                    <a:pt x="221" y="129"/>
                  </a:cubicBezTo>
                  <a:cubicBezTo>
                    <a:pt x="208" y="122"/>
                    <a:pt x="197" y="110"/>
                    <a:pt x="193" y="95"/>
                  </a:cubicBezTo>
                  <a:cubicBezTo>
                    <a:pt x="191" y="93"/>
                    <a:pt x="190" y="89"/>
                    <a:pt x="186" y="89"/>
                  </a:cubicBezTo>
                  <a:cubicBezTo>
                    <a:pt x="174" y="100"/>
                    <a:pt x="159" y="108"/>
                    <a:pt x="144" y="111"/>
                  </a:cubicBezTo>
                  <a:cubicBezTo>
                    <a:pt x="128" y="116"/>
                    <a:pt x="114" y="108"/>
                    <a:pt x="98" y="108"/>
                  </a:cubicBezTo>
                  <a:cubicBezTo>
                    <a:pt x="94" y="107"/>
                    <a:pt x="91" y="103"/>
                    <a:pt x="86" y="104"/>
                  </a:cubicBezTo>
                  <a:cubicBezTo>
                    <a:pt x="71" y="95"/>
                    <a:pt x="58" y="83"/>
                    <a:pt x="54" y="66"/>
                  </a:cubicBezTo>
                  <a:cubicBezTo>
                    <a:pt x="50" y="57"/>
                    <a:pt x="53" y="46"/>
                    <a:pt x="57" y="38"/>
                  </a:cubicBezTo>
                  <a:cubicBezTo>
                    <a:pt x="62" y="33"/>
                    <a:pt x="69" y="29"/>
                    <a:pt x="6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>
              <a:off x="4551363" y="979488"/>
              <a:ext cx="279400" cy="233363"/>
            </a:xfrm>
            <a:custGeom>
              <a:avLst/>
              <a:gdLst>
                <a:gd name="T0" fmla="*/ 61 w 66"/>
                <a:gd name="T1" fmla="*/ 9 h 55"/>
                <a:gd name="T2" fmla="*/ 56 w 66"/>
                <a:gd name="T3" fmla="*/ 5 h 55"/>
                <a:gd name="T4" fmla="*/ 7 w 66"/>
                <a:gd name="T5" fmla="*/ 11 h 55"/>
                <a:gd name="T6" fmla="*/ 20 w 66"/>
                <a:gd name="T7" fmla="*/ 22 h 55"/>
                <a:gd name="T8" fmla="*/ 39 w 66"/>
                <a:gd name="T9" fmla="*/ 54 h 55"/>
                <a:gd name="T10" fmla="*/ 56 w 66"/>
                <a:gd name="T11" fmla="*/ 52 h 55"/>
                <a:gd name="T12" fmla="*/ 61 w 66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5">
                  <a:moveTo>
                    <a:pt x="61" y="9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40" y="0"/>
                    <a:pt x="22" y="5"/>
                    <a:pt x="7" y="11"/>
                  </a:cubicBezTo>
                  <a:cubicBezTo>
                    <a:pt x="0" y="25"/>
                    <a:pt x="17" y="12"/>
                    <a:pt x="20" y="22"/>
                  </a:cubicBezTo>
                  <a:cubicBezTo>
                    <a:pt x="22" y="34"/>
                    <a:pt x="26" y="49"/>
                    <a:pt x="39" y="54"/>
                  </a:cubicBezTo>
                  <a:cubicBezTo>
                    <a:pt x="44" y="55"/>
                    <a:pt x="51" y="55"/>
                    <a:pt x="56" y="52"/>
                  </a:cubicBezTo>
                  <a:cubicBezTo>
                    <a:pt x="66" y="40"/>
                    <a:pt x="63" y="24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4"/>
            <p:cNvSpPr>
              <a:spLocks/>
            </p:cNvSpPr>
            <p:nvPr/>
          </p:nvSpPr>
          <p:spPr bwMode="auto">
            <a:xfrm>
              <a:off x="5132388" y="979488"/>
              <a:ext cx="1057275" cy="1116013"/>
            </a:xfrm>
            <a:custGeom>
              <a:avLst/>
              <a:gdLst>
                <a:gd name="T0" fmla="*/ 106 w 249"/>
                <a:gd name="T1" fmla="*/ 25 h 263"/>
                <a:gd name="T2" fmla="*/ 32 w 249"/>
                <a:gd name="T3" fmla="*/ 7 h 263"/>
                <a:gd name="T4" fmla="*/ 4 w 249"/>
                <a:gd name="T5" fmla="*/ 45 h 263"/>
                <a:gd name="T6" fmla="*/ 13 w 249"/>
                <a:gd name="T7" fmla="*/ 88 h 263"/>
                <a:gd name="T8" fmla="*/ 35 w 249"/>
                <a:gd name="T9" fmla="*/ 97 h 263"/>
                <a:gd name="T10" fmla="*/ 49 w 249"/>
                <a:gd name="T11" fmla="*/ 84 h 263"/>
                <a:gd name="T12" fmla="*/ 58 w 249"/>
                <a:gd name="T13" fmla="*/ 58 h 263"/>
                <a:gd name="T14" fmla="*/ 67 w 249"/>
                <a:gd name="T15" fmla="*/ 59 h 263"/>
                <a:gd name="T16" fmla="*/ 76 w 249"/>
                <a:gd name="T17" fmla="*/ 86 h 263"/>
                <a:gd name="T18" fmla="*/ 65 w 249"/>
                <a:gd name="T19" fmla="*/ 102 h 263"/>
                <a:gd name="T20" fmla="*/ 73 w 249"/>
                <a:gd name="T21" fmla="*/ 108 h 263"/>
                <a:gd name="T22" fmla="*/ 136 w 249"/>
                <a:gd name="T23" fmla="*/ 107 h 263"/>
                <a:gd name="T24" fmla="*/ 140 w 249"/>
                <a:gd name="T25" fmla="*/ 109 h 263"/>
                <a:gd name="T26" fmla="*/ 149 w 249"/>
                <a:gd name="T27" fmla="*/ 164 h 263"/>
                <a:gd name="T28" fmla="*/ 177 w 249"/>
                <a:gd name="T29" fmla="*/ 170 h 263"/>
                <a:gd name="T30" fmla="*/ 194 w 249"/>
                <a:gd name="T31" fmla="*/ 182 h 263"/>
                <a:gd name="T32" fmla="*/ 189 w 249"/>
                <a:gd name="T33" fmla="*/ 194 h 263"/>
                <a:gd name="T34" fmla="*/ 173 w 249"/>
                <a:gd name="T35" fmla="*/ 193 h 263"/>
                <a:gd name="T36" fmla="*/ 160 w 249"/>
                <a:gd name="T37" fmla="*/ 199 h 263"/>
                <a:gd name="T38" fmla="*/ 152 w 249"/>
                <a:gd name="T39" fmla="*/ 226 h 263"/>
                <a:gd name="T40" fmla="*/ 185 w 249"/>
                <a:gd name="T41" fmla="*/ 257 h 263"/>
                <a:gd name="T42" fmla="*/ 233 w 249"/>
                <a:gd name="T43" fmla="*/ 234 h 263"/>
                <a:gd name="T44" fmla="*/ 231 w 249"/>
                <a:gd name="T45" fmla="*/ 152 h 263"/>
                <a:gd name="T46" fmla="*/ 210 w 249"/>
                <a:gd name="T47" fmla="*/ 124 h 263"/>
                <a:gd name="T48" fmla="*/ 227 w 249"/>
                <a:gd name="T49" fmla="*/ 107 h 263"/>
                <a:gd name="T50" fmla="*/ 242 w 249"/>
                <a:gd name="T51" fmla="*/ 22 h 263"/>
                <a:gd name="T52" fmla="*/ 240 w 249"/>
                <a:gd name="T53" fmla="*/ 18 h 263"/>
                <a:gd name="T54" fmla="*/ 207 w 249"/>
                <a:gd name="T55" fmla="*/ 10 h 263"/>
                <a:gd name="T56" fmla="*/ 123 w 249"/>
                <a:gd name="T57" fmla="*/ 36 h 263"/>
                <a:gd name="T58" fmla="*/ 106 w 249"/>
                <a:gd name="T59" fmla="*/ 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263">
                  <a:moveTo>
                    <a:pt x="106" y="25"/>
                  </a:moveTo>
                  <a:cubicBezTo>
                    <a:pt x="83" y="13"/>
                    <a:pt x="60" y="0"/>
                    <a:pt x="32" y="7"/>
                  </a:cubicBezTo>
                  <a:cubicBezTo>
                    <a:pt x="15" y="12"/>
                    <a:pt x="10" y="31"/>
                    <a:pt x="4" y="45"/>
                  </a:cubicBezTo>
                  <a:cubicBezTo>
                    <a:pt x="0" y="59"/>
                    <a:pt x="4" y="77"/>
                    <a:pt x="13" y="88"/>
                  </a:cubicBezTo>
                  <a:cubicBezTo>
                    <a:pt x="19" y="96"/>
                    <a:pt x="27" y="97"/>
                    <a:pt x="35" y="97"/>
                  </a:cubicBezTo>
                  <a:cubicBezTo>
                    <a:pt x="42" y="95"/>
                    <a:pt x="45" y="89"/>
                    <a:pt x="49" y="84"/>
                  </a:cubicBezTo>
                  <a:cubicBezTo>
                    <a:pt x="54" y="76"/>
                    <a:pt x="50" y="64"/>
                    <a:pt x="58" y="58"/>
                  </a:cubicBezTo>
                  <a:cubicBezTo>
                    <a:pt x="60" y="58"/>
                    <a:pt x="65" y="56"/>
                    <a:pt x="67" y="59"/>
                  </a:cubicBezTo>
                  <a:cubicBezTo>
                    <a:pt x="74" y="67"/>
                    <a:pt x="79" y="75"/>
                    <a:pt x="76" y="86"/>
                  </a:cubicBezTo>
                  <a:cubicBezTo>
                    <a:pt x="75" y="93"/>
                    <a:pt x="70" y="97"/>
                    <a:pt x="65" y="102"/>
                  </a:cubicBezTo>
                  <a:cubicBezTo>
                    <a:pt x="66" y="106"/>
                    <a:pt x="71" y="106"/>
                    <a:pt x="73" y="108"/>
                  </a:cubicBezTo>
                  <a:cubicBezTo>
                    <a:pt x="94" y="104"/>
                    <a:pt x="115" y="107"/>
                    <a:pt x="136" y="107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7" y="127"/>
                    <a:pt x="152" y="144"/>
                    <a:pt x="149" y="164"/>
                  </a:cubicBezTo>
                  <a:cubicBezTo>
                    <a:pt x="154" y="178"/>
                    <a:pt x="168" y="165"/>
                    <a:pt x="177" y="170"/>
                  </a:cubicBezTo>
                  <a:cubicBezTo>
                    <a:pt x="183" y="172"/>
                    <a:pt x="194" y="174"/>
                    <a:pt x="194" y="182"/>
                  </a:cubicBezTo>
                  <a:cubicBezTo>
                    <a:pt x="194" y="187"/>
                    <a:pt x="193" y="191"/>
                    <a:pt x="189" y="194"/>
                  </a:cubicBezTo>
                  <a:cubicBezTo>
                    <a:pt x="183" y="195"/>
                    <a:pt x="178" y="195"/>
                    <a:pt x="173" y="193"/>
                  </a:cubicBezTo>
                  <a:cubicBezTo>
                    <a:pt x="168" y="194"/>
                    <a:pt x="163" y="195"/>
                    <a:pt x="160" y="199"/>
                  </a:cubicBezTo>
                  <a:cubicBezTo>
                    <a:pt x="154" y="206"/>
                    <a:pt x="148" y="215"/>
                    <a:pt x="152" y="226"/>
                  </a:cubicBezTo>
                  <a:cubicBezTo>
                    <a:pt x="158" y="238"/>
                    <a:pt x="170" y="255"/>
                    <a:pt x="185" y="257"/>
                  </a:cubicBezTo>
                  <a:cubicBezTo>
                    <a:pt x="206" y="263"/>
                    <a:pt x="221" y="249"/>
                    <a:pt x="233" y="234"/>
                  </a:cubicBezTo>
                  <a:cubicBezTo>
                    <a:pt x="248" y="210"/>
                    <a:pt x="243" y="175"/>
                    <a:pt x="231" y="152"/>
                  </a:cubicBezTo>
                  <a:cubicBezTo>
                    <a:pt x="225" y="141"/>
                    <a:pt x="214" y="136"/>
                    <a:pt x="210" y="124"/>
                  </a:cubicBezTo>
                  <a:cubicBezTo>
                    <a:pt x="216" y="119"/>
                    <a:pt x="222" y="113"/>
                    <a:pt x="227" y="107"/>
                  </a:cubicBezTo>
                  <a:cubicBezTo>
                    <a:pt x="249" y="84"/>
                    <a:pt x="242" y="52"/>
                    <a:pt x="242" y="22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28" y="17"/>
                    <a:pt x="217" y="15"/>
                    <a:pt x="207" y="10"/>
                  </a:cubicBezTo>
                  <a:cubicBezTo>
                    <a:pt x="176" y="4"/>
                    <a:pt x="143" y="11"/>
                    <a:pt x="123" y="36"/>
                  </a:cubicBezTo>
                  <a:cubicBezTo>
                    <a:pt x="115" y="41"/>
                    <a:pt x="112" y="28"/>
                    <a:pt x="10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5"/>
            <p:cNvSpPr>
              <a:spLocks/>
            </p:cNvSpPr>
            <p:nvPr/>
          </p:nvSpPr>
          <p:spPr bwMode="auto">
            <a:xfrm>
              <a:off x="5175251" y="1004888"/>
              <a:ext cx="966788" cy="1052513"/>
            </a:xfrm>
            <a:custGeom>
              <a:avLst/>
              <a:gdLst>
                <a:gd name="T0" fmla="*/ 105 w 228"/>
                <a:gd name="T1" fmla="*/ 43 h 248"/>
                <a:gd name="T2" fmla="*/ 93 w 228"/>
                <a:gd name="T3" fmla="*/ 26 h 248"/>
                <a:gd name="T4" fmla="*/ 21 w 228"/>
                <a:gd name="T5" fmla="*/ 9 h 248"/>
                <a:gd name="T6" fmla="*/ 0 w 228"/>
                <a:gd name="T7" fmla="*/ 46 h 248"/>
                <a:gd name="T8" fmla="*/ 10 w 228"/>
                <a:gd name="T9" fmla="*/ 80 h 248"/>
                <a:gd name="T10" fmla="*/ 28 w 228"/>
                <a:gd name="T11" fmla="*/ 80 h 248"/>
                <a:gd name="T12" fmla="*/ 35 w 228"/>
                <a:gd name="T13" fmla="*/ 53 h 248"/>
                <a:gd name="T14" fmla="*/ 48 w 228"/>
                <a:gd name="T15" fmla="*/ 43 h 248"/>
                <a:gd name="T16" fmla="*/ 62 w 228"/>
                <a:gd name="T17" fmla="*/ 48 h 248"/>
                <a:gd name="T18" fmla="*/ 75 w 228"/>
                <a:gd name="T19" fmla="*/ 71 h 248"/>
                <a:gd name="T20" fmla="*/ 71 w 228"/>
                <a:gd name="T21" fmla="*/ 93 h 248"/>
                <a:gd name="T22" fmla="*/ 102 w 228"/>
                <a:gd name="T23" fmla="*/ 93 h 248"/>
                <a:gd name="T24" fmla="*/ 137 w 228"/>
                <a:gd name="T25" fmla="*/ 97 h 248"/>
                <a:gd name="T26" fmla="*/ 146 w 228"/>
                <a:gd name="T27" fmla="*/ 128 h 248"/>
                <a:gd name="T28" fmla="*/ 150 w 228"/>
                <a:gd name="T29" fmla="*/ 157 h 248"/>
                <a:gd name="T30" fmla="*/ 190 w 228"/>
                <a:gd name="T31" fmla="*/ 171 h 248"/>
                <a:gd name="T32" fmla="*/ 190 w 228"/>
                <a:gd name="T33" fmla="*/ 187 h 248"/>
                <a:gd name="T34" fmla="*/ 160 w 228"/>
                <a:gd name="T35" fmla="*/ 195 h 248"/>
                <a:gd name="T36" fmla="*/ 151 w 228"/>
                <a:gd name="T37" fmla="*/ 205 h 248"/>
                <a:gd name="T38" fmla="*/ 167 w 228"/>
                <a:gd name="T39" fmla="*/ 239 h 248"/>
                <a:gd name="T40" fmla="*/ 202 w 228"/>
                <a:gd name="T41" fmla="*/ 240 h 248"/>
                <a:gd name="T42" fmla="*/ 222 w 228"/>
                <a:gd name="T43" fmla="*/ 168 h 248"/>
                <a:gd name="T44" fmla="*/ 192 w 228"/>
                <a:gd name="T45" fmla="*/ 118 h 248"/>
                <a:gd name="T46" fmla="*/ 202 w 228"/>
                <a:gd name="T47" fmla="*/ 107 h 248"/>
                <a:gd name="T48" fmla="*/ 224 w 228"/>
                <a:gd name="T49" fmla="*/ 22 h 248"/>
                <a:gd name="T50" fmla="*/ 223 w 228"/>
                <a:gd name="T51" fmla="*/ 19 h 248"/>
                <a:gd name="T52" fmla="*/ 183 w 228"/>
                <a:gd name="T53" fmla="*/ 9 h 248"/>
                <a:gd name="T54" fmla="*/ 111 w 228"/>
                <a:gd name="T55" fmla="*/ 43 h 248"/>
                <a:gd name="T56" fmla="*/ 105 w 228"/>
                <a:gd name="T57" fmla="*/ 4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48">
                  <a:moveTo>
                    <a:pt x="105" y="43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73" y="12"/>
                    <a:pt x="47" y="0"/>
                    <a:pt x="21" y="9"/>
                  </a:cubicBezTo>
                  <a:cubicBezTo>
                    <a:pt x="6" y="17"/>
                    <a:pt x="5" y="32"/>
                    <a:pt x="0" y="46"/>
                  </a:cubicBezTo>
                  <a:cubicBezTo>
                    <a:pt x="1" y="58"/>
                    <a:pt x="2" y="71"/>
                    <a:pt x="10" y="80"/>
                  </a:cubicBezTo>
                  <a:cubicBezTo>
                    <a:pt x="14" y="84"/>
                    <a:pt x="22" y="84"/>
                    <a:pt x="28" y="80"/>
                  </a:cubicBezTo>
                  <a:cubicBezTo>
                    <a:pt x="35" y="73"/>
                    <a:pt x="37" y="62"/>
                    <a:pt x="35" y="53"/>
                  </a:cubicBezTo>
                  <a:cubicBezTo>
                    <a:pt x="38" y="47"/>
                    <a:pt x="44" y="46"/>
                    <a:pt x="48" y="43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8" y="55"/>
                    <a:pt x="73" y="62"/>
                    <a:pt x="75" y="71"/>
                  </a:cubicBezTo>
                  <a:cubicBezTo>
                    <a:pt x="77" y="80"/>
                    <a:pt x="70" y="87"/>
                    <a:pt x="71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14" y="96"/>
                    <a:pt x="126" y="91"/>
                    <a:pt x="137" y="97"/>
                  </a:cubicBezTo>
                  <a:cubicBezTo>
                    <a:pt x="139" y="107"/>
                    <a:pt x="144" y="117"/>
                    <a:pt x="146" y="128"/>
                  </a:cubicBezTo>
                  <a:cubicBezTo>
                    <a:pt x="148" y="137"/>
                    <a:pt x="146" y="147"/>
                    <a:pt x="150" y="157"/>
                  </a:cubicBezTo>
                  <a:cubicBezTo>
                    <a:pt x="164" y="159"/>
                    <a:pt x="182" y="156"/>
                    <a:pt x="190" y="171"/>
                  </a:cubicBezTo>
                  <a:cubicBezTo>
                    <a:pt x="191" y="175"/>
                    <a:pt x="193" y="182"/>
                    <a:pt x="190" y="187"/>
                  </a:cubicBezTo>
                  <a:cubicBezTo>
                    <a:pt x="184" y="201"/>
                    <a:pt x="171" y="194"/>
                    <a:pt x="160" y="195"/>
                  </a:cubicBezTo>
                  <a:cubicBezTo>
                    <a:pt x="156" y="197"/>
                    <a:pt x="152" y="200"/>
                    <a:pt x="151" y="205"/>
                  </a:cubicBezTo>
                  <a:cubicBezTo>
                    <a:pt x="144" y="218"/>
                    <a:pt x="158" y="230"/>
                    <a:pt x="167" y="239"/>
                  </a:cubicBezTo>
                  <a:cubicBezTo>
                    <a:pt x="177" y="248"/>
                    <a:pt x="191" y="246"/>
                    <a:pt x="202" y="240"/>
                  </a:cubicBezTo>
                  <a:cubicBezTo>
                    <a:pt x="227" y="225"/>
                    <a:pt x="226" y="193"/>
                    <a:pt x="222" y="168"/>
                  </a:cubicBezTo>
                  <a:cubicBezTo>
                    <a:pt x="218" y="148"/>
                    <a:pt x="202" y="134"/>
                    <a:pt x="192" y="118"/>
                  </a:cubicBezTo>
                  <a:cubicBezTo>
                    <a:pt x="193" y="113"/>
                    <a:pt x="198" y="112"/>
                    <a:pt x="202" y="107"/>
                  </a:cubicBezTo>
                  <a:cubicBezTo>
                    <a:pt x="228" y="88"/>
                    <a:pt x="227" y="53"/>
                    <a:pt x="224" y="22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07" y="19"/>
                    <a:pt x="198" y="7"/>
                    <a:pt x="183" y="9"/>
                  </a:cubicBezTo>
                  <a:cubicBezTo>
                    <a:pt x="154" y="6"/>
                    <a:pt x="127" y="22"/>
                    <a:pt x="111" y="43"/>
                  </a:cubicBezTo>
                  <a:cubicBezTo>
                    <a:pt x="109" y="45"/>
                    <a:pt x="107" y="45"/>
                    <a:pt x="10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6"/>
            <p:cNvSpPr>
              <a:spLocks/>
            </p:cNvSpPr>
            <p:nvPr/>
          </p:nvSpPr>
          <p:spPr bwMode="auto">
            <a:xfrm>
              <a:off x="5195888" y="1046163"/>
              <a:ext cx="946150" cy="982663"/>
            </a:xfrm>
            <a:custGeom>
              <a:avLst/>
              <a:gdLst>
                <a:gd name="T0" fmla="*/ 83 w 223"/>
                <a:gd name="T1" fmla="*/ 22 h 231"/>
                <a:gd name="T2" fmla="*/ 38 w 223"/>
                <a:gd name="T3" fmla="*/ 4 h 231"/>
                <a:gd name="T4" fmla="*/ 6 w 223"/>
                <a:gd name="T5" fmla="*/ 26 h 231"/>
                <a:gd name="T6" fmla="*/ 10 w 223"/>
                <a:gd name="T7" fmla="*/ 61 h 231"/>
                <a:gd name="T8" fmla="*/ 20 w 223"/>
                <a:gd name="T9" fmla="*/ 58 h 231"/>
                <a:gd name="T10" fmla="*/ 31 w 223"/>
                <a:gd name="T11" fmla="*/ 31 h 231"/>
                <a:gd name="T12" fmla="*/ 68 w 223"/>
                <a:gd name="T13" fmla="*/ 34 h 231"/>
                <a:gd name="T14" fmla="*/ 74 w 223"/>
                <a:gd name="T15" fmla="*/ 73 h 231"/>
                <a:gd name="T16" fmla="*/ 89 w 223"/>
                <a:gd name="T17" fmla="*/ 74 h 231"/>
                <a:gd name="T18" fmla="*/ 136 w 223"/>
                <a:gd name="T19" fmla="*/ 82 h 231"/>
                <a:gd name="T20" fmla="*/ 150 w 223"/>
                <a:gd name="T21" fmla="*/ 135 h 231"/>
                <a:gd name="T22" fmla="*/ 175 w 223"/>
                <a:gd name="T23" fmla="*/ 140 h 231"/>
                <a:gd name="T24" fmla="*/ 191 w 223"/>
                <a:gd name="T25" fmla="*/ 159 h 231"/>
                <a:gd name="T26" fmla="*/ 185 w 223"/>
                <a:gd name="T27" fmla="*/ 191 h 231"/>
                <a:gd name="T28" fmla="*/ 152 w 223"/>
                <a:gd name="T29" fmla="*/ 195 h 231"/>
                <a:gd name="T30" fmla="*/ 156 w 223"/>
                <a:gd name="T31" fmla="*/ 217 h 231"/>
                <a:gd name="T32" fmla="*/ 188 w 223"/>
                <a:gd name="T33" fmla="*/ 226 h 231"/>
                <a:gd name="T34" fmla="*/ 212 w 223"/>
                <a:gd name="T35" fmla="*/ 195 h 231"/>
                <a:gd name="T36" fmla="*/ 172 w 223"/>
                <a:gd name="T37" fmla="*/ 110 h 231"/>
                <a:gd name="T38" fmla="*/ 173 w 223"/>
                <a:gd name="T39" fmla="*/ 108 h 231"/>
                <a:gd name="T40" fmla="*/ 211 w 223"/>
                <a:gd name="T41" fmla="*/ 20 h 231"/>
                <a:gd name="T42" fmla="*/ 182 w 223"/>
                <a:gd name="T43" fmla="*/ 6 h 231"/>
                <a:gd name="T44" fmla="*/ 107 w 223"/>
                <a:gd name="T45" fmla="*/ 48 h 231"/>
                <a:gd name="T46" fmla="*/ 99 w 223"/>
                <a:gd name="T47" fmla="*/ 49 h 231"/>
                <a:gd name="T48" fmla="*/ 83 w 223"/>
                <a:gd name="T49" fmla="*/ 2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31">
                  <a:moveTo>
                    <a:pt x="83" y="22"/>
                  </a:moveTo>
                  <a:cubicBezTo>
                    <a:pt x="71" y="11"/>
                    <a:pt x="56" y="3"/>
                    <a:pt x="38" y="4"/>
                  </a:cubicBezTo>
                  <a:cubicBezTo>
                    <a:pt x="26" y="6"/>
                    <a:pt x="10" y="12"/>
                    <a:pt x="6" y="26"/>
                  </a:cubicBezTo>
                  <a:cubicBezTo>
                    <a:pt x="1" y="38"/>
                    <a:pt x="0" y="51"/>
                    <a:pt x="10" y="61"/>
                  </a:cubicBezTo>
                  <a:cubicBezTo>
                    <a:pt x="13" y="63"/>
                    <a:pt x="16" y="60"/>
                    <a:pt x="20" y="58"/>
                  </a:cubicBezTo>
                  <a:cubicBezTo>
                    <a:pt x="23" y="49"/>
                    <a:pt x="23" y="39"/>
                    <a:pt x="31" y="31"/>
                  </a:cubicBezTo>
                  <a:cubicBezTo>
                    <a:pt x="42" y="27"/>
                    <a:pt x="58" y="26"/>
                    <a:pt x="68" y="34"/>
                  </a:cubicBezTo>
                  <a:cubicBezTo>
                    <a:pt x="77" y="45"/>
                    <a:pt x="77" y="61"/>
                    <a:pt x="74" y="73"/>
                  </a:cubicBezTo>
                  <a:cubicBezTo>
                    <a:pt x="77" y="79"/>
                    <a:pt x="84" y="73"/>
                    <a:pt x="89" y="74"/>
                  </a:cubicBezTo>
                  <a:cubicBezTo>
                    <a:pt x="104" y="74"/>
                    <a:pt x="124" y="72"/>
                    <a:pt x="136" y="82"/>
                  </a:cubicBezTo>
                  <a:cubicBezTo>
                    <a:pt x="145" y="98"/>
                    <a:pt x="150" y="117"/>
                    <a:pt x="150" y="135"/>
                  </a:cubicBezTo>
                  <a:cubicBezTo>
                    <a:pt x="154" y="143"/>
                    <a:pt x="168" y="137"/>
                    <a:pt x="175" y="140"/>
                  </a:cubicBezTo>
                  <a:cubicBezTo>
                    <a:pt x="183" y="143"/>
                    <a:pt x="188" y="152"/>
                    <a:pt x="191" y="159"/>
                  </a:cubicBezTo>
                  <a:cubicBezTo>
                    <a:pt x="192" y="169"/>
                    <a:pt x="197" y="185"/>
                    <a:pt x="185" y="191"/>
                  </a:cubicBezTo>
                  <a:cubicBezTo>
                    <a:pt x="174" y="200"/>
                    <a:pt x="161" y="183"/>
                    <a:pt x="152" y="195"/>
                  </a:cubicBezTo>
                  <a:cubicBezTo>
                    <a:pt x="147" y="202"/>
                    <a:pt x="152" y="211"/>
                    <a:pt x="156" y="217"/>
                  </a:cubicBezTo>
                  <a:cubicBezTo>
                    <a:pt x="166" y="224"/>
                    <a:pt x="177" y="231"/>
                    <a:pt x="188" y="226"/>
                  </a:cubicBezTo>
                  <a:cubicBezTo>
                    <a:pt x="202" y="220"/>
                    <a:pt x="209" y="207"/>
                    <a:pt x="212" y="195"/>
                  </a:cubicBezTo>
                  <a:cubicBezTo>
                    <a:pt x="223" y="161"/>
                    <a:pt x="195" y="131"/>
                    <a:pt x="172" y="110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204" y="90"/>
                    <a:pt x="213" y="53"/>
                    <a:pt x="211" y="20"/>
                  </a:cubicBezTo>
                  <a:cubicBezTo>
                    <a:pt x="202" y="15"/>
                    <a:pt x="193" y="7"/>
                    <a:pt x="182" y="6"/>
                  </a:cubicBezTo>
                  <a:cubicBezTo>
                    <a:pt x="152" y="0"/>
                    <a:pt x="125" y="24"/>
                    <a:pt x="107" y="48"/>
                  </a:cubicBezTo>
                  <a:cubicBezTo>
                    <a:pt x="104" y="48"/>
                    <a:pt x="102" y="51"/>
                    <a:pt x="99" y="49"/>
                  </a:cubicBezTo>
                  <a:cubicBezTo>
                    <a:pt x="95" y="40"/>
                    <a:pt x="89" y="31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"/>
            <p:cNvSpPr>
              <a:spLocks/>
            </p:cNvSpPr>
            <p:nvPr/>
          </p:nvSpPr>
          <p:spPr bwMode="auto">
            <a:xfrm>
              <a:off x="5776913" y="1152525"/>
              <a:ext cx="238125" cy="263525"/>
            </a:xfrm>
            <a:custGeom>
              <a:avLst/>
              <a:gdLst>
                <a:gd name="T0" fmla="*/ 48 w 56"/>
                <a:gd name="T1" fmla="*/ 10 h 62"/>
                <a:gd name="T2" fmla="*/ 16 w 56"/>
                <a:gd name="T3" fmla="*/ 6 h 62"/>
                <a:gd name="T4" fmla="*/ 0 w 56"/>
                <a:gd name="T5" fmla="*/ 29 h 62"/>
                <a:gd name="T6" fmla="*/ 16 w 56"/>
                <a:gd name="T7" fmla="*/ 58 h 62"/>
                <a:gd name="T8" fmla="*/ 38 w 56"/>
                <a:gd name="T9" fmla="*/ 58 h 62"/>
                <a:gd name="T10" fmla="*/ 56 w 56"/>
                <a:gd name="T11" fmla="*/ 31 h 62"/>
                <a:gd name="T12" fmla="*/ 48 w 56"/>
                <a:gd name="T13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2">
                  <a:moveTo>
                    <a:pt x="48" y="10"/>
                  </a:moveTo>
                  <a:cubicBezTo>
                    <a:pt x="39" y="3"/>
                    <a:pt x="26" y="0"/>
                    <a:pt x="16" y="6"/>
                  </a:cubicBezTo>
                  <a:cubicBezTo>
                    <a:pt x="8" y="12"/>
                    <a:pt x="1" y="20"/>
                    <a:pt x="0" y="29"/>
                  </a:cubicBezTo>
                  <a:cubicBezTo>
                    <a:pt x="1" y="41"/>
                    <a:pt x="6" y="52"/>
                    <a:pt x="16" y="58"/>
                  </a:cubicBezTo>
                  <a:cubicBezTo>
                    <a:pt x="23" y="61"/>
                    <a:pt x="31" y="62"/>
                    <a:pt x="38" y="58"/>
                  </a:cubicBezTo>
                  <a:cubicBezTo>
                    <a:pt x="51" y="56"/>
                    <a:pt x="51" y="41"/>
                    <a:pt x="56" y="31"/>
                  </a:cubicBezTo>
                  <a:cubicBezTo>
                    <a:pt x="56" y="24"/>
                    <a:pt x="54" y="15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8"/>
            <p:cNvSpPr>
              <a:spLocks/>
            </p:cNvSpPr>
            <p:nvPr/>
          </p:nvSpPr>
          <p:spPr bwMode="auto">
            <a:xfrm>
              <a:off x="5802313" y="1169988"/>
              <a:ext cx="195263" cy="215900"/>
            </a:xfrm>
            <a:custGeom>
              <a:avLst/>
              <a:gdLst>
                <a:gd name="T0" fmla="*/ 41 w 46"/>
                <a:gd name="T1" fmla="*/ 16 h 51"/>
                <a:gd name="T2" fmla="*/ 8 w 46"/>
                <a:gd name="T3" fmla="*/ 14 h 51"/>
                <a:gd name="T4" fmla="*/ 4 w 46"/>
                <a:gd name="T5" fmla="*/ 44 h 51"/>
                <a:gd name="T6" fmla="*/ 12 w 46"/>
                <a:gd name="T7" fmla="*/ 50 h 51"/>
                <a:gd name="T8" fmla="*/ 41 w 46"/>
                <a:gd name="T9" fmla="*/ 42 h 51"/>
                <a:gd name="T10" fmla="*/ 41 w 46"/>
                <a:gd name="T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1">
                  <a:moveTo>
                    <a:pt x="41" y="16"/>
                  </a:moveTo>
                  <a:cubicBezTo>
                    <a:pt x="35" y="0"/>
                    <a:pt x="17" y="5"/>
                    <a:pt x="8" y="14"/>
                  </a:cubicBezTo>
                  <a:cubicBezTo>
                    <a:pt x="2" y="22"/>
                    <a:pt x="0" y="34"/>
                    <a:pt x="4" y="44"/>
                  </a:cubicBezTo>
                  <a:cubicBezTo>
                    <a:pt x="4" y="50"/>
                    <a:pt x="9" y="48"/>
                    <a:pt x="12" y="50"/>
                  </a:cubicBezTo>
                  <a:cubicBezTo>
                    <a:pt x="22" y="50"/>
                    <a:pt x="34" y="51"/>
                    <a:pt x="41" y="42"/>
                  </a:cubicBezTo>
                  <a:cubicBezTo>
                    <a:pt x="46" y="34"/>
                    <a:pt x="45" y="24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"/>
            <p:cNvSpPr>
              <a:spLocks/>
            </p:cNvSpPr>
            <p:nvPr/>
          </p:nvSpPr>
          <p:spPr bwMode="auto">
            <a:xfrm>
              <a:off x="5832476" y="1220788"/>
              <a:ext cx="127000" cy="131763"/>
            </a:xfrm>
            <a:custGeom>
              <a:avLst/>
              <a:gdLst>
                <a:gd name="T0" fmla="*/ 28 w 30"/>
                <a:gd name="T1" fmla="*/ 8 h 31"/>
                <a:gd name="T2" fmla="*/ 13 w 30"/>
                <a:gd name="T3" fmla="*/ 2 h 31"/>
                <a:gd name="T4" fmla="*/ 2 w 30"/>
                <a:gd name="T5" fmla="*/ 23 h 31"/>
                <a:gd name="T6" fmla="*/ 12 w 30"/>
                <a:gd name="T7" fmla="*/ 31 h 31"/>
                <a:gd name="T8" fmla="*/ 28 w 30"/>
                <a:gd name="T9" fmla="*/ 23 h 31"/>
                <a:gd name="T10" fmla="*/ 28 w 30"/>
                <a:gd name="T11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8" y="8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6" y="6"/>
                    <a:pt x="0" y="14"/>
                    <a:pt x="2" y="23"/>
                  </a:cubicBezTo>
                  <a:cubicBezTo>
                    <a:pt x="2" y="29"/>
                    <a:pt x="8" y="31"/>
                    <a:pt x="12" y="31"/>
                  </a:cubicBezTo>
                  <a:cubicBezTo>
                    <a:pt x="18" y="31"/>
                    <a:pt x="25" y="29"/>
                    <a:pt x="28" y="23"/>
                  </a:cubicBezTo>
                  <a:cubicBezTo>
                    <a:pt x="30" y="17"/>
                    <a:pt x="30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"/>
            <p:cNvSpPr>
              <a:spLocks/>
            </p:cNvSpPr>
            <p:nvPr/>
          </p:nvSpPr>
          <p:spPr bwMode="auto">
            <a:xfrm>
              <a:off x="5624513" y="128111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0" y="1"/>
                    <a:pt x="0" y="2"/>
                  </a:cubicBezTo>
                  <a:cubicBezTo>
                    <a:pt x="1" y="3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"/>
            <p:cNvSpPr>
              <a:spLocks/>
            </p:cNvSpPr>
            <p:nvPr/>
          </p:nvSpPr>
          <p:spPr bwMode="auto">
            <a:xfrm>
              <a:off x="5348288" y="1573213"/>
              <a:ext cx="250825" cy="217488"/>
            </a:xfrm>
            <a:custGeom>
              <a:avLst/>
              <a:gdLst>
                <a:gd name="T0" fmla="*/ 57 w 59"/>
                <a:gd name="T1" fmla="*/ 9 h 51"/>
                <a:gd name="T2" fmla="*/ 30 w 59"/>
                <a:gd name="T3" fmla="*/ 6 h 51"/>
                <a:gd name="T4" fmla="*/ 2 w 59"/>
                <a:gd name="T5" fmla="*/ 12 h 51"/>
                <a:gd name="T6" fmla="*/ 0 w 59"/>
                <a:gd name="T7" fmla="*/ 43 h 51"/>
                <a:gd name="T8" fmla="*/ 8 w 59"/>
                <a:gd name="T9" fmla="*/ 50 h 51"/>
                <a:gd name="T10" fmla="*/ 50 w 59"/>
                <a:gd name="T11" fmla="*/ 46 h 51"/>
                <a:gd name="T12" fmla="*/ 52 w 59"/>
                <a:gd name="T13" fmla="*/ 44 h 51"/>
                <a:gd name="T14" fmla="*/ 57 w 59"/>
                <a:gd name="T15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1">
                  <a:moveTo>
                    <a:pt x="57" y="9"/>
                  </a:moveTo>
                  <a:cubicBezTo>
                    <a:pt x="52" y="0"/>
                    <a:pt x="39" y="6"/>
                    <a:pt x="30" y="6"/>
                  </a:cubicBezTo>
                  <a:cubicBezTo>
                    <a:pt x="21" y="8"/>
                    <a:pt x="10" y="7"/>
                    <a:pt x="2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45"/>
                    <a:pt x="3" y="51"/>
                    <a:pt x="8" y="50"/>
                  </a:cubicBezTo>
                  <a:cubicBezTo>
                    <a:pt x="21" y="43"/>
                    <a:pt x="36" y="44"/>
                    <a:pt x="50" y="46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9" y="34"/>
                    <a:pt x="56" y="19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2"/>
            <p:cNvSpPr>
              <a:spLocks/>
            </p:cNvSpPr>
            <p:nvPr/>
          </p:nvSpPr>
          <p:spPr bwMode="auto">
            <a:xfrm>
              <a:off x="4584701" y="1963738"/>
              <a:ext cx="1803400" cy="2514600"/>
            </a:xfrm>
            <a:custGeom>
              <a:avLst/>
              <a:gdLst>
                <a:gd name="T0" fmla="*/ 20 w 425"/>
                <a:gd name="T1" fmla="*/ 9 h 592"/>
                <a:gd name="T2" fmla="*/ 17 w 425"/>
                <a:gd name="T3" fmla="*/ 0 h 592"/>
                <a:gd name="T4" fmla="*/ 2 w 425"/>
                <a:gd name="T5" fmla="*/ 47 h 592"/>
                <a:gd name="T6" fmla="*/ 2 w 425"/>
                <a:gd name="T7" fmla="*/ 54 h 592"/>
                <a:gd name="T8" fmla="*/ 46 w 425"/>
                <a:gd name="T9" fmla="*/ 63 h 592"/>
                <a:gd name="T10" fmla="*/ 33 w 425"/>
                <a:gd name="T11" fmla="*/ 73 h 592"/>
                <a:gd name="T12" fmla="*/ 20 w 425"/>
                <a:gd name="T13" fmla="*/ 100 h 592"/>
                <a:gd name="T14" fmla="*/ 39 w 425"/>
                <a:gd name="T15" fmla="*/ 124 h 592"/>
                <a:gd name="T16" fmla="*/ 80 w 425"/>
                <a:gd name="T17" fmla="*/ 118 h 592"/>
                <a:gd name="T18" fmla="*/ 91 w 425"/>
                <a:gd name="T19" fmla="*/ 100 h 592"/>
                <a:gd name="T20" fmla="*/ 94 w 425"/>
                <a:gd name="T21" fmla="*/ 125 h 592"/>
                <a:gd name="T22" fmla="*/ 110 w 425"/>
                <a:gd name="T23" fmla="*/ 142 h 592"/>
                <a:gd name="T24" fmla="*/ 163 w 425"/>
                <a:gd name="T25" fmla="*/ 131 h 592"/>
                <a:gd name="T26" fmla="*/ 231 w 425"/>
                <a:gd name="T27" fmla="*/ 217 h 592"/>
                <a:gd name="T28" fmla="*/ 274 w 425"/>
                <a:gd name="T29" fmla="*/ 283 h 592"/>
                <a:gd name="T30" fmla="*/ 256 w 425"/>
                <a:gd name="T31" fmla="*/ 309 h 592"/>
                <a:gd name="T32" fmla="*/ 255 w 425"/>
                <a:gd name="T33" fmla="*/ 396 h 592"/>
                <a:gd name="T34" fmla="*/ 266 w 425"/>
                <a:gd name="T35" fmla="*/ 425 h 592"/>
                <a:gd name="T36" fmla="*/ 291 w 425"/>
                <a:gd name="T37" fmla="*/ 505 h 592"/>
                <a:gd name="T38" fmla="*/ 297 w 425"/>
                <a:gd name="T39" fmla="*/ 525 h 592"/>
                <a:gd name="T40" fmla="*/ 369 w 425"/>
                <a:gd name="T41" fmla="*/ 588 h 592"/>
                <a:gd name="T42" fmla="*/ 425 w 425"/>
                <a:gd name="T43" fmla="*/ 567 h 592"/>
                <a:gd name="T44" fmla="*/ 423 w 425"/>
                <a:gd name="T45" fmla="*/ 565 h 592"/>
                <a:gd name="T46" fmla="*/ 411 w 425"/>
                <a:gd name="T47" fmla="*/ 577 h 592"/>
                <a:gd name="T48" fmla="*/ 350 w 425"/>
                <a:gd name="T49" fmla="*/ 578 h 592"/>
                <a:gd name="T50" fmla="*/ 297 w 425"/>
                <a:gd name="T51" fmla="*/ 506 h 592"/>
                <a:gd name="T52" fmla="*/ 273 w 425"/>
                <a:gd name="T53" fmla="*/ 465 h 592"/>
                <a:gd name="T54" fmla="*/ 272 w 425"/>
                <a:gd name="T55" fmla="*/ 417 h 592"/>
                <a:gd name="T56" fmla="*/ 260 w 425"/>
                <a:gd name="T57" fmla="*/ 396 h 592"/>
                <a:gd name="T58" fmla="*/ 272 w 425"/>
                <a:gd name="T59" fmla="*/ 292 h 592"/>
                <a:gd name="T60" fmla="*/ 279 w 425"/>
                <a:gd name="T61" fmla="*/ 283 h 592"/>
                <a:gd name="T62" fmla="*/ 189 w 425"/>
                <a:gd name="T63" fmla="*/ 142 h 592"/>
                <a:gd name="T64" fmla="*/ 124 w 425"/>
                <a:gd name="T65" fmla="*/ 129 h 592"/>
                <a:gd name="T66" fmla="*/ 104 w 425"/>
                <a:gd name="T67" fmla="*/ 135 h 592"/>
                <a:gd name="T68" fmla="*/ 114 w 425"/>
                <a:gd name="T69" fmla="*/ 46 h 592"/>
                <a:gd name="T70" fmla="*/ 117 w 425"/>
                <a:gd name="T71" fmla="*/ 33 h 592"/>
                <a:gd name="T72" fmla="*/ 114 w 425"/>
                <a:gd name="T73" fmla="*/ 32 h 592"/>
                <a:gd name="T74" fmla="*/ 87 w 425"/>
                <a:gd name="T75" fmla="*/ 44 h 592"/>
                <a:gd name="T76" fmla="*/ 26 w 425"/>
                <a:gd name="T77" fmla="*/ 56 h 592"/>
                <a:gd name="T78" fmla="*/ 10 w 425"/>
                <a:gd name="T79" fmla="*/ 49 h 592"/>
                <a:gd name="T80" fmla="*/ 20 w 425"/>
                <a:gd name="T81" fmla="*/ 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5" h="592">
                  <a:moveTo>
                    <a:pt x="20" y="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17"/>
                    <a:pt x="17" y="36"/>
                    <a:pt x="2" y="47"/>
                  </a:cubicBezTo>
                  <a:cubicBezTo>
                    <a:pt x="1" y="49"/>
                    <a:pt x="0" y="51"/>
                    <a:pt x="2" y="54"/>
                  </a:cubicBezTo>
                  <a:cubicBezTo>
                    <a:pt x="13" y="64"/>
                    <a:pt x="32" y="60"/>
                    <a:pt x="46" y="63"/>
                  </a:cubicBezTo>
                  <a:cubicBezTo>
                    <a:pt x="42" y="67"/>
                    <a:pt x="36" y="67"/>
                    <a:pt x="33" y="73"/>
                  </a:cubicBezTo>
                  <a:cubicBezTo>
                    <a:pt x="29" y="83"/>
                    <a:pt x="15" y="87"/>
                    <a:pt x="20" y="100"/>
                  </a:cubicBezTo>
                  <a:cubicBezTo>
                    <a:pt x="21" y="110"/>
                    <a:pt x="30" y="119"/>
                    <a:pt x="39" y="124"/>
                  </a:cubicBezTo>
                  <a:cubicBezTo>
                    <a:pt x="53" y="132"/>
                    <a:pt x="69" y="126"/>
                    <a:pt x="80" y="118"/>
                  </a:cubicBezTo>
                  <a:cubicBezTo>
                    <a:pt x="84" y="113"/>
                    <a:pt x="88" y="106"/>
                    <a:pt x="91" y="100"/>
                  </a:cubicBezTo>
                  <a:cubicBezTo>
                    <a:pt x="93" y="107"/>
                    <a:pt x="91" y="118"/>
                    <a:pt x="94" y="125"/>
                  </a:cubicBezTo>
                  <a:cubicBezTo>
                    <a:pt x="98" y="131"/>
                    <a:pt x="100" y="142"/>
                    <a:pt x="110" y="142"/>
                  </a:cubicBezTo>
                  <a:cubicBezTo>
                    <a:pt x="123" y="129"/>
                    <a:pt x="145" y="126"/>
                    <a:pt x="163" y="131"/>
                  </a:cubicBezTo>
                  <a:cubicBezTo>
                    <a:pt x="198" y="147"/>
                    <a:pt x="211" y="188"/>
                    <a:pt x="231" y="217"/>
                  </a:cubicBezTo>
                  <a:cubicBezTo>
                    <a:pt x="244" y="240"/>
                    <a:pt x="260" y="261"/>
                    <a:pt x="274" y="283"/>
                  </a:cubicBezTo>
                  <a:cubicBezTo>
                    <a:pt x="268" y="292"/>
                    <a:pt x="260" y="299"/>
                    <a:pt x="256" y="309"/>
                  </a:cubicBezTo>
                  <a:cubicBezTo>
                    <a:pt x="244" y="335"/>
                    <a:pt x="244" y="370"/>
                    <a:pt x="255" y="396"/>
                  </a:cubicBezTo>
                  <a:cubicBezTo>
                    <a:pt x="257" y="406"/>
                    <a:pt x="269" y="413"/>
                    <a:pt x="266" y="425"/>
                  </a:cubicBezTo>
                  <a:cubicBezTo>
                    <a:pt x="264" y="456"/>
                    <a:pt x="269" y="484"/>
                    <a:pt x="291" y="505"/>
                  </a:cubicBezTo>
                  <a:cubicBezTo>
                    <a:pt x="297" y="525"/>
                    <a:pt x="297" y="525"/>
                    <a:pt x="297" y="525"/>
                  </a:cubicBezTo>
                  <a:cubicBezTo>
                    <a:pt x="311" y="553"/>
                    <a:pt x="337" y="582"/>
                    <a:pt x="369" y="588"/>
                  </a:cubicBezTo>
                  <a:cubicBezTo>
                    <a:pt x="390" y="592"/>
                    <a:pt x="412" y="584"/>
                    <a:pt x="425" y="567"/>
                  </a:cubicBezTo>
                  <a:cubicBezTo>
                    <a:pt x="425" y="566"/>
                    <a:pt x="424" y="565"/>
                    <a:pt x="423" y="565"/>
                  </a:cubicBezTo>
                  <a:cubicBezTo>
                    <a:pt x="411" y="577"/>
                    <a:pt x="411" y="577"/>
                    <a:pt x="411" y="577"/>
                  </a:cubicBezTo>
                  <a:cubicBezTo>
                    <a:pt x="393" y="589"/>
                    <a:pt x="369" y="586"/>
                    <a:pt x="350" y="578"/>
                  </a:cubicBezTo>
                  <a:cubicBezTo>
                    <a:pt x="326" y="561"/>
                    <a:pt x="303" y="535"/>
                    <a:pt x="297" y="506"/>
                  </a:cubicBezTo>
                  <a:cubicBezTo>
                    <a:pt x="285" y="494"/>
                    <a:pt x="278" y="479"/>
                    <a:pt x="273" y="465"/>
                  </a:cubicBezTo>
                  <a:cubicBezTo>
                    <a:pt x="270" y="449"/>
                    <a:pt x="269" y="433"/>
                    <a:pt x="272" y="417"/>
                  </a:cubicBezTo>
                  <a:cubicBezTo>
                    <a:pt x="260" y="396"/>
                    <a:pt x="260" y="396"/>
                    <a:pt x="260" y="396"/>
                  </a:cubicBezTo>
                  <a:cubicBezTo>
                    <a:pt x="246" y="362"/>
                    <a:pt x="246" y="319"/>
                    <a:pt x="272" y="292"/>
                  </a:cubicBezTo>
                  <a:cubicBezTo>
                    <a:pt x="274" y="288"/>
                    <a:pt x="279" y="287"/>
                    <a:pt x="279" y="283"/>
                  </a:cubicBezTo>
                  <a:cubicBezTo>
                    <a:pt x="247" y="237"/>
                    <a:pt x="221" y="188"/>
                    <a:pt x="189" y="142"/>
                  </a:cubicBezTo>
                  <a:cubicBezTo>
                    <a:pt x="174" y="123"/>
                    <a:pt x="146" y="122"/>
                    <a:pt x="124" y="129"/>
                  </a:cubicBezTo>
                  <a:cubicBezTo>
                    <a:pt x="117" y="131"/>
                    <a:pt x="112" y="141"/>
                    <a:pt x="104" y="135"/>
                  </a:cubicBezTo>
                  <a:cubicBezTo>
                    <a:pt x="86" y="108"/>
                    <a:pt x="101" y="72"/>
                    <a:pt x="114" y="46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67" y="50"/>
                    <a:pt x="48" y="60"/>
                    <a:pt x="26" y="56"/>
                  </a:cubicBezTo>
                  <a:cubicBezTo>
                    <a:pt x="20" y="56"/>
                    <a:pt x="13" y="54"/>
                    <a:pt x="10" y="49"/>
                  </a:cubicBezTo>
                  <a:cubicBezTo>
                    <a:pt x="20" y="39"/>
                    <a:pt x="17" y="22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"/>
            <p:cNvSpPr>
              <a:spLocks/>
            </p:cNvSpPr>
            <p:nvPr/>
          </p:nvSpPr>
          <p:spPr bwMode="auto">
            <a:xfrm>
              <a:off x="5208588" y="1951038"/>
              <a:ext cx="1019175" cy="1130300"/>
            </a:xfrm>
            <a:custGeom>
              <a:avLst/>
              <a:gdLst>
                <a:gd name="T0" fmla="*/ 159 w 240"/>
                <a:gd name="T1" fmla="*/ 66 h 266"/>
                <a:gd name="T2" fmla="*/ 81 w 240"/>
                <a:gd name="T3" fmla="*/ 7 h 266"/>
                <a:gd name="T4" fmla="*/ 45 w 240"/>
                <a:gd name="T5" fmla="*/ 16 h 266"/>
                <a:gd name="T6" fmla="*/ 40 w 240"/>
                <a:gd name="T7" fmla="*/ 41 h 266"/>
                <a:gd name="T8" fmla="*/ 9 w 240"/>
                <a:gd name="T9" fmla="*/ 62 h 266"/>
                <a:gd name="T10" fmla="*/ 4 w 240"/>
                <a:gd name="T11" fmla="*/ 81 h 266"/>
                <a:gd name="T12" fmla="*/ 78 w 240"/>
                <a:gd name="T13" fmla="*/ 125 h 266"/>
                <a:gd name="T14" fmla="*/ 121 w 240"/>
                <a:gd name="T15" fmla="*/ 210 h 266"/>
                <a:gd name="T16" fmla="*/ 197 w 240"/>
                <a:gd name="T17" fmla="*/ 261 h 266"/>
                <a:gd name="T18" fmla="*/ 235 w 240"/>
                <a:gd name="T19" fmla="*/ 225 h 266"/>
                <a:gd name="T20" fmla="*/ 230 w 240"/>
                <a:gd name="T21" fmla="*/ 218 h 266"/>
                <a:gd name="T22" fmla="*/ 213 w 240"/>
                <a:gd name="T23" fmla="*/ 248 h 266"/>
                <a:gd name="T24" fmla="*/ 166 w 240"/>
                <a:gd name="T25" fmla="*/ 247 h 266"/>
                <a:gd name="T26" fmla="*/ 86 w 240"/>
                <a:gd name="T27" fmla="*/ 126 h 266"/>
                <a:gd name="T28" fmla="*/ 15 w 240"/>
                <a:gd name="T29" fmla="*/ 77 h 266"/>
                <a:gd name="T30" fmla="*/ 10 w 240"/>
                <a:gd name="T31" fmla="*/ 73 h 266"/>
                <a:gd name="T32" fmla="*/ 47 w 240"/>
                <a:gd name="T33" fmla="*/ 52 h 266"/>
                <a:gd name="T34" fmla="*/ 45 w 240"/>
                <a:gd name="T35" fmla="*/ 31 h 266"/>
                <a:gd name="T36" fmla="*/ 53 w 240"/>
                <a:gd name="T37" fmla="*/ 17 h 266"/>
                <a:gd name="T38" fmla="*/ 129 w 240"/>
                <a:gd name="T39" fmla="*/ 59 h 266"/>
                <a:gd name="T40" fmla="*/ 147 w 240"/>
                <a:gd name="T41" fmla="*/ 72 h 266"/>
                <a:gd name="T42" fmla="*/ 125 w 240"/>
                <a:gd name="T43" fmla="*/ 118 h 266"/>
                <a:gd name="T44" fmla="*/ 149 w 240"/>
                <a:gd name="T45" fmla="*/ 177 h 266"/>
                <a:gd name="T46" fmla="*/ 172 w 240"/>
                <a:gd name="T47" fmla="*/ 180 h 266"/>
                <a:gd name="T48" fmla="*/ 188 w 240"/>
                <a:gd name="T49" fmla="*/ 160 h 266"/>
                <a:gd name="T50" fmla="*/ 187 w 240"/>
                <a:gd name="T51" fmla="*/ 150 h 266"/>
                <a:gd name="T52" fmla="*/ 163 w 240"/>
                <a:gd name="T53" fmla="*/ 137 h 266"/>
                <a:gd name="T54" fmla="*/ 165 w 240"/>
                <a:gd name="T55" fmla="*/ 114 h 266"/>
                <a:gd name="T56" fmla="*/ 221 w 240"/>
                <a:gd name="T57" fmla="*/ 91 h 266"/>
                <a:gd name="T58" fmla="*/ 225 w 240"/>
                <a:gd name="T59" fmla="*/ 103 h 266"/>
                <a:gd name="T60" fmla="*/ 216 w 240"/>
                <a:gd name="T61" fmla="*/ 173 h 266"/>
                <a:gd name="T62" fmla="*/ 229 w 240"/>
                <a:gd name="T63" fmla="*/ 211 h 266"/>
                <a:gd name="T64" fmla="*/ 236 w 240"/>
                <a:gd name="T65" fmla="*/ 216 h 266"/>
                <a:gd name="T66" fmla="*/ 225 w 240"/>
                <a:gd name="T67" fmla="*/ 183 h 266"/>
                <a:gd name="T68" fmla="*/ 234 w 240"/>
                <a:gd name="T69" fmla="*/ 156 h 266"/>
                <a:gd name="T70" fmla="*/ 238 w 240"/>
                <a:gd name="T71" fmla="*/ 138 h 266"/>
                <a:gd name="T72" fmla="*/ 233 w 240"/>
                <a:gd name="T73" fmla="*/ 88 h 266"/>
                <a:gd name="T74" fmla="*/ 228 w 240"/>
                <a:gd name="T75" fmla="*/ 85 h 266"/>
                <a:gd name="T76" fmla="*/ 162 w 240"/>
                <a:gd name="T77" fmla="*/ 107 h 266"/>
                <a:gd name="T78" fmla="*/ 157 w 240"/>
                <a:gd name="T79" fmla="*/ 141 h 266"/>
                <a:gd name="T80" fmla="*/ 169 w 240"/>
                <a:gd name="T81" fmla="*/ 149 h 266"/>
                <a:gd name="T82" fmla="*/ 179 w 240"/>
                <a:gd name="T83" fmla="*/ 161 h 266"/>
                <a:gd name="T84" fmla="*/ 172 w 240"/>
                <a:gd name="T85" fmla="*/ 172 h 266"/>
                <a:gd name="T86" fmla="*/ 136 w 240"/>
                <a:gd name="T87" fmla="*/ 154 h 266"/>
                <a:gd name="T88" fmla="*/ 135 w 240"/>
                <a:gd name="T89" fmla="*/ 98 h 266"/>
                <a:gd name="T90" fmla="*/ 146 w 240"/>
                <a:gd name="T91" fmla="*/ 83 h 266"/>
                <a:gd name="T92" fmla="*/ 160 w 240"/>
                <a:gd name="T93" fmla="*/ 71 h 266"/>
                <a:gd name="T94" fmla="*/ 159 w 240"/>
                <a:gd name="T95" fmla="*/ 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" h="266">
                  <a:moveTo>
                    <a:pt x="159" y="66"/>
                  </a:moveTo>
                  <a:cubicBezTo>
                    <a:pt x="124" y="62"/>
                    <a:pt x="113" y="19"/>
                    <a:pt x="81" y="7"/>
                  </a:cubicBezTo>
                  <a:cubicBezTo>
                    <a:pt x="68" y="2"/>
                    <a:pt x="54" y="7"/>
                    <a:pt x="45" y="16"/>
                  </a:cubicBezTo>
                  <a:cubicBezTo>
                    <a:pt x="39" y="23"/>
                    <a:pt x="38" y="33"/>
                    <a:pt x="40" y="41"/>
                  </a:cubicBezTo>
                  <a:cubicBezTo>
                    <a:pt x="31" y="50"/>
                    <a:pt x="17" y="52"/>
                    <a:pt x="9" y="62"/>
                  </a:cubicBezTo>
                  <a:cubicBezTo>
                    <a:pt x="8" y="69"/>
                    <a:pt x="0" y="74"/>
                    <a:pt x="4" y="81"/>
                  </a:cubicBezTo>
                  <a:cubicBezTo>
                    <a:pt x="33" y="83"/>
                    <a:pt x="63" y="97"/>
                    <a:pt x="78" y="125"/>
                  </a:cubicBezTo>
                  <a:cubicBezTo>
                    <a:pt x="92" y="153"/>
                    <a:pt x="103" y="183"/>
                    <a:pt x="121" y="210"/>
                  </a:cubicBezTo>
                  <a:cubicBezTo>
                    <a:pt x="140" y="234"/>
                    <a:pt x="161" y="266"/>
                    <a:pt x="197" y="261"/>
                  </a:cubicBezTo>
                  <a:cubicBezTo>
                    <a:pt x="215" y="259"/>
                    <a:pt x="231" y="242"/>
                    <a:pt x="235" y="225"/>
                  </a:cubicBezTo>
                  <a:cubicBezTo>
                    <a:pt x="234" y="222"/>
                    <a:pt x="233" y="218"/>
                    <a:pt x="230" y="218"/>
                  </a:cubicBezTo>
                  <a:cubicBezTo>
                    <a:pt x="230" y="230"/>
                    <a:pt x="222" y="240"/>
                    <a:pt x="213" y="248"/>
                  </a:cubicBezTo>
                  <a:cubicBezTo>
                    <a:pt x="199" y="258"/>
                    <a:pt x="180" y="255"/>
                    <a:pt x="166" y="247"/>
                  </a:cubicBezTo>
                  <a:cubicBezTo>
                    <a:pt x="124" y="216"/>
                    <a:pt x="107" y="169"/>
                    <a:pt x="86" y="126"/>
                  </a:cubicBezTo>
                  <a:cubicBezTo>
                    <a:pt x="74" y="98"/>
                    <a:pt x="45" y="80"/>
                    <a:pt x="15" y="77"/>
                  </a:cubicBezTo>
                  <a:cubicBezTo>
                    <a:pt x="13" y="76"/>
                    <a:pt x="9" y="77"/>
                    <a:pt x="10" y="73"/>
                  </a:cubicBezTo>
                  <a:cubicBezTo>
                    <a:pt x="15" y="59"/>
                    <a:pt x="33" y="52"/>
                    <a:pt x="47" y="52"/>
                  </a:cubicBezTo>
                  <a:cubicBezTo>
                    <a:pt x="60" y="47"/>
                    <a:pt x="42" y="40"/>
                    <a:pt x="45" y="31"/>
                  </a:cubicBezTo>
                  <a:cubicBezTo>
                    <a:pt x="45" y="25"/>
                    <a:pt x="49" y="21"/>
                    <a:pt x="53" y="17"/>
                  </a:cubicBezTo>
                  <a:cubicBezTo>
                    <a:pt x="86" y="0"/>
                    <a:pt x="108" y="41"/>
                    <a:pt x="129" y="59"/>
                  </a:cubicBezTo>
                  <a:cubicBezTo>
                    <a:pt x="135" y="63"/>
                    <a:pt x="142" y="67"/>
                    <a:pt x="147" y="72"/>
                  </a:cubicBezTo>
                  <a:cubicBezTo>
                    <a:pt x="135" y="85"/>
                    <a:pt x="129" y="100"/>
                    <a:pt x="125" y="118"/>
                  </a:cubicBezTo>
                  <a:cubicBezTo>
                    <a:pt x="119" y="141"/>
                    <a:pt x="129" y="163"/>
                    <a:pt x="149" y="177"/>
                  </a:cubicBezTo>
                  <a:cubicBezTo>
                    <a:pt x="156" y="179"/>
                    <a:pt x="163" y="182"/>
                    <a:pt x="172" y="180"/>
                  </a:cubicBezTo>
                  <a:cubicBezTo>
                    <a:pt x="179" y="175"/>
                    <a:pt x="186" y="170"/>
                    <a:pt x="188" y="16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3" y="140"/>
                    <a:pt x="170" y="143"/>
                    <a:pt x="163" y="137"/>
                  </a:cubicBezTo>
                  <a:cubicBezTo>
                    <a:pt x="159" y="129"/>
                    <a:pt x="162" y="122"/>
                    <a:pt x="165" y="114"/>
                  </a:cubicBezTo>
                  <a:cubicBezTo>
                    <a:pt x="177" y="96"/>
                    <a:pt x="198" y="87"/>
                    <a:pt x="221" y="91"/>
                  </a:cubicBezTo>
                  <a:cubicBezTo>
                    <a:pt x="225" y="93"/>
                    <a:pt x="225" y="98"/>
                    <a:pt x="225" y="103"/>
                  </a:cubicBezTo>
                  <a:cubicBezTo>
                    <a:pt x="234" y="125"/>
                    <a:pt x="235" y="155"/>
                    <a:pt x="216" y="173"/>
                  </a:cubicBezTo>
                  <a:cubicBezTo>
                    <a:pt x="215" y="187"/>
                    <a:pt x="231" y="196"/>
                    <a:pt x="229" y="211"/>
                  </a:cubicBezTo>
                  <a:cubicBezTo>
                    <a:pt x="231" y="213"/>
                    <a:pt x="233" y="218"/>
                    <a:pt x="236" y="216"/>
                  </a:cubicBezTo>
                  <a:cubicBezTo>
                    <a:pt x="238" y="204"/>
                    <a:pt x="233" y="192"/>
                    <a:pt x="225" y="183"/>
                  </a:cubicBezTo>
                  <a:cubicBezTo>
                    <a:pt x="217" y="172"/>
                    <a:pt x="233" y="166"/>
                    <a:pt x="234" y="156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40" y="120"/>
                    <a:pt x="226" y="106"/>
                    <a:pt x="233" y="88"/>
                  </a:cubicBezTo>
                  <a:cubicBezTo>
                    <a:pt x="232" y="87"/>
                    <a:pt x="230" y="86"/>
                    <a:pt x="228" y="85"/>
                  </a:cubicBezTo>
                  <a:cubicBezTo>
                    <a:pt x="203" y="81"/>
                    <a:pt x="176" y="87"/>
                    <a:pt x="162" y="107"/>
                  </a:cubicBezTo>
                  <a:cubicBezTo>
                    <a:pt x="156" y="118"/>
                    <a:pt x="153" y="129"/>
                    <a:pt x="157" y="141"/>
                  </a:cubicBezTo>
                  <a:cubicBezTo>
                    <a:pt x="159" y="147"/>
                    <a:pt x="164" y="148"/>
                    <a:pt x="169" y="149"/>
                  </a:cubicBezTo>
                  <a:cubicBezTo>
                    <a:pt x="175" y="149"/>
                    <a:pt x="180" y="155"/>
                    <a:pt x="179" y="161"/>
                  </a:cubicBezTo>
                  <a:cubicBezTo>
                    <a:pt x="177" y="166"/>
                    <a:pt x="177" y="171"/>
                    <a:pt x="172" y="172"/>
                  </a:cubicBezTo>
                  <a:cubicBezTo>
                    <a:pt x="156" y="177"/>
                    <a:pt x="144" y="166"/>
                    <a:pt x="136" y="154"/>
                  </a:cubicBezTo>
                  <a:cubicBezTo>
                    <a:pt x="124" y="138"/>
                    <a:pt x="131" y="116"/>
                    <a:pt x="135" y="98"/>
                  </a:cubicBezTo>
                  <a:cubicBezTo>
                    <a:pt x="140" y="94"/>
                    <a:pt x="140" y="87"/>
                    <a:pt x="146" y="83"/>
                  </a:cubicBezTo>
                  <a:cubicBezTo>
                    <a:pt x="151" y="80"/>
                    <a:pt x="153" y="71"/>
                    <a:pt x="160" y="71"/>
                  </a:cubicBezTo>
                  <a:cubicBezTo>
                    <a:pt x="162" y="70"/>
                    <a:pt x="161" y="67"/>
                    <a:pt x="15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4"/>
            <p:cNvSpPr>
              <a:spLocks/>
            </p:cNvSpPr>
            <p:nvPr/>
          </p:nvSpPr>
          <p:spPr bwMode="auto">
            <a:xfrm>
              <a:off x="5314951" y="2036763"/>
              <a:ext cx="857250" cy="955675"/>
            </a:xfrm>
            <a:custGeom>
              <a:avLst/>
              <a:gdLst>
                <a:gd name="T0" fmla="*/ 108 w 202"/>
                <a:gd name="T1" fmla="*/ 51 h 225"/>
                <a:gd name="T2" fmla="*/ 41 w 202"/>
                <a:gd name="T3" fmla="*/ 0 h 225"/>
                <a:gd name="T4" fmla="*/ 30 w 202"/>
                <a:gd name="T5" fmla="*/ 6 h 225"/>
                <a:gd name="T6" fmla="*/ 35 w 202"/>
                <a:gd name="T7" fmla="*/ 34 h 225"/>
                <a:gd name="T8" fmla="*/ 3 w 202"/>
                <a:gd name="T9" fmla="*/ 46 h 225"/>
                <a:gd name="T10" fmla="*/ 3 w 202"/>
                <a:gd name="T11" fmla="*/ 52 h 225"/>
                <a:gd name="T12" fmla="*/ 26 w 202"/>
                <a:gd name="T13" fmla="*/ 57 h 225"/>
                <a:gd name="T14" fmla="*/ 94 w 202"/>
                <a:gd name="T15" fmla="*/ 157 h 225"/>
                <a:gd name="T16" fmla="*/ 171 w 202"/>
                <a:gd name="T17" fmla="*/ 223 h 225"/>
                <a:gd name="T18" fmla="*/ 192 w 202"/>
                <a:gd name="T19" fmla="*/ 211 h 225"/>
                <a:gd name="T20" fmla="*/ 175 w 202"/>
                <a:gd name="T21" fmla="*/ 155 h 225"/>
                <a:gd name="T22" fmla="*/ 197 w 202"/>
                <a:gd name="T23" fmla="*/ 123 h 225"/>
                <a:gd name="T24" fmla="*/ 189 w 202"/>
                <a:gd name="T25" fmla="*/ 81 h 225"/>
                <a:gd name="T26" fmla="*/ 151 w 202"/>
                <a:gd name="T27" fmla="*/ 90 h 225"/>
                <a:gd name="T28" fmla="*/ 145 w 202"/>
                <a:gd name="T29" fmla="*/ 106 h 225"/>
                <a:gd name="T30" fmla="*/ 171 w 202"/>
                <a:gd name="T31" fmla="*/ 129 h 225"/>
                <a:gd name="T32" fmla="*/ 167 w 202"/>
                <a:gd name="T33" fmla="*/ 157 h 225"/>
                <a:gd name="T34" fmla="*/ 119 w 202"/>
                <a:gd name="T35" fmla="*/ 164 h 225"/>
                <a:gd name="T36" fmla="*/ 97 w 202"/>
                <a:gd name="T37" fmla="*/ 140 h 225"/>
                <a:gd name="T38" fmla="*/ 101 w 202"/>
                <a:gd name="T39" fmla="*/ 62 h 225"/>
                <a:gd name="T40" fmla="*/ 108 w 202"/>
                <a:gd name="T41" fmla="*/ 5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2" h="225">
                  <a:moveTo>
                    <a:pt x="108" y="51"/>
                  </a:moveTo>
                  <a:cubicBezTo>
                    <a:pt x="85" y="38"/>
                    <a:pt x="69" y="7"/>
                    <a:pt x="41" y="0"/>
                  </a:cubicBezTo>
                  <a:cubicBezTo>
                    <a:pt x="37" y="1"/>
                    <a:pt x="33" y="2"/>
                    <a:pt x="30" y="6"/>
                  </a:cubicBezTo>
                  <a:cubicBezTo>
                    <a:pt x="24" y="16"/>
                    <a:pt x="33" y="25"/>
                    <a:pt x="35" y="34"/>
                  </a:cubicBezTo>
                  <a:cubicBezTo>
                    <a:pt x="24" y="39"/>
                    <a:pt x="13" y="41"/>
                    <a:pt x="3" y="46"/>
                  </a:cubicBezTo>
                  <a:cubicBezTo>
                    <a:pt x="1" y="47"/>
                    <a:pt x="0" y="50"/>
                    <a:pt x="3" y="52"/>
                  </a:cubicBezTo>
                  <a:cubicBezTo>
                    <a:pt x="11" y="52"/>
                    <a:pt x="18" y="54"/>
                    <a:pt x="26" y="57"/>
                  </a:cubicBezTo>
                  <a:cubicBezTo>
                    <a:pt x="63" y="79"/>
                    <a:pt x="78" y="121"/>
                    <a:pt x="94" y="157"/>
                  </a:cubicBezTo>
                  <a:cubicBezTo>
                    <a:pt x="110" y="185"/>
                    <a:pt x="135" y="225"/>
                    <a:pt x="171" y="223"/>
                  </a:cubicBezTo>
                  <a:cubicBezTo>
                    <a:pt x="180" y="225"/>
                    <a:pt x="186" y="217"/>
                    <a:pt x="192" y="211"/>
                  </a:cubicBezTo>
                  <a:cubicBezTo>
                    <a:pt x="200" y="189"/>
                    <a:pt x="187" y="171"/>
                    <a:pt x="175" y="155"/>
                  </a:cubicBezTo>
                  <a:cubicBezTo>
                    <a:pt x="183" y="144"/>
                    <a:pt x="192" y="135"/>
                    <a:pt x="197" y="123"/>
                  </a:cubicBezTo>
                  <a:cubicBezTo>
                    <a:pt x="202" y="107"/>
                    <a:pt x="194" y="94"/>
                    <a:pt x="189" y="81"/>
                  </a:cubicBezTo>
                  <a:cubicBezTo>
                    <a:pt x="176" y="78"/>
                    <a:pt x="162" y="80"/>
                    <a:pt x="151" y="90"/>
                  </a:cubicBezTo>
                  <a:cubicBezTo>
                    <a:pt x="148" y="95"/>
                    <a:pt x="144" y="100"/>
                    <a:pt x="145" y="106"/>
                  </a:cubicBezTo>
                  <a:cubicBezTo>
                    <a:pt x="155" y="111"/>
                    <a:pt x="168" y="116"/>
                    <a:pt x="171" y="129"/>
                  </a:cubicBezTo>
                  <a:cubicBezTo>
                    <a:pt x="174" y="138"/>
                    <a:pt x="171" y="149"/>
                    <a:pt x="167" y="157"/>
                  </a:cubicBezTo>
                  <a:cubicBezTo>
                    <a:pt x="155" y="171"/>
                    <a:pt x="135" y="167"/>
                    <a:pt x="119" y="164"/>
                  </a:cubicBezTo>
                  <a:cubicBezTo>
                    <a:pt x="108" y="161"/>
                    <a:pt x="101" y="150"/>
                    <a:pt x="97" y="140"/>
                  </a:cubicBezTo>
                  <a:cubicBezTo>
                    <a:pt x="88" y="115"/>
                    <a:pt x="86" y="84"/>
                    <a:pt x="101" y="62"/>
                  </a:cubicBezTo>
                  <a:cubicBezTo>
                    <a:pt x="104" y="58"/>
                    <a:pt x="108" y="56"/>
                    <a:pt x="1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5"/>
            <p:cNvSpPr>
              <a:spLocks/>
            </p:cNvSpPr>
            <p:nvPr/>
          </p:nvSpPr>
          <p:spPr bwMode="auto">
            <a:xfrm>
              <a:off x="4800601" y="2143125"/>
              <a:ext cx="242888" cy="220663"/>
            </a:xfrm>
            <a:custGeom>
              <a:avLst/>
              <a:gdLst>
                <a:gd name="T0" fmla="*/ 57 w 57"/>
                <a:gd name="T1" fmla="*/ 0 h 52"/>
                <a:gd name="T2" fmla="*/ 53 w 57"/>
                <a:gd name="T3" fmla="*/ 0 h 52"/>
                <a:gd name="T4" fmla="*/ 0 w 57"/>
                <a:gd name="T5" fmla="*/ 20 h 52"/>
                <a:gd name="T6" fmla="*/ 17 w 57"/>
                <a:gd name="T7" fmla="*/ 23 h 52"/>
                <a:gd name="T8" fmla="*/ 40 w 57"/>
                <a:gd name="T9" fmla="*/ 52 h 52"/>
                <a:gd name="T10" fmla="*/ 57 w 5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2"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36" y="8"/>
                    <a:pt x="18" y="14"/>
                    <a:pt x="0" y="20"/>
                  </a:cubicBezTo>
                  <a:cubicBezTo>
                    <a:pt x="5" y="23"/>
                    <a:pt x="11" y="21"/>
                    <a:pt x="17" y="23"/>
                  </a:cubicBezTo>
                  <a:cubicBezTo>
                    <a:pt x="31" y="27"/>
                    <a:pt x="35" y="41"/>
                    <a:pt x="40" y="52"/>
                  </a:cubicBezTo>
                  <a:cubicBezTo>
                    <a:pt x="43" y="34"/>
                    <a:pt x="50" y="17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6"/>
            <p:cNvSpPr>
              <a:spLocks/>
            </p:cNvSpPr>
            <p:nvPr/>
          </p:nvSpPr>
          <p:spPr bwMode="auto">
            <a:xfrm>
              <a:off x="4681538" y="2249488"/>
              <a:ext cx="268288" cy="241300"/>
            </a:xfrm>
            <a:custGeom>
              <a:avLst/>
              <a:gdLst>
                <a:gd name="T0" fmla="*/ 55 w 63"/>
                <a:gd name="T1" fmla="*/ 11 h 57"/>
                <a:gd name="T2" fmla="*/ 32 w 63"/>
                <a:gd name="T3" fmla="*/ 0 h 57"/>
                <a:gd name="T4" fmla="*/ 4 w 63"/>
                <a:gd name="T5" fmla="*/ 21 h 57"/>
                <a:gd name="T6" fmla="*/ 6 w 63"/>
                <a:gd name="T7" fmla="*/ 41 h 57"/>
                <a:gd name="T8" fmla="*/ 37 w 63"/>
                <a:gd name="T9" fmla="*/ 56 h 57"/>
                <a:gd name="T10" fmla="*/ 60 w 63"/>
                <a:gd name="T11" fmla="*/ 40 h 57"/>
                <a:gd name="T12" fmla="*/ 55 w 63"/>
                <a:gd name="T13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7">
                  <a:moveTo>
                    <a:pt x="55" y="11"/>
                  </a:moveTo>
                  <a:cubicBezTo>
                    <a:pt x="49" y="4"/>
                    <a:pt x="41" y="1"/>
                    <a:pt x="32" y="0"/>
                  </a:cubicBezTo>
                  <a:cubicBezTo>
                    <a:pt x="18" y="0"/>
                    <a:pt x="12" y="12"/>
                    <a:pt x="4" y="21"/>
                  </a:cubicBezTo>
                  <a:cubicBezTo>
                    <a:pt x="0" y="28"/>
                    <a:pt x="3" y="34"/>
                    <a:pt x="6" y="41"/>
                  </a:cubicBezTo>
                  <a:cubicBezTo>
                    <a:pt x="13" y="51"/>
                    <a:pt x="23" y="57"/>
                    <a:pt x="37" y="56"/>
                  </a:cubicBezTo>
                  <a:cubicBezTo>
                    <a:pt x="45" y="53"/>
                    <a:pt x="55" y="50"/>
                    <a:pt x="60" y="40"/>
                  </a:cubicBezTo>
                  <a:cubicBezTo>
                    <a:pt x="63" y="30"/>
                    <a:pt x="60" y="20"/>
                    <a:pt x="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"/>
            <p:cNvSpPr>
              <a:spLocks/>
            </p:cNvSpPr>
            <p:nvPr/>
          </p:nvSpPr>
          <p:spPr bwMode="auto">
            <a:xfrm>
              <a:off x="4733926" y="2270125"/>
              <a:ext cx="177800" cy="190500"/>
            </a:xfrm>
            <a:custGeom>
              <a:avLst/>
              <a:gdLst>
                <a:gd name="T0" fmla="*/ 32 w 42"/>
                <a:gd name="T1" fmla="*/ 5 h 45"/>
                <a:gd name="T2" fmla="*/ 18 w 42"/>
                <a:gd name="T3" fmla="*/ 2 h 45"/>
                <a:gd name="T4" fmla="*/ 1 w 42"/>
                <a:gd name="T5" fmla="*/ 24 h 45"/>
                <a:gd name="T6" fmla="*/ 8 w 42"/>
                <a:gd name="T7" fmla="*/ 41 h 45"/>
                <a:gd name="T8" fmla="*/ 38 w 42"/>
                <a:gd name="T9" fmla="*/ 34 h 45"/>
                <a:gd name="T10" fmla="*/ 37 w 42"/>
                <a:gd name="T11" fmla="*/ 21 h 45"/>
                <a:gd name="T12" fmla="*/ 34 w 42"/>
                <a:gd name="T13" fmla="*/ 27 h 45"/>
                <a:gd name="T14" fmla="*/ 19 w 42"/>
                <a:gd name="T15" fmla="*/ 36 h 45"/>
                <a:gd name="T16" fmla="*/ 9 w 42"/>
                <a:gd name="T17" fmla="*/ 32 h 45"/>
                <a:gd name="T18" fmla="*/ 10 w 42"/>
                <a:gd name="T19" fmla="*/ 16 h 45"/>
                <a:gd name="T20" fmla="*/ 25 w 42"/>
                <a:gd name="T21" fmla="*/ 9 h 45"/>
                <a:gd name="T22" fmla="*/ 33 w 42"/>
                <a:gd name="T23" fmla="*/ 11 h 45"/>
                <a:gd name="T24" fmla="*/ 42 w 42"/>
                <a:gd name="T25" fmla="*/ 20 h 45"/>
                <a:gd name="T26" fmla="*/ 32 w 42"/>
                <a:gd name="T2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5">
                  <a:moveTo>
                    <a:pt x="32" y="5"/>
                  </a:moveTo>
                  <a:cubicBezTo>
                    <a:pt x="27" y="8"/>
                    <a:pt x="24" y="0"/>
                    <a:pt x="18" y="2"/>
                  </a:cubicBezTo>
                  <a:cubicBezTo>
                    <a:pt x="9" y="5"/>
                    <a:pt x="2" y="15"/>
                    <a:pt x="1" y="24"/>
                  </a:cubicBezTo>
                  <a:cubicBezTo>
                    <a:pt x="0" y="30"/>
                    <a:pt x="2" y="38"/>
                    <a:pt x="8" y="41"/>
                  </a:cubicBezTo>
                  <a:cubicBezTo>
                    <a:pt x="18" y="45"/>
                    <a:pt x="30" y="42"/>
                    <a:pt x="38" y="34"/>
                  </a:cubicBezTo>
                  <a:cubicBezTo>
                    <a:pt x="41" y="30"/>
                    <a:pt x="41" y="25"/>
                    <a:pt x="37" y="21"/>
                  </a:cubicBezTo>
                  <a:cubicBezTo>
                    <a:pt x="34" y="21"/>
                    <a:pt x="35" y="25"/>
                    <a:pt x="34" y="27"/>
                  </a:cubicBezTo>
                  <a:cubicBezTo>
                    <a:pt x="31" y="33"/>
                    <a:pt x="25" y="36"/>
                    <a:pt x="19" y="36"/>
                  </a:cubicBezTo>
                  <a:cubicBezTo>
                    <a:pt x="15" y="36"/>
                    <a:pt x="11" y="36"/>
                    <a:pt x="9" y="32"/>
                  </a:cubicBezTo>
                  <a:cubicBezTo>
                    <a:pt x="6" y="27"/>
                    <a:pt x="7" y="21"/>
                    <a:pt x="10" y="16"/>
                  </a:cubicBezTo>
                  <a:cubicBezTo>
                    <a:pt x="14" y="13"/>
                    <a:pt x="18" y="8"/>
                    <a:pt x="25" y="9"/>
                  </a:cubicBezTo>
                  <a:cubicBezTo>
                    <a:pt x="27" y="11"/>
                    <a:pt x="30" y="9"/>
                    <a:pt x="33" y="11"/>
                  </a:cubicBezTo>
                  <a:cubicBezTo>
                    <a:pt x="37" y="13"/>
                    <a:pt x="37" y="23"/>
                    <a:pt x="42" y="20"/>
                  </a:cubicBezTo>
                  <a:cubicBezTo>
                    <a:pt x="42" y="14"/>
                    <a:pt x="37" y="7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8"/>
            <p:cNvSpPr>
              <a:spLocks/>
            </p:cNvSpPr>
            <p:nvPr/>
          </p:nvSpPr>
          <p:spPr bwMode="auto">
            <a:xfrm>
              <a:off x="6202363" y="3089275"/>
              <a:ext cx="211138" cy="1262063"/>
            </a:xfrm>
            <a:custGeom>
              <a:avLst/>
              <a:gdLst>
                <a:gd name="T0" fmla="*/ 21 w 50"/>
                <a:gd name="T1" fmla="*/ 20 h 297"/>
                <a:gd name="T2" fmla="*/ 44 w 50"/>
                <a:gd name="T3" fmla="*/ 56 h 297"/>
                <a:gd name="T4" fmla="*/ 49 w 50"/>
                <a:gd name="T5" fmla="*/ 104 h 297"/>
                <a:gd name="T6" fmla="*/ 40 w 50"/>
                <a:gd name="T7" fmla="*/ 167 h 297"/>
                <a:gd name="T8" fmla="*/ 20 w 50"/>
                <a:gd name="T9" fmla="*/ 239 h 297"/>
                <a:gd name="T10" fmla="*/ 32 w 50"/>
                <a:gd name="T11" fmla="*/ 288 h 297"/>
                <a:gd name="T12" fmla="*/ 43 w 50"/>
                <a:gd name="T13" fmla="*/ 297 h 297"/>
                <a:gd name="T14" fmla="*/ 27 w 50"/>
                <a:gd name="T15" fmla="*/ 288 h 297"/>
                <a:gd name="T16" fmla="*/ 29 w 50"/>
                <a:gd name="T17" fmla="*/ 188 h 297"/>
                <a:gd name="T18" fmla="*/ 43 w 50"/>
                <a:gd name="T19" fmla="*/ 67 h 297"/>
                <a:gd name="T20" fmla="*/ 15 w 50"/>
                <a:gd name="T21" fmla="*/ 21 h 297"/>
                <a:gd name="T22" fmla="*/ 21 w 50"/>
                <a:gd name="T23" fmla="*/ 16 h 297"/>
                <a:gd name="T24" fmla="*/ 32 w 50"/>
                <a:gd name="T25" fmla="*/ 0 h 297"/>
                <a:gd name="T26" fmla="*/ 21 w 50"/>
                <a:gd name="T27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7">
                  <a:moveTo>
                    <a:pt x="21" y="20"/>
                  </a:moveTo>
                  <a:cubicBezTo>
                    <a:pt x="29" y="31"/>
                    <a:pt x="40" y="43"/>
                    <a:pt x="44" y="56"/>
                  </a:cubicBezTo>
                  <a:cubicBezTo>
                    <a:pt x="50" y="70"/>
                    <a:pt x="48" y="89"/>
                    <a:pt x="49" y="104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30" y="189"/>
                    <a:pt x="29" y="216"/>
                    <a:pt x="20" y="239"/>
                  </a:cubicBezTo>
                  <a:cubicBezTo>
                    <a:pt x="16" y="256"/>
                    <a:pt x="19" y="275"/>
                    <a:pt x="32" y="288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38" y="297"/>
                    <a:pt x="32" y="291"/>
                    <a:pt x="27" y="288"/>
                  </a:cubicBezTo>
                  <a:cubicBezTo>
                    <a:pt x="0" y="258"/>
                    <a:pt x="26" y="221"/>
                    <a:pt x="29" y="188"/>
                  </a:cubicBezTo>
                  <a:cubicBezTo>
                    <a:pt x="42" y="150"/>
                    <a:pt x="48" y="106"/>
                    <a:pt x="43" y="67"/>
                  </a:cubicBezTo>
                  <a:cubicBezTo>
                    <a:pt x="40" y="49"/>
                    <a:pt x="27" y="34"/>
                    <a:pt x="15" y="21"/>
                  </a:cubicBezTo>
                  <a:cubicBezTo>
                    <a:pt x="15" y="17"/>
                    <a:pt x="19" y="18"/>
                    <a:pt x="21" y="16"/>
                  </a:cubicBezTo>
                  <a:cubicBezTo>
                    <a:pt x="26" y="11"/>
                    <a:pt x="29" y="4"/>
                    <a:pt x="32" y="0"/>
                  </a:cubicBezTo>
                  <a:cubicBezTo>
                    <a:pt x="35" y="8"/>
                    <a:pt x="24" y="13"/>
                    <a:pt x="2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9"/>
            <p:cNvSpPr>
              <a:spLocks/>
            </p:cNvSpPr>
            <p:nvPr/>
          </p:nvSpPr>
          <p:spPr bwMode="auto">
            <a:xfrm>
              <a:off x="5989638" y="3273425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0"/>
            <p:cNvSpPr>
              <a:spLocks/>
            </p:cNvSpPr>
            <p:nvPr/>
          </p:nvSpPr>
          <p:spPr bwMode="auto">
            <a:xfrm>
              <a:off x="5815013" y="3281363"/>
              <a:ext cx="476250" cy="938213"/>
            </a:xfrm>
            <a:custGeom>
              <a:avLst/>
              <a:gdLst>
                <a:gd name="T0" fmla="*/ 99 w 112"/>
                <a:gd name="T1" fmla="*/ 41 h 221"/>
                <a:gd name="T2" fmla="*/ 72 w 112"/>
                <a:gd name="T3" fmla="*/ 174 h 221"/>
                <a:gd name="T4" fmla="*/ 74 w 112"/>
                <a:gd name="T5" fmla="*/ 218 h 221"/>
                <a:gd name="T6" fmla="*/ 70 w 112"/>
                <a:gd name="T7" fmla="*/ 221 h 221"/>
                <a:gd name="T8" fmla="*/ 37 w 112"/>
                <a:gd name="T9" fmla="*/ 166 h 221"/>
                <a:gd name="T10" fmla="*/ 12 w 112"/>
                <a:gd name="T11" fmla="*/ 129 h 221"/>
                <a:gd name="T12" fmla="*/ 31 w 112"/>
                <a:gd name="T13" fmla="*/ 99 h 221"/>
                <a:gd name="T14" fmla="*/ 40 w 112"/>
                <a:gd name="T15" fmla="*/ 98 h 221"/>
                <a:gd name="T16" fmla="*/ 56 w 112"/>
                <a:gd name="T17" fmla="*/ 86 h 221"/>
                <a:gd name="T18" fmla="*/ 57 w 112"/>
                <a:gd name="T19" fmla="*/ 62 h 221"/>
                <a:gd name="T20" fmla="*/ 50 w 112"/>
                <a:gd name="T21" fmla="*/ 59 h 221"/>
                <a:gd name="T22" fmla="*/ 29 w 112"/>
                <a:gd name="T23" fmla="*/ 74 h 221"/>
                <a:gd name="T24" fmla="*/ 8 w 112"/>
                <a:gd name="T25" fmla="*/ 61 h 221"/>
                <a:gd name="T26" fmla="*/ 9 w 112"/>
                <a:gd name="T27" fmla="*/ 26 h 221"/>
                <a:gd name="T28" fmla="*/ 58 w 112"/>
                <a:gd name="T29" fmla="*/ 5 h 221"/>
                <a:gd name="T30" fmla="*/ 99 w 112"/>
                <a:gd name="T31" fmla="*/ 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221">
                  <a:moveTo>
                    <a:pt x="99" y="41"/>
                  </a:moveTo>
                  <a:cubicBezTo>
                    <a:pt x="112" y="90"/>
                    <a:pt x="85" y="131"/>
                    <a:pt x="72" y="174"/>
                  </a:cubicBezTo>
                  <a:cubicBezTo>
                    <a:pt x="70" y="188"/>
                    <a:pt x="70" y="206"/>
                    <a:pt x="74" y="218"/>
                  </a:cubicBezTo>
                  <a:cubicBezTo>
                    <a:pt x="73" y="220"/>
                    <a:pt x="72" y="221"/>
                    <a:pt x="70" y="221"/>
                  </a:cubicBezTo>
                  <a:cubicBezTo>
                    <a:pt x="47" y="213"/>
                    <a:pt x="42" y="186"/>
                    <a:pt x="37" y="166"/>
                  </a:cubicBezTo>
                  <a:cubicBezTo>
                    <a:pt x="22" y="161"/>
                    <a:pt x="14" y="144"/>
                    <a:pt x="12" y="129"/>
                  </a:cubicBezTo>
                  <a:cubicBezTo>
                    <a:pt x="12" y="117"/>
                    <a:pt x="19" y="104"/>
                    <a:pt x="31" y="99"/>
                  </a:cubicBezTo>
                  <a:cubicBezTo>
                    <a:pt x="34" y="96"/>
                    <a:pt x="37" y="101"/>
                    <a:pt x="40" y="98"/>
                  </a:cubicBezTo>
                  <a:cubicBezTo>
                    <a:pt x="46" y="95"/>
                    <a:pt x="53" y="93"/>
                    <a:pt x="56" y="86"/>
                  </a:cubicBezTo>
                  <a:cubicBezTo>
                    <a:pt x="60" y="80"/>
                    <a:pt x="59" y="70"/>
                    <a:pt x="57" y="62"/>
                  </a:cubicBezTo>
                  <a:cubicBezTo>
                    <a:pt x="56" y="60"/>
                    <a:pt x="53" y="58"/>
                    <a:pt x="50" y="59"/>
                  </a:cubicBezTo>
                  <a:cubicBezTo>
                    <a:pt x="46" y="68"/>
                    <a:pt x="38" y="72"/>
                    <a:pt x="29" y="74"/>
                  </a:cubicBezTo>
                  <a:cubicBezTo>
                    <a:pt x="20" y="75"/>
                    <a:pt x="12" y="69"/>
                    <a:pt x="8" y="61"/>
                  </a:cubicBezTo>
                  <a:cubicBezTo>
                    <a:pt x="0" y="50"/>
                    <a:pt x="5" y="38"/>
                    <a:pt x="9" y="26"/>
                  </a:cubicBezTo>
                  <a:cubicBezTo>
                    <a:pt x="20" y="12"/>
                    <a:pt x="39" y="0"/>
                    <a:pt x="58" y="5"/>
                  </a:cubicBezTo>
                  <a:cubicBezTo>
                    <a:pt x="76" y="9"/>
                    <a:pt x="89" y="25"/>
                    <a:pt x="9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1"/>
            <p:cNvSpPr>
              <a:spLocks/>
            </p:cNvSpPr>
            <p:nvPr/>
          </p:nvSpPr>
          <p:spPr bwMode="auto">
            <a:xfrm>
              <a:off x="5857876" y="3302000"/>
              <a:ext cx="407988" cy="858838"/>
            </a:xfrm>
            <a:custGeom>
              <a:avLst/>
              <a:gdLst>
                <a:gd name="T0" fmla="*/ 82 w 96"/>
                <a:gd name="T1" fmla="*/ 43 h 202"/>
                <a:gd name="T2" fmla="*/ 54 w 96"/>
                <a:gd name="T3" fmla="*/ 200 h 202"/>
                <a:gd name="T4" fmla="*/ 50 w 96"/>
                <a:gd name="T5" fmla="*/ 200 h 202"/>
                <a:gd name="T6" fmla="*/ 35 w 96"/>
                <a:gd name="T7" fmla="*/ 156 h 202"/>
                <a:gd name="T8" fmla="*/ 20 w 96"/>
                <a:gd name="T9" fmla="*/ 148 h 202"/>
                <a:gd name="T10" fmla="*/ 11 w 96"/>
                <a:gd name="T11" fmla="*/ 113 h 202"/>
                <a:gd name="T12" fmla="*/ 29 w 96"/>
                <a:gd name="T13" fmla="*/ 101 h 202"/>
                <a:gd name="T14" fmla="*/ 50 w 96"/>
                <a:gd name="T15" fmla="*/ 90 h 202"/>
                <a:gd name="T16" fmla="*/ 55 w 96"/>
                <a:gd name="T17" fmla="*/ 57 h 202"/>
                <a:gd name="T18" fmla="*/ 42 w 96"/>
                <a:gd name="T19" fmla="*/ 45 h 202"/>
                <a:gd name="T20" fmla="*/ 19 w 96"/>
                <a:gd name="T21" fmla="*/ 61 h 202"/>
                <a:gd name="T22" fmla="*/ 5 w 96"/>
                <a:gd name="T23" fmla="*/ 52 h 202"/>
                <a:gd name="T24" fmla="*/ 8 w 96"/>
                <a:gd name="T25" fmla="*/ 18 h 202"/>
                <a:gd name="T26" fmla="*/ 48 w 96"/>
                <a:gd name="T27" fmla="*/ 7 h 202"/>
                <a:gd name="T28" fmla="*/ 82 w 96"/>
                <a:gd name="T29" fmla="*/ 4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202">
                  <a:moveTo>
                    <a:pt x="82" y="43"/>
                  </a:moveTo>
                  <a:cubicBezTo>
                    <a:pt x="96" y="104"/>
                    <a:pt x="48" y="144"/>
                    <a:pt x="54" y="200"/>
                  </a:cubicBezTo>
                  <a:cubicBezTo>
                    <a:pt x="53" y="202"/>
                    <a:pt x="50" y="201"/>
                    <a:pt x="50" y="200"/>
                  </a:cubicBezTo>
                  <a:cubicBezTo>
                    <a:pt x="40" y="188"/>
                    <a:pt x="35" y="173"/>
                    <a:pt x="35" y="156"/>
                  </a:cubicBezTo>
                  <a:cubicBezTo>
                    <a:pt x="30" y="152"/>
                    <a:pt x="23" y="154"/>
                    <a:pt x="20" y="148"/>
                  </a:cubicBezTo>
                  <a:cubicBezTo>
                    <a:pt x="14" y="138"/>
                    <a:pt x="5" y="126"/>
                    <a:pt x="11" y="113"/>
                  </a:cubicBezTo>
                  <a:cubicBezTo>
                    <a:pt x="13" y="104"/>
                    <a:pt x="22" y="102"/>
                    <a:pt x="29" y="101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6" y="81"/>
                    <a:pt x="58" y="67"/>
                    <a:pt x="55" y="57"/>
                  </a:cubicBezTo>
                  <a:cubicBezTo>
                    <a:pt x="52" y="51"/>
                    <a:pt x="48" y="46"/>
                    <a:pt x="42" y="45"/>
                  </a:cubicBezTo>
                  <a:cubicBezTo>
                    <a:pt x="30" y="47"/>
                    <a:pt x="32" y="63"/>
                    <a:pt x="19" y="61"/>
                  </a:cubicBezTo>
                  <a:cubicBezTo>
                    <a:pt x="12" y="62"/>
                    <a:pt x="7" y="57"/>
                    <a:pt x="5" y="52"/>
                  </a:cubicBezTo>
                  <a:cubicBezTo>
                    <a:pt x="0" y="43"/>
                    <a:pt x="2" y="27"/>
                    <a:pt x="8" y="18"/>
                  </a:cubicBezTo>
                  <a:cubicBezTo>
                    <a:pt x="19" y="10"/>
                    <a:pt x="34" y="0"/>
                    <a:pt x="48" y="7"/>
                  </a:cubicBezTo>
                  <a:cubicBezTo>
                    <a:pt x="64" y="12"/>
                    <a:pt x="78" y="27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"/>
            <p:cNvSpPr>
              <a:spLocks/>
            </p:cNvSpPr>
            <p:nvPr/>
          </p:nvSpPr>
          <p:spPr bwMode="auto">
            <a:xfrm>
              <a:off x="5888038" y="3344863"/>
              <a:ext cx="309563" cy="709613"/>
            </a:xfrm>
            <a:custGeom>
              <a:avLst/>
              <a:gdLst>
                <a:gd name="T0" fmla="*/ 66 w 73"/>
                <a:gd name="T1" fmla="*/ 31 h 167"/>
                <a:gd name="T2" fmla="*/ 66 w 73"/>
                <a:gd name="T3" fmla="*/ 83 h 167"/>
                <a:gd name="T4" fmla="*/ 45 w 73"/>
                <a:gd name="T5" fmla="*/ 151 h 167"/>
                <a:gd name="T6" fmla="*/ 38 w 73"/>
                <a:gd name="T7" fmla="*/ 167 h 167"/>
                <a:gd name="T8" fmla="*/ 32 w 73"/>
                <a:gd name="T9" fmla="*/ 138 h 167"/>
                <a:gd name="T10" fmla="*/ 12 w 73"/>
                <a:gd name="T11" fmla="*/ 123 h 167"/>
                <a:gd name="T12" fmla="*/ 15 w 73"/>
                <a:gd name="T13" fmla="*/ 104 h 167"/>
                <a:gd name="T14" fmla="*/ 50 w 73"/>
                <a:gd name="T15" fmla="*/ 81 h 167"/>
                <a:gd name="T16" fmla="*/ 56 w 73"/>
                <a:gd name="T17" fmla="*/ 44 h 167"/>
                <a:gd name="T18" fmla="*/ 42 w 73"/>
                <a:gd name="T19" fmla="*/ 27 h 167"/>
                <a:gd name="T20" fmla="*/ 26 w 73"/>
                <a:gd name="T21" fmla="*/ 28 h 167"/>
                <a:gd name="T22" fmla="*/ 7 w 73"/>
                <a:gd name="T23" fmla="*/ 40 h 167"/>
                <a:gd name="T24" fmla="*/ 3 w 73"/>
                <a:gd name="T25" fmla="*/ 22 h 167"/>
                <a:gd name="T26" fmla="*/ 23 w 73"/>
                <a:gd name="T27" fmla="*/ 2 h 167"/>
                <a:gd name="T28" fmla="*/ 66 w 73"/>
                <a:gd name="T29" fmla="*/ 3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167">
                  <a:moveTo>
                    <a:pt x="66" y="31"/>
                  </a:moveTo>
                  <a:cubicBezTo>
                    <a:pt x="73" y="47"/>
                    <a:pt x="66" y="67"/>
                    <a:pt x="66" y="83"/>
                  </a:cubicBezTo>
                  <a:cubicBezTo>
                    <a:pt x="59" y="106"/>
                    <a:pt x="53" y="129"/>
                    <a:pt x="45" y="151"/>
                  </a:cubicBezTo>
                  <a:cubicBezTo>
                    <a:pt x="40" y="155"/>
                    <a:pt x="46" y="167"/>
                    <a:pt x="38" y="167"/>
                  </a:cubicBezTo>
                  <a:cubicBezTo>
                    <a:pt x="36" y="157"/>
                    <a:pt x="33" y="147"/>
                    <a:pt x="32" y="138"/>
                  </a:cubicBezTo>
                  <a:cubicBezTo>
                    <a:pt x="25" y="133"/>
                    <a:pt x="16" y="131"/>
                    <a:pt x="12" y="123"/>
                  </a:cubicBezTo>
                  <a:cubicBezTo>
                    <a:pt x="10" y="117"/>
                    <a:pt x="11" y="109"/>
                    <a:pt x="15" y="104"/>
                  </a:cubicBezTo>
                  <a:cubicBezTo>
                    <a:pt x="26" y="95"/>
                    <a:pt x="45" y="97"/>
                    <a:pt x="50" y="81"/>
                  </a:cubicBezTo>
                  <a:cubicBezTo>
                    <a:pt x="56" y="69"/>
                    <a:pt x="62" y="56"/>
                    <a:pt x="56" y="44"/>
                  </a:cubicBezTo>
                  <a:cubicBezTo>
                    <a:pt x="54" y="37"/>
                    <a:pt x="48" y="30"/>
                    <a:pt x="42" y="27"/>
                  </a:cubicBezTo>
                  <a:cubicBezTo>
                    <a:pt x="37" y="24"/>
                    <a:pt x="31" y="28"/>
                    <a:pt x="26" y="28"/>
                  </a:cubicBezTo>
                  <a:cubicBezTo>
                    <a:pt x="21" y="33"/>
                    <a:pt x="15" y="41"/>
                    <a:pt x="7" y="40"/>
                  </a:cubicBezTo>
                  <a:cubicBezTo>
                    <a:pt x="1" y="37"/>
                    <a:pt x="0" y="28"/>
                    <a:pt x="3" y="22"/>
                  </a:cubicBezTo>
                  <a:cubicBezTo>
                    <a:pt x="7" y="14"/>
                    <a:pt x="14" y="6"/>
                    <a:pt x="23" y="2"/>
                  </a:cubicBezTo>
                  <a:cubicBezTo>
                    <a:pt x="42" y="0"/>
                    <a:pt x="57" y="16"/>
                    <a:pt x="6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矩形 129"/>
          <p:cNvSpPr/>
          <p:nvPr/>
        </p:nvSpPr>
        <p:spPr>
          <a:xfrm>
            <a:off x="3618779" y="672869"/>
            <a:ext cx="2444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4152401" y="37194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输入你的标题</a:t>
            </a:r>
          </a:p>
        </p:txBody>
      </p:sp>
      <p:grpSp>
        <p:nvGrpSpPr>
          <p:cNvPr id="132" name="组合 131"/>
          <p:cNvGrpSpPr/>
          <p:nvPr/>
        </p:nvGrpSpPr>
        <p:grpSpPr>
          <a:xfrm flipH="1" flipV="1">
            <a:off x="3106336" y="3499590"/>
            <a:ext cx="1033028" cy="1038225"/>
            <a:chOff x="2674938" y="673100"/>
            <a:chExt cx="3786188" cy="3805238"/>
          </a:xfrm>
          <a:solidFill>
            <a:schemeClr val="tx2"/>
          </a:solidFill>
        </p:grpSpPr>
        <p:sp>
          <p:nvSpPr>
            <p:cNvPr id="133" name="Freeform 5"/>
            <p:cNvSpPr>
              <a:spLocks/>
            </p:cNvSpPr>
            <p:nvPr/>
          </p:nvSpPr>
          <p:spPr bwMode="auto">
            <a:xfrm>
              <a:off x="2674938" y="673100"/>
              <a:ext cx="3786188" cy="2395538"/>
            </a:xfrm>
            <a:custGeom>
              <a:avLst/>
              <a:gdLst>
                <a:gd name="T0" fmla="*/ 98 w 892"/>
                <a:gd name="T1" fmla="*/ 19 h 564"/>
                <a:gd name="T2" fmla="*/ 294 w 892"/>
                <a:gd name="T3" fmla="*/ 16 h 564"/>
                <a:gd name="T4" fmla="*/ 376 w 892"/>
                <a:gd name="T5" fmla="*/ 13 h 564"/>
                <a:gd name="T6" fmla="*/ 455 w 892"/>
                <a:gd name="T7" fmla="*/ 18 h 564"/>
                <a:gd name="T8" fmla="*/ 564 w 892"/>
                <a:gd name="T9" fmla="*/ 17 h 564"/>
                <a:gd name="T10" fmla="*/ 567 w 892"/>
                <a:gd name="T11" fmla="*/ 44 h 564"/>
                <a:gd name="T12" fmla="*/ 628 w 892"/>
                <a:gd name="T13" fmla="*/ 26 h 564"/>
                <a:gd name="T14" fmla="*/ 705 w 892"/>
                <a:gd name="T15" fmla="*/ 46 h 564"/>
                <a:gd name="T16" fmla="*/ 853 w 892"/>
                <a:gd name="T17" fmla="*/ 49 h 564"/>
                <a:gd name="T18" fmla="*/ 872 w 892"/>
                <a:gd name="T19" fmla="*/ 107 h 564"/>
                <a:gd name="T20" fmla="*/ 871 w 892"/>
                <a:gd name="T21" fmla="*/ 288 h 564"/>
                <a:gd name="T22" fmla="*/ 860 w 892"/>
                <a:gd name="T23" fmla="*/ 337 h 564"/>
                <a:gd name="T24" fmla="*/ 874 w 892"/>
                <a:gd name="T25" fmla="*/ 399 h 564"/>
                <a:gd name="T26" fmla="*/ 868 w 892"/>
                <a:gd name="T27" fmla="*/ 564 h 564"/>
                <a:gd name="T28" fmla="*/ 866 w 892"/>
                <a:gd name="T29" fmla="*/ 491 h 564"/>
                <a:gd name="T30" fmla="*/ 887 w 892"/>
                <a:gd name="T31" fmla="*/ 353 h 564"/>
                <a:gd name="T32" fmla="*/ 846 w 892"/>
                <a:gd name="T33" fmla="*/ 339 h 564"/>
                <a:gd name="T34" fmla="*/ 860 w 892"/>
                <a:gd name="T35" fmla="*/ 238 h 564"/>
                <a:gd name="T36" fmla="*/ 869 w 892"/>
                <a:gd name="T37" fmla="*/ 115 h 564"/>
                <a:gd name="T38" fmla="*/ 844 w 892"/>
                <a:gd name="T39" fmla="*/ 50 h 564"/>
                <a:gd name="T40" fmla="*/ 703 w 892"/>
                <a:gd name="T41" fmla="*/ 54 h 564"/>
                <a:gd name="T42" fmla="*/ 621 w 892"/>
                <a:gd name="T43" fmla="*/ 31 h 564"/>
                <a:gd name="T44" fmla="*/ 558 w 892"/>
                <a:gd name="T45" fmla="*/ 59 h 564"/>
                <a:gd name="T46" fmla="*/ 557 w 892"/>
                <a:gd name="T47" fmla="*/ 23 h 564"/>
                <a:gd name="T48" fmla="*/ 435 w 892"/>
                <a:gd name="T49" fmla="*/ 31 h 564"/>
                <a:gd name="T50" fmla="*/ 326 w 892"/>
                <a:gd name="T51" fmla="*/ 42 h 564"/>
                <a:gd name="T52" fmla="*/ 247 w 892"/>
                <a:gd name="T53" fmla="*/ 8 h 564"/>
                <a:gd name="T54" fmla="*/ 42 w 892"/>
                <a:gd name="T55" fmla="*/ 19 h 564"/>
                <a:gd name="T56" fmla="*/ 11 w 892"/>
                <a:gd name="T57" fmla="*/ 71 h 564"/>
                <a:gd name="T58" fmla="*/ 96 w 892"/>
                <a:gd name="T59" fmla="*/ 136 h 564"/>
                <a:gd name="T60" fmla="*/ 192 w 892"/>
                <a:gd name="T61" fmla="*/ 160 h 564"/>
                <a:gd name="T62" fmla="*/ 244 w 892"/>
                <a:gd name="T63" fmla="*/ 198 h 564"/>
                <a:gd name="T64" fmla="*/ 328 w 892"/>
                <a:gd name="T65" fmla="*/ 174 h 564"/>
                <a:gd name="T66" fmla="*/ 467 w 892"/>
                <a:gd name="T67" fmla="*/ 283 h 564"/>
                <a:gd name="T68" fmla="*/ 462 w 892"/>
                <a:gd name="T69" fmla="*/ 283 h 564"/>
                <a:gd name="T70" fmla="*/ 326 w 892"/>
                <a:gd name="T71" fmla="*/ 183 h 564"/>
                <a:gd name="T72" fmla="*/ 210 w 892"/>
                <a:gd name="T73" fmla="*/ 188 h 564"/>
                <a:gd name="T74" fmla="*/ 138 w 892"/>
                <a:gd name="T75" fmla="*/ 176 h 564"/>
                <a:gd name="T76" fmla="*/ 15 w 892"/>
                <a:gd name="T77" fmla="*/ 94 h 564"/>
                <a:gd name="T78" fmla="*/ 19 w 892"/>
                <a:gd name="T79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92" h="564">
                  <a:moveTo>
                    <a:pt x="31" y="9"/>
                  </a:moveTo>
                  <a:cubicBezTo>
                    <a:pt x="50" y="20"/>
                    <a:pt x="76" y="17"/>
                    <a:pt x="98" y="19"/>
                  </a:cubicBezTo>
                  <a:cubicBezTo>
                    <a:pt x="137" y="17"/>
                    <a:pt x="173" y="1"/>
                    <a:pt x="214" y="2"/>
                  </a:cubicBezTo>
                  <a:cubicBezTo>
                    <a:pt x="242" y="1"/>
                    <a:pt x="269" y="7"/>
                    <a:pt x="294" y="16"/>
                  </a:cubicBezTo>
                  <a:cubicBezTo>
                    <a:pt x="306" y="20"/>
                    <a:pt x="315" y="29"/>
                    <a:pt x="325" y="35"/>
                  </a:cubicBezTo>
                  <a:cubicBezTo>
                    <a:pt x="342" y="27"/>
                    <a:pt x="355" y="15"/>
                    <a:pt x="376" y="13"/>
                  </a:cubicBezTo>
                  <a:cubicBezTo>
                    <a:pt x="396" y="9"/>
                    <a:pt x="413" y="20"/>
                    <a:pt x="431" y="25"/>
                  </a:cubicBezTo>
                  <a:cubicBezTo>
                    <a:pt x="439" y="24"/>
                    <a:pt x="447" y="20"/>
                    <a:pt x="455" y="18"/>
                  </a:cubicBezTo>
                  <a:cubicBezTo>
                    <a:pt x="469" y="15"/>
                    <a:pt x="483" y="16"/>
                    <a:pt x="496" y="21"/>
                  </a:cubicBezTo>
                  <a:cubicBezTo>
                    <a:pt x="519" y="24"/>
                    <a:pt x="542" y="24"/>
                    <a:pt x="564" y="17"/>
                  </a:cubicBezTo>
                  <a:cubicBezTo>
                    <a:pt x="567" y="17"/>
                    <a:pt x="571" y="18"/>
                    <a:pt x="569" y="22"/>
                  </a:cubicBezTo>
                  <a:cubicBezTo>
                    <a:pt x="571" y="31"/>
                    <a:pt x="564" y="36"/>
                    <a:pt x="567" y="44"/>
                  </a:cubicBezTo>
                  <a:cubicBezTo>
                    <a:pt x="569" y="44"/>
                    <a:pt x="569" y="44"/>
                    <a:pt x="569" y="44"/>
                  </a:cubicBezTo>
                  <a:cubicBezTo>
                    <a:pt x="586" y="33"/>
                    <a:pt x="606" y="25"/>
                    <a:pt x="628" y="26"/>
                  </a:cubicBezTo>
                  <a:cubicBezTo>
                    <a:pt x="644" y="27"/>
                    <a:pt x="663" y="26"/>
                    <a:pt x="677" y="34"/>
                  </a:cubicBezTo>
                  <a:cubicBezTo>
                    <a:pt x="688" y="34"/>
                    <a:pt x="694" y="48"/>
                    <a:pt x="705" y="46"/>
                  </a:cubicBezTo>
                  <a:cubicBezTo>
                    <a:pt x="715" y="39"/>
                    <a:pt x="727" y="36"/>
                    <a:pt x="739" y="33"/>
                  </a:cubicBezTo>
                  <a:cubicBezTo>
                    <a:pt x="778" y="29"/>
                    <a:pt x="817" y="36"/>
                    <a:pt x="853" y="49"/>
                  </a:cubicBezTo>
                  <a:cubicBezTo>
                    <a:pt x="860" y="49"/>
                    <a:pt x="870" y="44"/>
                    <a:pt x="871" y="55"/>
                  </a:cubicBezTo>
                  <a:cubicBezTo>
                    <a:pt x="865" y="73"/>
                    <a:pt x="872" y="89"/>
                    <a:pt x="872" y="107"/>
                  </a:cubicBezTo>
                  <a:cubicBezTo>
                    <a:pt x="880" y="142"/>
                    <a:pt x="871" y="178"/>
                    <a:pt x="850" y="208"/>
                  </a:cubicBezTo>
                  <a:cubicBezTo>
                    <a:pt x="866" y="231"/>
                    <a:pt x="871" y="258"/>
                    <a:pt x="871" y="288"/>
                  </a:cubicBezTo>
                  <a:cubicBezTo>
                    <a:pt x="869" y="304"/>
                    <a:pt x="865" y="320"/>
                    <a:pt x="855" y="333"/>
                  </a:cubicBezTo>
                  <a:cubicBezTo>
                    <a:pt x="854" y="335"/>
                    <a:pt x="857" y="336"/>
                    <a:pt x="860" y="337"/>
                  </a:cubicBezTo>
                  <a:cubicBezTo>
                    <a:pt x="871" y="337"/>
                    <a:pt x="884" y="340"/>
                    <a:pt x="892" y="349"/>
                  </a:cubicBezTo>
                  <a:cubicBezTo>
                    <a:pt x="882" y="364"/>
                    <a:pt x="873" y="380"/>
                    <a:pt x="874" y="399"/>
                  </a:cubicBezTo>
                  <a:cubicBezTo>
                    <a:pt x="880" y="429"/>
                    <a:pt x="891" y="464"/>
                    <a:pt x="870" y="491"/>
                  </a:cubicBezTo>
                  <a:cubicBezTo>
                    <a:pt x="878" y="514"/>
                    <a:pt x="878" y="542"/>
                    <a:pt x="868" y="564"/>
                  </a:cubicBezTo>
                  <a:cubicBezTo>
                    <a:pt x="866" y="564"/>
                    <a:pt x="866" y="564"/>
                    <a:pt x="866" y="562"/>
                  </a:cubicBezTo>
                  <a:cubicBezTo>
                    <a:pt x="875" y="541"/>
                    <a:pt x="875" y="512"/>
                    <a:pt x="866" y="491"/>
                  </a:cubicBezTo>
                  <a:cubicBezTo>
                    <a:pt x="882" y="471"/>
                    <a:pt x="880" y="442"/>
                    <a:pt x="875" y="419"/>
                  </a:cubicBezTo>
                  <a:cubicBezTo>
                    <a:pt x="865" y="397"/>
                    <a:pt x="874" y="371"/>
                    <a:pt x="887" y="353"/>
                  </a:cubicBezTo>
                  <a:cubicBezTo>
                    <a:pt x="884" y="343"/>
                    <a:pt x="871" y="343"/>
                    <a:pt x="863" y="340"/>
                  </a:cubicBezTo>
                  <a:cubicBezTo>
                    <a:pt x="846" y="339"/>
                    <a:pt x="846" y="339"/>
                    <a:pt x="846" y="339"/>
                  </a:cubicBezTo>
                  <a:cubicBezTo>
                    <a:pt x="846" y="336"/>
                    <a:pt x="846" y="336"/>
                    <a:pt x="846" y="336"/>
                  </a:cubicBezTo>
                  <a:cubicBezTo>
                    <a:pt x="871" y="311"/>
                    <a:pt x="869" y="269"/>
                    <a:pt x="860" y="238"/>
                  </a:cubicBezTo>
                  <a:cubicBezTo>
                    <a:pt x="857" y="226"/>
                    <a:pt x="847" y="217"/>
                    <a:pt x="844" y="206"/>
                  </a:cubicBezTo>
                  <a:cubicBezTo>
                    <a:pt x="865" y="179"/>
                    <a:pt x="873" y="146"/>
                    <a:pt x="869" y="115"/>
                  </a:cubicBezTo>
                  <a:cubicBezTo>
                    <a:pt x="868" y="95"/>
                    <a:pt x="861" y="75"/>
                    <a:pt x="864" y="55"/>
                  </a:cubicBezTo>
                  <a:cubicBezTo>
                    <a:pt x="858" y="51"/>
                    <a:pt x="850" y="53"/>
                    <a:pt x="844" y="50"/>
                  </a:cubicBezTo>
                  <a:cubicBezTo>
                    <a:pt x="808" y="40"/>
                    <a:pt x="766" y="33"/>
                    <a:pt x="730" y="40"/>
                  </a:cubicBezTo>
                  <a:cubicBezTo>
                    <a:pt x="721" y="45"/>
                    <a:pt x="710" y="46"/>
                    <a:pt x="703" y="54"/>
                  </a:cubicBezTo>
                  <a:cubicBezTo>
                    <a:pt x="696" y="51"/>
                    <a:pt x="688" y="44"/>
                    <a:pt x="680" y="40"/>
                  </a:cubicBezTo>
                  <a:cubicBezTo>
                    <a:pt x="663" y="30"/>
                    <a:pt x="640" y="33"/>
                    <a:pt x="621" y="31"/>
                  </a:cubicBezTo>
                  <a:cubicBezTo>
                    <a:pt x="598" y="33"/>
                    <a:pt x="576" y="43"/>
                    <a:pt x="561" y="61"/>
                  </a:cubicBezTo>
                  <a:cubicBezTo>
                    <a:pt x="560" y="62"/>
                    <a:pt x="558" y="60"/>
                    <a:pt x="558" y="59"/>
                  </a:cubicBezTo>
                  <a:cubicBezTo>
                    <a:pt x="562" y="48"/>
                    <a:pt x="562" y="35"/>
                    <a:pt x="564" y="24"/>
                  </a:cubicBezTo>
                  <a:cubicBezTo>
                    <a:pt x="564" y="21"/>
                    <a:pt x="559" y="23"/>
                    <a:pt x="557" y="23"/>
                  </a:cubicBezTo>
                  <a:cubicBezTo>
                    <a:pt x="526" y="33"/>
                    <a:pt x="496" y="25"/>
                    <a:pt x="466" y="22"/>
                  </a:cubicBezTo>
                  <a:cubicBezTo>
                    <a:pt x="455" y="24"/>
                    <a:pt x="444" y="24"/>
                    <a:pt x="435" y="31"/>
                  </a:cubicBezTo>
                  <a:cubicBezTo>
                    <a:pt x="415" y="28"/>
                    <a:pt x="399" y="13"/>
                    <a:pt x="376" y="19"/>
                  </a:cubicBezTo>
                  <a:cubicBezTo>
                    <a:pt x="357" y="19"/>
                    <a:pt x="341" y="32"/>
                    <a:pt x="326" y="42"/>
                  </a:cubicBezTo>
                  <a:cubicBezTo>
                    <a:pt x="323" y="42"/>
                    <a:pt x="323" y="42"/>
                    <a:pt x="323" y="42"/>
                  </a:cubicBezTo>
                  <a:cubicBezTo>
                    <a:pt x="305" y="19"/>
                    <a:pt x="274" y="15"/>
                    <a:pt x="247" y="8"/>
                  </a:cubicBezTo>
                  <a:cubicBezTo>
                    <a:pt x="195" y="0"/>
                    <a:pt x="147" y="17"/>
                    <a:pt x="100" y="25"/>
                  </a:cubicBezTo>
                  <a:cubicBezTo>
                    <a:pt x="81" y="26"/>
                    <a:pt x="62" y="22"/>
                    <a:pt x="42" y="19"/>
                  </a:cubicBezTo>
                  <a:cubicBezTo>
                    <a:pt x="34" y="17"/>
                    <a:pt x="26" y="11"/>
                    <a:pt x="18" y="10"/>
                  </a:cubicBezTo>
                  <a:cubicBezTo>
                    <a:pt x="7" y="27"/>
                    <a:pt x="6" y="51"/>
                    <a:pt x="11" y="71"/>
                  </a:cubicBezTo>
                  <a:cubicBezTo>
                    <a:pt x="15" y="87"/>
                    <a:pt x="25" y="103"/>
                    <a:pt x="38" y="115"/>
                  </a:cubicBezTo>
                  <a:cubicBezTo>
                    <a:pt x="53" y="131"/>
                    <a:pt x="74" y="140"/>
                    <a:pt x="96" y="136"/>
                  </a:cubicBezTo>
                  <a:cubicBezTo>
                    <a:pt x="108" y="150"/>
                    <a:pt x="122" y="169"/>
                    <a:pt x="142" y="171"/>
                  </a:cubicBezTo>
                  <a:cubicBezTo>
                    <a:pt x="160" y="171"/>
                    <a:pt x="181" y="175"/>
                    <a:pt x="192" y="160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203" y="181"/>
                    <a:pt x="224" y="195"/>
                    <a:pt x="244" y="198"/>
                  </a:cubicBezTo>
                  <a:cubicBezTo>
                    <a:pt x="273" y="203"/>
                    <a:pt x="304" y="195"/>
                    <a:pt x="325" y="174"/>
                  </a:cubicBezTo>
                  <a:cubicBezTo>
                    <a:pt x="328" y="174"/>
                    <a:pt x="328" y="174"/>
                    <a:pt x="328" y="174"/>
                  </a:cubicBezTo>
                  <a:cubicBezTo>
                    <a:pt x="355" y="219"/>
                    <a:pt x="405" y="230"/>
                    <a:pt x="443" y="258"/>
                  </a:cubicBezTo>
                  <a:cubicBezTo>
                    <a:pt x="451" y="265"/>
                    <a:pt x="464" y="272"/>
                    <a:pt x="467" y="283"/>
                  </a:cubicBezTo>
                  <a:cubicBezTo>
                    <a:pt x="468" y="290"/>
                    <a:pt x="469" y="296"/>
                    <a:pt x="470" y="302"/>
                  </a:cubicBezTo>
                  <a:cubicBezTo>
                    <a:pt x="463" y="298"/>
                    <a:pt x="464" y="290"/>
                    <a:pt x="462" y="283"/>
                  </a:cubicBezTo>
                  <a:cubicBezTo>
                    <a:pt x="449" y="268"/>
                    <a:pt x="430" y="255"/>
                    <a:pt x="413" y="244"/>
                  </a:cubicBezTo>
                  <a:cubicBezTo>
                    <a:pt x="379" y="230"/>
                    <a:pt x="350" y="210"/>
                    <a:pt x="326" y="183"/>
                  </a:cubicBezTo>
                  <a:cubicBezTo>
                    <a:pt x="319" y="186"/>
                    <a:pt x="312" y="192"/>
                    <a:pt x="305" y="195"/>
                  </a:cubicBezTo>
                  <a:cubicBezTo>
                    <a:pt x="276" y="209"/>
                    <a:pt x="235" y="210"/>
                    <a:pt x="210" y="188"/>
                  </a:cubicBezTo>
                  <a:cubicBezTo>
                    <a:pt x="205" y="183"/>
                    <a:pt x="198" y="176"/>
                    <a:pt x="194" y="169"/>
                  </a:cubicBezTo>
                  <a:cubicBezTo>
                    <a:pt x="177" y="177"/>
                    <a:pt x="157" y="178"/>
                    <a:pt x="138" y="176"/>
                  </a:cubicBezTo>
                  <a:cubicBezTo>
                    <a:pt x="121" y="170"/>
                    <a:pt x="106" y="156"/>
                    <a:pt x="92" y="142"/>
                  </a:cubicBezTo>
                  <a:cubicBezTo>
                    <a:pt x="59" y="146"/>
                    <a:pt x="33" y="119"/>
                    <a:pt x="15" y="94"/>
                  </a:cubicBezTo>
                  <a:cubicBezTo>
                    <a:pt x="0" y="70"/>
                    <a:pt x="2" y="34"/>
                    <a:pt x="13" y="10"/>
                  </a:cubicBezTo>
                  <a:cubicBezTo>
                    <a:pt x="15" y="6"/>
                    <a:pt x="14" y="0"/>
                    <a:pt x="19" y="1"/>
                  </a:cubicBezTo>
                  <a:cubicBezTo>
                    <a:pt x="31" y="9"/>
                    <a:pt x="31" y="9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"/>
            <p:cNvSpPr>
              <a:spLocks/>
            </p:cNvSpPr>
            <p:nvPr/>
          </p:nvSpPr>
          <p:spPr bwMode="auto">
            <a:xfrm>
              <a:off x="2725738" y="744538"/>
              <a:ext cx="3659188" cy="3675063"/>
            </a:xfrm>
            <a:custGeom>
              <a:avLst/>
              <a:gdLst>
                <a:gd name="T0" fmla="*/ 87 w 862"/>
                <a:gd name="T1" fmla="*/ 18 h 865"/>
                <a:gd name="T2" fmla="*/ 8 w 862"/>
                <a:gd name="T3" fmla="*/ 45 h 865"/>
                <a:gd name="T4" fmla="*/ 112 w 862"/>
                <a:gd name="T5" fmla="*/ 134 h 865"/>
                <a:gd name="T6" fmla="*/ 219 w 862"/>
                <a:gd name="T7" fmla="*/ 168 h 865"/>
                <a:gd name="T8" fmla="*/ 333 w 862"/>
                <a:gd name="T9" fmla="*/ 166 h 865"/>
                <a:gd name="T10" fmla="*/ 472 w 862"/>
                <a:gd name="T11" fmla="*/ 309 h 865"/>
                <a:gd name="T12" fmla="*/ 331 w 862"/>
                <a:gd name="T13" fmla="*/ 152 h 865"/>
                <a:gd name="T14" fmla="*/ 252 w 862"/>
                <a:gd name="T15" fmla="*/ 164 h 865"/>
                <a:gd name="T16" fmla="*/ 159 w 862"/>
                <a:gd name="T17" fmla="*/ 134 h 865"/>
                <a:gd name="T18" fmla="*/ 58 w 862"/>
                <a:gd name="T19" fmla="*/ 100 h 865"/>
                <a:gd name="T20" fmla="*/ 78 w 862"/>
                <a:gd name="T21" fmla="*/ 26 h 865"/>
                <a:gd name="T22" fmla="*/ 312 w 862"/>
                <a:gd name="T23" fmla="*/ 56 h 865"/>
                <a:gd name="T24" fmla="*/ 416 w 862"/>
                <a:gd name="T25" fmla="*/ 34 h 865"/>
                <a:gd name="T26" fmla="*/ 530 w 862"/>
                <a:gd name="T27" fmla="*/ 29 h 865"/>
                <a:gd name="T28" fmla="*/ 610 w 862"/>
                <a:gd name="T29" fmla="*/ 29 h 865"/>
                <a:gd name="T30" fmla="*/ 811 w 862"/>
                <a:gd name="T31" fmla="*/ 46 h 865"/>
                <a:gd name="T32" fmla="*/ 829 w 862"/>
                <a:gd name="T33" fmla="*/ 168 h 865"/>
                <a:gd name="T34" fmla="*/ 813 w 862"/>
                <a:gd name="T35" fmla="*/ 325 h 865"/>
                <a:gd name="T36" fmla="*/ 848 w 862"/>
                <a:gd name="T37" fmla="*/ 339 h 865"/>
                <a:gd name="T38" fmla="*/ 836 w 862"/>
                <a:gd name="T39" fmla="*/ 469 h 865"/>
                <a:gd name="T40" fmla="*/ 825 w 862"/>
                <a:gd name="T41" fmla="*/ 560 h 865"/>
                <a:gd name="T42" fmla="*/ 841 w 862"/>
                <a:gd name="T43" fmla="*/ 720 h 865"/>
                <a:gd name="T44" fmla="*/ 833 w 862"/>
                <a:gd name="T45" fmla="*/ 854 h 865"/>
                <a:gd name="T46" fmla="*/ 734 w 862"/>
                <a:gd name="T47" fmla="*/ 764 h 865"/>
                <a:gd name="T48" fmla="*/ 706 w 862"/>
                <a:gd name="T49" fmla="*/ 624 h 865"/>
                <a:gd name="T50" fmla="*/ 737 w 862"/>
                <a:gd name="T51" fmla="*/ 561 h 865"/>
                <a:gd name="T52" fmla="*/ 556 w 862"/>
                <a:gd name="T53" fmla="*/ 402 h 865"/>
                <a:gd name="T54" fmla="*/ 593 w 862"/>
                <a:gd name="T55" fmla="*/ 320 h 865"/>
                <a:gd name="T56" fmla="*/ 666 w 862"/>
                <a:gd name="T57" fmla="*/ 258 h 865"/>
                <a:gd name="T58" fmla="*/ 683 w 862"/>
                <a:gd name="T59" fmla="*/ 187 h 865"/>
                <a:gd name="T60" fmla="*/ 602 w 862"/>
                <a:gd name="T61" fmla="*/ 237 h 865"/>
                <a:gd name="T62" fmla="*/ 535 w 862"/>
                <a:gd name="T63" fmla="*/ 300 h 865"/>
                <a:gd name="T64" fmla="*/ 462 w 862"/>
                <a:gd name="T65" fmla="*/ 318 h 865"/>
                <a:gd name="T66" fmla="*/ 552 w 862"/>
                <a:gd name="T67" fmla="*/ 281 h 865"/>
                <a:gd name="T68" fmla="*/ 614 w 862"/>
                <a:gd name="T69" fmla="*/ 200 h 865"/>
                <a:gd name="T70" fmla="*/ 679 w 862"/>
                <a:gd name="T71" fmla="*/ 252 h 865"/>
                <a:gd name="T72" fmla="*/ 591 w 862"/>
                <a:gd name="T73" fmla="*/ 313 h 865"/>
                <a:gd name="T74" fmla="*/ 552 w 862"/>
                <a:gd name="T75" fmla="*/ 412 h 865"/>
                <a:gd name="T76" fmla="*/ 687 w 862"/>
                <a:gd name="T77" fmla="*/ 512 h 865"/>
                <a:gd name="T78" fmla="*/ 698 w 862"/>
                <a:gd name="T79" fmla="*/ 644 h 865"/>
                <a:gd name="T80" fmla="*/ 794 w 862"/>
                <a:gd name="T81" fmla="*/ 857 h 865"/>
                <a:gd name="T82" fmla="*/ 827 w 862"/>
                <a:gd name="T83" fmla="*/ 798 h 865"/>
                <a:gd name="T84" fmla="*/ 820 w 862"/>
                <a:gd name="T85" fmla="*/ 573 h 865"/>
                <a:gd name="T86" fmla="*/ 857 w 862"/>
                <a:gd name="T87" fmla="*/ 436 h 865"/>
                <a:gd name="T88" fmla="*/ 821 w 862"/>
                <a:gd name="T89" fmla="*/ 332 h 865"/>
                <a:gd name="T90" fmla="*/ 845 w 862"/>
                <a:gd name="T91" fmla="*/ 270 h 865"/>
                <a:gd name="T92" fmla="*/ 848 w 862"/>
                <a:gd name="T93" fmla="*/ 142 h 865"/>
                <a:gd name="T94" fmla="*/ 838 w 862"/>
                <a:gd name="T95" fmla="*/ 45 h 865"/>
                <a:gd name="T96" fmla="*/ 690 w 862"/>
                <a:gd name="T97" fmla="*/ 52 h 865"/>
                <a:gd name="T98" fmla="*/ 538 w 862"/>
                <a:gd name="T99" fmla="*/ 69 h 865"/>
                <a:gd name="T100" fmla="*/ 481 w 862"/>
                <a:gd name="T101" fmla="*/ 16 h 865"/>
                <a:gd name="T102" fmla="*/ 317 w 862"/>
                <a:gd name="T103" fmla="*/ 45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2" h="865">
                  <a:moveTo>
                    <a:pt x="311" y="43"/>
                  </a:moveTo>
                  <a:cubicBezTo>
                    <a:pt x="287" y="8"/>
                    <a:pt x="246" y="0"/>
                    <a:pt x="205" y="0"/>
                  </a:cubicBezTo>
                  <a:cubicBezTo>
                    <a:pt x="164" y="1"/>
                    <a:pt x="127" y="16"/>
                    <a:pt x="87" y="18"/>
                  </a:cubicBezTo>
                  <a:cubicBezTo>
                    <a:pt x="65" y="22"/>
                    <a:pt x="43" y="14"/>
                    <a:pt x="23" y="9"/>
                  </a:cubicBezTo>
                  <a:cubicBezTo>
                    <a:pt x="19" y="8"/>
                    <a:pt x="16" y="3"/>
                    <a:pt x="11" y="2"/>
                  </a:cubicBezTo>
                  <a:cubicBezTo>
                    <a:pt x="0" y="14"/>
                    <a:pt x="7" y="32"/>
                    <a:pt x="8" y="45"/>
                  </a:cubicBezTo>
                  <a:cubicBezTo>
                    <a:pt x="14" y="73"/>
                    <a:pt x="37" y="106"/>
                    <a:pt x="68" y="109"/>
                  </a:cubicBezTo>
                  <a:cubicBezTo>
                    <a:pt x="75" y="109"/>
                    <a:pt x="82" y="108"/>
                    <a:pt x="88" y="108"/>
                  </a:cubicBezTo>
                  <a:cubicBezTo>
                    <a:pt x="96" y="118"/>
                    <a:pt x="100" y="127"/>
                    <a:pt x="112" y="134"/>
                  </a:cubicBezTo>
                  <a:cubicBezTo>
                    <a:pt x="133" y="146"/>
                    <a:pt x="163" y="145"/>
                    <a:pt x="185" y="132"/>
                  </a:cubicBezTo>
                  <a:cubicBezTo>
                    <a:pt x="187" y="133"/>
                    <a:pt x="187" y="133"/>
                    <a:pt x="187" y="133"/>
                  </a:cubicBezTo>
                  <a:cubicBezTo>
                    <a:pt x="194" y="148"/>
                    <a:pt x="204" y="161"/>
                    <a:pt x="219" y="168"/>
                  </a:cubicBezTo>
                  <a:cubicBezTo>
                    <a:pt x="244" y="174"/>
                    <a:pt x="276" y="172"/>
                    <a:pt x="296" y="155"/>
                  </a:cubicBezTo>
                  <a:cubicBezTo>
                    <a:pt x="305" y="152"/>
                    <a:pt x="307" y="142"/>
                    <a:pt x="315" y="139"/>
                  </a:cubicBezTo>
                  <a:cubicBezTo>
                    <a:pt x="321" y="148"/>
                    <a:pt x="326" y="157"/>
                    <a:pt x="333" y="166"/>
                  </a:cubicBezTo>
                  <a:cubicBezTo>
                    <a:pt x="366" y="194"/>
                    <a:pt x="410" y="206"/>
                    <a:pt x="443" y="238"/>
                  </a:cubicBezTo>
                  <a:cubicBezTo>
                    <a:pt x="466" y="253"/>
                    <a:pt x="473" y="279"/>
                    <a:pt x="467" y="304"/>
                  </a:cubicBezTo>
                  <a:cubicBezTo>
                    <a:pt x="468" y="307"/>
                    <a:pt x="469" y="310"/>
                    <a:pt x="472" y="309"/>
                  </a:cubicBezTo>
                  <a:cubicBezTo>
                    <a:pt x="475" y="302"/>
                    <a:pt x="475" y="292"/>
                    <a:pt x="475" y="283"/>
                  </a:cubicBezTo>
                  <a:cubicBezTo>
                    <a:pt x="476" y="251"/>
                    <a:pt x="448" y="230"/>
                    <a:pt x="424" y="214"/>
                  </a:cubicBezTo>
                  <a:cubicBezTo>
                    <a:pt x="394" y="190"/>
                    <a:pt x="355" y="184"/>
                    <a:pt x="331" y="152"/>
                  </a:cubicBezTo>
                  <a:cubicBezTo>
                    <a:pt x="323" y="144"/>
                    <a:pt x="325" y="129"/>
                    <a:pt x="314" y="125"/>
                  </a:cubicBezTo>
                  <a:cubicBezTo>
                    <a:pt x="310" y="129"/>
                    <a:pt x="310" y="134"/>
                    <a:pt x="307" y="138"/>
                  </a:cubicBezTo>
                  <a:cubicBezTo>
                    <a:pt x="293" y="154"/>
                    <a:pt x="273" y="164"/>
                    <a:pt x="252" y="164"/>
                  </a:cubicBezTo>
                  <a:cubicBezTo>
                    <a:pt x="232" y="168"/>
                    <a:pt x="212" y="158"/>
                    <a:pt x="200" y="141"/>
                  </a:cubicBezTo>
                  <a:cubicBezTo>
                    <a:pt x="194" y="135"/>
                    <a:pt x="197" y="121"/>
                    <a:pt x="185" y="123"/>
                  </a:cubicBezTo>
                  <a:cubicBezTo>
                    <a:pt x="178" y="129"/>
                    <a:pt x="168" y="132"/>
                    <a:pt x="159" y="134"/>
                  </a:cubicBezTo>
                  <a:cubicBezTo>
                    <a:pt x="140" y="137"/>
                    <a:pt x="121" y="133"/>
                    <a:pt x="107" y="120"/>
                  </a:cubicBezTo>
                  <a:cubicBezTo>
                    <a:pt x="100" y="114"/>
                    <a:pt x="98" y="104"/>
                    <a:pt x="91" y="100"/>
                  </a:cubicBezTo>
                  <a:cubicBezTo>
                    <a:pt x="80" y="102"/>
                    <a:pt x="69" y="104"/>
                    <a:pt x="58" y="100"/>
                  </a:cubicBezTo>
                  <a:cubicBezTo>
                    <a:pt x="30" y="84"/>
                    <a:pt x="15" y="55"/>
                    <a:pt x="11" y="25"/>
                  </a:cubicBezTo>
                  <a:cubicBezTo>
                    <a:pt x="11" y="20"/>
                    <a:pt x="11" y="15"/>
                    <a:pt x="14" y="13"/>
                  </a:cubicBezTo>
                  <a:cubicBezTo>
                    <a:pt x="35" y="20"/>
                    <a:pt x="55" y="23"/>
                    <a:pt x="78" y="26"/>
                  </a:cubicBezTo>
                  <a:cubicBezTo>
                    <a:pt x="114" y="24"/>
                    <a:pt x="148" y="14"/>
                    <a:pt x="182" y="7"/>
                  </a:cubicBezTo>
                  <a:cubicBezTo>
                    <a:pt x="213" y="5"/>
                    <a:pt x="245" y="6"/>
                    <a:pt x="272" y="17"/>
                  </a:cubicBezTo>
                  <a:cubicBezTo>
                    <a:pt x="290" y="23"/>
                    <a:pt x="300" y="42"/>
                    <a:pt x="312" y="56"/>
                  </a:cubicBezTo>
                  <a:cubicBezTo>
                    <a:pt x="314" y="57"/>
                    <a:pt x="318" y="58"/>
                    <a:pt x="321" y="55"/>
                  </a:cubicBezTo>
                  <a:cubicBezTo>
                    <a:pt x="323" y="37"/>
                    <a:pt x="341" y="25"/>
                    <a:pt x="357" y="20"/>
                  </a:cubicBezTo>
                  <a:cubicBezTo>
                    <a:pt x="378" y="14"/>
                    <a:pt x="400" y="21"/>
                    <a:pt x="416" y="34"/>
                  </a:cubicBezTo>
                  <a:cubicBezTo>
                    <a:pt x="422" y="34"/>
                    <a:pt x="422" y="34"/>
                    <a:pt x="422" y="34"/>
                  </a:cubicBezTo>
                  <a:cubicBezTo>
                    <a:pt x="447" y="10"/>
                    <a:pt x="484" y="26"/>
                    <a:pt x="514" y="29"/>
                  </a:cubicBezTo>
                  <a:cubicBezTo>
                    <a:pt x="520" y="30"/>
                    <a:pt x="526" y="23"/>
                    <a:pt x="530" y="29"/>
                  </a:cubicBezTo>
                  <a:cubicBezTo>
                    <a:pt x="527" y="45"/>
                    <a:pt x="524" y="64"/>
                    <a:pt x="536" y="77"/>
                  </a:cubicBezTo>
                  <a:cubicBezTo>
                    <a:pt x="538" y="80"/>
                    <a:pt x="542" y="78"/>
                    <a:pt x="545" y="77"/>
                  </a:cubicBezTo>
                  <a:cubicBezTo>
                    <a:pt x="557" y="55"/>
                    <a:pt x="581" y="29"/>
                    <a:pt x="610" y="29"/>
                  </a:cubicBezTo>
                  <a:cubicBezTo>
                    <a:pt x="643" y="24"/>
                    <a:pt x="670" y="45"/>
                    <a:pt x="693" y="64"/>
                  </a:cubicBezTo>
                  <a:cubicBezTo>
                    <a:pt x="698" y="59"/>
                    <a:pt x="701" y="52"/>
                    <a:pt x="708" y="47"/>
                  </a:cubicBezTo>
                  <a:cubicBezTo>
                    <a:pt x="739" y="27"/>
                    <a:pt x="779" y="35"/>
                    <a:pt x="811" y="46"/>
                  </a:cubicBezTo>
                  <a:cubicBezTo>
                    <a:pt x="819" y="49"/>
                    <a:pt x="827" y="50"/>
                    <a:pt x="836" y="52"/>
                  </a:cubicBezTo>
                  <a:cubicBezTo>
                    <a:pt x="834" y="61"/>
                    <a:pt x="838" y="66"/>
                    <a:pt x="836" y="76"/>
                  </a:cubicBezTo>
                  <a:cubicBezTo>
                    <a:pt x="842" y="109"/>
                    <a:pt x="849" y="141"/>
                    <a:pt x="829" y="168"/>
                  </a:cubicBezTo>
                  <a:cubicBezTo>
                    <a:pt x="824" y="177"/>
                    <a:pt x="814" y="182"/>
                    <a:pt x="812" y="192"/>
                  </a:cubicBezTo>
                  <a:cubicBezTo>
                    <a:pt x="827" y="207"/>
                    <a:pt x="835" y="228"/>
                    <a:pt x="839" y="249"/>
                  </a:cubicBezTo>
                  <a:cubicBezTo>
                    <a:pt x="840" y="277"/>
                    <a:pt x="835" y="306"/>
                    <a:pt x="813" y="325"/>
                  </a:cubicBezTo>
                  <a:cubicBezTo>
                    <a:pt x="809" y="331"/>
                    <a:pt x="801" y="329"/>
                    <a:pt x="798" y="335"/>
                  </a:cubicBezTo>
                  <a:cubicBezTo>
                    <a:pt x="798" y="338"/>
                    <a:pt x="801" y="338"/>
                    <a:pt x="803" y="340"/>
                  </a:cubicBezTo>
                  <a:cubicBezTo>
                    <a:pt x="818" y="338"/>
                    <a:pt x="834" y="338"/>
                    <a:pt x="848" y="339"/>
                  </a:cubicBezTo>
                  <a:cubicBezTo>
                    <a:pt x="850" y="340"/>
                    <a:pt x="852" y="341"/>
                    <a:pt x="852" y="343"/>
                  </a:cubicBezTo>
                  <a:cubicBezTo>
                    <a:pt x="827" y="377"/>
                    <a:pt x="859" y="413"/>
                    <a:pt x="848" y="451"/>
                  </a:cubicBezTo>
                  <a:cubicBezTo>
                    <a:pt x="843" y="457"/>
                    <a:pt x="839" y="463"/>
                    <a:pt x="836" y="469"/>
                  </a:cubicBezTo>
                  <a:cubicBezTo>
                    <a:pt x="847" y="485"/>
                    <a:pt x="848" y="506"/>
                    <a:pt x="844" y="525"/>
                  </a:cubicBezTo>
                  <a:cubicBezTo>
                    <a:pt x="843" y="527"/>
                    <a:pt x="846" y="531"/>
                    <a:pt x="842" y="533"/>
                  </a:cubicBezTo>
                  <a:cubicBezTo>
                    <a:pt x="840" y="543"/>
                    <a:pt x="832" y="552"/>
                    <a:pt x="825" y="560"/>
                  </a:cubicBezTo>
                  <a:cubicBezTo>
                    <a:pt x="820" y="568"/>
                    <a:pt x="809" y="568"/>
                    <a:pt x="808" y="578"/>
                  </a:cubicBezTo>
                  <a:cubicBezTo>
                    <a:pt x="822" y="580"/>
                    <a:pt x="828" y="595"/>
                    <a:pt x="837" y="605"/>
                  </a:cubicBezTo>
                  <a:cubicBezTo>
                    <a:pt x="852" y="642"/>
                    <a:pt x="849" y="681"/>
                    <a:pt x="841" y="720"/>
                  </a:cubicBezTo>
                  <a:cubicBezTo>
                    <a:pt x="836" y="735"/>
                    <a:pt x="836" y="735"/>
                    <a:pt x="836" y="735"/>
                  </a:cubicBezTo>
                  <a:cubicBezTo>
                    <a:pt x="829" y="771"/>
                    <a:pt x="806" y="814"/>
                    <a:pt x="832" y="847"/>
                  </a:cubicBezTo>
                  <a:cubicBezTo>
                    <a:pt x="833" y="849"/>
                    <a:pt x="835" y="852"/>
                    <a:pt x="833" y="854"/>
                  </a:cubicBezTo>
                  <a:cubicBezTo>
                    <a:pt x="815" y="858"/>
                    <a:pt x="796" y="853"/>
                    <a:pt x="783" y="842"/>
                  </a:cubicBezTo>
                  <a:cubicBezTo>
                    <a:pt x="766" y="825"/>
                    <a:pt x="751" y="806"/>
                    <a:pt x="750" y="781"/>
                  </a:cubicBezTo>
                  <a:cubicBezTo>
                    <a:pt x="747" y="775"/>
                    <a:pt x="738" y="772"/>
                    <a:pt x="734" y="764"/>
                  </a:cubicBezTo>
                  <a:cubicBezTo>
                    <a:pt x="720" y="743"/>
                    <a:pt x="725" y="720"/>
                    <a:pt x="729" y="696"/>
                  </a:cubicBezTo>
                  <a:cubicBezTo>
                    <a:pt x="718" y="687"/>
                    <a:pt x="711" y="676"/>
                    <a:pt x="707" y="663"/>
                  </a:cubicBezTo>
                  <a:cubicBezTo>
                    <a:pt x="703" y="651"/>
                    <a:pt x="704" y="636"/>
                    <a:pt x="706" y="624"/>
                  </a:cubicBezTo>
                  <a:cubicBezTo>
                    <a:pt x="709" y="601"/>
                    <a:pt x="724" y="581"/>
                    <a:pt x="746" y="574"/>
                  </a:cubicBezTo>
                  <a:cubicBezTo>
                    <a:pt x="750" y="572"/>
                    <a:pt x="752" y="568"/>
                    <a:pt x="752" y="564"/>
                  </a:cubicBezTo>
                  <a:cubicBezTo>
                    <a:pt x="737" y="561"/>
                    <a:pt x="737" y="561"/>
                    <a:pt x="737" y="561"/>
                  </a:cubicBezTo>
                  <a:cubicBezTo>
                    <a:pt x="700" y="533"/>
                    <a:pt x="680" y="488"/>
                    <a:pt x="658" y="451"/>
                  </a:cubicBezTo>
                  <a:cubicBezTo>
                    <a:pt x="647" y="434"/>
                    <a:pt x="641" y="414"/>
                    <a:pt x="623" y="404"/>
                  </a:cubicBezTo>
                  <a:cubicBezTo>
                    <a:pt x="604" y="391"/>
                    <a:pt x="575" y="390"/>
                    <a:pt x="556" y="402"/>
                  </a:cubicBezTo>
                  <a:cubicBezTo>
                    <a:pt x="553" y="402"/>
                    <a:pt x="553" y="402"/>
                    <a:pt x="553" y="402"/>
                  </a:cubicBezTo>
                  <a:cubicBezTo>
                    <a:pt x="549" y="393"/>
                    <a:pt x="552" y="384"/>
                    <a:pt x="552" y="375"/>
                  </a:cubicBezTo>
                  <a:cubicBezTo>
                    <a:pt x="557" y="352"/>
                    <a:pt x="575" y="334"/>
                    <a:pt x="593" y="320"/>
                  </a:cubicBezTo>
                  <a:cubicBezTo>
                    <a:pt x="597" y="317"/>
                    <a:pt x="605" y="318"/>
                    <a:pt x="607" y="314"/>
                  </a:cubicBezTo>
                  <a:cubicBezTo>
                    <a:pt x="608" y="303"/>
                    <a:pt x="605" y="291"/>
                    <a:pt x="612" y="282"/>
                  </a:cubicBezTo>
                  <a:cubicBezTo>
                    <a:pt x="623" y="262"/>
                    <a:pt x="645" y="256"/>
                    <a:pt x="666" y="258"/>
                  </a:cubicBezTo>
                  <a:cubicBezTo>
                    <a:pt x="672" y="258"/>
                    <a:pt x="675" y="265"/>
                    <a:pt x="681" y="262"/>
                  </a:cubicBezTo>
                  <a:cubicBezTo>
                    <a:pt x="690" y="248"/>
                    <a:pt x="694" y="232"/>
                    <a:pt x="692" y="214"/>
                  </a:cubicBezTo>
                  <a:cubicBezTo>
                    <a:pt x="689" y="204"/>
                    <a:pt x="690" y="195"/>
                    <a:pt x="683" y="187"/>
                  </a:cubicBezTo>
                  <a:cubicBezTo>
                    <a:pt x="659" y="184"/>
                    <a:pt x="633" y="189"/>
                    <a:pt x="610" y="194"/>
                  </a:cubicBezTo>
                  <a:cubicBezTo>
                    <a:pt x="602" y="197"/>
                    <a:pt x="605" y="205"/>
                    <a:pt x="605" y="211"/>
                  </a:cubicBezTo>
                  <a:cubicBezTo>
                    <a:pt x="608" y="219"/>
                    <a:pt x="603" y="229"/>
                    <a:pt x="602" y="237"/>
                  </a:cubicBezTo>
                  <a:cubicBezTo>
                    <a:pt x="597" y="255"/>
                    <a:pt x="581" y="269"/>
                    <a:pt x="563" y="273"/>
                  </a:cubicBezTo>
                  <a:cubicBezTo>
                    <a:pt x="557" y="276"/>
                    <a:pt x="550" y="273"/>
                    <a:pt x="544" y="276"/>
                  </a:cubicBezTo>
                  <a:cubicBezTo>
                    <a:pt x="544" y="285"/>
                    <a:pt x="539" y="293"/>
                    <a:pt x="535" y="300"/>
                  </a:cubicBezTo>
                  <a:cubicBezTo>
                    <a:pt x="520" y="320"/>
                    <a:pt x="497" y="330"/>
                    <a:pt x="473" y="329"/>
                  </a:cubicBezTo>
                  <a:cubicBezTo>
                    <a:pt x="456" y="329"/>
                    <a:pt x="475" y="316"/>
                    <a:pt x="467" y="310"/>
                  </a:cubicBezTo>
                  <a:cubicBezTo>
                    <a:pt x="464" y="312"/>
                    <a:pt x="463" y="316"/>
                    <a:pt x="462" y="318"/>
                  </a:cubicBezTo>
                  <a:cubicBezTo>
                    <a:pt x="462" y="324"/>
                    <a:pt x="453" y="326"/>
                    <a:pt x="457" y="331"/>
                  </a:cubicBezTo>
                  <a:cubicBezTo>
                    <a:pt x="477" y="338"/>
                    <a:pt x="499" y="334"/>
                    <a:pt x="516" y="325"/>
                  </a:cubicBezTo>
                  <a:cubicBezTo>
                    <a:pt x="534" y="317"/>
                    <a:pt x="546" y="298"/>
                    <a:pt x="552" y="281"/>
                  </a:cubicBezTo>
                  <a:cubicBezTo>
                    <a:pt x="566" y="281"/>
                    <a:pt x="577" y="277"/>
                    <a:pt x="588" y="270"/>
                  </a:cubicBezTo>
                  <a:cubicBezTo>
                    <a:pt x="603" y="256"/>
                    <a:pt x="614" y="238"/>
                    <a:pt x="612" y="218"/>
                  </a:cubicBezTo>
                  <a:cubicBezTo>
                    <a:pt x="616" y="212"/>
                    <a:pt x="607" y="204"/>
                    <a:pt x="614" y="200"/>
                  </a:cubicBezTo>
                  <a:cubicBezTo>
                    <a:pt x="630" y="195"/>
                    <a:pt x="645" y="194"/>
                    <a:pt x="662" y="193"/>
                  </a:cubicBezTo>
                  <a:cubicBezTo>
                    <a:pt x="668" y="192"/>
                    <a:pt x="675" y="193"/>
                    <a:pt x="680" y="196"/>
                  </a:cubicBezTo>
                  <a:cubicBezTo>
                    <a:pt x="688" y="214"/>
                    <a:pt x="685" y="234"/>
                    <a:pt x="679" y="252"/>
                  </a:cubicBezTo>
                  <a:cubicBezTo>
                    <a:pt x="672" y="256"/>
                    <a:pt x="664" y="249"/>
                    <a:pt x="657" y="250"/>
                  </a:cubicBezTo>
                  <a:cubicBezTo>
                    <a:pt x="636" y="250"/>
                    <a:pt x="616" y="262"/>
                    <a:pt x="606" y="280"/>
                  </a:cubicBezTo>
                  <a:cubicBezTo>
                    <a:pt x="597" y="290"/>
                    <a:pt x="609" y="309"/>
                    <a:pt x="591" y="313"/>
                  </a:cubicBezTo>
                  <a:cubicBezTo>
                    <a:pt x="567" y="333"/>
                    <a:pt x="567" y="333"/>
                    <a:pt x="567" y="333"/>
                  </a:cubicBezTo>
                  <a:cubicBezTo>
                    <a:pt x="550" y="355"/>
                    <a:pt x="539" y="384"/>
                    <a:pt x="548" y="412"/>
                  </a:cubicBezTo>
                  <a:cubicBezTo>
                    <a:pt x="549" y="413"/>
                    <a:pt x="551" y="413"/>
                    <a:pt x="552" y="412"/>
                  </a:cubicBezTo>
                  <a:cubicBezTo>
                    <a:pt x="556" y="404"/>
                    <a:pt x="565" y="405"/>
                    <a:pt x="571" y="401"/>
                  </a:cubicBezTo>
                  <a:cubicBezTo>
                    <a:pt x="591" y="397"/>
                    <a:pt x="614" y="401"/>
                    <a:pt x="628" y="416"/>
                  </a:cubicBezTo>
                  <a:cubicBezTo>
                    <a:pt x="650" y="446"/>
                    <a:pt x="666" y="481"/>
                    <a:pt x="687" y="512"/>
                  </a:cubicBezTo>
                  <a:cubicBezTo>
                    <a:pt x="698" y="527"/>
                    <a:pt x="707" y="545"/>
                    <a:pt x="723" y="558"/>
                  </a:cubicBezTo>
                  <a:cubicBezTo>
                    <a:pt x="727" y="563"/>
                    <a:pt x="734" y="565"/>
                    <a:pt x="735" y="571"/>
                  </a:cubicBezTo>
                  <a:cubicBezTo>
                    <a:pt x="710" y="586"/>
                    <a:pt x="697" y="615"/>
                    <a:pt x="698" y="644"/>
                  </a:cubicBezTo>
                  <a:cubicBezTo>
                    <a:pt x="697" y="666"/>
                    <a:pt x="707" y="685"/>
                    <a:pt x="721" y="699"/>
                  </a:cubicBezTo>
                  <a:cubicBezTo>
                    <a:pt x="714" y="727"/>
                    <a:pt x="716" y="763"/>
                    <a:pt x="742" y="782"/>
                  </a:cubicBezTo>
                  <a:cubicBezTo>
                    <a:pt x="745" y="813"/>
                    <a:pt x="767" y="842"/>
                    <a:pt x="794" y="857"/>
                  </a:cubicBezTo>
                  <a:cubicBezTo>
                    <a:pt x="810" y="863"/>
                    <a:pt x="832" y="865"/>
                    <a:pt x="846" y="854"/>
                  </a:cubicBezTo>
                  <a:cubicBezTo>
                    <a:pt x="847" y="848"/>
                    <a:pt x="838" y="849"/>
                    <a:pt x="836" y="844"/>
                  </a:cubicBezTo>
                  <a:cubicBezTo>
                    <a:pt x="827" y="831"/>
                    <a:pt x="825" y="813"/>
                    <a:pt x="827" y="798"/>
                  </a:cubicBezTo>
                  <a:cubicBezTo>
                    <a:pt x="833" y="762"/>
                    <a:pt x="847" y="727"/>
                    <a:pt x="852" y="690"/>
                  </a:cubicBezTo>
                  <a:cubicBezTo>
                    <a:pt x="856" y="659"/>
                    <a:pt x="857" y="619"/>
                    <a:pt x="836" y="592"/>
                  </a:cubicBezTo>
                  <a:cubicBezTo>
                    <a:pt x="831" y="586"/>
                    <a:pt x="824" y="581"/>
                    <a:pt x="820" y="573"/>
                  </a:cubicBezTo>
                  <a:cubicBezTo>
                    <a:pt x="833" y="563"/>
                    <a:pt x="845" y="549"/>
                    <a:pt x="848" y="534"/>
                  </a:cubicBezTo>
                  <a:cubicBezTo>
                    <a:pt x="854" y="513"/>
                    <a:pt x="855" y="488"/>
                    <a:pt x="844" y="468"/>
                  </a:cubicBezTo>
                  <a:cubicBezTo>
                    <a:pt x="852" y="460"/>
                    <a:pt x="855" y="448"/>
                    <a:pt x="857" y="436"/>
                  </a:cubicBezTo>
                  <a:cubicBezTo>
                    <a:pt x="860" y="408"/>
                    <a:pt x="837" y="377"/>
                    <a:pt x="856" y="350"/>
                  </a:cubicBezTo>
                  <a:cubicBezTo>
                    <a:pt x="859" y="345"/>
                    <a:pt x="862" y="339"/>
                    <a:pt x="859" y="335"/>
                  </a:cubicBezTo>
                  <a:cubicBezTo>
                    <a:pt x="847" y="331"/>
                    <a:pt x="834" y="332"/>
                    <a:pt x="821" y="332"/>
                  </a:cubicBezTo>
                  <a:cubicBezTo>
                    <a:pt x="818" y="329"/>
                    <a:pt x="818" y="329"/>
                    <a:pt x="818" y="329"/>
                  </a:cubicBezTo>
                  <a:cubicBezTo>
                    <a:pt x="827" y="319"/>
                    <a:pt x="834" y="309"/>
                    <a:pt x="840" y="298"/>
                  </a:cubicBezTo>
                  <a:cubicBezTo>
                    <a:pt x="845" y="270"/>
                    <a:pt x="845" y="270"/>
                    <a:pt x="845" y="270"/>
                  </a:cubicBezTo>
                  <a:cubicBezTo>
                    <a:pt x="850" y="248"/>
                    <a:pt x="843" y="225"/>
                    <a:pt x="833" y="207"/>
                  </a:cubicBezTo>
                  <a:cubicBezTo>
                    <a:pt x="831" y="200"/>
                    <a:pt x="823" y="196"/>
                    <a:pt x="822" y="189"/>
                  </a:cubicBezTo>
                  <a:cubicBezTo>
                    <a:pt x="834" y="175"/>
                    <a:pt x="843" y="159"/>
                    <a:pt x="848" y="142"/>
                  </a:cubicBezTo>
                  <a:cubicBezTo>
                    <a:pt x="849" y="133"/>
                    <a:pt x="848" y="125"/>
                    <a:pt x="850" y="116"/>
                  </a:cubicBezTo>
                  <a:cubicBezTo>
                    <a:pt x="843" y="71"/>
                    <a:pt x="843" y="71"/>
                    <a:pt x="843" y="71"/>
                  </a:cubicBezTo>
                  <a:cubicBezTo>
                    <a:pt x="838" y="62"/>
                    <a:pt x="851" y="48"/>
                    <a:pt x="838" y="45"/>
                  </a:cubicBezTo>
                  <a:cubicBezTo>
                    <a:pt x="821" y="45"/>
                    <a:pt x="806" y="38"/>
                    <a:pt x="790" y="34"/>
                  </a:cubicBezTo>
                  <a:cubicBezTo>
                    <a:pt x="761" y="25"/>
                    <a:pt x="725" y="24"/>
                    <a:pt x="701" y="44"/>
                  </a:cubicBezTo>
                  <a:cubicBezTo>
                    <a:pt x="696" y="45"/>
                    <a:pt x="695" y="52"/>
                    <a:pt x="690" y="52"/>
                  </a:cubicBezTo>
                  <a:cubicBezTo>
                    <a:pt x="672" y="41"/>
                    <a:pt x="655" y="26"/>
                    <a:pt x="633" y="23"/>
                  </a:cubicBezTo>
                  <a:cubicBezTo>
                    <a:pt x="598" y="16"/>
                    <a:pt x="564" y="34"/>
                    <a:pt x="545" y="64"/>
                  </a:cubicBezTo>
                  <a:cubicBezTo>
                    <a:pt x="542" y="65"/>
                    <a:pt x="543" y="73"/>
                    <a:pt x="538" y="69"/>
                  </a:cubicBezTo>
                  <a:cubicBezTo>
                    <a:pt x="530" y="55"/>
                    <a:pt x="532" y="36"/>
                    <a:pt x="540" y="23"/>
                  </a:cubicBezTo>
                  <a:cubicBezTo>
                    <a:pt x="540" y="17"/>
                    <a:pt x="530" y="20"/>
                    <a:pt x="526" y="18"/>
                  </a:cubicBezTo>
                  <a:cubicBezTo>
                    <a:pt x="512" y="26"/>
                    <a:pt x="496" y="16"/>
                    <a:pt x="481" y="16"/>
                  </a:cubicBezTo>
                  <a:cubicBezTo>
                    <a:pt x="460" y="9"/>
                    <a:pt x="437" y="16"/>
                    <a:pt x="417" y="25"/>
                  </a:cubicBezTo>
                  <a:cubicBezTo>
                    <a:pt x="401" y="16"/>
                    <a:pt x="384" y="9"/>
                    <a:pt x="364" y="12"/>
                  </a:cubicBezTo>
                  <a:cubicBezTo>
                    <a:pt x="344" y="14"/>
                    <a:pt x="324" y="27"/>
                    <a:pt x="317" y="45"/>
                  </a:cubicBezTo>
                  <a:cubicBezTo>
                    <a:pt x="315" y="46"/>
                    <a:pt x="312" y="45"/>
                    <a:pt x="3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"/>
            <p:cNvSpPr>
              <a:spLocks/>
            </p:cNvSpPr>
            <p:nvPr/>
          </p:nvSpPr>
          <p:spPr bwMode="auto">
            <a:xfrm>
              <a:off x="2928938" y="868363"/>
              <a:ext cx="1057275" cy="458788"/>
            </a:xfrm>
            <a:custGeom>
              <a:avLst/>
              <a:gdLst>
                <a:gd name="T0" fmla="*/ 209 w 249"/>
                <a:gd name="T1" fmla="*/ 11 h 108"/>
                <a:gd name="T2" fmla="*/ 167 w 249"/>
                <a:gd name="T3" fmla="*/ 0 h 108"/>
                <a:gd name="T4" fmla="*/ 7 w 249"/>
                <a:gd name="T5" fmla="*/ 16 h 108"/>
                <a:gd name="T6" fmla="*/ 0 w 249"/>
                <a:gd name="T7" fmla="*/ 24 h 108"/>
                <a:gd name="T8" fmla="*/ 9 w 249"/>
                <a:gd name="T9" fmla="*/ 39 h 108"/>
                <a:gd name="T10" fmla="*/ 59 w 249"/>
                <a:gd name="T11" fmla="*/ 58 h 108"/>
                <a:gd name="T12" fmla="*/ 73 w 249"/>
                <a:gd name="T13" fmla="*/ 73 h 108"/>
                <a:gd name="T14" fmla="*/ 107 w 249"/>
                <a:gd name="T15" fmla="*/ 82 h 108"/>
                <a:gd name="T16" fmla="*/ 166 w 249"/>
                <a:gd name="T17" fmla="*/ 38 h 108"/>
                <a:gd name="T18" fmla="*/ 187 w 249"/>
                <a:gd name="T19" fmla="*/ 43 h 108"/>
                <a:gd name="T20" fmla="*/ 188 w 249"/>
                <a:gd name="T21" fmla="*/ 50 h 108"/>
                <a:gd name="T22" fmla="*/ 164 w 249"/>
                <a:gd name="T23" fmla="*/ 71 h 108"/>
                <a:gd name="T24" fmla="*/ 167 w 249"/>
                <a:gd name="T25" fmla="*/ 92 h 108"/>
                <a:gd name="T26" fmla="*/ 210 w 249"/>
                <a:gd name="T27" fmla="*/ 105 h 108"/>
                <a:gd name="T28" fmla="*/ 241 w 249"/>
                <a:gd name="T29" fmla="*/ 81 h 108"/>
                <a:gd name="T30" fmla="*/ 241 w 249"/>
                <a:gd name="T31" fmla="*/ 41 h 108"/>
                <a:gd name="T32" fmla="*/ 209 w 249"/>
                <a:gd name="T33" fmla="*/ 1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08">
                  <a:moveTo>
                    <a:pt x="209" y="11"/>
                  </a:moveTo>
                  <a:cubicBezTo>
                    <a:pt x="195" y="7"/>
                    <a:pt x="182" y="0"/>
                    <a:pt x="167" y="0"/>
                  </a:cubicBezTo>
                  <a:cubicBezTo>
                    <a:pt x="112" y="0"/>
                    <a:pt x="63" y="35"/>
                    <a:pt x="7" y="16"/>
                  </a:cubicBezTo>
                  <a:cubicBezTo>
                    <a:pt x="5" y="18"/>
                    <a:pt x="1" y="21"/>
                    <a:pt x="0" y="24"/>
                  </a:cubicBezTo>
                  <a:cubicBezTo>
                    <a:pt x="1" y="30"/>
                    <a:pt x="6" y="35"/>
                    <a:pt x="9" y="39"/>
                  </a:cubicBezTo>
                  <a:cubicBezTo>
                    <a:pt x="21" y="54"/>
                    <a:pt x="40" y="60"/>
                    <a:pt x="59" y="58"/>
                  </a:cubicBezTo>
                  <a:cubicBezTo>
                    <a:pt x="65" y="62"/>
                    <a:pt x="67" y="70"/>
                    <a:pt x="73" y="73"/>
                  </a:cubicBezTo>
                  <a:cubicBezTo>
                    <a:pt x="83" y="80"/>
                    <a:pt x="95" y="85"/>
                    <a:pt x="107" y="82"/>
                  </a:cubicBezTo>
                  <a:cubicBezTo>
                    <a:pt x="137" y="81"/>
                    <a:pt x="139" y="46"/>
                    <a:pt x="166" y="38"/>
                  </a:cubicBezTo>
                  <a:cubicBezTo>
                    <a:pt x="173" y="35"/>
                    <a:pt x="182" y="38"/>
                    <a:pt x="187" y="43"/>
                  </a:cubicBezTo>
                  <a:cubicBezTo>
                    <a:pt x="187" y="45"/>
                    <a:pt x="191" y="48"/>
                    <a:pt x="188" y="50"/>
                  </a:cubicBezTo>
                  <a:cubicBezTo>
                    <a:pt x="177" y="51"/>
                    <a:pt x="167" y="60"/>
                    <a:pt x="164" y="71"/>
                  </a:cubicBezTo>
                  <a:cubicBezTo>
                    <a:pt x="160" y="78"/>
                    <a:pt x="162" y="87"/>
                    <a:pt x="167" y="92"/>
                  </a:cubicBezTo>
                  <a:cubicBezTo>
                    <a:pt x="179" y="103"/>
                    <a:pt x="193" y="108"/>
                    <a:pt x="210" y="105"/>
                  </a:cubicBezTo>
                  <a:cubicBezTo>
                    <a:pt x="223" y="103"/>
                    <a:pt x="236" y="94"/>
                    <a:pt x="241" y="81"/>
                  </a:cubicBezTo>
                  <a:cubicBezTo>
                    <a:pt x="247" y="69"/>
                    <a:pt x="249" y="53"/>
                    <a:pt x="241" y="41"/>
                  </a:cubicBezTo>
                  <a:cubicBezTo>
                    <a:pt x="233" y="28"/>
                    <a:pt x="220" y="21"/>
                    <a:pt x="20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"/>
            <p:cNvSpPr>
              <a:spLocks/>
            </p:cNvSpPr>
            <p:nvPr/>
          </p:nvSpPr>
          <p:spPr bwMode="auto">
            <a:xfrm>
              <a:off x="2971801" y="850900"/>
              <a:ext cx="981075" cy="450850"/>
            </a:xfrm>
            <a:custGeom>
              <a:avLst/>
              <a:gdLst>
                <a:gd name="T0" fmla="*/ 226 w 231"/>
                <a:gd name="T1" fmla="*/ 52 h 106"/>
                <a:gd name="T2" fmla="*/ 195 w 231"/>
                <a:gd name="T3" fmla="*/ 20 h 106"/>
                <a:gd name="T4" fmla="*/ 82 w 231"/>
                <a:gd name="T5" fmla="*/ 25 h 106"/>
                <a:gd name="T6" fmla="*/ 2 w 231"/>
                <a:gd name="T7" fmla="*/ 30 h 106"/>
                <a:gd name="T8" fmla="*/ 4 w 231"/>
                <a:gd name="T9" fmla="*/ 39 h 106"/>
                <a:gd name="T10" fmla="*/ 38 w 231"/>
                <a:gd name="T11" fmla="*/ 55 h 106"/>
                <a:gd name="T12" fmla="*/ 57 w 231"/>
                <a:gd name="T13" fmla="*/ 55 h 106"/>
                <a:gd name="T14" fmla="*/ 70 w 231"/>
                <a:gd name="T15" fmla="*/ 73 h 106"/>
                <a:gd name="T16" fmla="*/ 105 w 231"/>
                <a:gd name="T17" fmla="*/ 75 h 106"/>
                <a:gd name="T18" fmla="*/ 145 w 231"/>
                <a:gd name="T19" fmla="*/ 39 h 106"/>
                <a:gd name="T20" fmla="*/ 177 w 231"/>
                <a:gd name="T21" fmla="*/ 39 h 106"/>
                <a:gd name="T22" fmla="*/ 186 w 231"/>
                <a:gd name="T23" fmla="*/ 57 h 106"/>
                <a:gd name="T24" fmla="*/ 167 w 231"/>
                <a:gd name="T25" fmla="*/ 65 h 106"/>
                <a:gd name="T26" fmla="*/ 161 w 231"/>
                <a:gd name="T27" fmla="*/ 91 h 106"/>
                <a:gd name="T28" fmla="*/ 194 w 231"/>
                <a:gd name="T29" fmla="*/ 102 h 106"/>
                <a:gd name="T30" fmla="*/ 224 w 231"/>
                <a:gd name="T31" fmla="*/ 80 h 106"/>
                <a:gd name="T32" fmla="*/ 226 w 231"/>
                <a:gd name="T33" fmla="*/ 5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06">
                  <a:moveTo>
                    <a:pt x="226" y="52"/>
                  </a:moveTo>
                  <a:cubicBezTo>
                    <a:pt x="221" y="37"/>
                    <a:pt x="206" y="29"/>
                    <a:pt x="195" y="20"/>
                  </a:cubicBezTo>
                  <a:cubicBezTo>
                    <a:pt x="160" y="0"/>
                    <a:pt x="117" y="18"/>
                    <a:pt x="82" y="25"/>
                  </a:cubicBezTo>
                  <a:cubicBezTo>
                    <a:pt x="58" y="35"/>
                    <a:pt x="27" y="34"/>
                    <a:pt x="2" y="30"/>
                  </a:cubicBezTo>
                  <a:cubicBezTo>
                    <a:pt x="0" y="34"/>
                    <a:pt x="2" y="36"/>
                    <a:pt x="4" y="39"/>
                  </a:cubicBezTo>
                  <a:cubicBezTo>
                    <a:pt x="13" y="48"/>
                    <a:pt x="25" y="54"/>
                    <a:pt x="38" y="55"/>
                  </a:cubicBezTo>
                  <a:cubicBezTo>
                    <a:pt x="45" y="57"/>
                    <a:pt x="52" y="47"/>
                    <a:pt x="57" y="55"/>
                  </a:cubicBezTo>
                  <a:cubicBezTo>
                    <a:pt x="58" y="62"/>
                    <a:pt x="63" y="69"/>
                    <a:pt x="70" y="73"/>
                  </a:cubicBezTo>
                  <a:cubicBezTo>
                    <a:pt x="81" y="77"/>
                    <a:pt x="93" y="79"/>
                    <a:pt x="105" y="75"/>
                  </a:cubicBezTo>
                  <a:cubicBezTo>
                    <a:pt x="124" y="68"/>
                    <a:pt x="126" y="46"/>
                    <a:pt x="145" y="39"/>
                  </a:cubicBezTo>
                  <a:cubicBezTo>
                    <a:pt x="154" y="33"/>
                    <a:pt x="167" y="32"/>
                    <a:pt x="177" y="39"/>
                  </a:cubicBezTo>
                  <a:cubicBezTo>
                    <a:pt x="182" y="43"/>
                    <a:pt x="190" y="49"/>
                    <a:pt x="186" y="57"/>
                  </a:cubicBezTo>
                  <a:cubicBezTo>
                    <a:pt x="184" y="66"/>
                    <a:pt x="174" y="61"/>
                    <a:pt x="167" y="65"/>
                  </a:cubicBezTo>
                  <a:cubicBezTo>
                    <a:pt x="161" y="72"/>
                    <a:pt x="158" y="82"/>
                    <a:pt x="161" y="91"/>
                  </a:cubicBezTo>
                  <a:cubicBezTo>
                    <a:pt x="170" y="100"/>
                    <a:pt x="181" y="106"/>
                    <a:pt x="194" y="102"/>
                  </a:cubicBezTo>
                  <a:cubicBezTo>
                    <a:pt x="208" y="102"/>
                    <a:pt x="220" y="94"/>
                    <a:pt x="224" y="80"/>
                  </a:cubicBezTo>
                  <a:cubicBezTo>
                    <a:pt x="231" y="72"/>
                    <a:pt x="225" y="62"/>
                    <a:pt x="22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"/>
            <p:cNvSpPr>
              <a:spLocks/>
            </p:cNvSpPr>
            <p:nvPr/>
          </p:nvSpPr>
          <p:spPr bwMode="auto">
            <a:xfrm>
              <a:off x="4125913" y="898525"/>
              <a:ext cx="1090613" cy="1062038"/>
            </a:xfrm>
            <a:custGeom>
              <a:avLst/>
              <a:gdLst>
                <a:gd name="T0" fmla="*/ 175 w 257"/>
                <a:gd name="T1" fmla="*/ 11 h 250"/>
                <a:gd name="T2" fmla="*/ 166 w 257"/>
                <a:gd name="T3" fmla="*/ 10 h 250"/>
                <a:gd name="T4" fmla="*/ 93 w 257"/>
                <a:gd name="T5" fmla="*/ 24 h 250"/>
                <a:gd name="T6" fmla="*/ 74 w 257"/>
                <a:gd name="T7" fmla="*/ 14 h 250"/>
                <a:gd name="T8" fmla="*/ 16 w 257"/>
                <a:gd name="T9" fmla="*/ 17 h 250"/>
                <a:gd name="T10" fmla="*/ 1 w 257"/>
                <a:gd name="T11" fmla="*/ 59 h 250"/>
                <a:gd name="T12" fmla="*/ 52 w 257"/>
                <a:gd name="T13" fmla="*/ 130 h 250"/>
                <a:gd name="T14" fmla="*/ 143 w 257"/>
                <a:gd name="T15" fmla="*/ 192 h 250"/>
                <a:gd name="T16" fmla="*/ 170 w 257"/>
                <a:gd name="T17" fmla="*/ 241 h 250"/>
                <a:gd name="T18" fmla="*/ 168 w 257"/>
                <a:gd name="T19" fmla="*/ 250 h 250"/>
                <a:gd name="T20" fmla="*/ 175 w 257"/>
                <a:gd name="T21" fmla="*/ 249 h 250"/>
                <a:gd name="T22" fmla="*/ 204 w 257"/>
                <a:gd name="T23" fmla="*/ 201 h 250"/>
                <a:gd name="T24" fmla="*/ 225 w 257"/>
                <a:gd name="T25" fmla="*/ 201 h 250"/>
                <a:gd name="T26" fmla="*/ 247 w 257"/>
                <a:gd name="T27" fmla="*/ 183 h 250"/>
                <a:gd name="T28" fmla="*/ 246 w 257"/>
                <a:gd name="T29" fmla="*/ 135 h 250"/>
                <a:gd name="T30" fmla="*/ 220 w 257"/>
                <a:gd name="T31" fmla="*/ 103 h 250"/>
                <a:gd name="T32" fmla="*/ 205 w 257"/>
                <a:gd name="T33" fmla="*/ 73 h 250"/>
                <a:gd name="T34" fmla="*/ 175 w 257"/>
                <a:gd name="T35" fmla="*/ 106 h 250"/>
                <a:gd name="T36" fmla="*/ 102 w 257"/>
                <a:gd name="T37" fmla="*/ 107 h 250"/>
                <a:gd name="T38" fmla="*/ 82 w 257"/>
                <a:gd name="T39" fmla="*/ 75 h 250"/>
                <a:gd name="T40" fmla="*/ 93 w 257"/>
                <a:gd name="T41" fmla="*/ 55 h 250"/>
                <a:gd name="T42" fmla="*/ 107 w 257"/>
                <a:gd name="T43" fmla="*/ 53 h 250"/>
                <a:gd name="T44" fmla="*/ 110 w 257"/>
                <a:gd name="T45" fmla="*/ 68 h 250"/>
                <a:gd name="T46" fmla="*/ 126 w 257"/>
                <a:gd name="T47" fmla="*/ 87 h 250"/>
                <a:gd name="T48" fmla="*/ 162 w 257"/>
                <a:gd name="T49" fmla="*/ 86 h 250"/>
                <a:gd name="T50" fmla="*/ 175 w 257"/>
                <a:gd name="T51" fmla="*/ 24 h 250"/>
                <a:gd name="T52" fmla="*/ 175 w 257"/>
                <a:gd name="T53" fmla="*/ 1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250">
                  <a:moveTo>
                    <a:pt x="175" y="11"/>
                  </a:moveTo>
                  <a:cubicBezTo>
                    <a:pt x="166" y="10"/>
                    <a:pt x="166" y="10"/>
                    <a:pt x="166" y="10"/>
                  </a:cubicBezTo>
                  <a:cubicBezTo>
                    <a:pt x="141" y="0"/>
                    <a:pt x="113" y="9"/>
                    <a:pt x="93" y="2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56" y="5"/>
                    <a:pt x="33" y="5"/>
                    <a:pt x="16" y="17"/>
                  </a:cubicBezTo>
                  <a:cubicBezTo>
                    <a:pt x="5" y="28"/>
                    <a:pt x="0" y="44"/>
                    <a:pt x="1" y="59"/>
                  </a:cubicBezTo>
                  <a:cubicBezTo>
                    <a:pt x="7" y="89"/>
                    <a:pt x="29" y="109"/>
                    <a:pt x="52" y="130"/>
                  </a:cubicBezTo>
                  <a:cubicBezTo>
                    <a:pt x="83" y="150"/>
                    <a:pt x="117" y="165"/>
                    <a:pt x="143" y="192"/>
                  </a:cubicBezTo>
                  <a:cubicBezTo>
                    <a:pt x="152" y="209"/>
                    <a:pt x="171" y="221"/>
                    <a:pt x="170" y="241"/>
                  </a:cubicBezTo>
                  <a:cubicBezTo>
                    <a:pt x="170" y="243"/>
                    <a:pt x="166" y="246"/>
                    <a:pt x="168" y="250"/>
                  </a:cubicBezTo>
                  <a:cubicBezTo>
                    <a:pt x="170" y="250"/>
                    <a:pt x="173" y="249"/>
                    <a:pt x="175" y="249"/>
                  </a:cubicBezTo>
                  <a:cubicBezTo>
                    <a:pt x="192" y="241"/>
                    <a:pt x="204" y="221"/>
                    <a:pt x="204" y="201"/>
                  </a:cubicBezTo>
                  <a:cubicBezTo>
                    <a:pt x="225" y="201"/>
                    <a:pt x="225" y="201"/>
                    <a:pt x="225" y="201"/>
                  </a:cubicBezTo>
                  <a:cubicBezTo>
                    <a:pt x="234" y="198"/>
                    <a:pt x="241" y="191"/>
                    <a:pt x="247" y="183"/>
                  </a:cubicBezTo>
                  <a:cubicBezTo>
                    <a:pt x="248" y="168"/>
                    <a:pt x="257" y="148"/>
                    <a:pt x="246" y="135"/>
                  </a:cubicBezTo>
                  <a:cubicBezTo>
                    <a:pt x="233" y="130"/>
                    <a:pt x="226" y="116"/>
                    <a:pt x="220" y="103"/>
                  </a:cubicBezTo>
                  <a:cubicBezTo>
                    <a:pt x="214" y="93"/>
                    <a:pt x="220" y="74"/>
                    <a:pt x="205" y="73"/>
                  </a:cubicBezTo>
                  <a:cubicBezTo>
                    <a:pt x="193" y="83"/>
                    <a:pt x="188" y="99"/>
                    <a:pt x="175" y="106"/>
                  </a:cubicBezTo>
                  <a:cubicBezTo>
                    <a:pt x="152" y="116"/>
                    <a:pt x="124" y="119"/>
                    <a:pt x="102" y="107"/>
                  </a:cubicBezTo>
                  <a:cubicBezTo>
                    <a:pt x="91" y="101"/>
                    <a:pt x="82" y="87"/>
                    <a:pt x="82" y="75"/>
                  </a:cubicBezTo>
                  <a:cubicBezTo>
                    <a:pt x="83" y="66"/>
                    <a:pt x="86" y="59"/>
                    <a:pt x="93" y="55"/>
                  </a:cubicBezTo>
                  <a:cubicBezTo>
                    <a:pt x="97" y="53"/>
                    <a:pt x="102" y="50"/>
                    <a:pt x="107" y="53"/>
                  </a:cubicBezTo>
                  <a:cubicBezTo>
                    <a:pt x="111" y="57"/>
                    <a:pt x="109" y="63"/>
                    <a:pt x="110" y="68"/>
                  </a:cubicBezTo>
                  <a:cubicBezTo>
                    <a:pt x="113" y="76"/>
                    <a:pt x="120" y="82"/>
                    <a:pt x="126" y="87"/>
                  </a:cubicBezTo>
                  <a:cubicBezTo>
                    <a:pt x="138" y="92"/>
                    <a:pt x="151" y="90"/>
                    <a:pt x="162" y="86"/>
                  </a:cubicBezTo>
                  <a:cubicBezTo>
                    <a:pt x="186" y="73"/>
                    <a:pt x="177" y="44"/>
                    <a:pt x="175" y="24"/>
                  </a:cubicBezTo>
                  <a:cubicBezTo>
                    <a:pt x="173" y="19"/>
                    <a:pt x="179" y="15"/>
                    <a:pt x="17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"/>
            <p:cNvSpPr>
              <a:spLocks/>
            </p:cNvSpPr>
            <p:nvPr/>
          </p:nvSpPr>
          <p:spPr bwMode="auto">
            <a:xfrm>
              <a:off x="3082926" y="901700"/>
              <a:ext cx="819150" cy="344488"/>
            </a:xfrm>
            <a:custGeom>
              <a:avLst/>
              <a:gdLst>
                <a:gd name="T0" fmla="*/ 177 w 193"/>
                <a:gd name="T1" fmla="*/ 22 h 81"/>
                <a:gd name="T2" fmla="*/ 153 w 193"/>
                <a:gd name="T3" fmla="*/ 9 h 81"/>
                <a:gd name="T4" fmla="*/ 46 w 193"/>
                <a:gd name="T5" fmla="*/ 22 h 81"/>
                <a:gd name="T6" fmla="*/ 6 w 193"/>
                <a:gd name="T7" fmla="*/ 27 h 81"/>
                <a:gd name="T8" fmla="*/ 1 w 193"/>
                <a:gd name="T9" fmla="*/ 30 h 81"/>
                <a:gd name="T10" fmla="*/ 35 w 193"/>
                <a:gd name="T11" fmla="*/ 33 h 81"/>
                <a:gd name="T12" fmla="*/ 39 w 193"/>
                <a:gd name="T13" fmla="*/ 34 h 81"/>
                <a:gd name="T14" fmla="*/ 62 w 193"/>
                <a:gd name="T15" fmla="*/ 55 h 81"/>
                <a:gd name="T16" fmla="*/ 91 w 193"/>
                <a:gd name="T17" fmla="*/ 42 h 81"/>
                <a:gd name="T18" fmla="*/ 129 w 193"/>
                <a:gd name="T19" fmla="*/ 15 h 81"/>
                <a:gd name="T20" fmla="*/ 163 w 193"/>
                <a:gd name="T21" fmla="*/ 27 h 81"/>
                <a:gd name="T22" fmla="*/ 166 w 193"/>
                <a:gd name="T23" fmla="*/ 47 h 81"/>
                <a:gd name="T24" fmla="*/ 147 w 193"/>
                <a:gd name="T25" fmla="*/ 67 h 81"/>
                <a:gd name="T26" fmla="*/ 150 w 193"/>
                <a:gd name="T27" fmla="*/ 78 h 81"/>
                <a:gd name="T28" fmla="*/ 181 w 193"/>
                <a:gd name="T29" fmla="*/ 74 h 81"/>
                <a:gd name="T30" fmla="*/ 193 w 193"/>
                <a:gd name="T31" fmla="*/ 49 h 81"/>
                <a:gd name="T32" fmla="*/ 177 w 193"/>
                <a:gd name="T33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3" h="81">
                  <a:moveTo>
                    <a:pt x="177" y="22"/>
                  </a:moveTo>
                  <a:cubicBezTo>
                    <a:pt x="153" y="9"/>
                    <a:pt x="153" y="9"/>
                    <a:pt x="153" y="9"/>
                  </a:cubicBezTo>
                  <a:cubicBezTo>
                    <a:pt x="115" y="0"/>
                    <a:pt x="80" y="11"/>
                    <a:pt x="46" y="22"/>
                  </a:cubicBezTo>
                  <a:cubicBezTo>
                    <a:pt x="35" y="27"/>
                    <a:pt x="20" y="26"/>
                    <a:pt x="6" y="27"/>
                  </a:cubicBezTo>
                  <a:cubicBezTo>
                    <a:pt x="4" y="27"/>
                    <a:pt x="0" y="27"/>
                    <a:pt x="1" y="30"/>
                  </a:cubicBezTo>
                  <a:cubicBezTo>
                    <a:pt x="10" y="36"/>
                    <a:pt x="24" y="32"/>
                    <a:pt x="35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46"/>
                    <a:pt x="52" y="54"/>
                    <a:pt x="62" y="55"/>
                  </a:cubicBezTo>
                  <a:cubicBezTo>
                    <a:pt x="74" y="58"/>
                    <a:pt x="83" y="48"/>
                    <a:pt x="91" y="42"/>
                  </a:cubicBezTo>
                  <a:cubicBezTo>
                    <a:pt x="101" y="30"/>
                    <a:pt x="113" y="15"/>
                    <a:pt x="129" y="15"/>
                  </a:cubicBezTo>
                  <a:cubicBezTo>
                    <a:pt x="141" y="13"/>
                    <a:pt x="155" y="15"/>
                    <a:pt x="163" y="27"/>
                  </a:cubicBezTo>
                  <a:cubicBezTo>
                    <a:pt x="166" y="33"/>
                    <a:pt x="169" y="40"/>
                    <a:pt x="166" y="47"/>
                  </a:cubicBezTo>
                  <a:cubicBezTo>
                    <a:pt x="166" y="59"/>
                    <a:pt x="151" y="57"/>
                    <a:pt x="147" y="67"/>
                  </a:cubicBezTo>
                  <a:cubicBezTo>
                    <a:pt x="146" y="71"/>
                    <a:pt x="147" y="75"/>
                    <a:pt x="150" y="78"/>
                  </a:cubicBezTo>
                  <a:cubicBezTo>
                    <a:pt x="160" y="81"/>
                    <a:pt x="173" y="81"/>
                    <a:pt x="181" y="74"/>
                  </a:cubicBezTo>
                  <a:cubicBezTo>
                    <a:pt x="189" y="69"/>
                    <a:pt x="192" y="58"/>
                    <a:pt x="193" y="49"/>
                  </a:cubicBezTo>
                  <a:cubicBezTo>
                    <a:pt x="189" y="40"/>
                    <a:pt x="187" y="29"/>
                    <a:pt x="17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"/>
            <p:cNvSpPr>
              <a:spLocks/>
            </p:cNvSpPr>
            <p:nvPr/>
          </p:nvSpPr>
          <p:spPr bwMode="auto">
            <a:xfrm>
              <a:off x="4143376" y="936625"/>
              <a:ext cx="1022350" cy="968375"/>
            </a:xfrm>
            <a:custGeom>
              <a:avLst/>
              <a:gdLst>
                <a:gd name="T0" fmla="*/ 164 w 241"/>
                <a:gd name="T1" fmla="*/ 15 h 228"/>
                <a:gd name="T2" fmla="*/ 162 w 241"/>
                <a:gd name="T3" fmla="*/ 10 h 228"/>
                <a:gd name="T4" fmla="*/ 105 w 241"/>
                <a:gd name="T5" fmla="*/ 14 h 228"/>
                <a:gd name="T6" fmla="*/ 88 w 241"/>
                <a:gd name="T7" fmla="*/ 24 h 228"/>
                <a:gd name="T8" fmla="*/ 41 w 241"/>
                <a:gd name="T9" fmla="*/ 5 h 228"/>
                <a:gd name="T10" fmla="*/ 9 w 241"/>
                <a:gd name="T11" fmla="*/ 25 h 228"/>
                <a:gd name="T12" fmla="*/ 16 w 241"/>
                <a:gd name="T13" fmla="*/ 79 h 228"/>
                <a:gd name="T14" fmla="*/ 52 w 241"/>
                <a:gd name="T15" fmla="*/ 116 h 228"/>
                <a:gd name="T16" fmla="*/ 112 w 241"/>
                <a:gd name="T17" fmla="*/ 151 h 228"/>
                <a:gd name="T18" fmla="*/ 173 w 241"/>
                <a:gd name="T19" fmla="*/ 219 h 228"/>
                <a:gd name="T20" fmla="*/ 176 w 241"/>
                <a:gd name="T21" fmla="*/ 228 h 228"/>
                <a:gd name="T22" fmla="*/ 191 w 241"/>
                <a:gd name="T23" fmla="*/ 197 h 228"/>
                <a:gd name="T24" fmla="*/ 191 w 241"/>
                <a:gd name="T25" fmla="*/ 182 h 228"/>
                <a:gd name="T26" fmla="*/ 214 w 241"/>
                <a:gd name="T27" fmla="*/ 184 h 228"/>
                <a:gd name="T28" fmla="*/ 236 w 241"/>
                <a:gd name="T29" fmla="*/ 170 h 228"/>
                <a:gd name="T30" fmla="*/ 238 w 241"/>
                <a:gd name="T31" fmla="*/ 132 h 228"/>
                <a:gd name="T32" fmla="*/ 209 w 241"/>
                <a:gd name="T33" fmla="*/ 98 h 228"/>
                <a:gd name="T34" fmla="*/ 202 w 241"/>
                <a:gd name="T35" fmla="*/ 75 h 228"/>
                <a:gd name="T36" fmla="*/ 175 w 241"/>
                <a:gd name="T37" fmla="*/ 105 h 228"/>
                <a:gd name="T38" fmla="*/ 88 w 241"/>
                <a:gd name="T39" fmla="*/ 99 h 228"/>
                <a:gd name="T40" fmla="*/ 71 w 241"/>
                <a:gd name="T41" fmla="*/ 58 h 228"/>
                <a:gd name="T42" fmla="*/ 89 w 241"/>
                <a:gd name="T43" fmla="*/ 37 h 228"/>
                <a:gd name="T44" fmla="*/ 107 w 241"/>
                <a:gd name="T45" fmla="*/ 38 h 228"/>
                <a:gd name="T46" fmla="*/ 114 w 241"/>
                <a:gd name="T47" fmla="*/ 59 h 228"/>
                <a:gd name="T48" fmla="*/ 133 w 241"/>
                <a:gd name="T49" fmla="*/ 73 h 228"/>
                <a:gd name="T50" fmla="*/ 159 w 241"/>
                <a:gd name="T51" fmla="*/ 67 h 228"/>
                <a:gd name="T52" fmla="*/ 164 w 241"/>
                <a:gd name="T53" fmla="*/ 1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28">
                  <a:moveTo>
                    <a:pt x="164" y="15"/>
                  </a:moveTo>
                  <a:cubicBezTo>
                    <a:pt x="162" y="10"/>
                    <a:pt x="162" y="10"/>
                    <a:pt x="162" y="10"/>
                  </a:cubicBezTo>
                  <a:cubicBezTo>
                    <a:pt x="144" y="0"/>
                    <a:pt x="121" y="2"/>
                    <a:pt x="105" y="14"/>
                  </a:cubicBezTo>
                  <a:cubicBezTo>
                    <a:pt x="98" y="17"/>
                    <a:pt x="96" y="23"/>
                    <a:pt x="88" y="24"/>
                  </a:cubicBezTo>
                  <a:cubicBezTo>
                    <a:pt x="73" y="16"/>
                    <a:pt x="59" y="5"/>
                    <a:pt x="41" y="5"/>
                  </a:cubicBezTo>
                  <a:cubicBezTo>
                    <a:pt x="28" y="5"/>
                    <a:pt x="14" y="13"/>
                    <a:pt x="9" y="25"/>
                  </a:cubicBezTo>
                  <a:cubicBezTo>
                    <a:pt x="0" y="44"/>
                    <a:pt x="7" y="64"/>
                    <a:pt x="16" y="79"/>
                  </a:cubicBezTo>
                  <a:cubicBezTo>
                    <a:pt x="27" y="92"/>
                    <a:pt x="39" y="103"/>
                    <a:pt x="52" y="116"/>
                  </a:cubicBezTo>
                  <a:cubicBezTo>
                    <a:pt x="72" y="128"/>
                    <a:pt x="91" y="139"/>
                    <a:pt x="112" y="151"/>
                  </a:cubicBezTo>
                  <a:cubicBezTo>
                    <a:pt x="140" y="166"/>
                    <a:pt x="155" y="194"/>
                    <a:pt x="173" y="219"/>
                  </a:cubicBezTo>
                  <a:cubicBezTo>
                    <a:pt x="175" y="222"/>
                    <a:pt x="171" y="227"/>
                    <a:pt x="176" y="228"/>
                  </a:cubicBezTo>
                  <a:cubicBezTo>
                    <a:pt x="186" y="220"/>
                    <a:pt x="190" y="209"/>
                    <a:pt x="191" y="197"/>
                  </a:cubicBezTo>
                  <a:cubicBezTo>
                    <a:pt x="193" y="191"/>
                    <a:pt x="188" y="187"/>
                    <a:pt x="191" y="182"/>
                  </a:cubicBezTo>
                  <a:cubicBezTo>
                    <a:pt x="199" y="182"/>
                    <a:pt x="205" y="187"/>
                    <a:pt x="214" y="184"/>
                  </a:cubicBezTo>
                  <a:cubicBezTo>
                    <a:pt x="223" y="183"/>
                    <a:pt x="231" y="178"/>
                    <a:pt x="236" y="170"/>
                  </a:cubicBezTo>
                  <a:cubicBezTo>
                    <a:pt x="241" y="159"/>
                    <a:pt x="241" y="142"/>
                    <a:pt x="238" y="132"/>
                  </a:cubicBezTo>
                  <a:cubicBezTo>
                    <a:pt x="223" y="125"/>
                    <a:pt x="216" y="111"/>
                    <a:pt x="209" y="98"/>
                  </a:cubicBezTo>
                  <a:cubicBezTo>
                    <a:pt x="205" y="91"/>
                    <a:pt x="206" y="82"/>
                    <a:pt x="202" y="75"/>
                  </a:cubicBezTo>
                  <a:cubicBezTo>
                    <a:pt x="194" y="87"/>
                    <a:pt x="186" y="96"/>
                    <a:pt x="175" y="105"/>
                  </a:cubicBezTo>
                  <a:cubicBezTo>
                    <a:pt x="148" y="119"/>
                    <a:pt x="112" y="116"/>
                    <a:pt x="88" y="99"/>
                  </a:cubicBezTo>
                  <a:cubicBezTo>
                    <a:pt x="75" y="89"/>
                    <a:pt x="68" y="74"/>
                    <a:pt x="71" y="58"/>
                  </a:cubicBezTo>
                  <a:cubicBezTo>
                    <a:pt x="74" y="49"/>
                    <a:pt x="80" y="40"/>
                    <a:pt x="89" y="37"/>
                  </a:cubicBezTo>
                  <a:cubicBezTo>
                    <a:pt x="94" y="34"/>
                    <a:pt x="102" y="36"/>
                    <a:pt x="107" y="38"/>
                  </a:cubicBezTo>
                  <a:cubicBezTo>
                    <a:pt x="113" y="44"/>
                    <a:pt x="114" y="51"/>
                    <a:pt x="114" y="59"/>
                  </a:cubicBezTo>
                  <a:cubicBezTo>
                    <a:pt x="118" y="66"/>
                    <a:pt x="125" y="71"/>
                    <a:pt x="133" y="73"/>
                  </a:cubicBezTo>
                  <a:cubicBezTo>
                    <a:pt x="143" y="76"/>
                    <a:pt x="150" y="71"/>
                    <a:pt x="159" y="67"/>
                  </a:cubicBezTo>
                  <a:cubicBezTo>
                    <a:pt x="174" y="52"/>
                    <a:pt x="164" y="34"/>
                    <a:pt x="16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>
              <a:off x="4181476" y="969963"/>
              <a:ext cx="942975" cy="846138"/>
            </a:xfrm>
            <a:custGeom>
              <a:avLst/>
              <a:gdLst>
                <a:gd name="T0" fmla="*/ 69 w 222"/>
                <a:gd name="T1" fmla="*/ 22 h 199"/>
                <a:gd name="T2" fmla="*/ 68 w 222"/>
                <a:gd name="T3" fmla="*/ 18 h 199"/>
                <a:gd name="T4" fmla="*/ 21 w 222"/>
                <a:gd name="T5" fmla="*/ 7 h 199"/>
                <a:gd name="T6" fmla="*/ 5 w 222"/>
                <a:gd name="T7" fmla="*/ 27 h 199"/>
                <a:gd name="T8" fmla="*/ 74 w 222"/>
                <a:gd name="T9" fmla="*/ 115 h 199"/>
                <a:gd name="T10" fmla="*/ 153 w 222"/>
                <a:gd name="T11" fmla="*/ 176 h 199"/>
                <a:gd name="T12" fmla="*/ 167 w 222"/>
                <a:gd name="T13" fmla="*/ 199 h 199"/>
                <a:gd name="T14" fmla="*/ 176 w 222"/>
                <a:gd name="T15" fmla="*/ 176 h 199"/>
                <a:gd name="T16" fmla="*/ 178 w 222"/>
                <a:gd name="T17" fmla="*/ 165 h 199"/>
                <a:gd name="T18" fmla="*/ 205 w 222"/>
                <a:gd name="T19" fmla="*/ 168 h 199"/>
                <a:gd name="T20" fmla="*/ 219 w 222"/>
                <a:gd name="T21" fmla="*/ 153 h 199"/>
                <a:gd name="T22" fmla="*/ 221 w 222"/>
                <a:gd name="T23" fmla="*/ 129 h 199"/>
                <a:gd name="T24" fmla="*/ 193 w 222"/>
                <a:gd name="T25" fmla="*/ 95 h 199"/>
                <a:gd name="T26" fmla="*/ 186 w 222"/>
                <a:gd name="T27" fmla="*/ 89 h 199"/>
                <a:gd name="T28" fmla="*/ 144 w 222"/>
                <a:gd name="T29" fmla="*/ 111 h 199"/>
                <a:gd name="T30" fmla="*/ 98 w 222"/>
                <a:gd name="T31" fmla="*/ 108 h 199"/>
                <a:gd name="T32" fmla="*/ 86 w 222"/>
                <a:gd name="T33" fmla="*/ 104 h 199"/>
                <a:gd name="T34" fmla="*/ 54 w 222"/>
                <a:gd name="T35" fmla="*/ 66 h 199"/>
                <a:gd name="T36" fmla="*/ 57 w 222"/>
                <a:gd name="T37" fmla="*/ 38 h 199"/>
                <a:gd name="T38" fmla="*/ 69 w 222"/>
                <a:gd name="T39" fmla="*/ 2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99">
                  <a:moveTo>
                    <a:pt x="69" y="22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57" y="8"/>
                    <a:pt x="37" y="0"/>
                    <a:pt x="21" y="7"/>
                  </a:cubicBezTo>
                  <a:cubicBezTo>
                    <a:pt x="13" y="11"/>
                    <a:pt x="7" y="18"/>
                    <a:pt x="5" y="27"/>
                  </a:cubicBezTo>
                  <a:cubicBezTo>
                    <a:pt x="0" y="69"/>
                    <a:pt x="44" y="94"/>
                    <a:pt x="74" y="115"/>
                  </a:cubicBezTo>
                  <a:cubicBezTo>
                    <a:pt x="105" y="129"/>
                    <a:pt x="131" y="149"/>
                    <a:pt x="153" y="176"/>
                  </a:cubicBezTo>
                  <a:cubicBezTo>
                    <a:pt x="159" y="183"/>
                    <a:pt x="156" y="195"/>
                    <a:pt x="167" y="199"/>
                  </a:cubicBezTo>
                  <a:cubicBezTo>
                    <a:pt x="174" y="195"/>
                    <a:pt x="173" y="183"/>
                    <a:pt x="176" y="176"/>
                  </a:cubicBezTo>
                  <a:cubicBezTo>
                    <a:pt x="175" y="172"/>
                    <a:pt x="173" y="167"/>
                    <a:pt x="178" y="165"/>
                  </a:cubicBezTo>
                  <a:cubicBezTo>
                    <a:pt x="187" y="164"/>
                    <a:pt x="195" y="173"/>
                    <a:pt x="205" y="168"/>
                  </a:cubicBezTo>
                  <a:cubicBezTo>
                    <a:pt x="212" y="165"/>
                    <a:pt x="217" y="160"/>
                    <a:pt x="219" y="153"/>
                  </a:cubicBezTo>
                  <a:cubicBezTo>
                    <a:pt x="221" y="145"/>
                    <a:pt x="222" y="138"/>
                    <a:pt x="221" y="129"/>
                  </a:cubicBezTo>
                  <a:cubicBezTo>
                    <a:pt x="208" y="122"/>
                    <a:pt x="197" y="110"/>
                    <a:pt x="193" y="95"/>
                  </a:cubicBezTo>
                  <a:cubicBezTo>
                    <a:pt x="191" y="93"/>
                    <a:pt x="190" y="89"/>
                    <a:pt x="186" y="89"/>
                  </a:cubicBezTo>
                  <a:cubicBezTo>
                    <a:pt x="174" y="100"/>
                    <a:pt x="159" y="108"/>
                    <a:pt x="144" y="111"/>
                  </a:cubicBezTo>
                  <a:cubicBezTo>
                    <a:pt x="128" y="116"/>
                    <a:pt x="114" y="108"/>
                    <a:pt x="98" y="108"/>
                  </a:cubicBezTo>
                  <a:cubicBezTo>
                    <a:pt x="94" y="107"/>
                    <a:pt x="91" y="103"/>
                    <a:pt x="86" y="104"/>
                  </a:cubicBezTo>
                  <a:cubicBezTo>
                    <a:pt x="71" y="95"/>
                    <a:pt x="58" y="83"/>
                    <a:pt x="54" y="66"/>
                  </a:cubicBezTo>
                  <a:cubicBezTo>
                    <a:pt x="50" y="57"/>
                    <a:pt x="53" y="46"/>
                    <a:pt x="57" y="38"/>
                  </a:cubicBezTo>
                  <a:cubicBezTo>
                    <a:pt x="62" y="33"/>
                    <a:pt x="69" y="29"/>
                    <a:pt x="6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"/>
            <p:cNvSpPr>
              <a:spLocks/>
            </p:cNvSpPr>
            <p:nvPr/>
          </p:nvSpPr>
          <p:spPr bwMode="auto">
            <a:xfrm>
              <a:off x="4551363" y="979488"/>
              <a:ext cx="279400" cy="233363"/>
            </a:xfrm>
            <a:custGeom>
              <a:avLst/>
              <a:gdLst>
                <a:gd name="T0" fmla="*/ 61 w 66"/>
                <a:gd name="T1" fmla="*/ 9 h 55"/>
                <a:gd name="T2" fmla="*/ 56 w 66"/>
                <a:gd name="T3" fmla="*/ 5 h 55"/>
                <a:gd name="T4" fmla="*/ 7 w 66"/>
                <a:gd name="T5" fmla="*/ 11 h 55"/>
                <a:gd name="T6" fmla="*/ 20 w 66"/>
                <a:gd name="T7" fmla="*/ 22 h 55"/>
                <a:gd name="T8" fmla="*/ 39 w 66"/>
                <a:gd name="T9" fmla="*/ 54 h 55"/>
                <a:gd name="T10" fmla="*/ 56 w 66"/>
                <a:gd name="T11" fmla="*/ 52 h 55"/>
                <a:gd name="T12" fmla="*/ 61 w 66"/>
                <a:gd name="T13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5">
                  <a:moveTo>
                    <a:pt x="61" y="9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40" y="0"/>
                    <a:pt x="22" y="5"/>
                    <a:pt x="7" y="11"/>
                  </a:cubicBezTo>
                  <a:cubicBezTo>
                    <a:pt x="0" y="25"/>
                    <a:pt x="17" y="12"/>
                    <a:pt x="20" y="22"/>
                  </a:cubicBezTo>
                  <a:cubicBezTo>
                    <a:pt x="22" y="34"/>
                    <a:pt x="26" y="49"/>
                    <a:pt x="39" y="54"/>
                  </a:cubicBezTo>
                  <a:cubicBezTo>
                    <a:pt x="44" y="55"/>
                    <a:pt x="51" y="55"/>
                    <a:pt x="56" y="52"/>
                  </a:cubicBezTo>
                  <a:cubicBezTo>
                    <a:pt x="66" y="40"/>
                    <a:pt x="63" y="24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"/>
            <p:cNvSpPr>
              <a:spLocks/>
            </p:cNvSpPr>
            <p:nvPr/>
          </p:nvSpPr>
          <p:spPr bwMode="auto">
            <a:xfrm>
              <a:off x="5132388" y="979488"/>
              <a:ext cx="1057275" cy="1116013"/>
            </a:xfrm>
            <a:custGeom>
              <a:avLst/>
              <a:gdLst>
                <a:gd name="T0" fmla="*/ 106 w 249"/>
                <a:gd name="T1" fmla="*/ 25 h 263"/>
                <a:gd name="T2" fmla="*/ 32 w 249"/>
                <a:gd name="T3" fmla="*/ 7 h 263"/>
                <a:gd name="T4" fmla="*/ 4 w 249"/>
                <a:gd name="T5" fmla="*/ 45 h 263"/>
                <a:gd name="T6" fmla="*/ 13 w 249"/>
                <a:gd name="T7" fmla="*/ 88 h 263"/>
                <a:gd name="T8" fmla="*/ 35 w 249"/>
                <a:gd name="T9" fmla="*/ 97 h 263"/>
                <a:gd name="T10" fmla="*/ 49 w 249"/>
                <a:gd name="T11" fmla="*/ 84 h 263"/>
                <a:gd name="T12" fmla="*/ 58 w 249"/>
                <a:gd name="T13" fmla="*/ 58 h 263"/>
                <a:gd name="T14" fmla="*/ 67 w 249"/>
                <a:gd name="T15" fmla="*/ 59 h 263"/>
                <a:gd name="T16" fmla="*/ 76 w 249"/>
                <a:gd name="T17" fmla="*/ 86 h 263"/>
                <a:gd name="T18" fmla="*/ 65 w 249"/>
                <a:gd name="T19" fmla="*/ 102 h 263"/>
                <a:gd name="T20" fmla="*/ 73 w 249"/>
                <a:gd name="T21" fmla="*/ 108 h 263"/>
                <a:gd name="T22" fmla="*/ 136 w 249"/>
                <a:gd name="T23" fmla="*/ 107 h 263"/>
                <a:gd name="T24" fmla="*/ 140 w 249"/>
                <a:gd name="T25" fmla="*/ 109 h 263"/>
                <a:gd name="T26" fmla="*/ 149 w 249"/>
                <a:gd name="T27" fmla="*/ 164 h 263"/>
                <a:gd name="T28" fmla="*/ 177 w 249"/>
                <a:gd name="T29" fmla="*/ 170 h 263"/>
                <a:gd name="T30" fmla="*/ 194 w 249"/>
                <a:gd name="T31" fmla="*/ 182 h 263"/>
                <a:gd name="T32" fmla="*/ 189 w 249"/>
                <a:gd name="T33" fmla="*/ 194 h 263"/>
                <a:gd name="T34" fmla="*/ 173 w 249"/>
                <a:gd name="T35" fmla="*/ 193 h 263"/>
                <a:gd name="T36" fmla="*/ 160 w 249"/>
                <a:gd name="T37" fmla="*/ 199 h 263"/>
                <a:gd name="T38" fmla="*/ 152 w 249"/>
                <a:gd name="T39" fmla="*/ 226 h 263"/>
                <a:gd name="T40" fmla="*/ 185 w 249"/>
                <a:gd name="T41" fmla="*/ 257 h 263"/>
                <a:gd name="T42" fmla="*/ 233 w 249"/>
                <a:gd name="T43" fmla="*/ 234 h 263"/>
                <a:gd name="T44" fmla="*/ 231 w 249"/>
                <a:gd name="T45" fmla="*/ 152 h 263"/>
                <a:gd name="T46" fmla="*/ 210 w 249"/>
                <a:gd name="T47" fmla="*/ 124 h 263"/>
                <a:gd name="T48" fmla="*/ 227 w 249"/>
                <a:gd name="T49" fmla="*/ 107 h 263"/>
                <a:gd name="T50" fmla="*/ 242 w 249"/>
                <a:gd name="T51" fmla="*/ 22 h 263"/>
                <a:gd name="T52" fmla="*/ 240 w 249"/>
                <a:gd name="T53" fmla="*/ 18 h 263"/>
                <a:gd name="T54" fmla="*/ 207 w 249"/>
                <a:gd name="T55" fmla="*/ 10 h 263"/>
                <a:gd name="T56" fmla="*/ 123 w 249"/>
                <a:gd name="T57" fmla="*/ 36 h 263"/>
                <a:gd name="T58" fmla="*/ 106 w 249"/>
                <a:gd name="T59" fmla="*/ 2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263">
                  <a:moveTo>
                    <a:pt x="106" y="25"/>
                  </a:moveTo>
                  <a:cubicBezTo>
                    <a:pt x="83" y="13"/>
                    <a:pt x="60" y="0"/>
                    <a:pt x="32" y="7"/>
                  </a:cubicBezTo>
                  <a:cubicBezTo>
                    <a:pt x="15" y="12"/>
                    <a:pt x="10" y="31"/>
                    <a:pt x="4" y="45"/>
                  </a:cubicBezTo>
                  <a:cubicBezTo>
                    <a:pt x="0" y="59"/>
                    <a:pt x="4" y="77"/>
                    <a:pt x="13" y="88"/>
                  </a:cubicBezTo>
                  <a:cubicBezTo>
                    <a:pt x="19" y="96"/>
                    <a:pt x="27" y="97"/>
                    <a:pt x="35" y="97"/>
                  </a:cubicBezTo>
                  <a:cubicBezTo>
                    <a:pt x="42" y="95"/>
                    <a:pt x="45" y="89"/>
                    <a:pt x="49" y="84"/>
                  </a:cubicBezTo>
                  <a:cubicBezTo>
                    <a:pt x="54" y="76"/>
                    <a:pt x="50" y="64"/>
                    <a:pt x="58" y="58"/>
                  </a:cubicBezTo>
                  <a:cubicBezTo>
                    <a:pt x="60" y="58"/>
                    <a:pt x="65" y="56"/>
                    <a:pt x="67" y="59"/>
                  </a:cubicBezTo>
                  <a:cubicBezTo>
                    <a:pt x="74" y="67"/>
                    <a:pt x="79" y="75"/>
                    <a:pt x="76" y="86"/>
                  </a:cubicBezTo>
                  <a:cubicBezTo>
                    <a:pt x="75" y="93"/>
                    <a:pt x="70" y="97"/>
                    <a:pt x="65" y="102"/>
                  </a:cubicBezTo>
                  <a:cubicBezTo>
                    <a:pt x="66" y="106"/>
                    <a:pt x="71" y="106"/>
                    <a:pt x="73" y="108"/>
                  </a:cubicBezTo>
                  <a:cubicBezTo>
                    <a:pt x="94" y="104"/>
                    <a:pt x="115" y="107"/>
                    <a:pt x="136" y="107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7" y="127"/>
                    <a:pt x="152" y="144"/>
                    <a:pt x="149" y="164"/>
                  </a:cubicBezTo>
                  <a:cubicBezTo>
                    <a:pt x="154" y="178"/>
                    <a:pt x="168" y="165"/>
                    <a:pt x="177" y="170"/>
                  </a:cubicBezTo>
                  <a:cubicBezTo>
                    <a:pt x="183" y="172"/>
                    <a:pt x="194" y="174"/>
                    <a:pt x="194" y="182"/>
                  </a:cubicBezTo>
                  <a:cubicBezTo>
                    <a:pt x="194" y="187"/>
                    <a:pt x="193" y="191"/>
                    <a:pt x="189" y="194"/>
                  </a:cubicBezTo>
                  <a:cubicBezTo>
                    <a:pt x="183" y="195"/>
                    <a:pt x="178" y="195"/>
                    <a:pt x="173" y="193"/>
                  </a:cubicBezTo>
                  <a:cubicBezTo>
                    <a:pt x="168" y="194"/>
                    <a:pt x="163" y="195"/>
                    <a:pt x="160" y="199"/>
                  </a:cubicBezTo>
                  <a:cubicBezTo>
                    <a:pt x="154" y="206"/>
                    <a:pt x="148" y="215"/>
                    <a:pt x="152" y="226"/>
                  </a:cubicBezTo>
                  <a:cubicBezTo>
                    <a:pt x="158" y="238"/>
                    <a:pt x="170" y="255"/>
                    <a:pt x="185" y="257"/>
                  </a:cubicBezTo>
                  <a:cubicBezTo>
                    <a:pt x="206" y="263"/>
                    <a:pt x="221" y="249"/>
                    <a:pt x="233" y="234"/>
                  </a:cubicBezTo>
                  <a:cubicBezTo>
                    <a:pt x="248" y="210"/>
                    <a:pt x="243" y="175"/>
                    <a:pt x="231" y="152"/>
                  </a:cubicBezTo>
                  <a:cubicBezTo>
                    <a:pt x="225" y="141"/>
                    <a:pt x="214" y="136"/>
                    <a:pt x="210" y="124"/>
                  </a:cubicBezTo>
                  <a:cubicBezTo>
                    <a:pt x="216" y="119"/>
                    <a:pt x="222" y="113"/>
                    <a:pt x="227" y="107"/>
                  </a:cubicBezTo>
                  <a:cubicBezTo>
                    <a:pt x="249" y="84"/>
                    <a:pt x="242" y="52"/>
                    <a:pt x="242" y="22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28" y="17"/>
                    <a:pt x="217" y="15"/>
                    <a:pt x="207" y="10"/>
                  </a:cubicBezTo>
                  <a:cubicBezTo>
                    <a:pt x="176" y="4"/>
                    <a:pt x="143" y="11"/>
                    <a:pt x="123" y="36"/>
                  </a:cubicBezTo>
                  <a:cubicBezTo>
                    <a:pt x="115" y="41"/>
                    <a:pt x="112" y="28"/>
                    <a:pt x="10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"/>
            <p:cNvSpPr>
              <a:spLocks/>
            </p:cNvSpPr>
            <p:nvPr/>
          </p:nvSpPr>
          <p:spPr bwMode="auto">
            <a:xfrm>
              <a:off x="5175251" y="1004888"/>
              <a:ext cx="966788" cy="1052513"/>
            </a:xfrm>
            <a:custGeom>
              <a:avLst/>
              <a:gdLst>
                <a:gd name="T0" fmla="*/ 105 w 228"/>
                <a:gd name="T1" fmla="*/ 43 h 248"/>
                <a:gd name="T2" fmla="*/ 93 w 228"/>
                <a:gd name="T3" fmla="*/ 26 h 248"/>
                <a:gd name="T4" fmla="*/ 21 w 228"/>
                <a:gd name="T5" fmla="*/ 9 h 248"/>
                <a:gd name="T6" fmla="*/ 0 w 228"/>
                <a:gd name="T7" fmla="*/ 46 h 248"/>
                <a:gd name="T8" fmla="*/ 10 w 228"/>
                <a:gd name="T9" fmla="*/ 80 h 248"/>
                <a:gd name="T10" fmla="*/ 28 w 228"/>
                <a:gd name="T11" fmla="*/ 80 h 248"/>
                <a:gd name="T12" fmla="*/ 35 w 228"/>
                <a:gd name="T13" fmla="*/ 53 h 248"/>
                <a:gd name="T14" fmla="*/ 48 w 228"/>
                <a:gd name="T15" fmla="*/ 43 h 248"/>
                <a:gd name="T16" fmla="*/ 62 w 228"/>
                <a:gd name="T17" fmla="*/ 48 h 248"/>
                <a:gd name="T18" fmla="*/ 75 w 228"/>
                <a:gd name="T19" fmla="*/ 71 h 248"/>
                <a:gd name="T20" fmla="*/ 71 w 228"/>
                <a:gd name="T21" fmla="*/ 93 h 248"/>
                <a:gd name="T22" fmla="*/ 102 w 228"/>
                <a:gd name="T23" fmla="*/ 93 h 248"/>
                <a:gd name="T24" fmla="*/ 137 w 228"/>
                <a:gd name="T25" fmla="*/ 97 h 248"/>
                <a:gd name="T26" fmla="*/ 146 w 228"/>
                <a:gd name="T27" fmla="*/ 128 h 248"/>
                <a:gd name="T28" fmla="*/ 150 w 228"/>
                <a:gd name="T29" fmla="*/ 157 h 248"/>
                <a:gd name="T30" fmla="*/ 190 w 228"/>
                <a:gd name="T31" fmla="*/ 171 h 248"/>
                <a:gd name="T32" fmla="*/ 190 w 228"/>
                <a:gd name="T33" fmla="*/ 187 h 248"/>
                <a:gd name="T34" fmla="*/ 160 w 228"/>
                <a:gd name="T35" fmla="*/ 195 h 248"/>
                <a:gd name="T36" fmla="*/ 151 w 228"/>
                <a:gd name="T37" fmla="*/ 205 h 248"/>
                <a:gd name="T38" fmla="*/ 167 w 228"/>
                <a:gd name="T39" fmla="*/ 239 h 248"/>
                <a:gd name="T40" fmla="*/ 202 w 228"/>
                <a:gd name="T41" fmla="*/ 240 h 248"/>
                <a:gd name="T42" fmla="*/ 222 w 228"/>
                <a:gd name="T43" fmla="*/ 168 h 248"/>
                <a:gd name="T44" fmla="*/ 192 w 228"/>
                <a:gd name="T45" fmla="*/ 118 h 248"/>
                <a:gd name="T46" fmla="*/ 202 w 228"/>
                <a:gd name="T47" fmla="*/ 107 h 248"/>
                <a:gd name="T48" fmla="*/ 224 w 228"/>
                <a:gd name="T49" fmla="*/ 22 h 248"/>
                <a:gd name="T50" fmla="*/ 223 w 228"/>
                <a:gd name="T51" fmla="*/ 19 h 248"/>
                <a:gd name="T52" fmla="*/ 183 w 228"/>
                <a:gd name="T53" fmla="*/ 9 h 248"/>
                <a:gd name="T54" fmla="*/ 111 w 228"/>
                <a:gd name="T55" fmla="*/ 43 h 248"/>
                <a:gd name="T56" fmla="*/ 105 w 228"/>
                <a:gd name="T57" fmla="*/ 4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8" h="248">
                  <a:moveTo>
                    <a:pt x="105" y="43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73" y="12"/>
                    <a:pt x="47" y="0"/>
                    <a:pt x="21" y="9"/>
                  </a:cubicBezTo>
                  <a:cubicBezTo>
                    <a:pt x="6" y="17"/>
                    <a:pt x="5" y="32"/>
                    <a:pt x="0" y="46"/>
                  </a:cubicBezTo>
                  <a:cubicBezTo>
                    <a:pt x="1" y="58"/>
                    <a:pt x="2" y="71"/>
                    <a:pt x="10" y="80"/>
                  </a:cubicBezTo>
                  <a:cubicBezTo>
                    <a:pt x="14" y="84"/>
                    <a:pt x="22" y="84"/>
                    <a:pt x="28" y="80"/>
                  </a:cubicBezTo>
                  <a:cubicBezTo>
                    <a:pt x="35" y="73"/>
                    <a:pt x="37" y="62"/>
                    <a:pt x="35" y="53"/>
                  </a:cubicBezTo>
                  <a:cubicBezTo>
                    <a:pt x="38" y="47"/>
                    <a:pt x="44" y="46"/>
                    <a:pt x="48" y="43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8" y="55"/>
                    <a:pt x="73" y="62"/>
                    <a:pt x="75" y="71"/>
                  </a:cubicBezTo>
                  <a:cubicBezTo>
                    <a:pt x="77" y="80"/>
                    <a:pt x="70" y="87"/>
                    <a:pt x="71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14" y="96"/>
                    <a:pt x="126" y="91"/>
                    <a:pt x="137" y="97"/>
                  </a:cubicBezTo>
                  <a:cubicBezTo>
                    <a:pt x="139" y="107"/>
                    <a:pt x="144" y="117"/>
                    <a:pt x="146" y="128"/>
                  </a:cubicBezTo>
                  <a:cubicBezTo>
                    <a:pt x="148" y="137"/>
                    <a:pt x="146" y="147"/>
                    <a:pt x="150" y="157"/>
                  </a:cubicBezTo>
                  <a:cubicBezTo>
                    <a:pt x="164" y="159"/>
                    <a:pt x="182" y="156"/>
                    <a:pt x="190" y="171"/>
                  </a:cubicBezTo>
                  <a:cubicBezTo>
                    <a:pt x="191" y="175"/>
                    <a:pt x="193" y="182"/>
                    <a:pt x="190" y="187"/>
                  </a:cubicBezTo>
                  <a:cubicBezTo>
                    <a:pt x="184" y="201"/>
                    <a:pt x="171" y="194"/>
                    <a:pt x="160" y="195"/>
                  </a:cubicBezTo>
                  <a:cubicBezTo>
                    <a:pt x="156" y="197"/>
                    <a:pt x="152" y="200"/>
                    <a:pt x="151" y="205"/>
                  </a:cubicBezTo>
                  <a:cubicBezTo>
                    <a:pt x="144" y="218"/>
                    <a:pt x="158" y="230"/>
                    <a:pt x="167" y="239"/>
                  </a:cubicBezTo>
                  <a:cubicBezTo>
                    <a:pt x="177" y="248"/>
                    <a:pt x="191" y="246"/>
                    <a:pt x="202" y="240"/>
                  </a:cubicBezTo>
                  <a:cubicBezTo>
                    <a:pt x="227" y="225"/>
                    <a:pt x="226" y="193"/>
                    <a:pt x="222" y="168"/>
                  </a:cubicBezTo>
                  <a:cubicBezTo>
                    <a:pt x="218" y="148"/>
                    <a:pt x="202" y="134"/>
                    <a:pt x="192" y="118"/>
                  </a:cubicBezTo>
                  <a:cubicBezTo>
                    <a:pt x="193" y="113"/>
                    <a:pt x="198" y="112"/>
                    <a:pt x="202" y="107"/>
                  </a:cubicBezTo>
                  <a:cubicBezTo>
                    <a:pt x="228" y="88"/>
                    <a:pt x="227" y="53"/>
                    <a:pt x="224" y="22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07" y="19"/>
                    <a:pt x="198" y="7"/>
                    <a:pt x="183" y="9"/>
                  </a:cubicBezTo>
                  <a:cubicBezTo>
                    <a:pt x="154" y="6"/>
                    <a:pt x="127" y="22"/>
                    <a:pt x="111" y="43"/>
                  </a:cubicBezTo>
                  <a:cubicBezTo>
                    <a:pt x="109" y="45"/>
                    <a:pt x="107" y="45"/>
                    <a:pt x="10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"/>
            <p:cNvSpPr>
              <a:spLocks/>
            </p:cNvSpPr>
            <p:nvPr/>
          </p:nvSpPr>
          <p:spPr bwMode="auto">
            <a:xfrm>
              <a:off x="5195888" y="1046163"/>
              <a:ext cx="946150" cy="982663"/>
            </a:xfrm>
            <a:custGeom>
              <a:avLst/>
              <a:gdLst>
                <a:gd name="T0" fmla="*/ 83 w 223"/>
                <a:gd name="T1" fmla="*/ 22 h 231"/>
                <a:gd name="T2" fmla="*/ 38 w 223"/>
                <a:gd name="T3" fmla="*/ 4 h 231"/>
                <a:gd name="T4" fmla="*/ 6 w 223"/>
                <a:gd name="T5" fmla="*/ 26 h 231"/>
                <a:gd name="T6" fmla="*/ 10 w 223"/>
                <a:gd name="T7" fmla="*/ 61 h 231"/>
                <a:gd name="T8" fmla="*/ 20 w 223"/>
                <a:gd name="T9" fmla="*/ 58 h 231"/>
                <a:gd name="T10" fmla="*/ 31 w 223"/>
                <a:gd name="T11" fmla="*/ 31 h 231"/>
                <a:gd name="T12" fmla="*/ 68 w 223"/>
                <a:gd name="T13" fmla="*/ 34 h 231"/>
                <a:gd name="T14" fmla="*/ 74 w 223"/>
                <a:gd name="T15" fmla="*/ 73 h 231"/>
                <a:gd name="T16" fmla="*/ 89 w 223"/>
                <a:gd name="T17" fmla="*/ 74 h 231"/>
                <a:gd name="T18" fmla="*/ 136 w 223"/>
                <a:gd name="T19" fmla="*/ 82 h 231"/>
                <a:gd name="T20" fmla="*/ 150 w 223"/>
                <a:gd name="T21" fmla="*/ 135 h 231"/>
                <a:gd name="T22" fmla="*/ 175 w 223"/>
                <a:gd name="T23" fmla="*/ 140 h 231"/>
                <a:gd name="T24" fmla="*/ 191 w 223"/>
                <a:gd name="T25" fmla="*/ 159 h 231"/>
                <a:gd name="T26" fmla="*/ 185 w 223"/>
                <a:gd name="T27" fmla="*/ 191 h 231"/>
                <a:gd name="T28" fmla="*/ 152 w 223"/>
                <a:gd name="T29" fmla="*/ 195 h 231"/>
                <a:gd name="T30" fmla="*/ 156 w 223"/>
                <a:gd name="T31" fmla="*/ 217 h 231"/>
                <a:gd name="T32" fmla="*/ 188 w 223"/>
                <a:gd name="T33" fmla="*/ 226 h 231"/>
                <a:gd name="T34" fmla="*/ 212 w 223"/>
                <a:gd name="T35" fmla="*/ 195 h 231"/>
                <a:gd name="T36" fmla="*/ 172 w 223"/>
                <a:gd name="T37" fmla="*/ 110 h 231"/>
                <a:gd name="T38" fmla="*/ 173 w 223"/>
                <a:gd name="T39" fmla="*/ 108 h 231"/>
                <a:gd name="T40" fmla="*/ 211 w 223"/>
                <a:gd name="T41" fmla="*/ 20 h 231"/>
                <a:gd name="T42" fmla="*/ 182 w 223"/>
                <a:gd name="T43" fmla="*/ 6 h 231"/>
                <a:gd name="T44" fmla="*/ 107 w 223"/>
                <a:gd name="T45" fmla="*/ 48 h 231"/>
                <a:gd name="T46" fmla="*/ 99 w 223"/>
                <a:gd name="T47" fmla="*/ 49 h 231"/>
                <a:gd name="T48" fmla="*/ 83 w 223"/>
                <a:gd name="T49" fmla="*/ 2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31">
                  <a:moveTo>
                    <a:pt x="83" y="22"/>
                  </a:moveTo>
                  <a:cubicBezTo>
                    <a:pt x="71" y="11"/>
                    <a:pt x="56" y="3"/>
                    <a:pt x="38" y="4"/>
                  </a:cubicBezTo>
                  <a:cubicBezTo>
                    <a:pt x="26" y="6"/>
                    <a:pt x="10" y="12"/>
                    <a:pt x="6" y="26"/>
                  </a:cubicBezTo>
                  <a:cubicBezTo>
                    <a:pt x="1" y="38"/>
                    <a:pt x="0" y="51"/>
                    <a:pt x="10" y="61"/>
                  </a:cubicBezTo>
                  <a:cubicBezTo>
                    <a:pt x="13" y="63"/>
                    <a:pt x="16" y="60"/>
                    <a:pt x="20" y="58"/>
                  </a:cubicBezTo>
                  <a:cubicBezTo>
                    <a:pt x="23" y="49"/>
                    <a:pt x="23" y="39"/>
                    <a:pt x="31" y="31"/>
                  </a:cubicBezTo>
                  <a:cubicBezTo>
                    <a:pt x="42" y="27"/>
                    <a:pt x="58" y="26"/>
                    <a:pt x="68" y="34"/>
                  </a:cubicBezTo>
                  <a:cubicBezTo>
                    <a:pt x="77" y="45"/>
                    <a:pt x="77" y="61"/>
                    <a:pt x="74" y="73"/>
                  </a:cubicBezTo>
                  <a:cubicBezTo>
                    <a:pt x="77" y="79"/>
                    <a:pt x="84" y="73"/>
                    <a:pt x="89" y="74"/>
                  </a:cubicBezTo>
                  <a:cubicBezTo>
                    <a:pt x="104" y="74"/>
                    <a:pt x="124" y="72"/>
                    <a:pt x="136" y="82"/>
                  </a:cubicBezTo>
                  <a:cubicBezTo>
                    <a:pt x="145" y="98"/>
                    <a:pt x="150" y="117"/>
                    <a:pt x="150" y="135"/>
                  </a:cubicBezTo>
                  <a:cubicBezTo>
                    <a:pt x="154" y="143"/>
                    <a:pt x="168" y="137"/>
                    <a:pt x="175" y="140"/>
                  </a:cubicBezTo>
                  <a:cubicBezTo>
                    <a:pt x="183" y="143"/>
                    <a:pt x="188" y="152"/>
                    <a:pt x="191" y="159"/>
                  </a:cubicBezTo>
                  <a:cubicBezTo>
                    <a:pt x="192" y="169"/>
                    <a:pt x="197" y="185"/>
                    <a:pt x="185" y="191"/>
                  </a:cubicBezTo>
                  <a:cubicBezTo>
                    <a:pt x="174" y="200"/>
                    <a:pt x="161" y="183"/>
                    <a:pt x="152" y="195"/>
                  </a:cubicBezTo>
                  <a:cubicBezTo>
                    <a:pt x="147" y="202"/>
                    <a:pt x="152" y="211"/>
                    <a:pt x="156" y="217"/>
                  </a:cubicBezTo>
                  <a:cubicBezTo>
                    <a:pt x="166" y="224"/>
                    <a:pt x="177" y="231"/>
                    <a:pt x="188" y="226"/>
                  </a:cubicBezTo>
                  <a:cubicBezTo>
                    <a:pt x="202" y="220"/>
                    <a:pt x="209" y="207"/>
                    <a:pt x="212" y="195"/>
                  </a:cubicBezTo>
                  <a:cubicBezTo>
                    <a:pt x="223" y="161"/>
                    <a:pt x="195" y="131"/>
                    <a:pt x="172" y="110"/>
                  </a:cubicBezTo>
                  <a:cubicBezTo>
                    <a:pt x="173" y="108"/>
                    <a:pt x="173" y="108"/>
                    <a:pt x="173" y="108"/>
                  </a:cubicBezTo>
                  <a:cubicBezTo>
                    <a:pt x="204" y="90"/>
                    <a:pt x="213" y="53"/>
                    <a:pt x="211" y="20"/>
                  </a:cubicBezTo>
                  <a:cubicBezTo>
                    <a:pt x="202" y="15"/>
                    <a:pt x="193" y="7"/>
                    <a:pt x="182" y="6"/>
                  </a:cubicBezTo>
                  <a:cubicBezTo>
                    <a:pt x="152" y="0"/>
                    <a:pt x="125" y="24"/>
                    <a:pt x="107" y="48"/>
                  </a:cubicBezTo>
                  <a:cubicBezTo>
                    <a:pt x="104" y="48"/>
                    <a:pt x="102" y="51"/>
                    <a:pt x="99" y="49"/>
                  </a:cubicBezTo>
                  <a:cubicBezTo>
                    <a:pt x="95" y="40"/>
                    <a:pt x="89" y="31"/>
                    <a:pt x="8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7"/>
            <p:cNvSpPr>
              <a:spLocks/>
            </p:cNvSpPr>
            <p:nvPr/>
          </p:nvSpPr>
          <p:spPr bwMode="auto">
            <a:xfrm>
              <a:off x="5776913" y="1152525"/>
              <a:ext cx="238125" cy="263525"/>
            </a:xfrm>
            <a:custGeom>
              <a:avLst/>
              <a:gdLst>
                <a:gd name="T0" fmla="*/ 48 w 56"/>
                <a:gd name="T1" fmla="*/ 10 h 62"/>
                <a:gd name="T2" fmla="*/ 16 w 56"/>
                <a:gd name="T3" fmla="*/ 6 h 62"/>
                <a:gd name="T4" fmla="*/ 0 w 56"/>
                <a:gd name="T5" fmla="*/ 29 h 62"/>
                <a:gd name="T6" fmla="*/ 16 w 56"/>
                <a:gd name="T7" fmla="*/ 58 h 62"/>
                <a:gd name="T8" fmla="*/ 38 w 56"/>
                <a:gd name="T9" fmla="*/ 58 h 62"/>
                <a:gd name="T10" fmla="*/ 56 w 56"/>
                <a:gd name="T11" fmla="*/ 31 h 62"/>
                <a:gd name="T12" fmla="*/ 48 w 56"/>
                <a:gd name="T13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2">
                  <a:moveTo>
                    <a:pt x="48" y="10"/>
                  </a:moveTo>
                  <a:cubicBezTo>
                    <a:pt x="39" y="3"/>
                    <a:pt x="26" y="0"/>
                    <a:pt x="16" y="6"/>
                  </a:cubicBezTo>
                  <a:cubicBezTo>
                    <a:pt x="8" y="12"/>
                    <a:pt x="1" y="20"/>
                    <a:pt x="0" y="29"/>
                  </a:cubicBezTo>
                  <a:cubicBezTo>
                    <a:pt x="1" y="41"/>
                    <a:pt x="6" y="52"/>
                    <a:pt x="16" y="58"/>
                  </a:cubicBezTo>
                  <a:cubicBezTo>
                    <a:pt x="23" y="61"/>
                    <a:pt x="31" y="62"/>
                    <a:pt x="38" y="58"/>
                  </a:cubicBezTo>
                  <a:cubicBezTo>
                    <a:pt x="51" y="56"/>
                    <a:pt x="51" y="41"/>
                    <a:pt x="56" y="31"/>
                  </a:cubicBezTo>
                  <a:cubicBezTo>
                    <a:pt x="56" y="24"/>
                    <a:pt x="54" y="15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8"/>
            <p:cNvSpPr>
              <a:spLocks/>
            </p:cNvSpPr>
            <p:nvPr/>
          </p:nvSpPr>
          <p:spPr bwMode="auto">
            <a:xfrm>
              <a:off x="5802313" y="1169988"/>
              <a:ext cx="195263" cy="215900"/>
            </a:xfrm>
            <a:custGeom>
              <a:avLst/>
              <a:gdLst>
                <a:gd name="T0" fmla="*/ 41 w 46"/>
                <a:gd name="T1" fmla="*/ 16 h 51"/>
                <a:gd name="T2" fmla="*/ 8 w 46"/>
                <a:gd name="T3" fmla="*/ 14 h 51"/>
                <a:gd name="T4" fmla="*/ 4 w 46"/>
                <a:gd name="T5" fmla="*/ 44 h 51"/>
                <a:gd name="T6" fmla="*/ 12 w 46"/>
                <a:gd name="T7" fmla="*/ 50 h 51"/>
                <a:gd name="T8" fmla="*/ 41 w 46"/>
                <a:gd name="T9" fmla="*/ 42 h 51"/>
                <a:gd name="T10" fmla="*/ 41 w 46"/>
                <a:gd name="T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51">
                  <a:moveTo>
                    <a:pt x="41" y="16"/>
                  </a:moveTo>
                  <a:cubicBezTo>
                    <a:pt x="35" y="0"/>
                    <a:pt x="17" y="5"/>
                    <a:pt x="8" y="14"/>
                  </a:cubicBezTo>
                  <a:cubicBezTo>
                    <a:pt x="2" y="22"/>
                    <a:pt x="0" y="34"/>
                    <a:pt x="4" y="44"/>
                  </a:cubicBezTo>
                  <a:cubicBezTo>
                    <a:pt x="4" y="50"/>
                    <a:pt x="9" y="48"/>
                    <a:pt x="12" y="50"/>
                  </a:cubicBezTo>
                  <a:cubicBezTo>
                    <a:pt x="22" y="50"/>
                    <a:pt x="34" y="51"/>
                    <a:pt x="41" y="42"/>
                  </a:cubicBezTo>
                  <a:cubicBezTo>
                    <a:pt x="46" y="34"/>
                    <a:pt x="45" y="24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9"/>
            <p:cNvSpPr>
              <a:spLocks/>
            </p:cNvSpPr>
            <p:nvPr/>
          </p:nvSpPr>
          <p:spPr bwMode="auto">
            <a:xfrm>
              <a:off x="5832476" y="1220788"/>
              <a:ext cx="127000" cy="131763"/>
            </a:xfrm>
            <a:custGeom>
              <a:avLst/>
              <a:gdLst>
                <a:gd name="T0" fmla="*/ 28 w 30"/>
                <a:gd name="T1" fmla="*/ 8 h 31"/>
                <a:gd name="T2" fmla="*/ 13 w 30"/>
                <a:gd name="T3" fmla="*/ 2 h 31"/>
                <a:gd name="T4" fmla="*/ 2 w 30"/>
                <a:gd name="T5" fmla="*/ 23 h 31"/>
                <a:gd name="T6" fmla="*/ 12 w 30"/>
                <a:gd name="T7" fmla="*/ 31 h 31"/>
                <a:gd name="T8" fmla="*/ 28 w 30"/>
                <a:gd name="T9" fmla="*/ 23 h 31"/>
                <a:gd name="T10" fmla="*/ 28 w 30"/>
                <a:gd name="T11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28" y="8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6" y="6"/>
                    <a:pt x="0" y="14"/>
                    <a:pt x="2" y="23"/>
                  </a:cubicBezTo>
                  <a:cubicBezTo>
                    <a:pt x="2" y="29"/>
                    <a:pt x="8" y="31"/>
                    <a:pt x="12" y="31"/>
                  </a:cubicBezTo>
                  <a:cubicBezTo>
                    <a:pt x="18" y="31"/>
                    <a:pt x="25" y="29"/>
                    <a:pt x="28" y="23"/>
                  </a:cubicBezTo>
                  <a:cubicBezTo>
                    <a:pt x="30" y="17"/>
                    <a:pt x="30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0"/>
            <p:cNvSpPr>
              <a:spLocks/>
            </p:cNvSpPr>
            <p:nvPr/>
          </p:nvSpPr>
          <p:spPr bwMode="auto">
            <a:xfrm>
              <a:off x="5624513" y="1281113"/>
              <a:ext cx="12700" cy="12700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0" y="1"/>
                    <a:pt x="0" y="2"/>
                  </a:cubicBezTo>
                  <a:cubicBezTo>
                    <a:pt x="1" y="3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1"/>
            <p:cNvSpPr>
              <a:spLocks/>
            </p:cNvSpPr>
            <p:nvPr/>
          </p:nvSpPr>
          <p:spPr bwMode="auto">
            <a:xfrm>
              <a:off x="5348288" y="1573213"/>
              <a:ext cx="250825" cy="217488"/>
            </a:xfrm>
            <a:custGeom>
              <a:avLst/>
              <a:gdLst>
                <a:gd name="T0" fmla="*/ 57 w 59"/>
                <a:gd name="T1" fmla="*/ 9 h 51"/>
                <a:gd name="T2" fmla="*/ 30 w 59"/>
                <a:gd name="T3" fmla="*/ 6 h 51"/>
                <a:gd name="T4" fmla="*/ 2 w 59"/>
                <a:gd name="T5" fmla="*/ 12 h 51"/>
                <a:gd name="T6" fmla="*/ 0 w 59"/>
                <a:gd name="T7" fmla="*/ 43 h 51"/>
                <a:gd name="T8" fmla="*/ 8 w 59"/>
                <a:gd name="T9" fmla="*/ 50 h 51"/>
                <a:gd name="T10" fmla="*/ 50 w 59"/>
                <a:gd name="T11" fmla="*/ 46 h 51"/>
                <a:gd name="T12" fmla="*/ 52 w 59"/>
                <a:gd name="T13" fmla="*/ 44 h 51"/>
                <a:gd name="T14" fmla="*/ 57 w 59"/>
                <a:gd name="T15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1">
                  <a:moveTo>
                    <a:pt x="57" y="9"/>
                  </a:moveTo>
                  <a:cubicBezTo>
                    <a:pt x="52" y="0"/>
                    <a:pt x="39" y="6"/>
                    <a:pt x="30" y="6"/>
                  </a:cubicBezTo>
                  <a:cubicBezTo>
                    <a:pt x="21" y="8"/>
                    <a:pt x="10" y="7"/>
                    <a:pt x="2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45"/>
                    <a:pt x="3" y="51"/>
                    <a:pt x="8" y="50"/>
                  </a:cubicBezTo>
                  <a:cubicBezTo>
                    <a:pt x="21" y="43"/>
                    <a:pt x="36" y="44"/>
                    <a:pt x="50" y="46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9" y="34"/>
                    <a:pt x="56" y="19"/>
                    <a:pt x="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2"/>
            <p:cNvSpPr>
              <a:spLocks/>
            </p:cNvSpPr>
            <p:nvPr/>
          </p:nvSpPr>
          <p:spPr bwMode="auto">
            <a:xfrm>
              <a:off x="4584701" y="1963738"/>
              <a:ext cx="1803400" cy="2514600"/>
            </a:xfrm>
            <a:custGeom>
              <a:avLst/>
              <a:gdLst>
                <a:gd name="T0" fmla="*/ 20 w 425"/>
                <a:gd name="T1" fmla="*/ 9 h 592"/>
                <a:gd name="T2" fmla="*/ 17 w 425"/>
                <a:gd name="T3" fmla="*/ 0 h 592"/>
                <a:gd name="T4" fmla="*/ 2 w 425"/>
                <a:gd name="T5" fmla="*/ 47 h 592"/>
                <a:gd name="T6" fmla="*/ 2 w 425"/>
                <a:gd name="T7" fmla="*/ 54 h 592"/>
                <a:gd name="T8" fmla="*/ 46 w 425"/>
                <a:gd name="T9" fmla="*/ 63 h 592"/>
                <a:gd name="T10" fmla="*/ 33 w 425"/>
                <a:gd name="T11" fmla="*/ 73 h 592"/>
                <a:gd name="T12" fmla="*/ 20 w 425"/>
                <a:gd name="T13" fmla="*/ 100 h 592"/>
                <a:gd name="T14" fmla="*/ 39 w 425"/>
                <a:gd name="T15" fmla="*/ 124 h 592"/>
                <a:gd name="T16" fmla="*/ 80 w 425"/>
                <a:gd name="T17" fmla="*/ 118 h 592"/>
                <a:gd name="T18" fmla="*/ 91 w 425"/>
                <a:gd name="T19" fmla="*/ 100 h 592"/>
                <a:gd name="T20" fmla="*/ 94 w 425"/>
                <a:gd name="T21" fmla="*/ 125 h 592"/>
                <a:gd name="T22" fmla="*/ 110 w 425"/>
                <a:gd name="T23" fmla="*/ 142 h 592"/>
                <a:gd name="T24" fmla="*/ 163 w 425"/>
                <a:gd name="T25" fmla="*/ 131 h 592"/>
                <a:gd name="T26" fmla="*/ 231 w 425"/>
                <a:gd name="T27" fmla="*/ 217 h 592"/>
                <a:gd name="T28" fmla="*/ 274 w 425"/>
                <a:gd name="T29" fmla="*/ 283 h 592"/>
                <a:gd name="T30" fmla="*/ 256 w 425"/>
                <a:gd name="T31" fmla="*/ 309 h 592"/>
                <a:gd name="T32" fmla="*/ 255 w 425"/>
                <a:gd name="T33" fmla="*/ 396 h 592"/>
                <a:gd name="T34" fmla="*/ 266 w 425"/>
                <a:gd name="T35" fmla="*/ 425 h 592"/>
                <a:gd name="T36" fmla="*/ 291 w 425"/>
                <a:gd name="T37" fmla="*/ 505 h 592"/>
                <a:gd name="T38" fmla="*/ 297 w 425"/>
                <a:gd name="T39" fmla="*/ 525 h 592"/>
                <a:gd name="T40" fmla="*/ 369 w 425"/>
                <a:gd name="T41" fmla="*/ 588 h 592"/>
                <a:gd name="T42" fmla="*/ 425 w 425"/>
                <a:gd name="T43" fmla="*/ 567 h 592"/>
                <a:gd name="T44" fmla="*/ 423 w 425"/>
                <a:gd name="T45" fmla="*/ 565 h 592"/>
                <a:gd name="T46" fmla="*/ 411 w 425"/>
                <a:gd name="T47" fmla="*/ 577 h 592"/>
                <a:gd name="T48" fmla="*/ 350 w 425"/>
                <a:gd name="T49" fmla="*/ 578 h 592"/>
                <a:gd name="T50" fmla="*/ 297 w 425"/>
                <a:gd name="T51" fmla="*/ 506 h 592"/>
                <a:gd name="T52" fmla="*/ 273 w 425"/>
                <a:gd name="T53" fmla="*/ 465 h 592"/>
                <a:gd name="T54" fmla="*/ 272 w 425"/>
                <a:gd name="T55" fmla="*/ 417 h 592"/>
                <a:gd name="T56" fmla="*/ 260 w 425"/>
                <a:gd name="T57" fmla="*/ 396 h 592"/>
                <a:gd name="T58" fmla="*/ 272 w 425"/>
                <a:gd name="T59" fmla="*/ 292 h 592"/>
                <a:gd name="T60" fmla="*/ 279 w 425"/>
                <a:gd name="T61" fmla="*/ 283 h 592"/>
                <a:gd name="T62" fmla="*/ 189 w 425"/>
                <a:gd name="T63" fmla="*/ 142 h 592"/>
                <a:gd name="T64" fmla="*/ 124 w 425"/>
                <a:gd name="T65" fmla="*/ 129 h 592"/>
                <a:gd name="T66" fmla="*/ 104 w 425"/>
                <a:gd name="T67" fmla="*/ 135 h 592"/>
                <a:gd name="T68" fmla="*/ 114 w 425"/>
                <a:gd name="T69" fmla="*/ 46 h 592"/>
                <a:gd name="T70" fmla="*/ 117 w 425"/>
                <a:gd name="T71" fmla="*/ 33 h 592"/>
                <a:gd name="T72" fmla="*/ 114 w 425"/>
                <a:gd name="T73" fmla="*/ 32 h 592"/>
                <a:gd name="T74" fmla="*/ 87 w 425"/>
                <a:gd name="T75" fmla="*/ 44 h 592"/>
                <a:gd name="T76" fmla="*/ 26 w 425"/>
                <a:gd name="T77" fmla="*/ 56 h 592"/>
                <a:gd name="T78" fmla="*/ 10 w 425"/>
                <a:gd name="T79" fmla="*/ 49 h 592"/>
                <a:gd name="T80" fmla="*/ 20 w 425"/>
                <a:gd name="T81" fmla="*/ 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5" h="592">
                  <a:moveTo>
                    <a:pt x="20" y="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17"/>
                    <a:pt x="17" y="36"/>
                    <a:pt x="2" y="47"/>
                  </a:cubicBezTo>
                  <a:cubicBezTo>
                    <a:pt x="1" y="49"/>
                    <a:pt x="0" y="51"/>
                    <a:pt x="2" y="54"/>
                  </a:cubicBezTo>
                  <a:cubicBezTo>
                    <a:pt x="13" y="64"/>
                    <a:pt x="32" y="60"/>
                    <a:pt x="46" y="63"/>
                  </a:cubicBezTo>
                  <a:cubicBezTo>
                    <a:pt x="42" y="67"/>
                    <a:pt x="36" y="67"/>
                    <a:pt x="33" y="73"/>
                  </a:cubicBezTo>
                  <a:cubicBezTo>
                    <a:pt x="29" y="83"/>
                    <a:pt x="15" y="87"/>
                    <a:pt x="20" y="100"/>
                  </a:cubicBezTo>
                  <a:cubicBezTo>
                    <a:pt x="21" y="110"/>
                    <a:pt x="30" y="119"/>
                    <a:pt x="39" y="124"/>
                  </a:cubicBezTo>
                  <a:cubicBezTo>
                    <a:pt x="53" y="132"/>
                    <a:pt x="69" y="126"/>
                    <a:pt x="80" y="118"/>
                  </a:cubicBezTo>
                  <a:cubicBezTo>
                    <a:pt x="84" y="113"/>
                    <a:pt x="88" y="106"/>
                    <a:pt x="91" y="100"/>
                  </a:cubicBezTo>
                  <a:cubicBezTo>
                    <a:pt x="93" y="107"/>
                    <a:pt x="91" y="118"/>
                    <a:pt x="94" y="125"/>
                  </a:cubicBezTo>
                  <a:cubicBezTo>
                    <a:pt x="98" y="131"/>
                    <a:pt x="100" y="142"/>
                    <a:pt x="110" y="142"/>
                  </a:cubicBezTo>
                  <a:cubicBezTo>
                    <a:pt x="123" y="129"/>
                    <a:pt x="145" y="126"/>
                    <a:pt x="163" y="131"/>
                  </a:cubicBezTo>
                  <a:cubicBezTo>
                    <a:pt x="198" y="147"/>
                    <a:pt x="211" y="188"/>
                    <a:pt x="231" y="217"/>
                  </a:cubicBezTo>
                  <a:cubicBezTo>
                    <a:pt x="244" y="240"/>
                    <a:pt x="260" y="261"/>
                    <a:pt x="274" y="283"/>
                  </a:cubicBezTo>
                  <a:cubicBezTo>
                    <a:pt x="268" y="292"/>
                    <a:pt x="260" y="299"/>
                    <a:pt x="256" y="309"/>
                  </a:cubicBezTo>
                  <a:cubicBezTo>
                    <a:pt x="244" y="335"/>
                    <a:pt x="244" y="370"/>
                    <a:pt x="255" y="396"/>
                  </a:cubicBezTo>
                  <a:cubicBezTo>
                    <a:pt x="257" y="406"/>
                    <a:pt x="269" y="413"/>
                    <a:pt x="266" y="425"/>
                  </a:cubicBezTo>
                  <a:cubicBezTo>
                    <a:pt x="264" y="456"/>
                    <a:pt x="269" y="484"/>
                    <a:pt x="291" y="505"/>
                  </a:cubicBezTo>
                  <a:cubicBezTo>
                    <a:pt x="297" y="525"/>
                    <a:pt x="297" y="525"/>
                    <a:pt x="297" y="525"/>
                  </a:cubicBezTo>
                  <a:cubicBezTo>
                    <a:pt x="311" y="553"/>
                    <a:pt x="337" y="582"/>
                    <a:pt x="369" y="588"/>
                  </a:cubicBezTo>
                  <a:cubicBezTo>
                    <a:pt x="390" y="592"/>
                    <a:pt x="412" y="584"/>
                    <a:pt x="425" y="567"/>
                  </a:cubicBezTo>
                  <a:cubicBezTo>
                    <a:pt x="425" y="566"/>
                    <a:pt x="424" y="565"/>
                    <a:pt x="423" y="565"/>
                  </a:cubicBezTo>
                  <a:cubicBezTo>
                    <a:pt x="411" y="577"/>
                    <a:pt x="411" y="577"/>
                    <a:pt x="411" y="577"/>
                  </a:cubicBezTo>
                  <a:cubicBezTo>
                    <a:pt x="393" y="589"/>
                    <a:pt x="369" y="586"/>
                    <a:pt x="350" y="578"/>
                  </a:cubicBezTo>
                  <a:cubicBezTo>
                    <a:pt x="326" y="561"/>
                    <a:pt x="303" y="535"/>
                    <a:pt x="297" y="506"/>
                  </a:cubicBezTo>
                  <a:cubicBezTo>
                    <a:pt x="285" y="494"/>
                    <a:pt x="278" y="479"/>
                    <a:pt x="273" y="465"/>
                  </a:cubicBezTo>
                  <a:cubicBezTo>
                    <a:pt x="270" y="449"/>
                    <a:pt x="269" y="433"/>
                    <a:pt x="272" y="417"/>
                  </a:cubicBezTo>
                  <a:cubicBezTo>
                    <a:pt x="260" y="396"/>
                    <a:pt x="260" y="396"/>
                    <a:pt x="260" y="396"/>
                  </a:cubicBezTo>
                  <a:cubicBezTo>
                    <a:pt x="246" y="362"/>
                    <a:pt x="246" y="319"/>
                    <a:pt x="272" y="292"/>
                  </a:cubicBezTo>
                  <a:cubicBezTo>
                    <a:pt x="274" y="288"/>
                    <a:pt x="279" y="287"/>
                    <a:pt x="279" y="283"/>
                  </a:cubicBezTo>
                  <a:cubicBezTo>
                    <a:pt x="247" y="237"/>
                    <a:pt x="221" y="188"/>
                    <a:pt x="189" y="142"/>
                  </a:cubicBezTo>
                  <a:cubicBezTo>
                    <a:pt x="174" y="123"/>
                    <a:pt x="146" y="122"/>
                    <a:pt x="124" y="129"/>
                  </a:cubicBezTo>
                  <a:cubicBezTo>
                    <a:pt x="117" y="131"/>
                    <a:pt x="112" y="141"/>
                    <a:pt x="104" y="135"/>
                  </a:cubicBezTo>
                  <a:cubicBezTo>
                    <a:pt x="86" y="108"/>
                    <a:pt x="101" y="72"/>
                    <a:pt x="114" y="46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67" y="50"/>
                    <a:pt x="48" y="60"/>
                    <a:pt x="26" y="56"/>
                  </a:cubicBezTo>
                  <a:cubicBezTo>
                    <a:pt x="20" y="56"/>
                    <a:pt x="13" y="54"/>
                    <a:pt x="10" y="49"/>
                  </a:cubicBezTo>
                  <a:cubicBezTo>
                    <a:pt x="20" y="39"/>
                    <a:pt x="17" y="22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"/>
            <p:cNvSpPr>
              <a:spLocks/>
            </p:cNvSpPr>
            <p:nvPr/>
          </p:nvSpPr>
          <p:spPr bwMode="auto">
            <a:xfrm>
              <a:off x="5208588" y="1951038"/>
              <a:ext cx="1019175" cy="1130300"/>
            </a:xfrm>
            <a:custGeom>
              <a:avLst/>
              <a:gdLst>
                <a:gd name="T0" fmla="*/ 159 w 240"/>
                <a:gd name="T1" fmla="*/ 66 h 266"/>
                <a:gd name="T2" fmla="*/ 81 w 240"/>
                <a:gd name="T3" fmla="*/ 7 h 266"/>
                <a:gd name="T4" fmla="*/ 45 w 240"/>
                <a:gd name="T5" fmla="*/ 16 h 266"/>
                <a:gd name="T6" fmla="*/ 40 w 240"/>
                <a:gd name="T7" fmla="*/ 41 h 266"/>
                <a:gd name="T8" fmla="*/ 9 w 240"/>
                <a:gd name="T9" fmla="*/ 62 h 266"/>
                <a:gd name="T10" fmla="*/ 4 w 240"/>
                <a:gd name="T11" fmla="*/ 81 h 266"/>
                <a:gd name="T12" fmla="*/ 78 w 240"/>
                <a:gd name="T13" fmla="*/ 125 h 266"/>
                <a:gd name="T14" fmla="*/ 121 w 240"/>
                <a:gd name="T15" fmla="*/ 210 h 266"/>
                <a:gd name="T16" fmla="*/ 197 w 240"/>
                <a:gd name="T17" fmla="*/ 261 h 266"/>
                <a:gd name="T18" fmla="*/ 235 w 240"/>
                <a:gd name="T19" fmla="*/ 225 h 266"/>
                <a:gd name="T20" fmla="*/ 230 w 240"/>
                <a:gd name="T21" fmla="*/ 218 h 266"/>
                <a:gd name="T22" fmla="*/ 213 w 240"/>
                <a:gd name="T23" fmla="*/ 248 h 266"/>
                <a:gd name="T24" fmla="*/ 166 w 240"/>
                <a:gd name="T25" fmla="*/ 247 h 266"/>
                <a:gd name="T26" fmla="*/ 86 w 240"/>
                <a:gd name="T27" fmla="*/ 126 h 266"/>
                <a:gd name="T28" fmla="*/ 15 w 240"/>
                <a:gd name="T29" fmla="*/ 77 h 266"/>
                <a:gd name="T30" fmla="*/ 10 w 240"/>
                <a:gd name="T31" fmla="*/ 73 h 266"/>
                <a:gd name="T32" fmla="*/ 47 w 240"/>
                <a:gd name="T33" fmla="*/ 52 h 266"/>
                <a:gd name="T34" fmla="*/ 45 w 240"/>
                <a:gd name="T35" fmla="*/ 31 h 266"/>
                <a:gd name="T36" fmla="*/ 53 w 240"/>
                <a:gd name="T37" fmla="*/ 17 h 266"/>
                <a:gd name="T38" fmla="*/ 129 w 240"/>
                <a:gd name="T39" fmla="*/ 59 h 266"/>
                <a:gd name="T40" fmla="*/ 147 w 240"/>
                <a:gd name="T41" fmla="*/ 72 h 266"/>
                <a:gd name="T42" fmla="*/ 125 w 240"/>
                <a:gd name="T43" fmla="*/ 118 h 266"/>
                <a:gd name="T44" fmla="*/ 149 w 240"/>
                <a:gd name="T45" fmla="*/ 177 h 266"/>
                <a:gd name="T46" fmla="*/ 172 w 240"/>
                <a:gd name="T47" fmla="*/ 180 h 266"/>
                <a:gd name="T48" fmla="*/ 188 w 240"/>
                <a:gd name="T49" fmla="*/ 160 h 266"/>
                <a:gd name="T50" fmla="*/ 187 w 240"/>
                <a:gd name="T51" fmla="*/ 150 h 266"/>
                <a:gd name="T52" fmla="*/ 163 w 240"/>
                <a:gd name="T53" fmla="*/ 137 h 266"/>
                <a:gd name="T54" fmla="*/ 165 w 240"/>
                <a:gd name="T55" fmla="*/ 114 h 266"/>
                <a:gd name="T56" fmla="*/ 221 w 240"/>
                <a:gd name="T57" fmla="*/ 91 h 266"/>
                <a:gd name="T58" fmla="*/ 225 w 240"/>
                <a:gd name="T59" fmla="*/ 103 h 266"/>
                <a:gd name="T60" fmla="*/ 216 w 240"/>
                <a:gd name="T61" fmla="*/ 173 h 266"/>
                <a:gd name="T62" fmla="*/ 229 w 240"/>
                <a:gd name="T63" fmla="*/ 211 h 266"/>
                <a:gd name="T64" fmla="*/ 236 w 240"/>
                <a:gd name="T65" fmla="*/ 216 h 266"/>
                <a:gd name="T66" fmla="*/ 225 w 240"/>
                <a:gd name="T67" fmla="*/ 183 h 266"/>
                <a:gd name="T68" fmla="*/ 234 w 240"/>
                <a:gd name="T69" fmla="*/ 156 h 266"/>
                <a:gd name="T70" fmla="*/ 238 w 240"/>
                <a:gd name="T71" fmla="*/ 138 h 266"/>
                <a:gd name="T72" fmla="*/ 233 w 240"/>
                <a:gd name="T73" fmla="*/ 88 h 266"/>
                <a:gd name="T74" fmla="*/ 228 w 240"/>
                <a:gd name="T75" fmla="*/ 85 h 266"/>
                <a:gd name="T76" fmla="*/ 162 w 240"/>
                <a:gd name="T77" fmla="*/ 107 h 266"/>
                <a:gd name="T78" fmla="*/ 157 w 240"/>
                <a:gd name="T79" fmla="*/ 141 h 266"/>
                <a:gd name="T80" fmla="*/ 169 w 240"/>
                <a:gd name="T81" fmla="*/ 149 h 266"/>
                <a:gd name="T82" fmla="*/ 179 w 240"/>
                <a:gd name="T83" fmla="*/ 161 h 266"/>
                <a:gd name="T84" fmla="*/ 172 w 240"/>
                <a:gd name="T85" fmla="*/ 172 h 266"/>
                <a:gd name="T86" fmla="*/ 136 w 240"/>
                <a:gd name="T87" fmla="*/ 154 h 266"/>
                <a:gd name="T88" fmla="*/ 135 w 240"/>
                <a:gd name="T89" fmla="*/ 98 h 266"/>
                <a:gd name="T90" fmla="*/ 146 w 240"/>
                <a:gd name="T91" fmla="*/ 83 h 266"/>
                <a:gd name="T92" fmla="*/ 160 w 240"/>
                <a:gd name="T93" fmla="*/ 71 h 266"/>
                <a:gd name="T94" fmla="*/ 159 w 240"/>
                <a:gd name="T95" fmla="*/ 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" h="266">
                  <a:moveTo>
                    <a:pt x="159" y="66"/>
                  </a:moveTo>
                  <a:cubicBezTo>
                    <a:pt x="124" y="62"/>
                    <a:pt x="113" y="19"/>
                    <a:pt x="81" y="7"/>
                  </a:cubicBezTo>
                  <a:cubicBezTo>
                    <a:pt x="68" y="2"/>
                    <a:pt x="54" y="7"/>
                    <a:pt x="45" y="16"/>
                  </a:cubicBezTo>
                  <a:cubicBezTo>
                    <a:pt x="39" y="23"/>
                    <a:pt x="38" y="33"/>
                    <a:pt x="40" y="41"/>
                  </a:cubicBezTo>
                  <a:cubicBezTo>
                    <a:pt x="31" y="50"/>
                    <a:pt x="17" y="52"/>
                    <a:pt x="9" y="62"/>
                  </a:cubicBezTo>
                  <a:cubicBezTo>
                    <a:pt x="8" y="69"/>
                    <a:pt x="0" y="74"/>
                    <a:pt x="4" y="81"/>
                  </a:cubicBezTo>
                  <a:cubicBezTo>
                    <a:pt x="33" y="83"/>
                    <a:pt x="63" y="97"/>
                    <a:pt x="78" y="125"/>
                  </a:cubicBezTo>
                  <a:cubicBezTo>
                    <a:pt x="92" y="153"/>
                    <a:pt x="103" y="183"/>
                    <a:pt x="121" y="210"/>
                  </a:cubicBezTo>
                  <a:cubicBezTo>
                    <a:pt x="140" y="234"/>
                    <a:pt x="161" y="266"/>
                    <a:pt x="197" y="261"/>
                  </a:cubicBezTo>
                  <a:cubicBezTo>
                    <a:pt x="215" y="259"/>
                    <a:pt x="231" y="242"/>
                    <a:pt x="235" y="225"/>
                  </a:cubicBezTo>
                  <a:cubicBezTo>
                    <a:pt x="234" y="222"/>
                    <a:pt x="233" y="218"/>
                    <a:pt x="230" y="218"/>
                  </a:cubicBezTo>
                  <a:cubicBezTo>
                    <a:pt x="230" y="230"/>
                    <a:pt x="222" y="240"/>
                    <a:pt x="213" y="248"/>
                  </a:cubicBezTo>
                  <a:cubicBezTo>
                    <a:pt x="199" y="258"/>
                    <a:pt x="180" y="255"/>
                    <a:pt x="166" y="247"/>
                  </a:cubicBezTo>
                  <a:cubicBezTo>
                    <a:pt x="124" y="216"/>
                    <a:pt x="107" y="169"/>
                    <a:pt x="86" y="126"/>
                  </a:cubicBezTo>
                  <a:cubicBezTo>
                    <a:pt x="74" y="98"/>
                    <a:pt x="45" y="80"/>
                    <a:pt x="15" y="77"/>
                  </a:cubicBezTo>
                  <a:cubicBezTo>
                    <a:pt x="13" y="76"/>
                    <a:pt x="9" y="77"/>
                    <a:pt x="10" y="73"/>
                  </a:cubicBezTo>
                  <a:cubicBezTo>
                    <a:pt x="15" y="59"/>
                    <a:pt x="33" y="52"/>
                    <a:pt x="47" y="52"/>
                  </a:cubicBezTo>
                  <a:cubicBezTo>
                    <a:pt x="60" y="47"/>
                    <a:pt x="42" y="40"/>
                    <a:pt x="45" y="31"/>
                  </a:cubicBezTo>
                  <a:cubicBezTo>
                    <a:pt x="45" y="25"/>
                    <a:pt x="49" y="21"/>
                    <a:pt x="53" y="17"/>
                  </a:cubicBezTo>
                  <a:cubicBezTo>
                    <a:pt x="86" y="0"/>
                    <a:pt x="108" y="41"/>
                    <a:pt x="129" y="59"/>
                  </a:cubicBezTo>
                  <a:cubicBezTo>
                    <a:pt x="135" y="63"/>
                    <a:pt x="142" y="67"/>
                    <a:pt x="147" y="72"/>
                  </a:cubicBezTo>
                  <a:cubicBezTo>
                    <a:pt x="135" y="85"/>
                    <a:pt x="129" y="100"/>
                    <a:pt x="125" y="118"/>
                  </a:cubicBezTo>
                  <a:cubicBezTo>
                    <a:pt x="119" y="141"/>
                    <a:pt x="129" y="163"/>
                    <a:pt x="149" y="177"/>
                  </a:cubicBezTo>
                  <a:cubicBezTo>
                    <a:pt x="156" y="179"/>
                    <a:pt x="163" y="182"/>
                    <a:pt x="172" y="180"/>
                  </a:cubicBezTo>
                  <a:cubicBezTo>
                    <a:pt x="179" y="175"/>
                    <a:pt x="186" y="170"/>
                    <a:pt x="188" y="16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3" y="140"/>
                    <a:pt x="170" y="143"/>
                    <a:pt x="163" y="137"/>
                  </a:cubicBezTo>
                  <a:cubicBezTo>
                    <a:pt x="159" y="129"/>
                    <a:pt x="162" y="122"/>
                    <a:pt x="165" y="114"/>
                  </a:cubicBezTo>
                  <a:cubicBezTo>
                    <a:pt x="177" y="96"/>
                    <a:pt x="198" y="87"/>
                    <a:pt x="221" y="91"/>
                  </a:cubicBezTo>
                  <a:cubicBezTo>
                    <a:pt x="225" y="93"/>
                    <a:pt x="225" y="98"/>
                    <a:pt x="225" y="103"/>
                  </a:cubicBezTo>
                  <a:cubicBezTo>
                    <a:pt x="234" y="125"/>
                    <a:pt x="235" y="155"/>
                    <a:pt x="216" y="173"/>
                  </a:cubicBezTo>
                  <a:cubicBezTo>
                    <a:pt x="215" y="187"/>
                    <a:pt x="231" y="196"/>
                    <a:pt x="229" y="211"/>
                  </a:cubicBezTo>
                  <a:cubicBezTo>
                    <a:pt x="231" y="213"/>
                    <a:pt x="233" y="218"/>
                    <a:pt x="236" y="216"/>
                  </a:cubicBezTo>
                  <a:cubicBezTo>
                    <a:pt x="238" y="204"/>
                    <a:pt x="233" y="192"/>
                    <a:pt x="225" y="183"/>
                  </a:cubicBezTo>
                  <a:cubicBezTo>
                    <a:pt x="217" y="172"/>
                    <a:pt x="233" y="166"/>
                    <a:pt x="234" y="156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40" y="120"/>
                    <a:pt x="226" y="106"/>
                    <a:pt x="233" y="88"/>
                  </a:cubicBezTo>
                  <a:cubicBezTo>
                    <a:pt x="232" y="87"/>
                    <a:pt x="230" y="86"/>
                    <a:pt x="228" y="85"/>
                  </a:cubicBezTo>
                  <a:cubicBezTo>
                    <a:pt x="203" y="81"/>
                    <a:pt x="176" y="87"/>
                    <a:pt x="162" y="107"/>
                  </a:cubicBezTo>
                  <a:cubicBezTo>
                    <a:pt x="156" y="118"/>
                    <a:pt x="153" y="129"/>
                    <a:pt x="157" y="141"/>
                  </a:cubicBezTo>
                  <a:cubicBezTo>
                    <a:pt x="159" y="147"/>
                    <a:pt x="164" y="148"/>
                    <a:pt x="169" y="149"/>
                  </a:cubicBezTo>
                  <a:cubicBezTo>
                    <a:pt x="175" y="149"/>
                    <a:pt x="180" y="155"/>
                    <a:pt x="179" y="161"/>
                  </a:cubicBezTo>
                  <a:cubicBezTo>
                    <a:pt x="177" y="166"/>
                    <a:pt x="177" y="171"/>
                    <a:pt x="172" y="172"/>
                  </a:cubicBezTo>
                  <a:cubicBezTo>
                    <a:pt x="156" y="177"/>
                    <a:pt x="144" y="166"/>
                    <a:pt x="136" y="154"/>
                  </a:cubicBezTo>
                  <a:cubicBezTo>
                    <a:pt x="124" y="138"/>
                    <a:pt x="131" y="116"/>
                    <a:pt x="135" y="98"/>
                  </a:cubicBezTo>
                  <a:cubicBezTo>
                    <a:pt x="140" y="94"/>
                    <a:pt x="140" y="87"/>
                    <a:pt x="146" y="83"/>
                  </a:cubicBezTo>
                  <a:cubicBezTo>
                    <a:pt x="151" y="80"/>
                    <a:pt x="153" y="71"/>
                    <a:pt x="160" y="71"/>
                  </a:cubicBezTo>
                  <a:cubicBezTo>
                    <a:pt x="162" y="70"/>
                    <a:pt x="161" y="67"/>
                    <a:pt x="15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4"/>
            <p:cNvSpPr>
              <a:spLocks/>
            </p:cNvSpPr>
            <p:nvPr/>
          </p:nvSpPr>
          <p:spPr bwMode="auto">
            <a:xfrm>
              <a:off x="5314951" y="2036763"/>
              <a:ext cx="857250" cy="955675"/>
            </a:xfrm>
            <a:custGeom>
              <a:avLst/>
              <a:gdLst>
                <a:gd name="T0" fmla="*/ 108 w 202"/>
                <a:gd name="T1" fmla="*/ 51 h 225"/>
                <a:gd name="T2" fmla="*/ 41 w 202"/>
                <a:gd name="T3" fmla="*/ 0 h 225"/>
                <a:gd name="T4" fmla="*/ 30 w 202"/>
                <a:gd name="T5" fmla="*/ 6 h 225"/>
                <a:gd name="T6" fmla="*/ 35 w 202"/>
                <a:gd name="T7" fmla="*/ 34 h 225"/>
                <a:gd name="T8" fmla="*/ 3 w 202"/>
                <a:gd name="T9" fmla="*/ 46 h 225"/>
                <a:gd name="T10" fmla="*/ 3 w 202"/>
                <a:gd name="T11" fmla="*/ 52 h 225"/>
                <a:gd name="T12" fmla="*/ 26 w 202"/>
                <a:gd name="T13" fmla="*/ 57 h 225"/>
                <a:gd name="T14" fmla="*/ 94 w 202"/>
                <a:gd name="T15" fmla="*/ 157 h 225"/>
                <a:gd name="T16" fmla="*/ 171 w 202"/>
                <a:gd name="T17" fmla="*/ 223 h 225"/>
                <a:gd name="T18" fmla="*/ 192 w 202"/>
                <a:gd name="T19" fmla="*/ 211 h 225"/>
                <a:gd name="T20" fmla="*/ 175 w 202"/>
                <a:gd name="T21" fmla="*/ 155 h 225"/>
                <a:gd name="T22" fmla="*/ 197 w 202"/>
                <a:gd name="T23" fmla="*/ 123 h 225"/>
                <a:gd name="T24" fmla="*/ 189 w 202"/>
                <a:gd name="T25" fmla="*/ 81 h 225"/>
                <a:gd name="T26" fmla="*/ 151 w 202"/>
                <a:gd name="T27" fmla="*/ 90 h 225"/>
                <a:gd name="T28" fmla="*/ 145 w 202"/>
                <a:gd name="T29" fmla="*/ 106 h 225"/>
                <a:gd name="T30" fmla="*/ 171 w 202"/>
                <a:gd name="T31" fmla="*/ 129 h 225"/>
                <a:gd name="T32" fmla="*/ 167 w 202"/>
                <a:gd name="T33" fmla="*/ 157 h 225"/>
                <a:gd name="T34" fmla="*/ 119 w 202"/>
                <a:gd name="T35" fmla="*/ 164 h 225"/>
                <a:gd name="T36" fmla="*/ 97 w 202"/>
                <a:gd name="T37" fmla="*/ 140 h 225"/>
                <a:gd name="T38" fmla="*/ 101 w 202"/>
                <a:gd name="T39" fmla="*/ 62 h 225"/>
                <a:gd name="T40" fmla="*/ 108 w 202"/>
                <a:gd name="T41" fmla="*/ 5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2" h="225">
                  <a:moveTo>
                    <a:pt x="108" y="51"/>
                  </a:moveTo>
                  <a:cubicBezTo>
                    <a:pt x="85" y="38"/>
                    <a:pt x="69" y="7"/>
                    <a:pt x="41" y="0"/>
                  </a:cubicBezTo>
                  <a:cubicBezTo>
                    <a:pt x="37" y="1"/>
                    <a:pt x="33" y="2"/>
                    <a:pt x="30" y="6"/>
                  </a:cubicBezTo>
                  <a:cubicBezTo>
                    <a:pt x="24" y="16"/>
                    <a:pt x="33" y="25"/>
                    <a:pt x="35" y="34"/>
                  </a:cubicBezTo>
                  <a:cubicBezTo>
                    <a:pt x="24" y="39"/>
                    <a:pt x="13" y="41"/>
                    <a:pt x="3" y="46"/>
                  </a:cubicBezTo>
                  <a:cubicBezTo>
                    <a:pt x="1" y="47"/>
                    <a:pt x="0" y="50"/>
                    <a:pt x="3" y="52"/>
                  </a:cubicBezTo>
                  <a:cubicBezTo>
                    <a:pt x="11" y="52"/>
                    <a:pt x="18" y="54"/>
                    <a:pt x="26" y="57"/>
                  </a:cubicBezTo>
                  <a:cubicBezTo>
                    <a:pt x="63" y="79"/>
                    <a:pt x="78" y="121"/>
                    <a:pt x="94" y="157"/>
                  </a:cubicBezTo>
                  <a:cubicBezTo>
                    <a:pt x="110" y="185"/>
                    <a:pt x="135" y="225"/>
                    <a:pt x="171" y="223"/>
                  </a:cubicBezTo>
                  <a:cubicBezTo>
                    <a:pt x="180" y="225"/>
                    <a:pt x="186" y="217"/>
                    <a:pt x="192" y="211"/>
                  </a:cubicBezTo>
                  <a:cubicBezTo>
                    <a:pt x="200" y="189"/>
                    <a:pt x="187" y="171"/>
                    <a:pt x="175" y="155"/>
                  </a:cubicBezTo>
                  <a:cubicBezTo>
                    <a:pt x="183" y="144"/>
                    <a:pt x="192" y="135"/>
                    <a:pt x="197" y="123"/>
                  </a:cubicBezTo>
                  <a:cubicBezTo>
                    <a:pt x="202" y="107"/>
                    <a:pt x="194" y="94"/>
                    <a:pt x="189" y="81"/>
                  </a:cubicBezTo>
                  <a:cubicBezTo>
                    <a:pt x="176" y="78"/>
                    <a:pt x="162" y="80"/>
                    <a:pt x="151" y="90"/>
                  </a:cubicBezTo>
                  <a:cubicBezTo>
                    <a:pt x="148" y="95"/>
                    <a:pt x="144" y="100"/>
                    <a:pt x="145" y="106"/>
                  </a:cubicBezTo>
                  <a:cubicBezTo>
                    <a:pt x="155" y="111"/>
                    <a:pt x="168" y="116"/>
                    <a:pt x="171" y="129"/>
                  </a:cubicBezTo>
                  <a:cubicBezTo>
                    <a:pt x="174" y="138"/>
                    <a:pt x="171" y="149"/>
                    <a:pt x="167" y="157"/>
                  </a:cubicBezTo>
                  <a:cubicBezTo>
                    <a:pt x="155" y="171"/>
                    <a:pt x="135" y="167"/>
                    <a:pt x="119" y="164"/>
                  </a:cubicBezTo>
                  <a:cubicBezTo>
                    <a:pt x="108" y="161"/>
                    <a:pt x="101" y="150"/>
                    <a:pt x="97" y="140"/>
                  </a:cubicBezTo>
                  <a:cubicBezTo>
                    <a:pt x="88" y="115"/>
                    <a:pt x="86" y="84"/>
                    <a:pt x="101" y="62"/>
                  </a:cubicBezTo>
                  <a:cubicBezTo>
                    <a:pt x="104" y="58"/>
                    <a:pt x="108" y="56"/>
                    <a:pt x="1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5"/>
            <p:cNvSpPr>
              <a:spLocks/>
            </p:cNvSpPr>
            <p:nvPr/>
          </p:nvSpPr>
          <p:spPr bwMode="auto">
            <a:xfrm>
              <a:off x="4800601" y="2143125"/>
              <a:ext cx="242888" cy="220663"/>
            </a:xfrm>
            <a:custGeom>
              <a:avLst/>
              <a:gdLst>
                <a:gd name="T0" fmla="*/ 57 w 57"/>
                <a:gd name="T1" fmla="*/ 0 h 52"/>
                <a:gd name="T2" fmla="*/ 53 w 57"/>
                <a:gd name="T3" fmla="*/ 0 h 52"/>
                <a:gd name="T4" fmla="*/ 0 w 57"/>
                <a:gd name="T5" fmla="*/ 20 h 52"/>
                <a:gd name="T6" fmla="*/ 17 w 57"/>
                <a:gd name="T7" fmla="*/ 23 h 52"/>
                <a:gd name="T8" fmla="*/ 40 w 57"/>
                <a:gd name="T9" fmla="*/ 52 h 52"/>
                <a:gd name="T10" fmla="*/ 57 w 57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2"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36" y="8"/>
                    <a:pt x="18" y="14"/>
                    <a:pt x="0" y="20"/>
                  </a:cubicBezTo>
                  <a:cubicBezTo>
                    <a:pt x="5" y="23"/>
                    <a:pt x="11" y="21"/>
                    <a:pt x="17" y="23"/>
                  </a:cubicBezTo>
                  <a:cubicBezTo>
                    <a:pt x="31" y="27"/>
                    <a:pt x="35" y="41"/>
                    <a:pt x="40" y="52"/>
                  </a:cubicBezTo>
                  <a:cubicBezTo>
                    <a:pt x="43" y="34"/>
                    <a:pt x="50" y="17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6"/>
            <p:cNvSpPr>
              <a:spLocks/>
            </p:cNvSpPr>
            <p:nvPr/>
          </p:nvSpPr>
          <p:spPr bwMode="auto">
            <a:xfrm>
              <a:off x="4681538" y="2249488"/>
              <a:ext cx="268288" cy="241300"/>
            </a:xfrm>
            <a:custGeom>
              <a:avLst/>
              <a:gdLst>
                <a:gd name="T0" fmla="*/ 55 w 63"/>
                <a:gd name="T1" fmla="*/ 11 h 57"/>
                <a:gd name="T2" fmla="*/ 32 w 63"/>
                <a:gd name="T3" fmla="*/ 0 h 57"/>
                <a:gd name="T4" fmla="*/ 4 w 63"/>
                <a:gd name="T5" fmla="*/ 21 h 57"/>
                <a:gd name="T6" fmla="*/ 6 w 63"/>
                <a:gd name="T7" fmla="*/ 41 h 57"/>
                <a:gd name="T8" fmla="*/ 37 w 63"/>
                <a:gd name="T9" fmla="*/ 56 h 57"/>
                <a:gd name="T10" fmla="*/ 60 w 63"/>
                <a:gd name="T11" fmla="*/ 40 h 57"/>
                <a:gd name="T12" fmla="*/ 55 w 63"/>
                <a:gd name="T13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7">
                  <a:moveTo>
                    <a:pt x="55" y="11"/>
                  </a:moveTo>
                  <a:cubicBezTo>
                    <a:pt x="49" y="4"/>
                    <a:pt x="41" y="1"/>
                    <a:pt x="32" y="0"/>
                  </a:cubicBezTo>
                  <a:cubicBezTo>
                    <a:pt x="18" y="0"/>
                    <a:pt x="12" y="12"/>
                    <a:pt x="4" y="21"/>
                  </a:cubicBezTo>
                  <a:cubicBezTo>
                    <a:pt x="0" y="28"/>
                    <a:pt x="3" y="34"/>
                    <a:pt x="6" y="41"/>
                  </a:cubicBezTo>
                  <a:cubicBezTo>
                    <a:pt x="13" y="51"/>
                    <a:pt x="23" y="57"/>
                    <a:pt x="37" y="56"/>
                  </a:cubicBezTo>
                  <a:cubicBezTo>
                    <a:pt x="45" y="53"/>
                    <a:pt x="55" y="50"/>
                    <a:pt x="60" y="40"/>
                  </a:cubicBezTo>
                  <a:cubicBezTo>
                    <a:pt x="63" y="30"/>
                    <a:pt x="60" y="20"/>
                    <a:pt x="5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4733926" y="2270125"/>
              <a:ext cx="177800" cy="190500"/>
            </a:xfrm>
            <a:custGeom>
              <a:avLst/>
              <a:gdLst>
                <a:gd name="T0" fmla="*/ 32 w 42"/>
                <a:gd name="T1" fmla="*/ 5 h 45"/>
                <a:gd name="T2" fmla="*/ 18 w 42"/>
                <a:gd name="T3" fmla="*/ 2 h 45"/>
                <a:gd name="T4" fmla="*/ 1 w 42"/>
                <a:gd name="T5" fmla="*/ 24 h 45"/>
                <a:gd name="T6" fmla="*/ 8 w 42"/>
                <a:gd name="T7" fmla="*/ 41 h 45"/>
                <a:gd name="T8" fmla="*/ 38 w 42"/>
                <a:gd name="T9" fmla="*/ 34 h 45"/>
                <a:gd name="T10" fmla="*/ 37 w 42"/>
                <a:gd name="T11" fmla="*/ 21 h 45"/>
                <a:gd name="T12" fmla="*/ 34 w 42"/>
                <a:gd name="T13" fmla="*/ 27 h 45"/>
                <a:gd name="T14" fmla="*/ 19 w 42"/>
                <a:gd name="T15" fmla="*/ 36 h 45"/>
                <a:gd name="T16" fmla="*/ 9 w 42"/>
                <a:gd name="T17" fmla="*/ 32 h 45"/>
                <a:gd name="T18" fmla="*/ 10 w 42"/>
                <a:gd name="T19" fmla="*/ 16 h 45"/>
                <a:gd name="T20" fmla="*/ 25 w 42"/>
                <a:gd name="T21" fmla="*/ 9 h 45"/>
                <a:gd name="T22" fmla="*/ 33 w 42"/>
                <a:gd name="T23" fmla="*/ 11 h 45"/>
                <a:gd name="T24" fmla="*/ 42 w 42"/>
                <a:gd name="T25" fmla="*/ 20 h 45"/>
                <a:gd name="T26" fmla="*/ 32 w 42"/>
                <a:gd name="T2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5">
                  <a:moveTo>
                    <a:pt x="32" y="5"/>
                  </a:moveTo>
                  <a:cubicBezTo>
                    <a:pt x="27" y="8"/>
                    <a:pt x="24" y="0"/>
                    <a:pt x="18" y="2"/>
                  </a:cubicBezTo>
                  <a:cubicBezTo>
                    <a:pt x="9" y="5"/>
                    <a:pt x="2" y="15"/>
                    <a:pt x="1" y="24"/>
                  </a:cubicBezTo>
                  <a:cubicBezTo>
                    <a:pt x="0" y="30"/>
                    <a:pt x="2" y="38"/>
                    <a:pt x="8" y="41"/>
                  </a:cubicBezTo>
                  <a:cubicBezTo>
                    <a:pt x="18" y="45"/>
                    <a:pt x="30" y="42"/>
                    <a:pt x="38" y="34"/>
                  </a:cubicBezTo>
                  <a:cubicBezTo>
                    <a:pt x="41" y="30"/>
                    <a:pt x="41" y="25"/>
                    <a:pt x="37" y="21"/>
                  </a:cubicBezTo>
                  <a:cubicBezTo>
                    <a:pt x="34" y="21"/>
                    <a:pt x="35" y="25"/>
                    <a:pt x="34" y="27"/>
                  </a:cubicBezTo>
                  <a:cubicBezTo>
                    <a:pt x="31" y="33"/>
                    <a:pt x="25" y="36"/>
                    <a:pt x="19" y="36"/>
                  </a:cubicBezTo>
                  <a:cubicBezTo>
                    <a:pt x="15" y="36"/>
                    <a:pt x="11" y="36"/>
                    <a:pt x="9" y="32"/>
                  </a:cubicBezTo>
                  <a:cubicBezTo>
                    <a:pt x="6" y="27"/>
                    <a:pt x="7" y="21"/>
                    <a:pt x="10" y="16"/>
                  </a:cubicBezTo>
                  <a:cubicBezTo>
                    <a:pt x="14" y="13"/>
                    <a:pt x="18" y="8"/>
                    <a:pt x="25" y="9"/>
                  </a:cubicBezTo>
                  <a:cubicBezTo>
                    <a:pt x="27" y="11"/>
                    <a:pt x="30" y="9"/>
                    <a:pt x="33" y="11"/>
                  </a:cubicBezTo>
                  <a:cubicBezTo>
                    <a:pt x="37" y="13"/>
                    <a:pt x="37" y="23"/>
                    <a:pt x="42" y="20"/>
                  </a:cubicBezTo>
                  <a:cubicBezTo>
                    <a:pt x="42" y="14"/>
                    <a:pt x="37" y="7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8"/>
            <p:cNvSpPr>
              <a:spLocks/>
            </p:cNvSpPr>
            <p:nvPr/>
          </p:nvSpPr>
          <p:spPr bwMode="auto">
            <a:xfrm>
              <a:off x="6202363" y="3089275"/>
              <a:ext cx="211138" cy="1262063"/>
            </a:xfrm>
            <a:custGeom>
              <a:avLst/>
              <a:gdLst>
                <a:gd name="T0" fmla="*/ 21 w 50"/>
                <a:gd name="T1" fmla="*/ 20 h 297"/>
                <a:gd name="T2" fmla="*/ 44 w 50"/>
                <a:gd name="T3" fmla="*/ 56 h 297"/>
                <a:gd name="T4" fmla="*/ 49 w 50"/>
                <a:gd name="T5" fmla="*/ 104 h 297"/>
                <a:gd name="T6" fmla="*/ 40 w 50"/>
                <a:gd name="T7" fmla="*/ 167 h 297"/>
                <a:gd name="T8" fmla="*/ 20 w 50"/>
                <a:gd name="T9" fmla="*/ 239 h 297"/>
                <a:gd name="T10" fmla="*/ 32 w 50"/>
                <a:gd name="T11" fmla="*/ 288 h 297"/>
                <a:gd name="T12" fmla="*/ 43 w 50"/>
                <a:gd name="T13" fmla="*/ 297 h 297"/>
                <a:gd name="T14" fmla="*/ 27 w 50"/>
                <a:gd name="T15" fmla="*/ 288 h 297"/>
                <a:gd name="T16" fmla="*/ 29 w 50"/>
                <a:gd name="T17" fmla="*/ 188 h 297"/>
                <a:gd name="T18" fmla="*/ 43 w 50"/>
                <a:gd name="T19" fmla="*/ 67 h 297"/>
                <a:gd name="T20" fmla="*/ 15 w 50"/>
                <a:gd name="T21" fmla="*/ 21 h 297"/>
                <a:gd name="T22" fmla="*/ 21 w 50"/>
                <a:gd name="T23" fmla="*/ 16 h 297"/>
                <a:gd name="T24" fmla="*/ 32 w 50"/>
                <a:gd name="T25" fmla="*/ 0 h 297"/>
                <a:gd name="T26" fmla="*/ 21 w 50"/>
                <a:gd name="T27" fmla="*/ 2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97">
                  <a:moveTo>
                    <a:pt x="21" y="20"/>
                  </a:moveTo>
                  <a:cubicBezTo>
                    <a:pt x="29" y="31"/>
                    <a:pt x="40" y="43"/>
                    <a:pt x="44" y="56"/>
                  </a:cubicBezTo>
                  <a:cubicBezTo>
                    <a:pt x="50" y="70"/>
                    <a:pt x="48" y="89"/>
                    <a:pt x="49" y="104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30" y="189"/>
                    <a:pt x="29" y="216"/>
                    <a:pt x="20" y="239"/>
                  </a:cubicBezTo>
                  <a:cubicBezTo>
                    <a:pt x="16" y="256"/>
                    <a:pt x="19" y="275"/>
                    <a:pt x="32" y="288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38" y="297"/>
                    <a:pt x="32" y="291"/>
                    <a:pt x="27" y="288"/>
                  </a:cubicBezTo>
                  <a:cubicBezTo>
                    <a:pt x="0" y="258"/>
                    <a:pt x="26" y="221"/>
                    <a:pt x="29" y="188"/>
                  </a:cubicBezTo>
                  <a:cubicBezTo>
                    <a:pt x="42" y="150"/>
                    <a:pt x="48" y="106"/>
                    <a:pt x="43" y="67"/>
                  </a:cubicBezTo>
                  <a:cubicBezTo>
                    <a:pt x="40" y="49"/>
                    <a:pt x="27" y="34"/>
                    <a:pt x="15" y="21"/>
                  </a:cubicBezTo>
                  <a:cubicBezTo>
                    <a:pt x="15" y="17"/>
                    <a:pt x="19" y="18"/>
                    <a:pt x="21" y="16"/>
                  </a:cubicBezTo>
                  <a:cubicBezTo>
                    <a:pt x="26" y="11"/>
                    <a:pt x="29" y="4"/>
                    <a:pt x="32" y="0"/>
                  </a:cubicBezTo>
                  <a:cubicBezTo>
                    <a:pt x="35" y="8"/>
                    <a:pt x="24" y="13"/>
                    <a:pt x="2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9"/>
            <p:cNvSpPr>
              <a:spLocks/>
            </p:cNvSpPr>
            <p:nvPr/>
          </p:nvSpPr>
          <p:spPr bwMode="auto">
            <a:xfrm>
              <a:off x="5989638" y="3273425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0"/>
            <p:cNvSpPr>
              <a:spLocks/>
            </p:cNvSpPr>
            <p:nvPr/>
          </p:nvSpPr>
          <p:spPr bwMode="auto">
            <a:xfrm>
              <a:off x="5815013" y="3281363"/>
              <a:ext cx="476250" cy="938213"/>
            </a:xfrm>
            <a:custGeom>
              <a:avLst/>
              <a:gdLst>
                <a:gd name="T0" fmla="*/ 99 w 112"/>
                <a:gd name="T1" fmla="*/ 41 h 221"/>
                <a:gd name="T2" fmla="*/ 72 w 112"/>
                <a:gd name="T3" fmla="*/ 174 h 221"/>
                <a:gd name="T4" fmla="*/ 74 w 112"/>
                <a:gd name="T5" fmla="*/ 218 h 221"/>
                <a:gd name="T6" fmla="*/ 70 w 112"/>
                <a:gd name="T7" fmla="*/ 221 h 221"/>
                <a:gd name="T8" fmla="*/ 37 w 112"/>
                <a:gd name="T9" fmla="*/ 166 h 221"/>
                <a:gd name="T10" fmla="*/ 12 w 112"/>
                <a:gd name="T11" fmla="*/ 129 h 221"/>
                <a:gd name="T12" fmla="*/ 31 w 112"/>
                <a:gd name="T13" fmla="*/ 99 h 221"/>
                <a:gd name="T14" fmla="*/ 40 w 112"/>
                <a:gd name="T15" fmla="*/ 98 h 221"/>
                <a:gd name="T16" fmla="*/ 56 w 112"/>
                <a:gd name="T17" fmla="*/ 86 h 221"/>
                <a:gd name="T18" fmla="*/ 57 w 112"/>
                <a:gd name="T19" fmla="*/ 62 h 221"/>
                <a:gd name="T20" fmla="*/ 50 w 112"/>
                <a:gd name="T21" fmla="*/ 59 h 221"/>
                <a:gd name="T22" fmla="*/ 29 w 112"/>
                <a:gd name="T23" fmla="*/ 74 h 221"/>
                <a:gd name="T24" fmla="*/ 8 w 112"/>
                <a:gd name="T25" fmla="*/ 61 h 221"/>
                <a:gd name="T26" fmla="*/ 9 w 112"/>
                <a:gd name="T27" fmla="*/ 26 h 221"/>
                <a:gd name="T28" fmla="*/ 58 w 112"/>
                <a:gd name="T29" fmla="*/ 5 h 221"/>
                <a:gd name="T30" fmla="*/ 99 w 112"/>
                <a:gd name="T31" fmla="*/ 4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221">
                  <a:moveTo>
                    <a:pt x="99" y="41"/>
                  </a:moveTo>
                  <a:cubicBezTo>
                    <a:pt x="112" y="90"/>
                    <a:pt x="85" y="131"/>
                    <a:pt x="72" y="174"/>
                  </a:cubicBezTo>
                  <a:cubicBezTo>
                    <a:pt x="70" y="188"/>
                    <a:pt x="70" y="206"/>
                    <a:pt x="74" y="218"/>
                  </a:cubicBezTo>
                  <a:cubicBezTo>
                    <a:pt x="73" y="220"/>
                    <a:pt x="72" y="221"/>
                    <a:pt x="70" y="221"/>
                  </a:cubicBezTo>
                  <a:cubicBezTo>
                    <a:pt x="47" y="213"/>
                    <a:pt x="42" y="186"/>
                    <a:pt x="37" y="166"/>
                  </a:cubicBezTo>
                  <a:cubicBezTo>
                    <a:pt x="22" y="161"/>
                    <a:pt x="14" y="144"/>
                    <a:pt x="12" y="129"/>
                  </a:cubicBezTo>
                  <a:cubicBezTo>
                    <a:pt x="12" y="117"/>
                    <a:pt x="19" y="104"/>
                    <a:pt x="31" y="99"/>
                  </a:cubicBezTo>
                  <a:cubicBezTo>
                    <a:pt x="34" y="96"/>
                    <a:pt x="37" y="101"/>
                    <a:pt x="40" y="98"/>
                  </a:cubicBezTo>
                  <a:cubicBezTo>
                    <a:pt x="46" y="95"/>
                    <a:pt x="53" y="93"/>
                    <a:pt x="56" y="86"/>
                  </a:cubicBezTo>
                  <a:cubicBezTo>
                    <a:pt x="60" y="80"/>
                    <a:pt x="59" y="70"/>
                    <a:pt x="57" y="62"/>
                  </a:cubicBezTo>
                  <a:cubicBezTo>
                    <a:pt x="56" y="60"/>
                    <a:pt x="53" y="58"/>
                    <a:pt x="50" y="59"/>
                  </a:cubicBezTo>
                  <a:cubicBezTo>
                    <a:pt x="46" y="68"/>
                    <a:pt x="38" y="72"/>
                    <a:pt x="29" y="74"/>
                  </a:cubicBezTo>
                  <a:cubicBezTo>
                    <a:pt x="20" y="75"/>
                    <a:pt x="12" y="69"/>
                    <a:pt x="8" y="61"/>
                  </a:cubicBezTo>
                  <a:cubicBezTo>
                    <a:pt x="0" y="50"/>
                    <a:pt x="5" y="38"/>
                    <a:pt x="9" y="26"/>
                  </a:cubicBezTo>
                  <a:cubicBezTo>
                    <a:pt x="20" y="12"/>
                    <a:pt x="39" y="0"/>
                    <a:pt x="58" y="5"/>
                  </a:cubicBezTo>
                  <a:cubicBezTo>
                    <a:pt x="76" y="9"/>
                    <a:pt x="89" y="25"/>
                    <a:pt x="9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"/>
            <p:cNvSpPr>
              <a:spLocks/>
            </p:cNvSpPr>
            <p:nvPr/>
          </p:nvSpPr>
          <p:spPr bwMode="auto">
            <a:xfrm>
              <a:off x="5857876" y="3302000"/>
              <a:ext cx="407988" cy="858838"/>
            </a:xfrm>
            <a:custGeom>
              <a:avLst/>
              <a:gdLst>
                <a:gd name="T0" fmla="*/ 82 w 96"/>
                <a:gd name="T1" fmla="*/ 43 h 202"/>
                <a:gd name="T2" fmla="*/ 54 w 96"/>
                <a:gd name="T3" fmla="*/ 200 h 202"/>
                <a:gd name="T4" fmla="*/ 50 w 96"/>
                <a:gd name="T5" fmla="*/ 200 h 202"/>
                <a:gd name="T6" fmla="*/ 35 w 96"/>
                <a:gd name="T7" fmla="*/ 156 h 202"/>
                <a:gd name="T8" fmla="*/ 20 w 96"/>
                <a:gd name="T9" fmla="*/ 148 h 202"/>
                <a:gd name="T10" fmla="*/ 11 w 96"/>
                <a:gd name="T11" fmla="*/ 113 h 202"/>
                <a:gd name="T12" fmla="*/ 29 w 96"/>
                <a:gd name="T13" fmla="*/ 101 h 202"/>
                <a:gd name="T14" fmla="*/ 50 w 96"/>
                <a:gd name="T15" fmla="*/ 90 h 202"/>
                <a:gd name="T16" fmla="*/ 55 w 96"/>
                <a:gd name="T17" fmla="*/ 57 h 202"/>
                <a:gd name="T18" fmla="*/ 42 w 96"/>
                <a:gd name="T19" fmla="*/ 45 h 202"/>
                <a:gd name="T20" fmla="*/ 19 w 96"/>
                <a:gd name="T21" fmla="*/ 61 h 202"/>
                <a:gd name="T22" fmla="*/ 5 w 96"/>
                <a:gd name="T23" fmla="*/ 52 h 202"/>
                <a:gd name="T24" fmla="*/ 8 w 96"/>
                <a:gd name="T25" fmla="*/ 18 h 202"/>
                <a:gd name="T26" fmla="*/ 48 w 96"/>
                <a:gd name="T27" fmla="*/ 7 h 202"/>
                <a:gd name="T28" fmla="*/ 82 w 96"/>
                <a:gd name="T29" fmla="*/ 4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202">
                  <a:moveTo>
                    <a:pt x="82" y="43"/>
                  </a:moveTo>
                  <a:cubicBezTo>
                    <a:pt x="96" y="104"/>
                    <a:pt x="48" y="144"/>
                    <a:pt x="54" y="200"/>
                  </a:cubicBezTo>
                  <a:cubicBezTo>
                    <a:pt x="53" y="202"/>
                    <a:pt x="50" y="201"/>
                    <a:pt x="50" y="200"/>
                  </a:cubicBezTo>
                  <a:cubicBezTo>
                    <a:pt x="40" y="188"/>
                    <a:pt x="35" y="173"/>
                    <a:pt x="35" y="156"/>
                  </a:cubicBezTo>
                  <a:cubicBezTo>
                    <a:pt x="30" y="152"/>
                    <a:pt x="23" y="154"/>
                    <a:pt x="20" y="148"/>
                  </a:cubicBezTo>
                  <a:cubicBezTo>
                    <a:pt x="14" y="138"/>
                    <a:pt x="5" y="126"/>
                    <a:pt x="11" y="113"/>
                  </a:cubicBezTo>
                  <a:cubicBezTo>
                    <a:pt x="13" y="104"/>
                    <a:pt x="22" y="102"/>
                    <a:pt x="29" y="101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6" y="81"/>
                    <a:pt x="58" y="67"/>
                    <a:pt x="55" y="57"/>
                  </a:cubicBezTo>
                  <a:cubicBezTo>
                    <a:pt x="52" y="51"/>
                    <a:pt x="48" y="46"/>
                    <a:pt x="42" y="45"/>
                  </a:cubicBezTo>
                  <a:cubicBezTo>
                    <a:pt x="30" y="47"/>
                    <a:pt x="32" y="63"/>
                    <a:pt x="19" y="61"/>
                  </a:cubicBezTo>
                  <a:cubicBezTo>
                    <a:pt x="12" y="62"/>
                    <a:pt x="7" y="57"/>
                    <a:pt x="5" y="52"/>
                  </a:cubicBezTo>
                  <a:cubicBezTo>
                    <a:pt x="0" y="43"/>
                    <a:pt x="2" y="27"/>
                    <a:pt x="8" y="18"/>
                  </a:cubicBezTo>
                  <a:cubicBezTo>
                    <a:pt x="19" y="10"/>
                    <a:pt x="34" y="0"/>
                    <a:pt x="48" y="7"/>
                  </a:cubicBezTo>
                  <a:cubicBezTo>
                    <a:pt x="64" y="12"/>
                    <a:pt x="78" y="27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2"/>
            <p:cNvSpPr>
              <a:spLocks/>
            </p:cNvSpPr>
            <p:nvPr/>
          </p:nvSpPr>
          <p:spPr bwMode="auto">
            <a:xfrm>
              <a:off x="5888038" y="3344863"/>
              <a:ext cx="309563" cy="709613"/>
            </a:xfrm>
            <a:custGeom>
              <a:avLst/>
              <a:gdLst>
                <a:gd name="T0" fmla="*/ 66 w 73"/>
                <a:gd name="T1" fmla="*/ 31 h 167"/>
                <a:gd name="T2" fmla="*/ 66 w 73"/>
                <a:gd name="T3" fmla="*/ 83 h 167"/>
                <a:gd name="T4" fmla="*/ 45 w 73"/>
                <a:gd name="T5" fmla="*/ 151 h 167"/>
                <a:gd name="T6" fmla="*/ 38 w 73"/>
                <a:gd name="T7" fmla="*/ 167 h 167"/>
                <a:gd name="T8" fmla="*/ 32 w 73"/>
                <a:gd name="T9" fmla="*/ 138 h 167"/>
                <a:gd name="T10" fmla="*/ 12 w 73"/>
                <a:gd name="T11" fmla="*/ 123 h 167"/>
                <a:gd name="T12" fmla="*/ 15 w 73"/>
                <a:gd name="T13" fmla="*/ 104 h 167"/>
                <a:gd name="T14" fmla="*/ 50 w 73"/>
                <a:gd name="T15" fmla="*/ 81 h 167"/>
                <a:gd name="T16" fmla="*/ 56 w 73"/>
                <a:gd name="T17" fmla="*/ 44 h 167"/>
                <a:gd name="T18" fmla="*/ 42 w 73"/>
                <a:gd name="T19" fmla="*/ 27 h 167"/>
                <a:gd name="T20" fmla="*/ 26 w 73"/>
                <a:gd name="T21" fmla="*/ 28 h 167"/>
                <a:gd name="T22" fmla="*/ 7 w 73"/>
                <a:gd name="T23" fmla="*/ 40 h 167"/>
                <a:gd name="T24" fmla="*/ 3 w 73"/>
                <a:gd name="T25" fmla="*/ 22 h 167"/>
                <a:gd name="T26" fmla="*/ 23 w 73"/>
                <a:gd name="T27" fmla="*/ 2 h 167"/>
                <a:gd name="T28" fmla="*/ 66 w 73"/>
                <a:gd name="T29" fmla="*/ 3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167">
                  <a:moveTo>
                    <a:pt x="66" y="31"/>
                  </a:moveTo>
                  <a:cubicBezTo>
                    <a:pt x="73" y="47"/>
                    <a:pt x="66" y="67"/>
                    <a:pt x="66" y="83"/>
                  </a:cubicBezTo>
                  <a:cubicBezTo>
                    <a:pt x="59" y="106"/>
                    <a:pt x="53" y="129"/>
                    <a:pt x="45" y="151"/>
                  </a:cubicBezTo>
                  <a:cubicBezTo>
                    <a:pt x="40" y="155"/>
                    <a:pt x="46" y="167"/>
                    <a:pt x="38" y="167"/>
                  </a:cubicBezTo>
                  <a:cubicBezTo>
                    <a:pt x="36" y="157"/>
                    <a:pt x="33" y="147"/>
                    <a:pt x="32" y="138"/>
                  </a:cubicBezTo>
                  <a:cubicBezTo>
                    <a:pt x="25" y="133"/>
                    <a:pt x="16" y="131"/>
                    <a:pt x="12" y="123"/>
                  </a:cubicBezTo>
                  <a:cubicBezTo>
                    <a:pt x="10" y="117"/>
                    <a:pt x="11" y="109"/>
                    <a:pt x="15" y="104"/>
                  </a:cubicBezTo>
                  <a:cubicBezTo>
                    <a:pt x="26" y="95"/>
                    <a:pt x="45" y="97"/>
                    <a:pt x="50" y="81"/>
                  </a:cubicBezTo>
                  <a:cubicBezTo>
                    <a:pt x="56" y="69"/>
                    <a:pt x="62" y="56"/>
                    <a:pt x="56" y="44"/>
                  </a:cubicBezTo>
                  <a:cubicBezTo>
                    <a:pt x="54" y="37"/>
                    <a:pt x="48" y="30"/>
                    <a:pt x="42" y="27"/>
                  </a:cubicBezTo>
                  <a:cubicBezTo>
                    <a:pt x="37" y="24"/>
                    <a:pt x="31" y="28"/>
                    <a:pt x="26" y="28"/>
                  </a:cubicBezTo>
                  <a:cubicBezTo>
                    <a:pt x="21" y="33"/>
                    <a:pt x="15" y="41"/>
                    <a:pt x="7" y="40"/>
                  </a:cubicBezTo>
                  <a:cubicBezTo>
                    <a:pt x="1" y="37"/>
                    <a:pt x="0" y="28"/>
                    <a:pt x="3" y="22"/>
                  </a:cubicBezTo>
                  <a:cubicBezTo>
                    <a:pt x="7" y="14"/>
                    <a:pt x="14" y="6"/>
                    <a:pt x="23" y="2"/>
                  </a:cubicBezTo>
                  <a:cubicBezTo>
                    <a:pt x="42" y="0"/>
                    <a:pt x="57" y="16"/>
                    <a:pt x="6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605330" y="3244048"/>
            <a:ext cx="2444617" cy="947258"/>
            <a:chOff x="3605330" y="3244048"/>
            <a:chExt cx="2444617" cy="947258"/>
          </a:xfrm>
        </p:grpSpPr>
        <p:sp>
          <p:nvSpPr>
            <p:cNvPr id="161" name="矩形 160"/>
            <p:cNvSpPr/>
            <p:nvPr/>
          </p:nvSpPr>
          <p:spPr>
            <a:xfrm>
              <a:off x="3605330" y="3544975"/>
              <a:ext cx="24446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2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4138952" y="324404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2"/>
                  </a:solidFill>
                </a:rPr>
                <a:t>输入你的标题</a:t>
              </a: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0" y="1531565"/>
            <a:ext cx="1781291" cy="1506909"/>
            <a:chOff x="0" y="1531565"/>
            <a:chExt cx="1781291" cy="1506909"/>
          </a:xfrm>
        </p:grpSpPr>
        <p:pic>
          <p:nvPicPr>
            <p:cNvPr id="166" name="图片 16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531565"/>
              <a:ext cx="982856" cy="1263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95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2026603" y="996315"/>
            <a:ext cx="4138024" cy="398145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3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: 圆顶角 15"/>
          <p:cNvSpPr/>
          <p:nvPr/>
        </p:nvSpPr>
        <p:spPr>
          <a:xfrm rot="5400000">
            <a:off x="2865988" y="174160"/>
            <a:ext cx="378620" cy="202882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2033745" y="1560195"/>
            <a:ext cx="4138024" cy="398145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3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: 圆顶角 17"/>
          <p:cNvSpPr/>
          <p:nvPr/>
        </p:nvSpPr>
        <p:spPr>
          <a:xfrm rot="5400000">
            <a:off x="3403357" y="217250"/>
            <a:ext cx="378620" cy="308927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2040887" y="2124075"/>
            <a:ext cx="4138024" cy="398145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3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: 圆顶角 19"/>
          <p:cNvSpPr/>
          <p:nvPr/>
        </p:nvSpPr>
        <p:spPr>
          <a:xfrm rot="5400000">
            <a:off x="2724938" y="1459549"/>
            <a:ext cx="378620" cy="17324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2048029" y="2687955"/>
            <a:ext cx="4138024" cy="398145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3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: 圆顶角 21"/>
          <p:cNvSpPr/>
          <p:nvPr/>
        </p:nvSpPr>
        <p:spPr>
          <a:xfrm rot="5400000">
            <a:off x="3116890" y="1638620"/>
            <a:ext cx="378620" cy="250205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2055171" y="3251835"/>
            <a:ext cx="4138024" cy="398145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3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矩形: 圆顶角 25"/>
          <p:cNvSpPr/>
          <p:nvPr/>
        </p:nvSpPr>
        <p:spPr>
          <a:xfrm rot="5400000">
            <a:off x="3730306" y="1589084"/>
            <a:ext cx="378620" cy="372889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297590" y="104149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297590" y="160537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298046" y="217771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290448" y="273313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83306" y="327088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63640" y="97994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77836" y="21777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63639" y="154382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63638" y="270962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62%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77835" y="326291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93%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49898" y="4130708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0" y="1531565"/>
            <a:ext cx="1781291" cy="1506909"/>
            <a:chOff x="0" y="1531565"/>
            <a:chExt cx="1781291" cy="1506909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531565"/>
              <a:ext cx="982856" cy="1263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8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665435" y="1054588"/>
            <a:ext cx="257050" cy="2671591"/>
            <a:chOff x="3153115" y="1336528"/>
            <a:chExt cx="257050" cy="2671591"/>
          </a:xfrm>
          <a:solidFill>
            <a:schemeClr val="tx2"/>
          </a:solidFill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 rot="16200000">
              <a:off x="1945844" y="2543799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矩形: 圆顶角 2"/>
            <p:cNvSpPr/>
            <p:nvPr/>
          </p:nvSpPr>
          <p:spPr>
            <a:xfrm>
              <a:off x="3155017" y="2689049"/>
              <a:ext cx="244445" cy="13098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18107" y="1049977"/>
            <a:ext cx="257050" cy="2671591"/>
            <a:chOff x="3517167" y="1331917"/>
            <a:chExt cx="257050" cy="2671591"/>
          </a:xfrm>
          <a:solidFill>
            <a:schemeClr val="tx2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 rot="16200000">
              <a:off x="2309896" y="2539188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: 圆顶角 4"/>
            <p:cNvSpPr/>
            <p:nvPr/>
          </p:nvSpPr>
          <p:spPr>
            <a:xfrm>
              <a:off x="3525162" y="1999788"/>
              <a:ext cx="244445" cy="199449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70779" y="1045366"/>
            <a:ext cx="257050" cy="2671591"/>
            <a:chOff x="3881219" y="1327306"/>
            <a:chExt cx="257050" cy="2671591"/>
          </a:xfrm>
          <a:solidFill>
            <a:schemeClr val="tx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 rot="16200000">
              <a:off x="2673948" y="2534577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: 圆顶角 6"/>
            <p:cNvSpPr/>
            <p:nvPr/>
          </p:nvSpPr>
          <p:spPr>
            <a:xfrm>
              <a:off x="3889213" y="2875790"/>
              <a:ext cx="244445" cy="111849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23451" y="1040755"/>
            <a:ext cx="257050" cy="2671591"/>
            <a:chOff x="4245272" y="1322695"/>
            <a:chExt cx="257050" cy="2671591"/>
          </a:xfrm>
          <a:solidFill>
            <a:schemeClr val="tx2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 rot="16200000">
              <a:off x="3038001" y="2529966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矩形: 圆顶角 8"/>
            <p:cNvSpPr/>
            <p:nvPr/>
          </p:nvSpPr>
          <p:spPr>
            <a:xfrm>
              <a:off x="4253266" y="2374297"/>
              <a:ext cx="244445" cy="16153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76124" y="1036144"/>
            <a:ext cx="257050" cy="2671591"/>
            <a:chOff x="4609324" y="1318084"/>
            <a:chExt cx="257050" cy="2671591"/>
          </a:xfrm>
          <a:solidFill>
            <a:schemeClr val="tx2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 rot="16200000">
              <a:off x="3402053" y="2525355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矩形: 圆顶角 10"/>
            <p:cNvSpPr/>
            <p:nvPr/>
          </p:nvSpPr>
          <p:spPr>
            <a:xfrm>
              <a:off x="4617319" y="1582229"/>
              <a:ext cx="244445" cy="240744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 rot="16200000">
            <a:off x="2451557" y="286132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6200000">
            <a:off x="3963905" y="28613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6200000">
            <a:off x="3204229" y="2847489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16200000">
            <a:off x="4709573" y="287283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16200000">
            <a:off x="5469866" y="283826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11891" y="3828769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3846" y="3828769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66519" y="3822081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5458" y="3812007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24397" y="3802603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0" y="1531565"/>
            <a:ext cx="1781291" cy="1506909"/>
            <a:chOff x="0" y="1531565"/>
            <a:chExt cx="1781291" cy="1506909"/>
          </a:xfrm>
        </p:grpSpPr>
        <p:pic>
          <p:nvPicPr>
            <p:cNvPr id="35" name="图片 3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531565"/>
              <a:ext cx="982856" cy="1263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535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9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621916" y="2742247"/>
            <a:ext cx="3290888" cy="1528763"/>
          </a:xfrm>
          <a:custGeom>
            <a:avLst/>
            <a:gdLst>
              <a:gd name="T0" fmla="*/ 82 w 1600"/>
              <a:gd name="T1" fmla="*/ 409 h 741"/>
              <a:gd name="T2" fmla="*/ 199 w 1600"/>
              <a:gd name="T3" fmla="*/ 511 h 741"/>
              <a:gd name="T4" fmla="*/ 351 w 1600"/>
              <a:gd name="T5" fmla="*/ 595 h 741"/>
              <a:gd name="T6" fmla="*/ 593 w 1600"/>
              <a:gd name="T7" fmla="*/ 669 h 741"/>
              <a:gd name="T8" fmla="*/ 501 w 1600"/>
              <a:gd name="T9" fmla="*/ 547 h 741"/>
              <a:gd name="T10" fmla="*/ 57 w 1600"/>
              <a:gd name="T11" fmla="*/ 660 h 741"/>
              <a:gd name="T12" fmla="*/ 121 w 1600"/>
              <a:gd name="T13" fmla="*/ 254 h 741"/>
              <a:gd name="T14" fmla="*/ 40 w 1600"/>
              <a:gd name="T15" fmla="*/ 182 h 741"/>
              <a:gd name="T16" fmla="*/ 77 w 1600"/>
              <a:gd name="T17" fmla="*/ 83 h 741"/>
              <a:gd name="T18" fmla="*/ 67 w 1600"/>
              <a:gd name="T19" fmla="*/ 151 h 741"/>
              <a:gd name="T20" fmla="*/ 166 w 1600"/>
              <a:gd name="T21" fmla="*/ 188 h 741"/>
              <a:gd name="T22" fmla="*/ 115 w 1600"/>
              <a:gd name="T23" fmla="*/ 512 h 741"/>
              <a:gd name="T24" fmla="*/ 133 w 1600"/>
              <a:gd name="T25" fmla="*/ 448 h 741"/>
              <a:gd name="T26" fmla="*/ 116 w 1600"/>
              <a:gd name="T27" fmla="*/ 406 h 741"/>
              <a:gd name="T28" fmla="*/ 123 w 1600"/>
              <a:gd name="T29" fmla="*/ 16 h 741"/>
              <a:gd name="T30" fmla="*/ 1491 w 1600"/>
              <a:gd name="T31" fmla="*/ 256 h 741"/>
              <a:gd name="T32" fmla="*/ 1588 w 1600"/>
              <a:gd name="T33" fmla="*/ 414 h 741"/>
              <a:gd name="T34" fmla="*/ 1577 w 1600"/>
              <a:gd name="T35" fmla="*/ 706 h 741"/>
              <a:gd name="T36" fmla="*/ 1222 w 1600"/>
              <a:gd name="T37" fmla="*/ 704 h 741"/>
              <a:gd name="T38" fmla="*/ 1076 w 1600"/>
              <a:gd name="T39" fmla="*/ 665 h 741"/>
              <a:gd name="T40" fmla="*/ 1142 w 1600"/>
              <a:gd name="T41" fmla="*/ 513 h 741"/>
              <a:gd name="T42" fmla="*/ 1316 w 1600"/>
              <a:gd name="T43" fmla="*/ 624 h 741"/>
              <a:gd name="T44" fmla="*/ 933 w 1600"/>
              <a:gd name="T45" fmla="*/ 603 h 741"/>
              <a:gd name="T46" fmla="*/ 1032 w 1600"/>
              <a:gd name="T47" fmla="*/ 605 h 741"/>
              <a:gd name="T48" fmla="*/ 1130 w 1600"/>
              <a:gd name="T49" fmla="*/ 556 h 741"/>
              <a:gd name="T50" fmla="*/ 1422 w 1600"/>
              <a:gd name="T51" fmla="*/ 574 h 741"/>
              <a:gd name="T52" fmla="*/ 1346 w 1600"/>
              <a:gd name="T53" fmla="*/ 575 h 741"/>
              <a:gd name="T54" fmla="*/ 1275 w 1600"/>
              <a:gd name="T55" fmla="*/ 637 h 741"/>
              <a:gd name="T56" fmla="*/ 1404 w 1600"/>
              <a:gd name="T57" fmla="*/ 613 h 741"/>
              <a:gd name="T58" fmla="*/ 1469 w 1600"/>
              <a:gd name="T59" fmla="*/ 549 h 741"/>
              <a:gd name="T60" fmla="*/ 1505 w 1600"/>
              <a:gd name="T61" fmla="*/ 421 h 741"/>
              <a:gd name="T62" fmla="*/ 1479 w 1600"/>
              <a:gd name="T63" fmla="*/ 47 h 741"/>
              <a:gd name="T64" fmla="*/ 1537 w 1600"/>
              <a:gd name="T65" fmla="*/ 390 h 741"/>
              <a:gd name="T66" fmla="*/ 1455 w 1600"/>
              <a:gd name="T67" fmla="*/ 438 h 741"/>
              <a:gd name="T68" fmla="*/ 1437 w 1600"/>
              <a:gd name="T69" fmla="*/ 504 h 741"/>
              <a:gd name="T70" fmla="*/ 1514 w 1600"/>
              <a:gd name="T71" fmla="*/ 323 h 741"/>
              <a:gd name="T72" fmla="*/ 1547 w 1600"/>
              <a:gd name="T73" fmla="*/ 236 h 741"/>
              <a:gd name="T74" fmla="*/ 1556 w 1600"/>
              <a:gd name="T75" fmla="*/ 145 h 741"/>
              <a:gd name="T76" fmla="*/ 230 w 1600"/>
              <a:gd name="T77" fmla="*/ 442 h 741"/>
              <a:gd name="T78" fmla="*/ 323 w 1600"/>
              <a:gd name="T79" fmla="*/ 390 h 741"/>
              <a:gd name="T80" fmla="*/ 292 w 1600"/>
              <a:gd name="T81" fmla="*/ 402 h 741"/>
              <a:gd name="T82" fmla="*/ 1336 w 1600"/>
              <a:gd name="T83" fmla="*/ 413 h 741"/>
              <a:gd name="T84" fmla="*/ 1384 w 1600"/>
              <a:gd name="T85" fmla="*/ 431 h 741"/>
              <a:gd name="T86" fmla="*/ 1305 w 1600"/>
              <a:gd name="T87" fmla="*/ 429 h 741"/>
              <a:gd name="T88" fmla="*/ 319 w 1600"/>
              <a:gd name="T89" fmla="*/ 498 h 741"/>
              <a:gd name="T90" fmla="*/ 275 w 1600"/>
              <a:gd name="T91" fmla="*/ 506 h 741"/>
              <a:gd name="T92" fmla="*/ 61 w 1600"/>
              <a:gd name="T93" fmla="*/ 624 h 741"/>
              <a:gd name="T94" fmla="*/ 115 w 1600"/>
              <a:gd name="T95" fmla="*/ 618 h 741"/>
              <a:gd name="T96" fmla="*/ 158 w 1600"/>
              <a:gd name="T97" fmla="*/ 552 h 741"/>
              <a:gd name="T98" fmla="*/ 78 w 1600"/>
              <a:gd name="T99" fmla="*/ 578 h 741"/>
              <a:gd name="T100" fmla="*/ 316 w 1600"/>
              <a:gd name="T101" fmla="*/ 636 h 741"/>
              <a:gd name="T102" fmla="*/ 222 w 1600"/>
              <a:gd name="T103" fmla="*/ 565 h 741"/>
              <a:gd name="T104" fmla="*/ 199 w 1600"/>
              <a:gd name="T105" fmla="*/ 560 h 741"/>
              <a:gd name="T106" fmla="*/ 531 w 1600"/>
              <a:gd name="T107" fmla="*/ 586 h 741"/>
              <a:gd name="T108" fmla="*/ 556 w 1600"/>
              <a:gd name="T109" fmla="*/ 654 h 741"/>
              <a:gd name="T110" fmla="*/ 627 w 1600"/>
              <a:gd name="T111" fmla="*/ 638 h 741"/>
              <a:gd name="T112" fmla="*/ 1373 w 1600"/>
              <a:gd name="T113" fmla="*/ 533 h 741"/>
              <a:gd name="T114" fmla="*/ 1537 w 1600"/>
              <a:gd name="T115" fmla="*/ 524 h 741"/>
              <a:gd name="T116" fmla="*/ 1502 w 1600"/>
              <a:gd name="T117" fmla="*/ 620 h 741"/>
              <a:gd name="T118" fmla="*/ 1392 w 1600"/>
              <a:gd name="T119" fmla="*/ 679 h 741"/>
              <a:gd name="T120" fmla="*/ 1561 w 1600"/>
              <a:gd name="T121" fmla="*/ 576 h 741"/>
              <a:gd name="T122" fmla="*/ 828 w 1600"/>
              <a:gd name="T123" fmla="*/ 614 h 741"/>
              <a:gd name="T124" fmla="*/ 27 w 1600"/>
              <a:gd name="T125" fmla="*/ 647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0" h="741">
                <a:moveTo>
                  <a:pt x="140" y="13"/>
                </a:moveTo>
                <a:cubicBezTo>
                  <a:pt x="123" y="32"/>
                  <a:pt x="131" y="56"/>
                  <a:pt x="134" y="78"/>
                </a:cubicBezTo>
                <a:cubicBezTo>
                  <a:pt x="160" y="112"/>
                  <a:pt x="207" y="122"/>
                  <a:pt x="223" y="165"/>
                </a:cubicBezTo>
                <a:cubicBezTo>
                  <a:pt x="233" y="183"/>
                  <a:pt x="235" y="202"/>
                  <a:pt x="235" y="222"/>
                </a:cubicBezTo>
                <a:cubicBezTo>
                  <a:pt x="232" y="235"/>
                  <a:pt x="229" y="247"/>
                  <a:pt x="221" y="258"/>
                </a:cubicBezTo>
                <a:cubicBezTo>
                  <a:pt x="202" y="282"/>
                  <a:pt x="177" y="300"/>
                  <a:pt x="152" y="316"/>
                </a:cubicBezTo>
                <a:cubicBezTo>
                  <a:pt x="133" y="325"/>
                  <a:pt x="110" y="322"/>
                  <a:pt x="94" y="342"/>
                </a:cubicBezTo>
                <a:cubicBezTo>
                  <a:pt x="76" y="354"/>
                  <a:pt x="69" y="375"/>
                  <a:pt x="73" y="397"/>
                </a:cubicBezTo>
                <a:cubicBezTo>
                  <a:pt x="74" y="402"/>
                  <a:pt x="78" y="408"/>
                  <a:pt x="82" y="409"/>
                </a:cubicBezTo>
                <a:cubicBezTo>
                  <a:pt x="93" y="410"/>
                  <a:pt x="106" y="409"/>
                  <a:pt x="108" y="397"/>
                </a:cubicBezTo>
                <a:cubicBezTo>
                  <a:pt x="107" y="390"/>
                  <a:pt x="104" y="382"/>
                  <a:pt x="98" y="378"/>
                </a:cubicBezTo>
                <a:cubicBezTo>
                  <a:pt x="96" y="372"/>
                  <a:pt x="99" y="366"/>
                  <a:pt x="102" y="360"/>
                </a:cubicBezTo>
                <a:cubicBezTo>
                  <a:pt x="108" y="353"/>
                  <a:pt x="118" y="355"/>
                  <a:pt x="127" y="354"/>
                </a:cubicBezTo>
                <a:cubicBezTo>
                  <a:pt x="139" y="353"/>
                  <a:pt x="146" y="366"/>
                  <a:pt x="156" y="370"/>
                </a:cubicBezTo>
                <a:cubicBezTo>
                  <a:pt x="194" y="361"/>
                  <a:pt x="234" y="372"/>
                  <a:pt x="255" y="404"/>
                </a:cubicBezTo>
                <a:cubicBezTo>
                  <a:pt x="248" y="436"/>
                  <a:pt x="234" y="471"/>
                  <a:pt x="200" y="481"/>
                </a:cubicBezTo>
                <a:cubicBezTo>
                  <a:pt x="196" y="481"/>
                  <a:pt x="190" y="479"/>
                  <a:pt x="188" y="485"/>
                </a:cubicBezTo>
                <a:cubicBezTo>
                  <a:pt x="193" y="493"/>
                  <a:pt x="185" y="511"/>
                  <a:pt x="199" y="511"/>
                </a:cubicBezTo>
                <a:cubicBezTo>
                  <a:pt x="207" y="511"/>
                  <a:pt x="212" y="518"/>
                  <a:pt x="220" y="516"/>
                </a:cubicBezTo>
                <a:cubicBezTo>
                  <a:pt x="224" y="505"/>
                  <a:pt x="232" y="495"/>
                  <a:pt x="236" y="484"/>
                </a:cubicBezTo>
                <a:cubicBezTo>
                  <a:pt x="253" y="460"/>
                  <a:pt x="280" y="451"/>
                  <a:pt x="309" y="454"/>
                </a:cubicBezTo>
                <a:cubicBezTo>
                  <a:pt x="330" y="479"/>
                  <a:pt x="336" y="517"/>
                  <a:pt x="327" y="547"/>
                </a:cubicBezTo>
                <a:cubicBezTo>
                  <a:pt x="326" y="555"/>
                  <a:pt x="332" y="559"/>
                  <a:pt x="334" y="565"/>
                </a:cubicBezTo>
                <a:cubicBezTo>
                  <a:pt x="336" y="575"/>
                  <a:pt x="334" y="586"/>
                  <a:pt x="329" y="594"/>
                </a:cubicBezTo>
                <a:cubicBezTo>
                  <a:pt x="315" y="606"/>
                  <a:pt x="296" y="582"/>
                  <a:pt x="284" y="603"/>
                </a:cubicBezTo>
                <a:cubicBezTo>
                  <a:pt x="282" y="611"/>
                  <a:pt x="288" y="620"/>
                  <a:pt x="295" y="623"/>
                </a:cubicBezTo>
                <a:cubicBezTo>
                  <a:pt x="319" y="633"/>
                  <a:pt x="337" y="611"/>
                  <a:pt x="351" y="595"/>
                </a:cubicBezTo>
                <a:cubicBezTo>
                  <a:pt x="371" y="549"/>
                  <a:pt x="416" y="511"/>
                  <a:pt x="462" y="492"/>
                </a:cubicBezTo>
                <a:cubicBezTo>
                  <a:pt x="474" y="486"/>
                  <a:pt x="486" y="489"/>
                  <a:pt x="500" y="486"/>
                </a:cubicBezTo>
                <a:cubicBezTo>
                  <a:pt x="553" y="494"/>
                  <a:pt x="600" y="530"/>
                  <a:pt x="630" y="576"/>
                </a:cubicBezTo>
                <a:cubicBezTo>
                  <a:pt x="639" y="585"/>
                  <a:pt x="654" y="589"/>
                  <a:pt x="667" y="584"/>
                </a:cubicBezTo>
                <a:cubicBezTo>
                  <a:pt x="672" y="581"/>
                  <a:pt x="679" y="573"/>
                  <a:pt x="687" y="577"/>
                </a:cubicBezTo>
                <a:cubicBezTo>
                  <a:pt x="699" y="596"/>
                  <a:pt x="693" y="625"/>
                  <a:pt x="681" y="641"/>
                </a:cubicBezTo>
                <a:cubicBezTo>
                  <a:pt x="675" y="652"/>
                  <a:pt x="663" y="654"/>
                  <a:pt x="652" y="657"/>
                </a:cubicBezTo>
                <a:cubicBezTo>
                  <a:pt x="630" y="656"/>
                  <a:pt x="630" y="656"/>
                  <a:pt x="630" y="656"/>
                </a:cubicBezTo>
                <a:cubicBezTo>
                  <a:pt x="619" y="663"/>
                  <a:pt x="607" y="671"/>
                  <a:pt x="593" y="669"/>
                </a:cubicBezTo>
                <a:cubicBezTo>
                  <a:pt x="584" y="670"/>
                  <a:pt x="579" y="655"/>
                  <a:pt x="568" y="661"/>
                </a:cubicBezTo>
                <a:cubicBezTo>
                  <a:pt x="564" y="673"/>
                  <a:pt x="553" y="678"/>
                  <a:pt x="542" y="682"/>
                </a:cubicBezTo>
                <a:cubicBezTo>
                  <a:pt x="523" y="686"/>
                  <a:pt x="510" y="673"/>
                  <a:pt x="495" y="666"/>
                </a:cubicBezTo>
                <a:cubicBezTo>
                  <a:pt x="484" y="667"/>
                  <a:pt x="476" y="664"/>
                  <a:pt x="468" y="659"/>
                </a:cubicBezTo>
                <a:cubicBezTo>
                  <a:pt x="458" y="648"/>
                  <a:pt x="449" y="636"/>
                  <a:pt x="450" y="621"/>
                </a:cubicBezTo>
                <a:cubicBezTo>
                  <a:pt x="449" y="600"/>
                  <a:pt x="469" y="588"/>
                  <a:pt x="483" y="580"/>
                </a:cubicBezTo>
                <a:cubicBezTo>
                  <a:pt x="496" y="577"/>
                  <a:pt x="493" y="599"/>
                  <a:pt x="507" y="594"/>
                </a:cubicBezTo>
                <a:cubicBezTo>
                  <a:pt x="513" y="594"/>
                  <a:pt x="518" y="589"/>
                  <a:pt x="520" y="583"/>
                </a:cubicBezTo>
                <a:cubicBezTo>
                  <a:pt x="522" y="567"/>
                  <a:pt x="515" y="553"/>
                  <a:pt x="501" y="547"/>
                </a:cubicBezTo>
                <a:cubicBezTo>
                  <a:pt x="486" y="540"/>
                  <a:pt x="475" y="553"/>
                  <a:pt x="463" y="556"/>
                </a:cubicBezTo>
                <a:cubicBezTo>
                  <a:pt x="428" y="589"/>
                  <a:pt x="420" y="634"/>
                  <a:pt x="378" y="660"/>
                </a:cubicBezTo>
                <a:cubicBezTo>
                  <a:pt x="342" y="691"/>
                  <a:pt x="283" y="690"/>
                  <a:pt x="239" y="674"/>
                </a:cubicBezTo>
                <a:cubicBezTo>
                  <a:pt x="229" y="672"/>
                  <a:pt x="225" y="658"/>
                  <a:pt x="214" y="661"/>
                </a:cubicBezTo>
                <a:cubicBezTo>
                  <a:pt x="209" y="677"/>
                  <a:pt x="197" y="692"/>
                  <a:pt x="180" y="695"/>
                </a:cubicBezTo>
                <a:cubicBezTo>
                  <a:pt x="176" y="693"/>
                  <a:pt x="176" y="689"/>
                  <a:pt x="176" y="685"/>
                </a:cubicBezTo>
                <a:cubicBezTo>
                  <a:pt x="166" y="678"/>
                  <a:pt x="157" y="667"/>
                  <a:pt x="143" y="675"/>
                </a:cubicBezTo>
                <a:cubicBezTo>
                  <a:pt x="125" y="683"/>
                  <a:pt x="103" y="688"/>
                  <a:pt x="83" y="682"/>
                </a:cubicBezTo>
                <a:cubicBezTo>
                  <a:pt x="74" y="676"/>
                  <a:pt x="64" y="670"/>
                  <a:pt x="57" y="660"/>
                </a:cubicBezTo>
                <a:cubicBezTo>
                  <a:pt x="46" y="660"/>
                  <a:pt x="34" y="665"/>
                  <a:pt x="23" y="659"/>
                </a:cubicBezTo>
                <a:cubicBezTo>
                  <a:pt x="13" y="648"/>
                  <a:pt x="14" y="634"/>
                  <a:pt x="20" y="621"/>
                </a:cubicBezTo>
                <a:cubicBezTo>
                  <a:pt x="15" y="610"/>
                  <a:pt x="5" y="601"/>
                  <a:pt x="6" y="589"/>
                </a:cubicBezTo>
                <a:cubicBezTo>
                  <a:pt x="3" y="562"/>
                  <a:pt x="27" y="545"/>
                  <a:pt x="23" y="519"/>
                </a:cubicBezTo>
                <a:cubicBezTo>
                  <a:pt x="20" y="512"/>
                  <a:pt x="11" y="508"/>
                  <a:pt x="4" y="507"/>
                </a:cubicBezTo>
                <a:cubicBezTo>
                  <a:pt x="0" y="493"/>
                  <a:pt x="12" y="485"/>
                  <a:pt x="21" y="480"/>
                </a:cubicBezTo>
                <a:cubicBezTo>
                  <a:pt x="27" y="477"/>
                  <a:pt x="38" y="477"/>
                  <a:pt x="38" y="470"/>
                </a:cubicBezTo>
                <a:cubicBezTo>
                  <a:pt x="16" y="416"/>
                  <a:pt x="11" y="345"/>
                  <a:pt x="50" y="299"/>
                </a:cubicBezTo>
                <a:cubicBezTo>
                  <a:pt x="70" y="276"/>
                  <a:pt x="97" y="269"/>
                  <a:pt x="121" y="254"/>
                </a:cubicBezTo>
                <a:cubicBezTo>
                  <a:pt x="138" y="248"/>
                  <a:pt x="160" y="236"/>
                  <a:pt x="162" y="215"/>
                </a:cubicBezTo>
                <a:cubicBezTo>
                  <a:pt x="162" y="206"/>
                  <a:pt x="158" y="199"/>
                  <a:pt x="153" y="192"/>
                </a:cubicBezTo>
                <a:cubicBezTo>
                  <a:pt x="147" y="186"/>
                  <a:pt x="139" y="187"/>
                  <a:pt x="132" y="184"/>
                </a:cubicBezTo>
                <a:cubicBezTo>
                  <a:pt x="126" y="186"/>
                  <a:pt x="124" y="192"/>
                  <a:pt x="127" y="197"/>
                </a:cubicBezTo>
                <a:cubicBezTo>
                  <a:pt x="132" y="201"/>
                  <a:pt x="132" y="208"/>
                  <a:pt x="134" y="214"/>
                </a:cubicBezTo>
                <a:cubicBezTo>
                  <a:pt x="127" y="232"/>
                  <a:pt x="113" y="245"/>
                  <a:pt x="95" y="253"/>
                </a:cubicBezTo>
                <a:cubicBezTo>
                  <a:pt x="82" y="252"/>
                  <a:pt x="73" y="252"/>
                  <a:pt x="64" y="244"/>
                </a:cubicBezTo>
                <a:cubicBezTo>
                  <a:pt x="59" y="233"/>
                  <a:pt x="45" y="219"/>
                  <a:pt x="55" y="206"/>
                </a:cubicBezTo>
                <a:cubicBezTo>
                  <a:pt x="58" y="195"/>
                  <a:pt x="44" y="189"/>
                  <a:pt x="40" y="182"/>
                </a:cubicBezTo>
                <a:cubicBezTo>
                  <a:pt x="34" y="163"/>
                  <a:pt x="31" y="141"/>
                  <a:pt x="44" y="124"/>
                </a:cubicBezTo>
                <a:cubicBezTo>
                  <a:pt x="45" y="108"/>
                  <a:pt x="48" y="88"/>
                  <a:pt x="65" y="78"/>
                </a:cubicBezTo>
                <a:cubicBezTo>
                  <a:pt x="60" y="55"/>
                  <a:pt x="61" y="32"/>
                  <a:pt x="78" y="15"/>
                </a:cubicBezTo>
                <a:cubicBezTo>
                  <a:pt x="89" y="0"/>
                  <a:pt x="109" y="0"/>
                  <a:pt x="124" y="3"/>
                </a:cubicBezTo>
                <a:cubicBezTo>
                  <a:pt x="129" y="7"/>
                  <a:pt x="137" y="8"/>
                  <a:pt x="140" y="13"/>
                </a:cubicBezTo>
                <a:close/>
                <a:moveTo>
                  <a:pt x="123" y="16"/>
                </a:moveTo>
                <a:cubicBezTo>
                  <a:pt x="119" y="11"/>
                  <a:pt x="113" y="10"/>
                  <a:pt x="106" y="10"/>
                </a:cubicBezTo>
                <a:cubicBezTo>
                  <a:pt x="95" y="11"/>
                  <a:pt x="87" y="20"/>
                  <a:pt x="79" y="26"/>
                </a:cubicBezTo>
                <a:cubicBezTo>
                  <a:pt x="64" y="42"/>
                  <a:pt x="73" y="65"/>
                  <a:pt x="77" y="83"/>
                </a:cubicBezTo>
                <a:cubicBezTo>
                  <a:pt x="76" y="89"/>
                  <a:pt x="70" y="90"/>
                  <a:pt x="66" y="92"/>
                </a:cubicBezTo>
                <a:cubicBezTo>
                  <a:pt x="59" y="99"/>
                  <a:pt x="56" y="107"/>
                  <a:pt x="56" y="116"/>
                </a:cubicBezTo>
                <a:cubicBezTo>
                  <a:pt x="56" y="125"/>
                  <a:pt x="63" y="133"/>
                  <a:pt x="71" y="139"/>
                </a:cubicBezTo>
                <a:cubicBezTo>
                  <a:pt x="79" y="141"/>
                  <a:pt x="89" y="145"/>
                  <a:pt x="97" y="138"/>
                </a:cubicBezTo>
                <a:cubicBezTo>
                  <a:pt x="102" y="131"/>
                  <a:pt x="91" y="127"/>
                  <a:pt x="92" y="121"/>
                </a:cubicBezTo>
                <a:cubicBezTo>
                  <a:pt x="93" y="117"/>
                  <a:pt x="98" y="115"/>
                  <a:pt x="102" y="116"/>
                </a:cubicBezTo>
                <a:cubicBezTo>
                  <a:pt x="109" y="118"/>
                  <a:pt x="111" y="125"/>
                  <a:pt x="112" y="131"/>
                </a:cubicBezTo>
                <a:cubicBezTo>
                  <a:pt x="111" y="140"/>
                  <a:pt x="104" y="147"/>
                  <a:pt x="97" y="151"/>
                </a:cubicBezTo>
                <a:cubicBezTo>
                  <a:pt x="86" y="155"/>
                  <a:pt x="76" y="153"/>
                  <a:pt x="67" y="151"/>
                </a:cubicBezTo>
                <a:cubicBezTo>
                  <a:pt x="61" y="149"/>
                  <a:pt x="57" y="140"/>
                  <a:pt x="49" y="142"/>
                </a:cubicBezTo>
                <a:cubicBezTo>
                  <a:pt x="43" y="144"/>
                  <a:pt x="44" y="154"/>
                  <a:pt x="44" y="159"/>
                </a:cubicBezTo>
                <a:cubicBezTo>
                  <a:pt x="43" y="174"/>
                  <a:pt x="54" y="187"/>
                  <a:pt x="68" y="194"/>
                </a:cubicBezTo>
                <a:cubicBezTo>
                  <a:pt x="65" y="202"/>
                  <a:pt x="60" y="213"/>
                  <a:pt x="64" y="224"/>
                </a:cubicBezTo>
                <a:cubicBezTo>
                  <a:pt x="68" y="230"/>
                  <a:pt x="71" y="240"/>
                  <a:pt x="80" y="241"/>
                </a:cubicBezTo>
                <a:cubicBezTo>
                  <a:pt x="95" y="243"/>
                  <a:pt x="109" y="236"/>
                  <a:pt x="118" y="223"/>
                </a:cubicBezTo>
                <a:cubicBezTo>
                  <a:pt x="137" y="210"/>
                  <a:pt x="105" y="205"/>
                  <a:pt x="114" y="191"/>
                </a:cubicBezTo>
                <a:cubicBezTo>
                  <a:pt x="116" y="181"/>
                  <a:pt x="125" y="175"/>
                  <a:pt x="133" y="172"/>
                </a:cubicBezTo>
                <a:cubicBezTo>
                  <a:pt x="145" y="173"/>
                  <a:pt x="161" y="173"/>
                  <a:pt x="166" y="188"/>
                </a:cubicBezTo>
                <a:cubicBezTo>
                  <a:pt x="175" y="202"/>
                  <a:pt x="172" y="217"/>
                  <a:pt x="169" y="234"/>
                </a:cubicBezTo>
                <a:cubicBezTo>
                  <a:pt x="161" y="246"/>
                  <a:pt x="148" y="255"/>
                  <a:pt x="134" y="260"/>
                </a:cubicBezTo>
                <a:cubicBezTo>
                  <a:pt x="125" y="269"/>
                  <a:pt x="113" y="268"/>
                  <a:pt x="104" y="276"/>
                </a:cubicBezTo>
                <a:cubicBezTo>
                  <a:pt x="69" y="291"/>
                  <a:pt x="31" y="323"/>
                  <a:pt x="33" y="367"/>
                </a:cubicBezTo>
                <a:cubicBezTo>
                  <a:pt x="35" y="371"/>
                  <a:pt x="27" y="374"/>
                  <a:pt x="32" y="378"/>
                </a:cubicBezTo>
                <a:cubicBezTo>
                  <a:pt x="29" y="406"/>
                  <a:pt x="36" y="433"/>
                  <a:pt x="44" y="457"/>
                </a:cubicBezTo>
                <a:cubicBezTo>
                  <a:pt x="51" y="478"/>
                  <a:pt x="75" y="477"/>
                  <a:pt x="88" y="492"/>
                </a:cubicBezTo>
                <a:cubicBezTo>
                  <a:pt x="98" y="502"/>
                  <a:pt x="101" y="516"/>
                  <a:pt x="108" y="525"/>
                </a:cubicBezTo>
                <a:cubicBezTo>
                  <a:pt x="112" y="522"/>
                  <a:pt x="110" y="516"/>
                  <a:pt x="115" y="512"/>
                </a:cubicBezTo>
                <a:cubicBezTo>
                  <a:pt x="120" y="507"/>
                  <a:pt x="127" y="500"/>
                  <a:pt x="137" y="501"/>
                </a:cubicBezTo>
                <a:cubicBezTo>
                  <a:pt x="148" y="502"/>
                  <a:pt x="153" y="513"/>
                  <a:pt x="157" y="519"/>
                </a:cubicBezTo>
                <a:cubicBezTo>
                  <a:pt x="167" y="517"/>
                  <a:pt x="176" y="508"/>
                  <a:pt x="178" y="498"/>
                </a:cubicBezTo>
                <a:cubicBezTo>
                  <a:pt x="177" y="492"/>
                  <a:pt x="173" y="486"/>
                  <a:pt x="168" y="481"/>
                </a:cubicBezTo>
                <a:cubicBezTo>
                  <a:pt x="166" y="476"/>
                  <a:pt x="168" y="469"/>
                  <a:pt x="174" y="465"/>
                </a:cubicBezTo>
                <a:cubicBezTo>
                  <a:pt x="175" y="457"/>
                  <a:pt x="175" y="447"/>
                  <a:pt x="169" y="441"/>
                </a:cubicBezTo>
                <a:cubicBezTo>
                  <a:pt x="159" y="435"/>
                  <a:pt x="147" y="429"/>
                  <a:pt x="134" y="432"/>
                </a:cubicBezTo>
                <a:cubicBezTo>
                  <a:pt x="130" y="436"/>
                  <a:pt x="122" y="438"/>
                  <a:pt x="123" y="445"/>
                </a:cubicBezTo>
                <a:cubicBezTo>
                  <a:pt x="126" y="449"/>
                  <a:pt x="130" y="447"/>
                  <a:pt x="133" y="448"/>
                </a:cubicBezTo>
                <a:cubicBezTo>
                  <a:pt x="137" y="449"/>
                  <a:pt x="138" y="454"/>
                  <a:pt x="137" y="457"/>
                </a:cubicBezTo>
                <a:cubicBezTo>
                  <a:pt x="134" y="463"/>
                  <a:pt x="128" y="466"/>
                  <a:pt x="122" y="464"/>
                </a:cubicBezTo>
                <a:cubicBezTo>
                  <a:pt x="118" y="462"/>
                  <a:pt x="113" y="459"/>
                  <a:pt x="113" y="454"/>
                </a:cubicBezTo>
                <a:cubicBezTo>
                  <a:pt x="112" y="442"/>
                  <a:pt x="116" y="431"/>
                  <a:pt x="125" y="423"/>
                </a:cubicBezTo>
                <a:cubicBezTo>
                  <a:pt x="133" y="417"/>
                  <a:pt x="148" y="422"/>
                  <a:pt x="149" y="408"/>
                </a:cubicBezTo>
                <a:cubicBezTo>
                  <a:pt x="153" y="394"/>
                  <a:pt x="146" y="377"/>
                  <a:pt x="134" y="367"/>
                </a:cubicBezTo>
                <a:cubicBezTo>
                  <a:pt x="126" y="361"/>
                  <a:pt x="117" y="364"/>
                  <a:pt x="108" y="367"/>
                </a:cubicBezTo>
                <a:cubicBezTo>
                  <a:pt x="104" y="374"/>
                  <a:pt x="109" y="379"/>
                  <a:pt x="115" y="384"/>
                </a:cubicBezTo>
                <a:cubicBezTo>
                  <a:pt x="118" y="390"/>
                  <a:pt x="118" y="399"/>
                  <a:pt x="116" y="406"/>
                </a:cubicBezTo>
                <a:cubicBezTo>
                  <a:pt x="112" y="416"/>
                  <a:pt x="101" y="418"/>
                  <a:pt x="93" y="422"/>
                </a:cubicBezTo>
                <a:cubicBezTo>
                  <a:pt x="85" y="424"/>
                  <a:pt x="78" y="420"/>
                  <a:pt x="72" y="416"/>
                </a:cubicBezTo>
                <a:cubicBezTo>
                  <a:pt x="60" y="397"/>
                  <a:pt x="59" y="373"/>
                  <a:pt x="70" y="353"/>
                </a:cubicBezTo>
                <a:cubicBezTo>
                  <a:pt x="84" y="340"/>
                  <a:pt x="96" y="323"/>
                  <a:pt x="115" y="317"/>
                </a:cubicBezTo>
                <a:cubicBezTo>
                  <a:pt x="148" y="311"/>
                  <a:pt x="174" y="286"/>
                  <a:pt x="198" y="264"/>
                </a:cubicBezTo>
                <a:cubicBezTo>
                  <a:pt x="203" y="262"/>
                  <a:pt x="200" y="254"/>
                  <a:pt x="207" y="254"/>
                </a:cubicBezTo>
                <a:cubicBezTo>
                  <a:pt x="219" y="238"/>
                  <a:pt x="227" y="216"/>
                  <a:pt x="222" y="195"/>
                </a:cubicBezTo>
                <a:cubicBezTo>
                  <a:pt x="218" y="145"/>
                  <a:pt x="163" y="121"/>
                  <a:pt x="132" y="92"/>
                </a:cubicBezTo>
                <a:cubicBezTo>
                  <a:pt x="117" y="71"/>
                  <a:pt x="119" y="42"/>
                  <a:pt x="123" y="16"/>
                </a:cubicBezTo>
                <a:close/>
                <a:moveTo>
                  <a:pt x="1533" y="66"/>
                </a:moveTo>
                <a:cubicBezTo>
                  <a:pt x="1540" y="76"/>
                  <a:pt x="1534" y="90"/>
                  <a:pt x="1544" y="97"/>
                </a:cubicBezTo>
                <a:cubicBezTo>
                  <a:pt x="1557" y="102"/>
                  <a:pt x="1568" y="116"/>
                  <a:pt x="1569" y="130"/>
                </a:cubicBezTo>
                <a:cubicBezTo>
                  <a:pt x="1569" y="140"/>
                  <a:pt x="1563" y="150"/>
                  <a:pt x="1563" y="159"/>
                </a:cubicBezTo>
                <a:cubicBezTo>
                  <a:pt x="1570" y="162"/>
                  <a:pt x="1575" y="168"/>
                  <a:pt x="1580" y="174"/>
                </a:cubicBezTo>
                <a:cubicBezTo>
                  <a:pt x="1584" y="195"/>
                  <a:pt x="1577" y="216"/>
                  <a:pt x="1559" y="229"/>
                </a:cubicBezTo>
                <a:cubicBezTo>
                  <a:pt x="1556" y="243"/>
                  <a:pt x="1557" y="261"/>
                  <a:pt x="1542" y="271"/>
                </a:cubicBezTo>
                <a:cubicBezTo>
                  <a:pt x="1534" y="277"/>
                  <a:pt x="1519" y="278"/>
                  <a:pt x="1509" y="275"/>
                </a:cubicBezTo>
                <a:cubicBezTo>
                  <a:pt x="1501" y="272"/>
                  <a:pt x="1498" y="263"/>
                  <a:pt x="1491" y="256"/>
                </a:cubicBezTo>
                <a:cubicBezTo>
                  <a:pt x="1486" y="240"/>
                  <a:pt x="1509" y="245"/>
                  <a:pt x="1511" y="231"/>
                </a:cubicBezTo>
                <a:cubicBezTo>
                  <a:pt x="1510" y="224"/>
                  <a:pt x="1512" y="214"/>
                  <a:pt x="1504" y="209"/>
                </a:cubicBezTo>
                <a:cubicBezTo>
                  <a:pt x="1502" y="207"/>
                  <a:pt x="1499" y="208"/>
                  <a:pt x="1499" y="203"/>
                </a:cubicBezTo>
                <a:cubicBezTo>
                  <a:pt x="1487" y="196"/>
                  <a:pt x="1472" y="200"/>
                  <a:pt x="1462" y="206"/>
                </a:cubicBezTo>
                <a:cubicBezTo>
                  <a:pt x="1455" y="212"/>
                  <a:pt x="1445" y="217"/>
                  <a:pt x="1443" y="226"/>
                </a:cubicBezTo>
                <a:cubicBezTo>
                  <a:pt x="1437" y="250"/>
                  <a:pt x="1448" y="277"/>
                  <a:pt x="1466" y="289"/>
                </a:cubicBezTo>
                <a:cubicBezTo>
                  <a:pt x="1494" y="315"/>
                  <a:pt x="1536" y="310"/>
                  <a:pt x="1560" y="341"/>
                </a:cubicBezTo>
                <a:cubicBezTo>
                  <a:pt x="1581" y="353"/>
                  <a:pt x="1583" y="377"/>
                  <a:pt x="1587" y="398"/>
                </a:cubicBezTo>
                <a:cubicBezTo>
                  <a:pt x="1585" y="402"/>
                  <a:pt x="1589" y="408"/>
                  <a:pt x="1588" y="414"/>
                </a:cubicBezTo>
                <a:cubicBezTo>
                  <a:pt x="1590" y="445"/>
                  <a:pt x="1583" y="477"/>
                  <a:pt x="1565" y="502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81" y="512"/>
                  <a:pt x="1594" y="518"/>
                  <a:pt x="1600" y="533"/>
                </a:cubicBezTo>
                <a:cubicBezTo>
                  <a:pt x="1599" y="538"/>
                  <a:pt x="1597" y="543"/>
                  <a:pt x="1592" y="546"/>
                </a:cubicBezTo>
                <a:cubicBezTo>
                  <a:pt x="1582" y="546"/>
                  <a:pt x="1574" y="553"/>
                  <a:pt x="1571" y="562"/>
                </a:cubicBezTo>
                <a:cubicBezTo>
                  <a:pt x="1571" y="578"/>
                  <a:pt x="1575" y="592"/>
                  <a:pt x="1583" y="603"/>
                </a:cubicBezTo>
                <a:cubicBezTo>
                  <a:pt x="1591" y="622"/>
                  <a:pt x="1586" y="644"/>
                  <a:pt x="1573" y="657"/>
                </a:cubicBezTo>
                <a:cubicBezTo>
                  <a:pt x="1577" y="665"/>
                  <a:pt x="1586" y="668"/>
                  <a:pt x="1588" y="676"/>
                </a:cubicBezTo>
                <a:cubicBezTo>
                  <a:pt x="1585" y="687"/>
                  <a:pt x="1590" y="701"/>
                  <a:pt x="1577" y="706"/>
                </a:cubicBezTo>
                <a:cubicBezTo>
                  <a:pt x="1569" y="709"/>
                  <a:pt x="1559" y="713"/>
                  <a:pt x="1550" y="707"/>
                </a:cubicBezTo>
                <a:cubicBezTo>
                  <a:pt x="1545" y="704"/>
                  <a:pt x="1543" y="697"/>
                  <a:pt x="1538" y="698"/>
                </a:cubicBezTo>
                <a:cubicBezTo>
                  <a:pt x="1528" y="709"/>
                  <a:pt x="1516" y="722"/>
                  <a:pt x="1501" y="722"/>
                </a:cubicBezTo>
                <a:cubicBezTo>
                  <a:pt x="1482" y="719"/>
                  <a:pt x="1463" y="716"/>
                  <a:pt x="1452" y="701"/>
                </a:cubicBezTo>
                <a:cubicBezTo>
                  <a:pt x="1442" y="698"/>
                  <a:pt x="1427" y="698"/>
                  <a:pt x="1419" y="706"/>
                </a:cubicBezTo>
                <a:cubicBezTo>
                  <a:pt x="1408" y="712"/>
                  <a:pt x="1415" y="738"/>
                  <a:pt x="1396" y="724"/>
                </a:cubicBezTo>
                <a:cubicBezTo>
                  <a:pt x="1384" y="709"/>
                  <a:pt x="1384" y="709"/>
                  <a:pt x="1384" y="709"/>
                </a:cubicBezTo>
                <a:cubicBezTo>
                  <a:pt x="1354" y="728"/>
                  <a:pt x="1312" y="741"/>
                  <a:pt x="1276" y="727"/>
                </a:cubicBezTo>
                <a:cubicBezTo>
                  <a:pt x="1256" y="725"/>
                  <a:pt x="1239" y="714"/>
                  <a:pt x="1222" y="704"/>
                </a:cubicBezTo>
                <a:cubicBezTo>
                  <a:pt x="1172" y="678"/>
                  <a:pt x="1158" y="622"/>
                  <a:pt x="1136" y="578"/>
                </a:cubicBezTo>
                <a:cubicBezTo>
                  <a:pt x="1130" y="570"/>
                  <a:pt x="1122" y="563"/>
                  <a:pt x="1112" y="561"/>
                </a:cubicBezTo>
                <a:cubicBezTo>
                  <a:pt x="1107" y="559"/>
                  <a:pt x="1101" y="562"/>
                  <a:pt x="1095" y="564"/>
                </a:cubicBezTo>
                <a:cubicBezTo>
                  <a:pt x="1089" y="571"/>
                  <a:pt x="1086" y="581"/>
                  <a:pt x="1090" y="590"/>
                </a:cubicBezTo>
                <a:cubicBezTo>
                  <a:pt x="1092" y="599"/>
                  <a:pt x="1102" y="602"/>
                  <a:pt x="1109" y="606"/>
                </a:cubicBezTo>
                <a:cubicBezTo>
                  <a:pt x="1122" y="611"/>
                  <a:pt x="1122" y="594"/>
                  <a:pt x="1134" y="598"/>
                </a:cubicBezTo>
                <a:cubicBezTo>
                  <a:pt x="1145" y="607"/>
                  <a:pt x="1146" y="622"/>
                  <a:pt x="1145" y="633"/>
                </a:cubicBezTo>
                <a:cubicBezTo>
                  <a:pt x="1141" y="649"/>
                  <a:pt x="1122" y="650"/>
                  <a:pt x="1108" y="655"/>
                </a:cubicBezTo>
                <a:cubicBezTo>
                  <a:pt x="1100" y="664"/>
                  <a:pt x="1088" y="669"/>
                  <a:pt x="1076" y="665"/>
                </a:cubicBezTo>
                <a:cubicBezTo>
                  <a:pt x="1066" y="651"/>
                  <a:pt x="1057" y="671"/>
                  <a:pt x="1047" y="674"/>
                </a:cubicBezTo>
                <a:cubicBezTo>
                  <a:pt x="1032" y="676"/>
                  <a:pt x="1016" y="677"/>
                  <a:pt x="1003" y="670"/>
                </a:cubicBezTo>
                <a:cubicBezTo>
                  <a:pt x="995" y="665"/>
                  <a:pt x="993" y="650"/>
                  <a:pt x="982" y="654"/>
                </a:cubicBezTo>
                <a:cubicBezTo>
                  <a:pt x="973" y="663"/>
                  <a:pt x="957" y="656"/>
                  <a:pt x="948" y="656"/>
                </a:cubicBezTo>
                <a:cubicBezTo>
                  <a:pt x="930" y="643"/>
                  <a:pt x="927" y="621"/>
                  <a:pt x="922" y="602"/>
                </a:cubicBezTo>
                <a:cubicBezTo>
                  <a:pt x="922" y="596"/>
                  <a:pt x="925" y="584"/>
                  <a:pt x="936" y="590"/>
                </a:cubicBezTo>
                <a:cubicBezTo>
                  <a:pt x="949" y="598"/>
                  <a:pt x="971" y="595"/>
                  <a:pt x="986" y="589"/>
                </a:cubicBezTo>
                <a:cubicBezTo>
                  <a:pt x="1013" y="569"/>
                  <a:pt x="1021" y="531"/>
                  <a:pt x="1053" y="517"/>
                </a:cubicBezTo>
                <a:cubicBezTo>
                  <a:pt x="1078" y="500"/>
                  <a:pt x="1114" y="500"/>
                  <a:pt x="1142" y="513"/>
                </a:cubicBezTo>
                <a:cubicBezTo>
                  <a:pt x="1162" y="521"/>
                  <a:pt x="1182" y="541"/>
                  <a:pt x="1190" y="562"/>
                </a:cubicBezTo>
                <a:cubicBezTo>
                  <a:pt x="1210" y="592"/>
                  <a:pt x="1219" y="629"/>
                  <a:pt x="1252" y="651"/>
                </a:cubicBezTo>
                <a:cubicBezTo>
                  <a:pt x="1275" y="667"/>
                  <a:pt x="1305" y="676"/>
                  <a:pt x="1335" y="670"/>
                </a:cubicBezTo>
                <a:cubicBezTo>
                  <a:pt x="1344" y="667"/>
                  <a:pt x="1350" y="659"/>
                  <a:pt x="1352" y="650"/>
                </a:cubicBezTo>
                <a:cubicBezTo>
                  <a:pt x="1353" y="641"/>
                  <a:pt x="1347" y="634"/>
                  <a:pt x="1341" y="629"/>
                </a:cubicBezTo>
                <a:cubicBezTo>
                  <a:pt x="1337" y="627"/>
                  <a:pt x="1330" y="624"/>
                  <a:pt x="1328" y="631"/>
                </a:cubicBezTo>
                <a:cubicBezTo>
                  <a:pt x="1322" y="635"/>
                  <a:pt x="1327" y="644"/>
                  <a:pt x="1318" y="646"/>
                </a:cubicBezTo>
                <a:cubicBezTo>
                  <a:pt x="1313" y="645"/>
                  <a:pt x="1313" y="645"/>
                  <a:pt x="1313" y="645"/>
                </a:cubicBezTo>
                <a:cubicBezTo>
                  <a:pt x="1310" y="637"/>
                  <a:pt x="1315" y="631"/>
                  <a:pt x="1316" y="624"/>
                </a:cubicBezTo>
                <a:cubicBezTo>
                  <a:pt x="1322" y="616"/>
                  <a:pt x="1332" y="615"/>
                  <a:pt x="1340" y="618"/>
                </a:cubicBezTo>
                <a:cubicBezTo>
                  <a:pt x="1350" y="624"/>
                  <a:pt x="1363" y="635"/>
                  <a:pt x="1363" y="648"/>
                </a:cubicBezTo>
                <a:cubicBezTo>
                  <a:pt x="1359" y="661"/>
                  <a:pt x="1353" y="673"/>
                  <a:pt x="1341" y="678"/>
                </a:cubicBezTo>
                <a:cubicBezTo>
                  <a:pt x="1304" y="693"/>
                  <a:pt x="1265" y="676"/>
                  <a:pt x="1236" y="653"/>
                </a:cubicBezTo>
                <a:cubicBezTo>
                  <a:pt x="1209" y="622"/>
                  <a:pt x="1193" y="589"/>
                  <a:pt x="1175" y="554"/>
                </a:cubicBezTo>
                <a:cubicBezTo>
                  <a:pt x="1155" y="524"/>
                  <a:pt x="1119" y="513"/>
                  <a:pt x="1085" y="516"/>
                </a:cubicBezTo>
                <a:cubicBezTo>
                  <a:pt x="1067" y="521"/>
                  <a:pt x="1051" y="529"/>
                  <a:pt x="1036" y="542"/>
                </a:cubicBezTo>
                <a:cubicBezTo>
                  <a:pt x="1017" y="570"/>
                  <a:pt x="998" y="608"/>
                  <a:pt x="958" y="607"/>
                </a:cubicBezTo>
                <a:cubicBezTo>
                  <a:pt x="948" y="607"/>
                  <a:pt x="943" y="599"/>
                  <a:pt x="933" y="603"/>
                </a:cubicBezTo>
                <a:cubicBezTo>
                  <a:pt x="929" y="617"/>
                  <a:pt x="937" y="629"/>
                  <a:pt x="944" y="639"/>
                </a:cubicBezTo>
                <a:cubicBezTo>
                  <a:pt x="957" y="654"/>
                  <a:pt x="976" y="643"/>
                  <a:pt x="989" y="637"/>
                </a:cubicBezTo>
                <a:cubicBezTo>
                  <a:pt x="998" y="646"/>
                  <a:pt x="1004" y="661"/>
                  <a:pt x="1018" y="665"/>
                </a:cubicBezTo>
                <a:cubicBezTo>
                  <a:pt x="1030" y="669"/>
                  <a:pt x="1043" y="664"/>
                  <a:pt x="1053" y="656"/>
                </a:cubicBezTo>
                <a:cubicBezTo>
                  <a:pt x="1062" y="648"/>
                  <a:pt x="1058" y="637"/>
                  <a:pt x="1054" y="628"/>
                </a:cubicBezTo>
                <a:cubicBezTo>
                  <a:pt x="1052" y="624"/>
                  <a:pt x="1047" y="618"/>
                  <a:pt x="1041" y="619"/>
                </a:cubicBezTo>
                <a:cubicBezTo>
                  <a:pt x="1037" y="623"/>
                  <a:pt x="1039" y="632"/>
                  <a:pt x="1032" y="633"/>
                </a:cubicBezTo>
                <a:cubicBezTo>
                  <a:pt x="1023" y="634"/>
                  <a:pt x="1025" y="623"/>
                  <a:pt x="1019" y="619"/>
                </a:cubicBezTo>
                <a:cubicBezTo>
                  <a:pt x="1020" y="612"/>
                  <a:pt x="1027" y="608"/>
                  <a:pt x="1032" y="605"/>
                </a:cubicBezTo>
                <a:cubicBezTo>
                  <a:pt x="1047" y="604"/>
                  <a:pt x="1060" y="616"/>
                  <a:pt x="1066" y="630"/>
                </a:cubicBezTo>
                <a:cubicBezTo>
                  <a:pt x="1069" y="638"/>
                  <a:pt x="1066" y="652"/>
                  <a:pt x="1079" y="654"/>
                </a:cubicBezTo>
                <a:cubicBezTo>
                  <a:pt x="1089" y="657"/>
                  <a:pt x="1100" y="651"/>
                  <a:pt x="1106" y="642"/>
                </a:cubicBezTo>
                <a:cubicBezTo>
                  <a:pt x="1115" y="641"/>
                  <a:pt x="1127" y="643"/>
                  <a:pt x="1132" y="634"/>
                </a:cubicBezTo>
                <a:cubicBezTo>
                  <a:pt x="1135" y="629"/>
                  <a:pt x="1137" y="621"/>
                  <a:pt x="1133" y="615"/>
                </a:cubicBezTo>
                <a:cubicBezTo>
                  <a:pt x="1125" y="606"/>
                  <a:pt x="1118" y="618"/>
                  <a:pt x="1108" y="616"/>
                </a:cubicBezTo>
                <a:cubicBezTo>
                  <a:pt x="1097" y="611"/>
                  <a:pt x="1081" y="608"/>
                  <a:pt x="1079" y="593"/>
                </a:cubicBezTo>
                <a:cubicBezTo>
                  <a:pt x="1074" y="579"/>
                  <a:pt x="1079" y="565"/>
                  <a:pt x="1089" y="556"/>
                </a:cubicBezTo>
                <a:cubicBezTo>
                  <a:pt x="1101" y="549"/>
                  <a:pt x="1119" y="548"/>
                  <a:pt x="1130" y="556"/>
                </a:cubicBezTo>
                <a:cubicBezTo>
                  <a:pt x="1160" y="579"/>
                  <a:pt x="1159" y="617"/>
                  <a:pt x="1180" y="645"/>
                </a:cubicBezTo>
                <a:cubicBezTo>
                  <a:pt x="1206" y="690"/>
                  <a:pt x="1255" y="715"/>
                  <a:pt x="1305" y="721"/>
                </a:cubicBezTo>
                <a:cubicBezTo>
                  <a:pt x="1331" y="721"/>
                  <a:pt x="1359" y="715"/>
                  <a:pt x="1381" y="699"/>
                </a:cubicBezTo>
                <a:cubicBezTo>
                  <a:pt x="1386" y="692"/>
                  <a:pt x="1382" y="680"/>
                  <a:pt x="1385" y="672"/>
                </a:cubicBezTo>
                <a:cubicBezTo>
                  <a:pt x="1391" y="661"/>
                  <a:pt x="1402" y="647"/>
                  <a:pt x="1417" y="646"/>
                </a:cubicBezTo>
                <a:cubicBezTo>
                  <a:pt x="1420" y="645"/>
                  <a:pt x="1423" y="640"/>
                  <a:pt x="1421" y="636"/>
                </a:cubicBezTo>
                <a:cubicBezTo>
                  <a:pt x="1409" y="628"/>
                  <a:pt x="1390" y="621"/>
                  <a:pt x="1389" y="604"/>
                </a:cubicBezTo>
                <a:cubicBezTo>
                  <a:pt x="1388" y="595"/>
                  <a:pt x="1393" y="585"/>
                  <a:pt x="1402" y="580"/>
                </a:cubicBezTo>
                <a:cubicBezTo>
                  <a:pt x="1408" y="575"/>
                  <a:pt x="1417" y="581"/>
                  <a:pt x="1422" y="574"/>
                </a:cubicBezTo>
                <a:cubicBezTo>
                  <a:pt x="1420" y="566"/>
                  <a:pt x="1416" y="557"/>
                  <a:pt x="1408" y="554"/>
                </a:cubicBezTo>
                <a:cubicBezTo>
                  <a:pt x="1400" y="551"/>
                  <a:pt x="1391" y="545"/>
                  <a:pt x="1384" y="552"/>
                </a:cubicBezTo>
                <a:cubicBezTo>
                  <a:pt x="1382" y="555"/>
                  <a:pt x="1379" y="559"/>
                  <a:pt x="1375" y="559"/>
                </a:cubicBezTo>
                <a:cubicBezTo>
                  <a:pt x="1368" y="557"/>
                  <a:pt x="1365" y="551"/>
                  <a:pt x="1359" y="548"/>
                </a:cubicBezTo>
                <a:cubicBezTo>
                  <a:pt x="1348" y="547"/>
                  <a:pt x="1335" y="541"/>
                  <a:pt x="1326" y="551"/>
                </a:cubicBezTo>
                <a:cubicBezTo>
                  <a:pt x="1322" y="557"/>
                  <a:pt x="1316" y="564"/>
                  <a:pt x="1320" y="572"/>
                </a:cubicBezTo>
                <a:cubicBezTo>
                  <a:pt x="1324" y="580"/>
                  <a:pt x="1328" y="588"/>
                  <a:pt x="1337" y="590"/>
                </a:cubicBezTo>
                <a:cubicBezTo>
                  <a:pt x="1340" y="590"/>
                  <a:pt x="1344" y="589"/>
                  <a:pt x="1345" y="586"/>
                </a:cubicBezTo>
                <a:cubicBezTo>
                  <a:pt x="1345" y="582"/>
                  <a:pt x="1343" y="578"/>
                  <a:pt x="1346" y="575"/>
                </a:cubicBezTo>
                <a:cubicBezTo>
                  <a:pt x="1349" y="572"/>
                  <a:pt x="1353" y="574"/>
                  <a:pt x="1356" y="577"/>
                </a:cubicBezTo>
                <a:cubicBezTo>
                  <a:pt x="1358" y="582"/>
                  <a:pt x="1360" y="589"/>
                  <a:pt x="1355" y="593"/>
                </a:cubicBezTo>
                <a:cubicBezTo>
                  <a:pt x="1348" y="600"/>
                  <a:pt x="1338" y="602"/>
                  <a:pt x="1329" y="599"/>
                </a:cubicBezTo>
                <a:cubicBezTo>
                  <a:pt x="1315" y="590"/>
                  <a:pt x="1315" y="590"/>
                  <a:pt x="1315" y="590"/>
                </a:cubicBezTo>
                <a:cubicBezTo>
                  <a:pt x="1303" y="593"/>
                  <a:pt x="1288" y="596"/>
                  <a:pt x="1283" y="609"/>
                </a:cubicBezTo>
                <a:cubicBezTo>
                  <a:pt x="1279" y="619"/>
                  <a:pt x="1284" y="629"/>
                  <a:pt x="1288" y="638"/>
                </a:cubicBezTo>
                <a:cubicBezTo>
                  <a:pt x="1296" y="643"/>
                  <a:pt x="1303" y="648"/>
                  <a:pt x="1311" y="649"/>
                </a:cubicBezTo>
                <a:cubicBezTo>
                  <a:pt x="1314" y="653"/>
                  <a:pt x="1310" y="657"/>
                  <a:pt x="1306" y="657"/>
                </a:cubicBezTo>
                <a:cubicBezTo>
                  <a:pt x="1294" y="655"/>
                  <a:pt x="1280" y="650"/>
                  <a:pt x="1275" y="637"/>
                </a:cubicBezTo>
                <a:cubicBezTo>
                  <a:pt x="1267" y="627"/>
                  <a:pt x="1271" y="611"/>
                  <a:pt x="1276" y="600"/>
                </a:cubicBezTo>
                <a:cubicBezTo>
                  <a:pt x="1302" y="585"/>
                  <a:pt x="1272" y="559"/>
                  <a:pt x="1283" y="539"/>
                </a:cubicBezTo>
                <a:cubicBezTo>
                  <a:pt x="1287" y="521"/>
                  <a:pt x="1298" y="506"/>
                  <a:pt x="1310" y="491"/>
                </a:cubicBezTo>
                <a:cubicBezTo>
                  <a:pt x="1320" y="481"/>
                  <a:pt x="1331" y="491"/>
                  <a:pt x="1342" y="492"/>
                </a:cubicBezTo>
                <a:cubicBezTo>
                  <a:pt x="1361" y="503"/>
                  <a:pt x="1379" y="521"/>
                  <a:pt x="1392" y="539"/>
                </a:cubicBezTo>
                <a:cubicBezTo>
                  <a:pt x="1416" y="545"/>
                  <a:pt x="1416" y="545"/>
                  <a:pt x="1416" y="545"/>
                </a:cubicBezTo>
                <a:cubicBezTo>
                  <a:pt x="1425" y="556"/>
                  <a:pt x="1436" y="573"/>
                  <a:pt x="1427" y="589"/>
                </a:cubicBezTo>
                <a:cubicBezTo>
                  <a:pt x="1420" y="591"/>
                  <a:pt x="1408" y="582"/>
                  <a:pt x="1402" y="593"/>
                </a:cubicBezTo>
                <a:cubicBezTo>
                  <a:pt x="1398" y="598"/>
                  <a:pt x="1398" y="607"/>
                  <a:pt x="1404" y="613"/>
                </a:cubicBezTo>
                <a:cubicBezTo>
                  <a:pt x="1411" y="619"/>
                  <a:pt x="1419" y="626"/>
                  <a:pt x="1426" y="624"/>
                </a:cubicBezTo>
                <a:cubicBezTo>
                  <a:pt x="1430" y="613"/>
                  <a:pt x="1440" y="607"/>
                  <a:pt x="1450" y="603"/>
                </a:cubicBezTo>
                <a:cubicBezTo>
                  <a:pt x="1460" y="598"/>
                  <a:pt x="1470" y="609"/>
                  <a:pt x="1477" y="601"/>
                </a:cubicBezTo>
                <a:cubicBezTo>
                  <a:pt x="1473" y="587"/>
                  <a:pt x="1473" y="565"/>
                  <a:pt x="1488" y="555"/>
                </a:cubicBezTo>
                <a:cubicBezTo>
                  <a:pt x="1493" y="547"/>
                  <a:pt x="1503" y="552"/>
                  <a:pt x="1511" y="549"/>
                </a:cubicBezTo>
                <a:cubicBezTo>
                  <a:pt x="1515" y="541"/>
                  <a:pt x="1520" y="532"/>
                  <a:pt x="1521" y="523"/>
                </a:cubicBezTo>
                <a:cubicBezTo>
                  <a:pt x="1507" y="516"/>
                  <a:pt x="1495" y="502"/>
                  <a:pt x="1478" y="509"/>
                </a:cubicBezTo>
                <a:cubicBezTo>
                  <a:pt x="1471" y="514"/>
                  <a:pt x="1467" y="521"/>
                  <a:pt x="1466" y="530"/>
                </a:cubicBezTo>
                <a:cubicBezTo>
                  <a:pt x="1466" y="537"/>
                  <a:pt x="1475" y="543"/>
                  <a:pt x="1469" y="549"/>
                </a:cubicBezTo>
                <a:cubicBezTo>
                  <a:pt x="1464" y="555"/>
                  <a:pt x="1457" y="554"/>
                  <a:pt x="1451" y="557"/>
                </a:cubicBezTo>
                <a:cubicBezTo>
                  <a:pt x="1441" y="558"/>
                  <a:pt x="1435" y="553"/>
                  <a:pt x="1428" y="549"/>
                </a:cubicBezTo>
                <a:cubicBezTo>
                  <a:pt x="1421" y="537"/>
                  <a:pt x="1413" y="521"/>
                  <a:pt x="1422" y="507"/>
                </a:cubicBezTo>
                <a:cubicBezTo>
                  <a:pt x="1417" y="489"/>
                  <a:pt x="1397" y="488"/>
                  <a:pt x="1389" y="473"/>
                </a:cubicBezTo>
                <a:cubicBezTo>
                  <a:pt x="1379" y="457"/>
                  <a:pt x="1375" y="439"/>
                  <a:pt x="1373" y="420"/>
                </a:cubicBezTo>
                <a:cubicBezTo>
                  <a:pt x="1384" y="404"/>
                  <a:pt x="1400" y="395"/>
                  <a:pt x="1419" y="394"/>
                </a:cubicBezTo>
                <a:cubicBezTo>
                  <a:pt x="1438" y="390"/>
                  <a:pt x="1455" y="410"/>
                  <a:pt x="1471" y="395"/>
                </a:cubicBezTo>
                <a:cubicBezTo>
                  <a:pt x="1484" y="392"/>
                  <a:pt x="1495" y="399"/>
                  <a:pt x="1504" y="407"/>
                </a:cubicBezTo>
                <a:cubicBezTo>
                  <a:pt x="1510" y="410"/>
                  <a:pt x="1511" y="418"/>
                  <a:pt x="1505" y="421"/>
                </a:cubicBezTo>
                <a:cubicBezTo>
                  <a:pt x="1499" y="426"/>
                  <a:pt x="1502" y="435"/>
                  <a:pt x="1503" y="440"/>
                </a:cubicBezTo>
                <a:cubicBezTo>
                  <a:pt x="1508" y="450"/>
                  <a:pt x="1519" y="456"/>
                  <a:pt x="1530" y="455"/>
                </a:cubicBezTo>
                <a:cubicBezTo>
                  <a:pt x="1537" y="452"/>
                  <a:pt x="1542" y="443"/>
                  <a:pt x="1544" y="436"/>
                </a:cubicBezTo>
                <a:cubicBezTo>
                  <a:pt x="1541" y="387"/>
                  <a:pt x="1487" y="370"/>
                  <a:pt x="1453" y="347"/>
                </a:cubicBezTo>
                <a:cubicBezTo>
                  <a:pt x="1413" y="325"/>
                  <a:pt x="1392" y="284"/>
                  <a:pt x="1390" y="240"/>
                </a:cubicBezTo>
                <a:cubicBezTo>
                  <a:pt x="1389" y="198"/>
                  <a:pt x="1407" y="153"/>
                  <a:pt x="1443" y="129"/>
                </a:cubicBezTo>
                <a:cubicBezTo>
                  <a:pt x="1462" y="114"/>
                  <a:pt x="1493" y="98"/>
                  <a:pt x="1485" y="71"/>
                </a:cubicBezTo>
                <a:cubicBezTo>
                  <a:pt x="1482" y="65"/>
                  <a:pt x="1477" y="57"/>
                  <a:pt x="1469" y="57"/>
                </a:cubicBezTo>
                <a:cubicBezTo>
                  <a:pt x="1465" y="50"/>
                  <a:pt x="1476" y="50"/>
                  <a:pt x="1479" y="47"/>
                </a:cubicBezTo>
                <a:cubicBezTo>
                  <a:pt x="1493" y="44"/>
                  <a:pt x="1509" y="38"/>
                  <a:pt x="1520" y="51"/>
                </a:cubicBezTo>
                <a:cubicBezTo>
                  <a:pt x="1533" y="66"/>
                  <a:pt x="1533" y="66"/>
                  <a:pt x="1533" y="66"/>
                </a:cubicBezTo>
                <a:close/>
                <a:moveTo>
                  <a:pt x="1525" y="74"/>
                </a:moveTo>
                <a:cubicBezTo>
                  <a:pt x="1521" y="66"/>
                  <a:pt x="1514" y="59"/>
                  <a:pt x="1506" y="55"/>
                </a:cubicBezTo>
                <a:cubicBezTo>
                  <a:pt x="1501" y="53"/>
                  <a:pt x="1489" y="47"/>
                  <a:pt x="1487" y="56"/>
                </a:cubicBezTo>
                <a:cubicBezTo>
                  <a:pt x="1498" y="67"/>
                  <a:pt x="1498" y="81"/>
                  <a:pt x="1494" y="94"/>
                </a:cubicBezTo>
                <a:cubicBezTo>
                  <a:pt x="1472" y="130"/>
                  <a:pt x="1429" y="143"/>
                  <a:pt x="1413" y="180"/>
                </a:cubicBezTo>
                <a:cubicBezTo>
                  <a:pt x="1394" y="212"/>
                  <a:pt x="1397" y="259"/>
                  <a:pt x="1413" y="291"/>
                </a:cubicBezTo>
                <a:cubicBezTo>
                  <a:pt x="1440" y="341"/>
                  <a:pt x="1500" y="352"/>
                  <a:pt x="1537" y="390"/>
                </a:cubicBezTo>
                <a:cubicBezTo>
                  <a:pt x="1545" y="403"/>
                  <a:pt x="1552" y="417"/>
                  <a:pt x="1555" y="433"/>
                </a:cubicBezTo>
                <a:cubicBezTo>
                  <a:pt x="1555" y="440"/>
                  <a:pt x="1548" y="445"/>
                  <a:pt x="1548" y="452"/>
                </a:cubicBezTo>
                <a:cubicBezTo>
                  <a:pt x="1542" y="461"/>
                  <a:pt x="1531" y="467"/>
                  <a:pt x="1519" y="467"/>
                </a:cubicBezTo>
                <a:cubicBezTo>
                  <a:pt x="1508" y="463"/>
                  <a:pt x="1498" y="457"/>
                  <a:pt x="1493" y="445"/>
                </a:cubicBezTo>
                <a:cubicBezTo>
                  <a:pt x="1490" y="436"/>
                  <a:pt x="1490" y="425"/>
                  <a:pt x="1496" y="416"/>
                </a:cubicBezTo>
                <a:cubicBezTo>
                  <a:pt x="1492" y="409"/>
                  <a:pt x="1484" y="404"/>
                  <a:pt x="1476" y="405"/>
                </a:cubicBezTo>
                <a:cubicBezTo>
                  <a:pt x="1470" y="404"/>
                  <a:pt x="1472" y="409"/>
                  <a:pt x="1472" y="412"/>
                </a:cubicBezTo>
                <a:cubicBezTo>
                  <a:pt x="1471" y="417"/>
                  <a:pt x="1467" y="419"/>
                  <a:pt x="1463" y="419"/>
                </a:cubicBezTo>
                <a:cubicBezTo>
                  <a:pt x="1450" y="417"/>
                  <a:pt x="1458" y="433"/>
                  <a:pt x="1455" y="438"/>
                </a:cubicBezTo>
                <a:cubicBezTo>
                  <a:pt x="1458" y="444"/>
                  <a:pt x="1469" y="449"/>
                  <a:pt x="1469" y="458"/>
                </a:cubicBezTo>
                <a:cubicBezTo>
                  <a:pt x="1466" y="467"/>
                  <a:pt x="1466" y="478"/>
                  <a:pt x="1457" y="483"/>
                </a:cubicBezTo>
                <a:cubicBezTo>
                  <a:pt x="1452" y="482"/>
                  <a:pt x="1439" y="487"/>
                  <a:pt x="1440" y="478"/>
                </a:cubicBezTo>
                <a:cubicBezTo>
                  <a:pt x="1440" y="473"/>
                  <a:pt x="1446" y="472"/>
                  <a:pt x="1451" y="473"/>
                </a:cubicBezTo>
                <a:cubicBezTo>
                  <a:pt x="1456" y="473"/>
                  <a:pt x="1458" y="467"/>
                  <a:pt x="1459" y="463"/>
                </a:cubicBezTo>
                <a:cubicBezTo>
                  <a:pt x="1460" y="453"/>
                  <a:pt x="1449" y="451"/>
                  <a:pt x="1443" y="448"/>
                </a:cubicBezTo>
                <a:cubicBezTo>
                  <a:pt x="1436" y="448"/>
                  <a:pt x="1430" y="448"/>
                  <a:pt x="1425" y="452"/>
                </a:cubicBezTo>
                <a:cubicBezTo>
                  <a:pt x="1420" y="459"/>
                  <a:pt x="1416" y="468"/>
                  <a:pt x="1418" y="477"/>
                </a:cubicBezTo>
                <a:cubicBezTo>
                  <a:pt x="1420" y="489"/>
                  <a:pt x="1430" y="496"/>
                  <a:pt x="1437" y="504"/>
                </a:cubicBezTo>
                <a:cubicBezTo>
                  <a:pt x="1439" y="508"/>
                  <a:pt x="1434" y="509"/>
                  <a:pt x="1433" y="511"/>
                </a:cubicBezTo>
                <a:cubicBezTo>
                  <a:pt x="1428" y="515"/>
                  <a:pt x="1428" y="525"/>
                  <a:pt x="1431" y="531"/>
                </a:cubicBezTo>
                <a:cubicBezTo>
                  <a:pt x="1435" y="538"/>
                  <a:pt x="1442" y="550"/>
                  <a:pt x="1452" y="546"/>
                </a:cubicBezTo>
                <a:cubicBezTo>
                  <a:pt x="1464" y="543"/>
                  <a:pt x="1455" y="534"/>
                  <a:pt x="1457" y="525"/>
                </a:cubicBezTo>
                <a:cubicBezTo>
                  <a:pt x="1462" y="516"/>
                  <a:pt x="1463" y="499"/>
                  <a:pt x="1477" y="498"/>
                </a:cubicBezTo>
                <a:cubicBezTo>
                  <a:pt x="1500" y="488"/>
                  <a:pt x="1513" y="515"/>
                  <a:pt x="1534" y="511"/>
                </a:cubicBezTo>
                <a:cubicBezTo>
                  <a:pt x="1562" y="504"/>
                  <a:pt x="1573" y="472"/>
                  <a:pt x="1580" y="447"/>
                </a:cubicBezTo>
                <a:cubicBezTo>
                  <a:pt x="1579" y="419"/>
                  <a:pt x="1583" y="383"/>
                  <a:pt x="1566" y="359"/>
                </a:cubicBezTo>
                <a:cubicBezTo>
                  <a:pt x="1548" y="347"/>
                  <a:pt x="1537" y="325"/>
                  <a:pt x="1514" y="323"/>
                </a:cubicBezTo>
                <a:cubicBezTo>
                  <a:pt x="1493" y="319"/>
                  <a:pt x="1475" y="310"/>
                  <a:pt x="1458" y="296"/>
                </a:cubicBezTo>
                <a:cubicBezTo>
                  <a:pt x="1438" y="283"/>
                  <a:pt x="1429" y="260"/>
                  <a:pt x="1432" y="237"/>
                </a:cubicBezTo>
                <a:cubicBezTo>
                  <a:pt x="1431" y="215"/>
                  <a:pt x="1450" y="201"/>
                  <a:pt x="1466" y="192"/>
                </a:cubicBezTo>
                <a:cubicBezTo>
                  <a:pt x="1480" y="185"/>
                  <a:pt x="1497" y="194"/>
                  <a:pt x="1507" y="189"/>
                </a:cubicBezTo>
                <a:cubicBezTo>
                  <a:pt x="1507" y="197"/>
                  <a:pt x="1507" y="197"/>
                  <a:pt x="1507" y="197"/>
                </a:cubicBezTo>
                <a:cubicBezTo>
                  <a:pt x="1520" y="206"/>
                  <a:pt x="1523" y="222"/>
                  <a:pt x="1519" y="238"/>
                </a:cubicBezTo>
                <a:cubicBezTo>
                  <a:pt x="1516" y="247"/>
                  <a:pt x="1497" y="250"/>
                  <a:pt x="1507" y="261"/>
                </a:cubicBezTo>
                <a:cubicBezTo>
                  <a:pt x="1516" y="265"/>
                  <a:pt x="1528" y="268"/>
                  <a:pt x="1537" y="262"/>
                </a:cubicBezTo>
                <a:cubicBezTo>
                  <a:pt x="1544" y="255"/>
                  <a:pt x="1549" y="245"/>
                  <a:pt x="1547" y="236"/>
                </a:cubicBezTo>
                <a:cubicBezTo>
                  <a:pt x="1548" y="215"/>
                  <a:pt x="1578" y="208"/>
                  <a:pt x="1571" y="185"/>
                </a:cubicBezTo>
                <a:cubicBezTo>
                  <a:pt x="1571" y="177"/>
                  <a:pt x="1565" y="173"/>
                  <a:pt x="1559" y="170"/>
                </a:cubicBezTo>
                <a:cubicBezTo>
                  <a:pt x="1553" y="167"/>
                  <a:pt x="1548" y="168"/>
                  <a:pt x="1543" y="173"/>
                </a:cubicBezTo>
                <a:cubicBezTo>
                  <a:pt x="1540" y="174"/>
                  <a:pt x="1536" y="173"/>
                  <a:pt x="1532" y="172"/>
                </a:cubicBezTo>
                <a:cubicBezTo>
                  <a:pt x="1519" y="168"/>
                  <a:pt x="1503" y="163"/>
                  <a:pt x="1502" y="148"/>
                </a:cubicBezTo>
                <a:cubicBezTo>
                  <a:pt x="1501" y="140"/>
                  <a:pt x="1502" y="133"/>
                  <a:pt x="1507" y="128"/>
                </a:cubicBezTo>
                <a:cubicBezTo>
                  <a:pt x="1529" y="125"/>
                  <a:pt x="1507" y="143"/>
                  <a:pt x="1518" y="152"/>
                </a:cubicBezTo>
                <a:cubicBezTo>
                  <a:pt x="1523" y="158"/>
                  <a:pt x="1530" y="161"/>
                  <a:pt x="1540" y="161"/>
                </a:cubicBezTo>
                <a:cubicBezTo>
                  <a:pt x="1548" y="161"/>
                  <a:pt x="1552" y="151"/>
                  <a:pt x="1556" y="145"/>
                </a:cubicBezTo>
                <a:cubicBezTo>
                  <a:pt x="1560" y="134"/>
                  <a:pt x="1558" y="121"/>
                  <a:pt x="1551" y="114"/>
                </a:cubicBezTo>
                <a:cubicBezTo>
                  <a:pt x="1546" y="111"/>
                  <a:pt x="1542" y="105"/>
                  <a:pt x="1536" y="107"/>
                </a:cubicBezTo>
                <a:cubicBezTo>
                  <a:pt x="1518" y="103"/>
                  <a:pt x="1534" y="84"/>
                  <a:pt x="1525" y="74"/>
                </a:cubicBezTo>
                <a:close/>
                <a:moveTo>
                  <a:pt x="226" y="390"/>
                </a:moveTo>
                <a:cubicBezTo>
                  <a:pt x="209" y="381"/>
                  <a:pt x="190" y="375"/>
                  <a:pt x="169" y="379"/>
                </a:cubicBezTo>
                <a:cubicBezTo>
                  <a:pt x="155" y="378"/>
                  <a:pt x="162" y="393"/>
                  <a:pt x="159" y="400"/>
                </a:cubicBezTo>
                <a:cubicBezTo>
                  <a:pt x="162" y="406"/>
                  <a:pt x="153" y="421"/>
                  <a:pt x="166" y="421"/>
                </a:cubicBezTo>
                <a:cubicBezTo>
                  <a:pt x="186" y="431"/>
                  <a:pt x="189" y="453"/>
                  <a:pt x="188" y="473"/>
                </a:cubicBezTo>
                <a:cubicBezTo>
                  <a:pt x="204" y="469"/>
                  <a:pt x="219" y="458"/>
                  <a:pt x="230" y="442"/>
                </a:cubicBezTo>
                <a:cubicBezTo>
                  <a:pt x="233" y="434"/>
                  <a:pt x="244" y="425"/>
                  <a:pt x="238" y="414"/>
                </a:cubicBezTo>
                <a:cubicBezTo>
                  <a:pt x="229" y="410"/>
                  <a:pt x="216" y="406"/>
                  <a:pt x="206" y="413"/>
                </a:cubicBezTo>
                <a:cubicBezTo>
                  <a:pt x="204" y="415"/>
                  <a:pt x="206" y="418"/>
                  <a:pt x="208" y="419"/>
                </a:cubicBezTo>
                <a:cubicBezTo>
                  <a:pt x="212" y="422"/>
                  <a:pt x="209" y="427"/>
                  <a:pt x="207" y="431"/>
                </a:cubicBezTo>
                <a:cubicBezTo>
                  <a:pt x="202" y="434"/>
                  <a:pt x="194" y="435"/>
                  <a:pt x="191" y="429"/>
                </a:cubicBezTo>
                <a:cubicBezTo>
                  <a:pt x="184" y="422"/>
                  <a:pt x="187" y="411"/>
                  <a:pt x="194" y="405"/>
                </a:cubicBezTo>
                <a:cubicBezTo>
                  <a:pt x="206" y="399"/>
                  <a:pt x="220" y="399"/>
                  <a:pt x="234" y="398"/>
                </a:cubicBezTo>
                <a:cubicBezTo>
                  <a:pt x="226" y="390"/>
                  <a:pt x="226" y="390"/>
                  <a:pt x="226" y="390"/>
                </a:cubicBezTo>
                <a:close/>
                <a:moveTo>
                  <a:pt x="323" y="390"/>
                </a:moveTo>
                <a:cubicBezTo>
                  <a:pt x="317" y="382"/>
                  <a:pt x="309" y="377"/>
                  <a:pt x="299" y="378"/>
                </a:cubicBezTo>
                <a:cubicBezTo>
                  <a:pt x="294" y="379"/>
                  <a:pt x="289" y="379"/>
                  <a:pt x="286" y="384"/>
                </a:cubicBezTo>
                <a:cubicBezTo>
                  <a:pt x="282" y="391"/>
                  <a:pt x="279" y="401"/>
                  <a:pt x="284" y="408"/>
                </a:cubicBezTo>
                <a:cubicBezTo>
                  <a:pt x="288" y="414"/>
                  <a:pt x="294" y="419"/>
                  <a:pt x="301" y="421"/>
                </a:cubicBezTo>
                <a:cubicBezTo>
                  <a:pt x="311" y="424"/>
                  <a:pt x="318" y="416"/>
                  <a:pt x="325" y="411"/>
                </a:cubicBezTo>
                <a:cubicBezTo>
                  <a:pt x="332" y="405"/>
                  <a:pt x="328" y="396"/>
                  <a:pt x="323" y="390"/>
                </a:cubicBezTo>
                <a:close/>
                <a:moveTo>
                  <a:pt x="318" y="399"/>
                </a:moveTo>
                <a:cubicBezTo>
                  <a:pt x="315" y="392"/>
                  <a:pt x="307" y="385"/>
                  <a:pt x="298" y="389"/>
                </a:cubicBezTo>
                <a:cubicBezTo>
                  <a:pt x="292" y="391"/>
                  <a:pt x="292" y="397"/>
                  <a:pt x="292" y="402"/>
                </a:cubicBezTo>
                <a:cubicBezTo>
                  <a:pt x="295" y="407"/>
                  <a:pt x="301" y="410"/>
                  <a:pt x="307" y="410"/>
                </a:cubicBezTo>
                <a:cubicBezTo>
                  <a:pt x="312" y="408"/>
                  <a:pt x="319" y="407"/>
                  <a:pt x="318" y="399"/>
                </a:cubicBezTo>
                <a:close/>
                <a:moveTo>
                  <a:pt x="1336" y="413"/>
                </a:moveTo>
                <a:cubicBezTo>
                  <a:pt x="1331" y="411"/>
                  <a:pt x="1328" y="406"/>
                  <a:pt x="1326" y="402"/>
                </a:cubicBezTo>
                <a:cubicBezTo>
                  <a:pt x="1319" y="400"/>
                  <a:pt x="1313" y="396"/>
                  <a:pt x="1306" y="398"/>
                </a:cubicBezTo>
                <a:cubicBezTo>
                  <a:pt x="1299" y="401"/>
                  <a:pt x="1292" y="408"/>
                  <a:pt x="1293" y="418"/>
                </a:cubicBezTo>
                <a:cubicBezTo>
                  <a:pt x="1291" y="429"/>
                  <a:pt x="1297" y="438"/>
                  <a:pt x="1305" y="445"/>
                </a:cubicBezTo>
                <a:cubicBezTo>
                  <a:pt x="1316" y="450"/>
                  <a:pt x="1329" y="444"/>
                  <a:pt x="1337" y="436"/>
                </a:cubicBezTo>
                <a:cubicBezTo>
                  <a:pt x="1337" y="428"/>
                  <a:pt x="1341" y="420"/>
                  <a:pt x="1336" y="413"/>
                </a:cubicBezTo>
                <a:close/>
                <a:moveTo>
                  <a:pt x="1449" y="412"/>
                </a:moveTo>
                <a:cubicBezTo>
                  <a:pt x="1445" y="407"/>
                  <a:pt x="1439" y="408"/>
                  <a:pt x="1434" y="407"/>
                </a:cubicBezTo>
                <a:cubicBezTo>
                  <a:pt x="1422" y="405"/>
                  <a:pt x="1405" y="403"/>
                  <a:pt x="1396" y="413"/>
                </a:cubicBezTo>
                <a:cubicBezTo>
                  <a:pt x="1408" y="417"/>
                  <a:pt x="1423" y="415"/>
                  <a:pt x="1428" y="428"/>
                </a:cubicBezTo>
                <a:cubicBezTo>
                  <a:pt x="1424" y="435"/>
                  <a:pt x="1421" y="443"/>
                  <a:pt x="1412" y="443"/>
                </a:cubicBezTo>
                <a:cubicBezTo>
                  <a:pt x="1409" y="443"/>
                  <a:pt x="1404" y="441"/>
                  <a:pt x="1404" y="438"/>
                </a:cubicBezTo>
                <a:cubicBezTo>
                  <a:pt x="1404" y="434"/>
                  <a:pt x="1409" y="432"/>
                  <a:pt x="1412" y="429"/>
                </a:cubicBezTo>
                <a:cubicBezTo>
                  <a:pt x="1412" y="423"/>
                  <a:pt x="1402" y="427"/>
                  <a:pt x="1399" y="423"/>
                </a:cubicBezTo>
                <a:cubicBezTo>
                  <a:pt x="1393" y="424"/>
                  <a:pt x="1387" y="426"/>
                  <a:pt x="1384" y="431"/>
                </a:cubicBezTo>
                <a:cubicBezTo>
                  <a:pt x="1383" y="446"/>
                  <a:pt x="1391" y="461"/>
                  <a:pt x="1401" y="472"/>
                </a:cubicBezTo>
                <a:cubicBezTo>
                  <a:pt x="1409" y="477"/>
                  <a:pt x="1409" y="466"/>
                  <a:pt x="1410" y="461"/>
                </a:cubicBezTo>
                <a:cubicBezTo>
                  <a:pt x="1414" y="448"/>
                  <a:pt x="1423" y="436"/>
                  <a:pt x="1439" y="437"/>
                </a:cubicBezTo>
                <a:cubicBezTo>
                  <a:pt x="1447" y="433"/>
                  <a:pt x="1447" y="421"/>
                  <a:pt x="1449" y="412"/>
                </a:cubicBezTo>
                <a:close/>
                <a:moveTo>
                  <a:pt x="1329" y="422"/>
                </a:moveTo>
                <a:cubicBezTo>
                  <a:pt x="1324" y="414"/>
                  <a:pt x="1315" y="402"/>
                  <a:pt x="1306" y="410"/>
                </a:cubicBezTo>
                <a:cubicBezTo>
                  <a:pt x="1304" y="416"/>
                  <a:pt x="1313" y="416"/>
                  <a:pt x="1312" y="422"/>
                </a:cubicBezTo>
                <a:cubicBezTo>
                  <a:pt x="1311" y="426"/>
                  <a:pt x="1306" y="423"/>
                  <a:pt x="1304" y="425"/>
                </a:cubicBezTo>
                <a:cubicBezTo>
                  <a:pt x="1305" y="429"/>
                  <a:pt x="1305" y="429"/>
                  <a:pt x="1305" y="429"/>
                </a:cubicBezTo>
                <a:cubicBezTo>
                  <a:pt x="1306" y="435"/>
                  <a:pt x="1313" y="438"/>
                  <a:pt x="1320" y="436"/>
                </a:cubicBezTo>
                <a:cubicBezTo>
                  <a:pt x="1325" y="434"/>
                  <a:pt x="1330" y="429"/>
                  <a:pt x="1329" y="422"/>
                </a:cubicBezTo>
                <a:close/>
                <a:moveTo>
                  <a:pt x="302" y="470"/>
                </a:moveTo>
                <a:cubicBezTo>
                  <a:pt x="301" y="466"/>
                  <a:pt x="297" y="463"/>
                  <a:pt x="292" y="463"/>
                </a:cubicBezTo>
                <a:cubicBezTo>
                  <a:pt x="270" y="466"/>
                  <a:pt x="248" y="480"/>
                  <a:pt x="240" y="501"/>
                </a:cubicBezTo>
                <a:cubicBezTo>
                  <a:pt x="239" y="505"/>
                  <a:pt x="232" y="509"/>
                  <a:pt x="237" y="513"/>
                </a:cubicBezTo>
                <a:cubicBezTo>
                  <a:pt x="253" y="518"/>
                  <a:pt x="268" y="532"/>
                  <a:pt x="275" y="546"/>
                </a:cubicBezTo>
                <a:cubicBezTo>
                  <a:pt x="287" y="544"/>
                  <a:pt x="302" y="541"/>
                  <a:pt x="316" y="542"/>
                </a:cubicBezTo>
                <a:cubicBezTo>
                  <a:pt x="324" y="527"/>
                  <a:pt x="319" y="515"/>
                  <a:pt x="319" y="498"/>
                </a:cubicBezTo>
                <a:cubicBezTo>
                  <a:pt x="316" y="495"/>
                  <a:pt x="316" y="495"/>
                  <a:pt x="316" y="495"/>
                </a:cubicBezTo>
                <a:cubicBezTo>
                  <a:pt x="315" y="495"/>
                  <a:pt x="316" y="498"/>
                  <a:pt x="316" y="499"/>
                </a:cubicBezTo>
                <a:cubicBezTo>
                  <a:pt x="311" y="511"/>
                  <a:pt x="301" y="522"/>
                  <a:pt x="287" y="524"/>
                </a:cubicBezTo>
                <a:cubicBezTo>
                  <a:pt x="277" y="526"/>
                  <a:pt x="270" y="518"/>
                  <a:pt x="264" y="512"/>
                </a:cubicBezTo>
                <a:cubicBezTo>
                  <a:pt x="263" y="502"/>
                  <a:pt x="263" y="491"/>
                  <a:pt x="273" y="484"/>
                </a:cubicBezTo>
                <a:cubicBezTo>
                  <a:pt x="280" y="480"/>
                  <a:pt x="288" y="485"/>
                  <a:pt x="293" y="490"/>
                </a:cubicBezTo>
                <a:cubicBezTo>
                  <a:pt x="295" y="494"/>
                  <a:pt x="294" y="499"/>
                  <a:pt x="290" y="502"/>
                </a:cubicBezTo>
                <a:cubicBezTo>
                  <a:pt x="286" y="505"/>
                  <a:pt x="282" y="501"/>
                  <a:pt x="278" y="500"/>
                </a:cubicBezTo>
                <a:cubicBezTo>
                  <a:pt x="276" y="501"/>
                  <a:pt x="274" y="503"/>
                  <a:pt x="275" y="506"/>
                </a:cubicBezTo>
                <a:cubicBezTo>
                  <a:pt x="276" y="513"/>
                  <a:pt x="286" y="512"/>
                  <a:pt x="292" y="511"/>
                </a:cubicBezTo>
                <a:cubicBezTo>
                  <a:pt x="306" y="502"/>
                  <a:pt x="305" y="483"/>
                  <a:pt x="302" y="470"/>
                </a:cubicBezTo>
                <a:close/>
                <a:moveTo>
                  <a:pt x="84" y="511"/>
                </a:moveTo>
                <a:cubicBezTo>
                  <a:pt x="79" y="497"/>
                  <a:pt x="65" y="490"/>
                  <a:pt x="52" y="485"/>
                </a:cubicBezTo>
                <a:cubicBezTo>
                  <a:pt x="39" y="483"/>
                  <a:pt x="23" y="487"/>
                  <a:pt x="15" y="499"/>
                </a:cubicBezTo>
                <a:cubicBezTo>
                  <a:pt x="17" y="504"/>
                  <a:pt x="23" y="507"/>
                  <a:pt x="27" y="510"/>
                </a:cubicBezTo>
                <a:cubicBezTo>
                  <a:pt x="50" y="534"/>
                  <a:pt x="20" y="559"/>
                  <a:pt x="18" y="584"/>
                </a:cubicBezTo>
                <a:cubicBezTo>
                  <a:pt x="17" y="595"/>
                  <a:pt x="20" y="605"/>
                  <a:pt x="30" y="612"/>
                </a:cubicBezTo>
                <a:cubicBezTo>
                  <a:pt x="38" y="621"/>
                  <a:pt x="54" y="613"/>
                  <a:pt x="61" y="624"/>
                </a:cubicBezTo>
                <a:cubicBezTo>
                  <a:pt x="62" y="648"/>
                  <a:pt x="62" y="648"/>
                  <a:pt x="62" y="648"/>
                </a:cubicBezTo>
                <a:cubicBezTo>
                  <a:pt x="66" y="662"/>
                  <a:pt x="79" y="671"/>
                  <a:pt x="93" y="674"/>
                </a:cubicBezTo>
                <a:cubicBezTo>
                  <a:pt x="121" y="683"/>
                  <a:pt x="140" y="648"/>
                  <a:pt x="168" y="665"/>
                </a:cubicBezTo>
                <a:cubicBezTo>
                  <a:pt x="178" y="669"/>
                  <a:pt x="181" y="683"/>
                  <a:pt x="193" y="677"/>
                </a:cubicBezTo>
                <a:cubicBezTo>
                  <a:pt x="201" y="667"/>
                  <a:pt x="204" y="652"/>
                  <a:pt x="199" y="638"/>
                </a:cubicBezTo>
                <a:cubicBezTo>
                  <a:pt x="192" y="631"/>
                  <a:pt x="185" y="621"/>
                  <a:pt x="173" y="623"/>
                </a:cubicBezTo>
                <a:cubicBezTo>
                  <a:pt x="165" y="623"/>
                  <a:pt x="167" y="614"/>
                  <a:pt x="167" y="609"/>
                </a:cubicBezTo>
                <a:cubicBezTo>
                  <a:pt x="160" y="596"/>
                  <a:pt x="146" y="589"/>
                  <a:pt x="131" y="590"/>
                </a:cubicBezTo>
                <a:cubicBezTo>
                  <a:pt x="121" y="595"/>
                  <a:pt x="111" y="604"/>
                  <a:pt x="115" y="618"/>
                </a:cubicBezTo>
                <a:cubicBezTo>
                  <a:pt x="118" y="628"/>
                  <a:pt x="131" y="617"/>
                  <a:pt x="135" y="627"/>
                </a:cubicBezTo>
                <a:cubicBezTo>
                  <a:pt x="140" y="631"/>
                  <a:pt x="134" y="635"/>
                  <a:pt x="132" y="636"/>
                </a:cubicBezTo>
                <a:cubicBezTo>
                  <a:pt x="122" y="638"/>
                  <a:pt x="113" y="637"/>
                  <a:pt x="107" y="628"/>
                </a:cubicBezTo>
                <a:cubicBezTo>
                  <a:pt x="104" y="618"/>
                  <a:pt x="102" y="604"/>
                  <a:pt x="107" y="596"/>
                </a:cubicBezTo>
                <a:cubicBezTo>
                  <a:pt x="113" y="585"/>
                  <a:pt x="122" y="579"/>
                  <a:pt x="134" y="578"/>
                </a:cubicBezTo>
                <a:cubicBezTo>
                  <a:pt x="150" y="576"/>
                  <a:pt x="161" y="586"/>
                  <a:pt x="174" y="595"/>
                </a:cubicBezTo>
                <a:cubicBezTo>
                  <a:pt x="181" y="595"/>
                  <a:pt x="185" y="590"/>
                  <a:pt x="190" y="586"/>
                </a:cubicBezTo>
                <a:cubicBezTo>
                  <a:pt x="192" y="578"/>
                  <a:pt x="193" y="566"/>
                  <a:pt x="187" y="559"/>
                </a:cubicBezTo>
                <a:cubicBezTo>
                  <a:pt x="181" y="551"/>
                  <a:pt x="168" y="554"/>
                  <a:pt x="158" y="552"/>
                </a:cubicBezTo>
                <a:cubicBezTo>
                  <a:pt x="153" y="553"/>
                  <a:pt x="148" y="547"/>
                  <a:pt x="151" y="540"/>
                </a:cubicBezTo>
                <a:cubicBezTo>
                  <a:pt x="139" y="535"/>
                  <a:pt x="151" y="523"/>
                  <a:pt x="142" y="517"/>
                </a:cubicBezTo>
                <a:cubicBezTo>
                  <a:pt x="139" y="512"/>
                  <a:pt x="132" y="513"/>
                  <a:pt x="128" y="514"/>
                </a:cubicBezTo>
                <a:cubicBezTo>
                  <a:pt x="118" y="518"/>
                  <a:pt x="120" y="530"/>
                  <a:pt x="118" y="539"/>
                </a:cubicBezTo>
                <a:cubicBezTo>
                  <a:pt x="126" y="557"/>
                  <a:pt x="115" y="577"/>
                  <a:pt x="102" y="589"/>
                </a:cubicBezTo>
                <a:cubicBezTo>
                  <a:pt x="91" y="591"/>
                  <a:pt x="82" y="592"/>
                  <a:pt x="72" y="589"/>
                </a:cubicBezTo>
                <a:cubicBezTo>
                  <a:pt x="63" y="584"/>
                  <a:pt x="62" y="574"/>
                  <a:pt x="58" y="566"/>
                </a:cubicBezTo>
                <a:cubicBezTo>
                  <a:pt x="59" y="562"/>
                  <a:pt x="63" y="556"/>
                  <a:pt x="70" y="557"/>
                </a:cubicBezTo>
                <a:cubicBezTo>
                  <a:pt x="84" y="559"/>
                  <a:pt x="71" y="572"/>
                  <a:pt x="78" y="578"/>
                </a:cubicBezTo>
                <a:cubicBezTo>
                  <a:pt x="82" y="579"/>
                  <a:pt x="89" y="582"/>
                  <a:pt x="93" y="578"/>
                </a:cubicBezTo>
                <a:cubicBezTo>
                  <a:pt x="102" y="575"/>
                  <a:pt x="108" y="566"/>
                  <a:pt x="109" y="556"/>
                </a:cubicBezTo>
                <a:cubicBezTo>
                  <a:pt x="109" y="545"/>
                  <a:pt x="98" y="539"/>
                  <a:pt x="89" y="533"/>
                </a:cubicBezTo>
                <a:cubicBezTo>
                  <a:pt x="87" y="526"/>
                  <a:pt x="89" y="517"/>
                  <a:pt x="84" y="511"/>
                </a:cubicBezTo>
                <a:close/>
                <a:moveTo>
                  <a:pt x="620" y="583"/>
                </a:moveTo>
                <a:cubicBezTo>
                  <a:pt x="590" y="536"/>
                  <a:pt x="544" y="499"/>
                  <a:pt x="488" y="497"/>
                </a:cubicBezTo>
                <a:cubicBezTo>
                  <a:pt x="471" y="500"/>
                  <a:pt x="455" y="508"/>
                  <a:pt x="439" y="516"/>
                </a:cubicBezTo>
                <a:cubicBezTo>
                  <a:pt x="397" y="537"/>
                  <a:pt x="377" y="577"/>
                  <a:pt x="351" y="614"/>
                </a:cubicBezTo>
                <a:cubicBezTo>
                  <a:pt x="316" y="636"/>
                  <a:pt x="316" y="636"/>
                  <a:pt x="316" y="636"/>
                </a:cubicBezTo>
                <a:cubicBezTo>
                  <a:pt x="304" y="636"/>
                  <a:pt x="287" y="635"/>
                  <a:pt x="277" y="625"/>
                </a:cubicBezTo>
                <a:cubicBezTo>
                  <a:pt x="275" y="616"/>
                  <a:pt x="273" y="604"/>
                  <a:pt x="276" y="596"/>
                </a:cubicBezTo>
                <a:cubicBezTo>
                  <a:pt x="280" y="586"/>
                  <a:pt x="291" y="584"/>
                  <a:pt x="301" y="581"/>
                </a:cubicBezTo>
                <a:cubicBezTo>
                  <a:pt x="309" y="581"/>
                  <a:pt x="317" y="588"/>
                  <a:pt x="324" y="583"/>
                </a:cubicBezTo>
                <a:cubicBezTo>
                  <a:pt x="327" y="575"/>
                  <a:pt x="325" y="567"/>
                  <a:pt x="319" y="562"/>
                </a:cubicBezTo>
                <a:cubicBezTo>
                  <a:pt x="310" y="556"/>
                  <a:pt x="299" y="554"/>
                  <a:pt x="287" y="555"/>
                </a:cubicBezTo>
                <a:cubicBezTo>
                  <a:pt x="279" y="559"/>
                  <a:pt x="267" y="560"/>
                  <a:pt x="266" y="572"/>
                </a:cubicBezTo>
                <a:cubicBezTo>
                  <a:pt x="258" y="582"/>
                  <a:pt x="243" y="582"/>
                  <a:pt x="232" y="579"/>
                </a:cubicBezTo>
                <a:cubicBezTo>
                  <a:pt x="227" y="577"/>
                  <a:pt x="219" y="572"/>
                  <a:pt x="222" y="565"/>
                </a:cubicBezTo>
                <a:cubicBezTo>
                  <a:pt x="223" y="559"/>
                  <a:pt x="229" y="557"/>
                  <a:pt x="234" y="557"/>
                </a:cubicBezTo>
                <a:cubicBezTo>
                  <a:pt x="237" y="558"/>
                  <a:pt x="241" y="564"/>
                  <a:pt x="243" y="568"/>
                </a:cubicBezTo>
                <a:cubicBezTo>
                  <a:pt x="249" y="572"/>
                  <a:pt x="255" y="568"/>
                  <a:pt x="258" y="563"/>
                </a:cubicBezTo>
                <a:cubicBezTo>
                  <a:pt x="266" y="557"/>
                  <a:pt x="260" y="548"/>
                  <a:pt x="258" y="541"/>
                </a:cubicBezTo>
                <a:cubicBezTo>
                  <a:pt x="248" y="529"/>
                  <a:pt x="231" y="524"/>
                  <a:pt x="217" y="529"/>
                </a:cubicBezTo>
                <a:cubicBezTo>
                  <a:pt x="210" y="535"/>
                  <a:pt x="205" y="524"/>
                  <a:pt x="199" y="523"/>
                </a:cubicBezTo>
                <a:cubicBezTo>
                  <a:pt x="189" y="518"/>
                  <a:pt x="178" y="523"/>
                  <a:pt x="170" y="530"/>
                </a:cubicBezTo>
                <a:cubicBezTo>
                  <a:pt x="169" y="534"/>
                  <a:pt x="164" y="537"/>
                  <a:pt x="167" y="540"/>
                </a:cubicBezTo>
                <a:cubicBezTo>
                  <a:pt x="179" y="545"/>
                  <a:pt x="194" y="547"/>
                  <a:pt x="199" y="560"/>
                </a:cubicBezTo>
                <a:cubicBezTo>
                  <a:pt x="205" y="569"/>
                  <a:pt x="201" y="580"/>
                  <a:pt x="199" y="589"/>
                </a:cubicBezTo>
                <a:cubicBezTo>
                  <a:pt x="195" y="597"/>
                  <a:pt x="186" y="601"/>
                  <a:pt x="178" y="605"/>
                </a:cubicBezTo>
                <a:cubicBezTo>
                  <a:pt x="176" y="618"/>
                  <a:pt x="194" y="614"/>
                  <a:pt x="199" y="622"/>
                </a:cubicBezTo>
                <a:cubicBezTo>
                  <a:pt x="210" y="631"/>
                  <a:pt x="209" y="644"/>
                  <a:pt x="220" y="649"/>
                </a:cubicBezTo>
                <a:cubicBezTo>
                  <a:pt x="252" y="675"/>
                  <a:pt x="300" y="677"/>
                  <a:pt x="339" y="668"/>
                </a:cubicBezTo>
                <a:cubicBezTo>
                  <a:pt x="370" y="655"/>
                  <a:pt x="397" y="632"/>
                  <a:pt x="414" y="602"/>
                </a:cubicBezTo>
                <a:cubicBezTo>
                  <a:pt x="434" y="578"/>
                  <a:pt x="449" y="541"/>
                  <a:pt x="483" y="536"/>
                </a:cubicBezTo>
                <a:cubicBezTo>
                  <a:pt x="494" y="536"/>
                  <a:pt x="505" y="536"/>
                  <a:pt x="513" y="545"/>
                </a:cubicBezTo>
                <a:cubicBezTo>
                  <a:pt x="527" y="552"/>
                  <a:pt x="532" y="569"/>
                  <a:pt x="531" y="586"/>
                </a:cubicBezTo>
                <a:cubicBezTo>
                  <a:pt x="527" y="591"/>
                  <a:pt x="526" y="597"/>
                  <a:pt x="519" y="601"/>
                </a:cubicBezTo>
                <a:cubicBezTo>
                  <a:pt x="510" y="603"/>
                  <a:pt x="496" y="610"/>
                  <a:pt x="488" y="598"/>
                </a:cubicBezTo>
                <a:cubicBezTo>
                  <a:pt x="481" y="594"/>
                  <a:pt x="474" y="597"/>
                  <a:pt x="470" y="603"/>
                </a:cubicBezTo>
                <a:cubicBezTo>
                  <a:pt x="463" y="609"/>
                  <a:pt x="458" y="619"/>
                  <a:pt x="461" y="630"/>
                </a:cubicBezTo>
                <a:cubicBezTo>
                  <a:pt x="463" y="637"/>
                  <a:pt x="468" y="646"/>
                  <a:pt x="475" y="652"/>
                </a:cubicBezTo>
                <a:cubicBezTo>
                  <a:pt x="485" y="654"/>
                  <a:pt x="494" y="656"/>
                  <a:pt x="503" y="651"/>
                </a:cubicBezTo>
                <a:cubicBezTo>
                  <a:pt x="512" y="647"/>
                  <a:pt x="513" y="660"/>
                  <a:pt x="517" y="665"/>
                </a:cubicBezTo>
                <a:cubicBezTo>
                  <a:pt x="523" y="669"/>
                  <a:pt x="530" y="671"/>
                  <a:pt x="538" y="670"/>
                </a:cubicBezTo>
                <a:cubicBezTo>
                  <a:pt x="545" y="666"/>
                  <a:pt x="556" y="664"/>
                  <a:pt x="556" y="654"/>
                </a:cubicBezTo>
                <a:cubicBezTo>
                  <a:pt x="549" y="643"/>
                  <a:pt x="539" y="633"/>
                  <a:pt x="542" y="618"/>
                </a:cubicBezTo>
                <a:cubicBezTo>
                  <a:pt x="545" y="609"/>
                  <a:pt x="550" y="598"/>
                  <a:pt x="559" y="596"/>
                </a:cubicBezTo>
                <a:cubicBezTo>
                  <a:pt x="571" y="593"/>
                  <a:pt x="585" y="593"/>
                  <a:pt x="593" y="601"/>
                </a:cubicBezTo>
                <a:cubicBezTo>
                  <a:pt x="594" y="606"/>
                  <a:pt x="598" y="612"/>
                  <a:pt x="592" y="616"/>
                </a:cubicBezTo>
                <a:cubicBezTo>
                  <a:pt x="579" y="625"/>
                  <a:pt x="582" y="601"/>
                  <a:pt x="569" y="607"/>
                </a:cubicBezTo>
                <a:cubicBezTo>
                  <a:pt x="561" y="604"/>
                  <a:pt x="559" y="612"/>
                  <a:pt x="555" y="616"/>
                </a:cubicBezTo>
                <a:cubicBezTo>
                  <a:pt x="548" y="626"/>
                  <a:pt x="555" y="637"/>
                  <a:pt x="562" y="645"/>
                </a:cubicBezTo>
                <a:cubicBezTo>
                  <a:pt x="577" y="649"/>
                  <a:pt x="589" y="662"/>
                  <a:pt x="605" y="657"/>
                </a:cubicBezTo>
                <a:cubicBezTo>
                  <a:pt x="618" y="658"/>
                  <a:pt x="617" y="641"/>
                  <a:pt x="627" y="638"/>
                </a:cubicBezTo>
                <a:cubicBezTo>
                  <a:pt x="639" y="645"/>
                  <a:pt x="655" y="646"/>
                  <a:pt x="668" y="640"/>
                </a:cubicBezTo>
                <a:cubicBezTo>
                  <a:pt x="676" y="627"/>
                  <a:pt x="688" y="613"/>
                  <a:pt x="683" y="596"/>
                </a:cubicBezTo>
                <a:cubicBezTo>
                  <a:pt x="682" y="583"/>
                  <a:pt x="671" y="594"/>
                  <a:pt x="666" y="595"/>
                </a:cubicBezTo>
                <a:cubicBezTo>
                  <a:pt x="650" y="601"/>
                  <a:pt x="632" y="595"/>
                  <a:pt x="620" y="583"/>
                </a:cubicBezTo>
                <a:close/>
                <a:moveTo>
                  <a:pt x="1373" y="533"/>
                </a:moveTo>
                <a:cubicBezTo>
                  <a:pt x="1360" y="517"/>
                  <a:pt x="1344" y="498"/>
                  <a:pt x="1322" y="502"/>
                </a:cubicBezTo>
                <a:cubicBezTo>
                  <a:pt x="1319" y="507"/>
                  <a:pt x="1320" y="513"/>
                  <a:pt x="1323" y="517"/>
                </a:cubicBezTo>
                <a:cubicBezTo>
                  <a:pt x="1339" y="516"/>
                  <a:pt x="1333" y="539"/>
                  <a:pt x="1349" y="536"/>
                </a:cubicBezTo>
                <a:cubicBezTo>
                  <a:pt x="1359" y="531"/>
                  <a:pt x="1375" y="551"/>
                  <a:pt x="1373" y="533"/>
                </a:cubicBezTo>
                <a:close/>
                <a:moveTo>
                  <a:pt x="1320" y="531"/>
                </a:moveTo>
                <a:cubicBezTo>
                  <a:pt x="1315" y="525"/>
                  <a:pt x="1315" y="516"/>
                  <a:pt x="1308" y="513"/>
                </a:cubicBezTo>
                <a:cubicBezTo>
                  <a:pt x="1294" y="530"/>
                  <a:pt x="1287" y="548"/>
                  <a:pt x="1293" y="571"/>
                </a:cubicBezTo>
                <a:cubicBezTo>
                  <a:pt x="1294" y="579"/>
                  <a:pt x="1303" y="580"/>
                  <a:pt x="1308" y="579"/>
                </a:cubicBezTo>
                <a:cubicBezTo>
                  <a:pt x="1312" y="569"/>
                  <a:pt x="1306" y="556"/>
                  <a:pt x="1314" y="549"/>
                </a:cubicBezTo>
                <a:cubicBezTo>
                  <a:pt x="1314" y="541"/>
                  <a:pt x="1332" y="538"/>
                  <a:pt x="1320" y="531"/>
                </a:cubicBezTo>
                <a:close/>
                <a:moveTo>
                  <a:pt x="1588" y="534"/>
                </a:moveTo>
                <a:cubicBezTo>
                  <a:pt x="1585" y="526"/>
                  <a:pt x="1578" y="522"/>
                  <a:pt x="1571" y="519"/>
                </a:cubicBezTo>
                <a:cubicBezTo>
                  <a:pt x="1560" y="515"/>
                  <a:pt x="1545" y="517"/>
                  <a:pt x="1537" y="524"/>
                </a:cubicBezTo>
                <a:cubicBezTo>
                  <a:pt x="1524" y="530"/>
                  <a:pt x="1525" y="545"/>
                  <a:pt x="1525" y="557"/>
                </a:cubicBezTo>
                <a:cubicBezTo>
                  <a:pt x="1517" y="567"/>
                  <a:pt x="1507" y="556"/>
                  <a:pt x="1498" y="560"/>
                </a:cubicBezTo>
                <a:cubicBezTo>
                  <a:pt x="1491" y="564"/>
                  <a:pt x="1487" y="571"/>
                  <a:pt x="1486" y="578"/>
                </a:cubicBezTo>
                <a:cubicBezTo>
                  <a:pt x="1487" y="587"/>
                  <a:pt x="1485" y="598"/>
                  <a:pt x="1495" y="603"/>
                </a:cubicBezTo>
                <a:cubicBezTo>
                  <a:pt x="1500" y="608"/>
                  <a:pt x="1505" y="610"/>
                  <a:pt x="1513" y="609"/>
                </a:cubicBezTo>
                <a:cubicBezTo>
                  <a:pt x="1525" y="612"/>
                  <a:pt x="1521" y="598"/>
                  <a:pt x="1525" y="593"/>
                </a:cubicBezTo>
                <a:cubicBezTo>
                  <a:pt x="1528" y="592"/>
                  <a:pt x="1531" y="592"/>
                  <a:pt x="1533" y="595"/>
                </a:cubicBezTo>
                <a:cubicBezTo>
                  <a:pt x="1538" y="598"/>
                  <a:pt x="1536" y="604"/>
                  <a:pt x="1534" y="609"/>
                </a:cubicBezTo>
                <a:cubicBezTo>
                  <a:pt x="1525" y="618"/>
                  <a:pt x="1514" y="622"/>
                  <a:pt x="1502" y="620"/>
                </a:cubicBezTo>
                <a:cubicBezTo>
                  <a:pt x="1494" y="631"/>
                  <a:pt x="1502" y="648"/>
                  <a:pt x="1492" y="659"/>
                </a:cubicBezTo>
                <a:cubicBezTo>
                  <a:pt x="1485" y="666"/>
                  <a:pt x="1476" y="664"/>
                  <a:pt x="1468" y="664"/>
                </a:cubicBezTo>
                <a:cubicBezTo>
                  <a:pt x="1463" y="662"/>
                  <a:pt x="1460" y="657"/>
                  <a:pt x="1461" y="651"/>
                </a:cubicBezTo>
                <a:cubicBezTo>
                  <a:pt x="1467" y="638"/>
                  <a:pt x="1477" y="658"/>
                  <a:pt x="1486" y="649"/>
                </a:cubicBezTo>
                <a:cubicBezTo>
                  <a:pt x="1490" y="641"/>
                  <a:pt x="1490" y="631"/>
                  <a:pt x="1484" y="624"/>
                </a:cubicBezTo>
                <a:cubicBezTo>
                  <a:pt x="1476" y="617"/>
                  <a:pt x="1466" y="613"/>
                  <a:pt x="1456" y="614"/>
                </a:cubicBezTo>
                <a:cubicBezTo>
                  <a:pt x="1444" y="618"/>
                  <a:pt x="1429" y="626"/>
                  <a:pt x="1431" y="640"/>
                </a:cubicBezTo>
                <a:cubicBezTo>
                  <a:pt x="1432" y="645"/>
                  <a:pt x="1437" y="651"/>
                  <a:pt x="1430" y="656"/>
                </a:cubicBezTo>
                <a:cubicBezTo>
                  <a:pt x="1414" y="655"/>
                  <a:pt x="1398" y="664"/>
                  <a:pt x="1392" y="679"/>
                </a:cubicBezTo>
                <a:cubicBezTo>
                  <a:pt x="1392" y="692"/>
                  <a:pt x="1392" y="711"/>
                  <a:pt x="1405" y="717"/>
                </a:cubicBezTo>
                <a:cubicBezTo>
                  <a:pt x="1408" y="708"/>
                  <a:pt x="1411" y="699"/>
                  <a:pt x="1419" y="692"/>
                </a:cubicBezTo>
                <a:cubicBezTo>
                  <a:pt x="1427" y="687"/>
                  <a:pt x="1440" y="685"/>
                  <a:pt x="1451" y="689"/>
                </a:cubicBezTo>
                <a:cubicBezTo>
                  <a:pt x="1465" y="696"/>
                  <a:pt x="1478" y="709"/>
                  <a:pt x="1495" y="712"/>
                </a:cubicBezTo>
                <a:cubicBezTo>
                  <a:pt x="1504" y="712"/>
                  <a:pt x="1513" y="708"/>
                  <a:pt x="1521" y="701"/>
                </a:cubicBezTo>
                <a:cubicBezTo>
                  <a:pt x="1530" y="695"/>
                  <a:pt x="1535" y="684"/>
                  <a:pt x="1533" y="674"/>
                </a:cubicBezTo>
                <a:cubicBezTo>
                  <a:pt x="1532" y="668"/>
                  <a:pt x="1527" y="662"/>
                  <a:pt x="1530" y="657"/>
                </a:cubicBezTo>
                <a:cubicBezTo>
                  <a:pt x="1545" y="655"/>
                  <a:pt x="1564" y="656"/>
                  <a:pt x="1575" y="639"/>
                </a:cubicBezTo>
                <a:cubicBezTo>
                  <a:pt x="1589" y="616"/>
                  <a:pt x="1563" y="598"/>
                  <a:pt x="1561" y="576"/>
                </a:cubicBezTo>
                <a:cubicBezTo>
                  <a:pt x="1562" y="563"/>
                  <a:pt x="1565" y="552"/>
                  <a:pt x="1574" y="542"/>
                </a:cubicBezTo>
                <a:cubicBezTo>
                  <a:pt x="1578" y="538"/>
                  <a:pt x="1584" y="538"/>
                  <a:pt x="1588" y="534"/>
                </a:cubicBezTo>
                <a:close/>
                <a:moveTo>
                  <a:pt x="828" y="597"/>
                </a:moveTo>
                <a:cubicBezTo>
                  <a:pt x="834" y="605"/>
                  <a:pt x="841" y="616"/>
                  <a:pt x="837" y="626"/>
                </a:cubicBezTo>
                <a:cubicBezTo>
                  <a:pt x="837" y="636"/>
                  <a:pt x="826" y="643"/>
                  <a:pt x="817" y="645"/>
                </a:cubicBezTo>
                <a:cubicBezTo>
                  <a:pt x="802" y="648"/>
                  <a:pt x="789" y="639"/>
                  <a:pt x="781" y="630"/>
                </a:cubicBezTo>
                <a:cubicBezTo>
                  <a:pt x="777" y="621"/>
                  <a:pt x="776" y="608"/>
                  <a:pt x="782" y="600"/>
                </a:cubicBezTo>
                <a:cubicBezTo>
                  <a:pt x="792" y="587"/>
                  <a:pt x="816" y="588"/>
                  <a:pt x="828" y="597"/>
                </a:cubicBezTo>
                <a:close/>
                <a:moveTo>
                  <a:pt x="828" y="614"/>
                </a:moveTo>
                <a:cubicBezTo>
                  <a:pt x="823" y="607"/>
                  <a:pt x="818" y="600"/>
                  <a:pt x="808" y="600"/>
                </a:cubicBezTo>
                <a:cubicBezTo>
                  <a:pt x="801" y="601"/>
                  <a:pt x="794" y="604"/>
                  <a:pt x="790" y="610"/>
                </a:cubicBezTo>
                <a:cubicBezTo>
                  <a:pt x="789" y="617"/>
                  <a:pt x="790" y="625"/>
                  <a:pt x="796" y="630"/>
                </a:cubicBezTo>
                <a:cubicBezTo>
                  <a:pt x="802" y="633"/>
                  <a:pt x="810" y="636"/>
                  <a:pt x="817" y="633"/>
                </a:cubicBezTo>
                <a:cubicBezTo>
                  <a:pt x="824" y="630"/>
                  <a:pt x="830" y="623"/>
                  <a:pt x="828" y="614"/>
                </a:cubicBezTo>
                <a:close/>
                <a:moveTo>
                  <a:pt x="50" y="638"/>
                </a:moveTo>
                <a:cubicBezTo>
                  <a:pt x="49" y="631"/>
                  <a:pt x="42" y="626"/>
                  <a:pt x="36" y="626"/>
                </a:cubicBezTo>
                <a:cubicBezTo>
                  <a:pt x="32" y="627"/>
                  <a:pt x="30" y="627"/>
                  <a:pt x="27" y="630"/>
                </a:cubicBezTo>
                <a:cubicBezTo>
                  <a:pt x="25" y="636"/>
                  <a:pt x="25" y="641"/>
                  <a:pt x="27" y="647"/>
                </a:cubicBezTo>
                <a:cubicBezTo>
                  <a:pt x="32" y="651"/>
                  <a:pt x="37" y="654"/>
                  <a:pt x="43" y="652"/>
                </a:cubicBezTo>
                <a:cubicBezTo>
                  <a:pt x="49" y="649"/>
                  <a:pt x="51" y="644"/>
                  <a:pt x="50" y="638"/>
                </a:cubicBezTo>
                <a:close/>
                <a:moveTo>
                  <a:pt x="1579" y="677"/>
                </a:moveTo>
                <a:cubicBezTo>
                  <a:pt x="1576" y="672"/>
                  <a:pt x="1570" y="667"/>
                  <a:pt x="1563" y="666"/>
                </a:cubicBezTo>
                <a:cubicBezTo>
                  <a:pt x="1557" y="665"/>
                  <a:pt x="1555" y="673"/>
                  <a:pt x="1550" y="675"/>
                </a:cubicBezTo>
                <a:cubicBezTo>
                  <a:pt x="1547" y="681"/>
                  <a:pt x="1547" y="690"/>
                  <a:pt x="1553" y="695"/>
                </a:cubicBezTo>
                <a:cubicBezTo>
                  <a:pt x="1558" y="700"/>
                  <a:pt x="1566" y="700"/>
                  <a:pt x="1572" y="698"/>
                </a:cubicBezTo>
                <a:cubicBezTo>
                  <a:pt x="1580" y="694"/>
                  <a:pt x="1580" y="685"/>
                  <a:pt x="1579" y="6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1779" y="819328"/>
            <a:ext cx="238510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2"/>
                </a:solidFill>
              </a:rPr>
              <a:t>          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1531565"/>
            <a:ext cx="1781291" cy="1506909"/>
            <a:chOff x="0" y="1531565"/>
            <a:chExt cx="1781291" cy="1506909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531565"/>
              <a:ext cx="982856" cy="1263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528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20" y="1209674"/>
            <a:ext cx="2996317" cy="26647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01948" y="1676399"/>
            <a:ext cx="1107996" cy="1177673"/>
            <a:chOff x="3401948" y="1676399"/>
            <a:chExt cx="1107996" cy="117767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893" y="1676399"/>
              <a:ext cx="1073476" cy="117767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401948" y="2026334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输入你的标题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1149" y="1676397"/>
            <a:ext cx="1107996" cy="1177673"/>
            <a:chOff x="4711149" y="1676397"/>
            <a:chExt cx="1107996" cy="117767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1149" y="1676397"/>
              <a:ext cx="1073476" cy="117767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711149" y="2026334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输入你的标题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4175" y="1676397"/>
            <a:ext cx="1107996" cy="1177673"/>
            <a:chOff x="6004175" y="1676397"/>
            <a:chExt cx="1107996" cy="117767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4405" y="1676397"/>
              <a:ext cx="1073476" cy="117767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004175" y="2026333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输入你的标题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74237" y="1676397"/>
            <a:ext cx="1117234" cy="1177673"/>
            <a:chOff x="7274237" y="1676397"/>
            <a:chExt cx="1117234" cy="117767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4237" y="1676397"/>
              <a:ext cx="1073476" cy="117767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283475" y="2026333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149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2362836" y="3336608"/>
            <a:ext cx="1622424" cy="753688"/>
          </a:xfrm>
          <a:custGeom>
            <a:avLst/>
            <a:gdLst>
              <a:gd name="T0" fmla="*/ 82 w 1600"/>
              <a:gd name="T1" fmla="*/ 409 h 741"/>
              <a:gd name="T2" fmla="*/ 199 w 1600"/>
              <a:gd name="T3" fmla="*/ 511 h 741"/>
              <a:gd name="T4" fmla="*/ 351 w 1600"/>
              <a:gd name="T5" fmla="*/ 595 h 741"/>
              <a:gd name="T6" fmla="*/ 593 w 1600"/>
              <a:gd name="T7" fmla="*/ 669 h 741"/>
              <a:gd name="T8" fmla="*/ 501 w 1600"/>
              <a:gd name="T9" fmla="*/ 547 h 741"/>
              <a:gd name="T10" fmla="*/ 57 w 1600"/>
              <a:gd name="T11" fmla="*/ 660 h 741"/>
              <a:gd name="T12" fmla="*/ 121 w 1600"/>
              <a:gd name="T13" fmla="*/ 254 h 741"/>
              <a:gd name="T14" fmla="*/ 40 w 1600"/>
              <a:gd name="T15" fmla="*/ 182 h 741"/>
              <a:gd name="T16" fmla="*/ 77 w 1600"/>
              <a:gd name="T17" fmla="*/ 83 h 741"/>
              <a:gd name="T18" fmla="*/ 67 w 1600"/>
              <a:gd name="T19" fmla="*/ 151 h 741"/>
              <a:gd name="T20" fmla="*/ 166 w 1600"/>
              <a:gd name="T21" fmla="*/ 188 h 741"/>
              <a:gd name="T22" fmla="*/ 115 w 1600"/>
              <a:gd name="T23" fmla="*/ 512 h 741"/>
              <a:gd name="T24" fmla="*/ 133 w 1600"/>
              <a:gd name="T25" fmla="*/ 448 h 741"/>
              <a:gd name="T26" fmla="*/ 116 w 1600"/>
              <a:gd name="T27" fmla="*/ 406 h 741"/>
              <a:gd name="T28" fmla="*/ 123 w 1600"/>
              <a:gd name="T29" fmla="*/ 16 h 741"/>
              <a:gd name="T30" fmla="*/ 1491 w 1600"/>
              <a:gd name="T31" fmla="*/ 256 h 741"/>
              <a:gd name="T32" fmla="*/ 1588 w 1600"/>
              <a:gd name="T33" fmla="*/ 414 h 741"/>
              <a:gd name="T34" fmla="*/ 1577 w 1600"/>
              <a:gd name="T35" fmla="*/ 706 h 741"/>
              <a:gd name="T36" fmla="*/ 1222 w 1600"/>
              <a:gd name="T37" fmla="*/ 704 h 741"/>
              <a:gd name="T38" fmla="*/ 1076 w 1600"/>
              <a:gd name="T39" fmla="*/ 665 h 741"/>
              <a:gd name="T40" fmla="*/ 1142 w 1600"/>
              <a:gd name="T41" fmla="*/ 513 h 741"/>
              <a:gd name="T42" fmla="*/ 1316 w 1600"/>
              <a:gd name="T43" fmla="*/ 624 h 741"/>
              <a:gd name="T44" fmla="*/ 933 w 1600"/>
              <a:gd name="T45" fmla="*/ 603 h 741"/>
              <a:gd name="T46" fmla="*/ 1032 w 1600"/>
              <a:gd name="T47" fmla="*/ 605 h 741"/>
              <a:gd name="T48" fmla="*/ 1130 w 1600"/>
              <a:gd name="T49" fmla="*/ 556 h 741"/>
              <a:gd name="T50" fmla="*/ 1422 w 1600"/>
              <a:gd name="T51" fmla="*/ 574 h 741"/>
              <a:gd name="T52" fmla="*/ 1346 w 1600"/>
              <a:gd name="T53" fmla="*/ 575 h 741"/>
              <a:gd name="T54" fmla="*/ 1275 w 1600"/>
              <a:gd name="T55" fmla="*/ 637 h 741"/>
              <a:gd name="T56" fmla="*/ 1404 w 1600"/>
              <a:gd name="T57" fmla="*/ 613 h 741"/>
              <a:gd name="T58" fmla="*/ 1469 w 1600"/>
              <a:gd name="T59" fmla="*/ 549 h 741"/>
              <a:gd name="T60" fmla="*/ 1505 w 1600"/>
              <a:gd name="T61" fmla="*/ 421 h 741"/>
              <a:gd name="T62" fmla="*/ 1479 w 1600"/>
              <a:gd name="T63" fmla="*/ 47 h 741"/>
              <a:gd name="T64" fmla="*/ 1537 w 1600"/>
              <a:gd name="T65" fmla="*/ 390 h 741"/>
              <a:gd name="T66" fmla="*/ 1455 w 1600"/>
              <a:gd name="T67" fmla="*/ 438 h 741"/>
              <a:gd name="T68" fmla="*/ 1437 w 1600"/>
              <a:gd name="T69" fmla="*/ 504 h 741"/>
              <a:gd name="T70" fmla="*/ 1514 w 1600"/>
              <a:gd name="T71" fmla="*/ 323 h 741"/>
              <a:gd name="T72" fmla="*/ 1547 w 1600"/>
              <a:gd name="T73" fmla="*/ 236 h 741"/>
              <a:gd name="T74" fmla="*/ 1556 w 1600"/>
              <a:gd name="T75" fmla="*/ 145 h 741"/>
              <a:gd name="T76" fmla="*/ 230 w 1600"/>
              <a:gd name="T77" fmla="*/ 442 h 741"/>
              <a:gd name="T78" fmla="*/ 323 w 1600"/>
              <a:gd name="T79" fmla="*/ 390 h 741"/>
              <a:gd name="T80" fmla="*/ 292 w 1600"/>
              <a:gd name="T81" fmla="*/ 402 h 741"/>
              <a:gd name="T82" fmla="*/ 1336 w 1600"/>
              <a:gd name="T83" fmla="*/ 413 h 741"/>
              <a:gd name="T84" fmla="*/ 1384 w 1600"/>
              <a:gd name="T85" fmla="*/ 431 h 741"/>
              <a:gd name="T86" fmla="*/ 1305 w 1600"/>
              <a:gd name="T87" fmla="*/ 429 h 741"/>
              <a:gd name="T88" fmla="*/ 319 w 1600"/>
              <a:gd name="T89" fmla="*/ 498 h 741"/>
              <a:gd name="T90" fmla="*/ 275 w 1600"/>
              <a:gd name="T91" fmla="*/ 506 h 741"/>
              <a:gd name="T92" fmla="*/ 61 w 1600"/>
              <a:gd name="T93" fmla="*/ 624 h 741"/>
              <a:gd name="T94" fmla="*/ 115 w 1600"/>
              <a:gd name="T95" fmla="*/ 618 h 741"/>
              <a:gd name="T96" fmla="*/ 158 w 1600"/>
              <a:gd name="T97" fmla="*/ 552 h 741"/>
              <a:gd name="T98" fmla="*/ 78 w 1600"/>
              <a:gd name="T99" fmla="*/ 578 h 741"/>
              <a:gd name="T100" fmla="*/ 316 w 1600"/>
              <a:gd name="T101" fmla="*/ 636 h 741"/>
              <a:gd name="T102" fmla="*/ 222 w 1600"/>
              <a:gd name="T103" fmla="*/ 565 h 741"/>
              <a:gd name="T104" fmla="*/ 199 w 1600"/>
              <a:gd name="T105" fmla="*/ 560 h 741"/>
              <a:gd name="T106" fmla="*/ 531 w 1600"/>
              <a:gd name="T107" fmla="*/ 586 h 741"/>
              <a:gd name="T108" fmla="*/ 556 w 1600"/>
              <a:gd name="T109" fmla="*/ 654 h 741"/>
              <a:gd name="T110" fmla="*/ 627 w 1600"/>
              <a:gd name="T111" fmla="*/ 638 h 741"/>
              <a:gd name="T112" fmla="*/ 1373 w 1600"/>
              <a:gd name="T113" fmla="*/ 533 h 741"/>
              <a:gd name="T114" fmla="*/ 1537 w 1600"/>
              <a:gd name="T115" fmla="*/ 524 h 741"/>
              <a:gd name="T116" fmla="*/ 1502 w 1600"/>
              <a:gd name="T117" fmla="*/ 620 h 741"/>
              <a:gd name="T118" fmla="*/ 1392 w 1600"/>
              <a:gd name="T119" fmla="*/ 679 h 741"/>
              <a:gd name="T120" fmla="*/ 1561 w 1600"/>
              <a:gd name="T121" fmla="*/ 576 h 741"/>
              <a:gd name="T122" fmla="*/ 828 w 1600"/>
              <a:gd name="T123" fmla="*/ 614 h 741"/>
              <a:gd name="T124" fmla="*/ 27 w 1600"/>
              <a:gd name="T125" fmla="*/ 647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0" h="741">
                <a:moveTo>
                  <a:pt x="140" y="13"/>
                </a:moveTo>
                <a:cubicBezTo>
                  <a:pt x="123" y="32"/>
                  <a:pt x="131" y="56"/>
                  <a:pt x="134" y="78"/>
                </a:cubicBezTo>
                <a:cubicBezTo>
                  <a:pt x="160" y="112"/>
                  <a:pt x="207" y="122"/>
                  <a:pt x="223" y="165"/>
                </a:cubicBezTo>
                <a:cubicBezTo>
                  <a:pt x="233" y="183"/>
                  <a:pt x="235" y="202"/>
                  <a:pt x="235" y="222"/>
                </a:cubicBezTo>
                <a:cubicBezTo>
                  <a:pt x="232" y="235"/>
                  <a:pt x="229" y="247"/>
                  <a:pt x="221" y="258"/>
                </a:cubicBezTo>
                <a:cubicBezTo>
                  <a:pt x="202" y="282"/>
                  <a:pt x="177" y="300"/>
                  <a:pt x="152" y="316"/>
                </a:cubicBezTo>
                <a:cubicBezTo>
                  <a:pt x="133" y="325"/>
                  <a:pt x="110" y="322"/>
                  <a:pt x="94" y="342"/>
                </a:cubicBezTo>
                <a:cubicBezTo>
                  <a:pt x="76" y="354"/>
                  <a:pt x="69" y="375"/>
                  <a:pt x="73" y="397"/>
                </a:cubicBezTo>
                <a:cubicBezTo>
                  <a:pt x="74" y="402"/>
                  <a:pt x="78" y="408"/>
                  <a:pt x="82" y="409"/>
                </a:cubicBezTo>
                <a:cubicBezTo>
                  <a:pt x="93" y="410"/>
                  <a:pt x="106" y="409"/>
                  <a:pt x="108" y="397"/>
                </a:cubicBezTo>
                <a:cubicBezTo>
                  <a:pt x="107" y="390"/>
                  <a:pt x="104" y="382"/>
                  <a:pt x="98" y="378"/>
                </a:cubicBezTo>
                <a:cubicBezTo>
                  <a:pt x="96" y="372"/>
                  <a:pt x="99" y="366"/>
                  <a:pt x="102" y="360"/>
                </a:cubicBezTo>
                <a:cubicBezTo>
                  <a:pt x="108" y="353"/>
                  <a:pt x="118" y="355"/>
                  <a:pt x="127" y="354"/>
                </a:cubicBezTo>
                <a:cubicBezTo>
                  <a:pt x="139" y="353"/>
                  <a:pt x="146" y="366"/>
                  <a:pt x="156" y="370"/>
                </a:cubicBezTo>
                <a:cubicBezTo>
                  <a:pt x="194" y="361"/>
                  <a:pt x="234" y="372"/>
                  <a:pt x="255" y="404"/>
                </a:cubicBezTo>
                <a:cubicBezTo>
                  <a:pt x="248" y="436"/>
                  <a:pt x="234" y="471"/>
                  <a:pt x="200" y="481"/>
                </a:cubicBezTo>
                <a:cubicBezTo>
                  <a:pt x="196" y="481"/>
                  <a:pt x="190" y="479"/>
                  <a:pt x="188" y="485"/>
                </a:cubicBezTo>
                <a:cubicBezTo>
                  <a:pt x="193" y="493"/>
                  <a:pt x="185" y="511"/>
                  <a:pt x="199" y="511"/>
                </a:cubicBezTo>
                <a:cubicBezTo>
                  <a:pt x="207" y="511"/>
                  <a:pt x="212" y="518"/>
                  <a:pt x="220" y="516"/>
                </a:cubicBezTo>
                <a:cubicBezTo>
                  <a:pt x="224" y="505"/>
                  <a:pt x="232" y="495"/>
                  <a:pt x="236" y="484"/>
                </a:cubicBezTo>
                <a:cubicBezTo>
                  <a:pt x="253" y="460"/>
                  <a:pt x="280" y="451"/>
                  <a:pt x="309" y="454"/>
                </a:cubicBezTo>
                <a:cubicBezTo>
                  <a:pt x="330" y="479"/>
                  <a:pt x="336" y="517"/>
                  <a:pt x="327" y="547"/>
                </a:cubicBezTo>
                <a:cubicBezTo>
                  <a:pt x="326" y="555"/>
                  <a:pt x="332" y="559"/>
                  <a:pt x="334" y="565"/>
                </a:cubicBezTo>
                <a:cubicBezTo>
                  <a:pt x="336" y="575"/>
                  <a:pt x="334" y="586"/>
                  <a:pt x="329" y="594"/>
                </a:cubicBezTo>
                <a:cubicBezTo>
                  <a:pt x="315" y="606"/>
                  <a:pt x="296" y="582"/>
                  <a:pt x="284" y="603"/>
                </a:cubicBezTo>
                <a:cubicBezTo>
                  <a:pt x="282" y="611"/>
                  <a:pt x="288" y="620"/>
                  <a:pt x="295" y="623"/>
                </a:cubicBezTo>
                <a:cubicBezTo>
                  <a:pt x="319" y="633"/>
                  <a:pt x="337" y="611"/>
                  <a:pt x="351" y="595"/>
                </a:cubicBezTo>
                <a:cubicBezTo>
                  <a:pt x="371" y="549"/>
                  <a:pt x="416" y="511"/>
                  <a:pt x="462" y="492"/>
                </a:cubicBezTo>
                <a:cubicBezTo>
                  <a:pt x="474" y="486"/>
                  <a:pt x="486" y="489"/>
                  <a:pt x="500" y="486"/>
                </a:cubicBezTo>
                <a:cubicBezTo>
                  <a:pt x="553" y="494"/>
                  <a:pt x="600" y="530"/>
                  <a:pt x="630" y="576"/>
                </a:cubicBezTo>
                <a:cubicBezTo>
                  <a:pt x="639" y="585"/>
                  <a:pt x="654" y="589"/>
                  <a:pt x="667" y="584"/>
                </a:cubicBezTo>
                <a:cubicBezTo>
                  <a:pt x="672" y="581"/>
                  <a:pt x="679" y="573"/>
                  <a:pt x="687" y="577"/>
                </a:cubicBezTo>
                <a:cubicBezTo>
                  <a:pt x="699" y="596"/>
                  <a:pt x="693" y="625"/>
                  <a:pt x="681" y="641"/>
                </a:cubicBezTo>
                <a:cubicBezTo>
                  <a:pt x="675" y="652"/>
                  <a:pt x="663" y="654"/>
                  <a:pt x="652" y="657"/>
                </a:cubicBezTo>
                <a:cubicBezTo>
                  <a:pt x="630" y="656"/>
                  <a:pt x="630" y="656"/>
                  <a:pt x="630" y="656"/>
                </a:cubicBezTo>
                <a:cubicBezTo>
                  <a:pt x="619" y="663"/>
                  <a:pt x="607" y="671"/>
                  <a:pt x="593" y="669"/>
                </a:cubicBezTo>
                <a:cubicBezTo>
                  <a:pt x="584" y="670"/>
                  <a:pt x="579" y="655"/>
                  <a:pt x="568" y="661"/>
                </a:cubicBezTo>
                <a:cubicBezTo>
                  <a:pt x="564" y="673"/>
                  <a:pt x="553" y="678"/>
                  <a:pt x="542" y="682"/>
                </a:cubicBezTo>
                <a:cubicBezTo>
                  <a:pt x="523" y="686"/>
                  <a:pt x="510" y="673"/>
                  <a:pt x="495" y="666"/>
                </a:cubicBezTo>
                <a:cubicBezTo>
                  <a:pt x="484" y="667"/>
                  <a:pt x="476" y="664"/>
                  <a:pt x="468" y="659"/>
                </a:cubicBezTo>
                <a:cubicBezTo>
                  <a:pt x="458" y="648"/>
                  <a:pt x="449" y="636"/>
                  <a:pt x="450" y="621"/>
                </a:cubicBezTo>
                <a:cubicBezTo>
                  <a:pt x="449" y="600"/>
                  <a:pt x="469" y="588"/>
                  <a:pt x="483" y="580"/>
                </a:cubicBezTo>
                <a:cubicBezTo>
                  <a:pt x="496" y="577"/>
                  <a:pt x="493" y="599"/>
                  <a:pt x="507" y="594"/>
                </a:cubicBezTo>
                <a:cubicBezTo>
                  <a:pt x="513" y="594"/>
                  <a:pt x="518" y="589"/>
                  <a:pt x="520" y="583"/>
                </a:cubicBezTo>
                <a:cubicBezTo>
                  <a:pt x="522" y="567"/>
                  <a:pt x="515" y="553"/>
                  <a:pt x="501" y="547"/>
                </a:cubicBezTo>
                <a:cubicBezTo>
                  <a:pt x="486" y="540"/>
                  <a:pt x="475" y="553"/>
                  <a:pt x="463" y="556"/>
                </a:cubicBezTo>
                <a:cubicBezTo>
                  <a:pt x="428" y="589"/>
                  <a:pt x="420" y="634"/>
                  <a:pt x="378" y="660"/>
                </a:cubicBezTo>
                <a:cubicBezTo>
                  <a:pt x="342" y="691"/>
                  <a:pt x="283" y="690"/>
                  <a:pt x="239" y="674"/>
                </a:cubicBezTo>
                <a:cubicBezTo>
                  <a:pt x="229" y="672"/>
                  <a:pt x="225" y="658"/>
                  <a:pt x="214" y="661"/>
                </a:cubicBezTo>
                <a:cubicBezTo>
                  <a:pt x="209" y="677"/>
                  <a:pt x="197" y="692"/>
                  <a:pt x="180" y="695"/>
                </a:cubicBezTo>
                <a:cubicBezTo>
                  <a:pt x="176" y="693"/>
                  <a:pt x="176" y="689"/>
                  <a:pt x="176" y="685"/>
                </a:cubicBezTo>
                <a:cubicBezTo>
                  <a:pt x="166" y="678"/>
                  <a:pt x="157" y="667"/>
                  <a:pt x="143" y="675"/>
                </a:cubicBezTo>
                <a:cubicBezTo>
                  <a:pt x="125" y="683"/>
                  <a:pt x="103" y="688"/>
                  <a:pt x="83" y="682"/>
                </a:cubicBezTo>
                <a:cubicBezTo>
                  <a:pt x="74" y="676"/>
                  <a:pt x="64" y="670"/>
                  <a:pt x="57" y="660"/>
                </a:cubicBezTo>
                <a:cubicBezTo>
                  <a:pt x="46" y="660"/>
                  <a:pt x="34" y="665"/>
                  <a:pt x="23" y="659"/>
                </a:cubicBezTo>
                <a:cubicBezTo>
                  <a:pt x="13" y="648"/>
                  <a:pt x="14" y="634"/>
                  <a:pt x="20" y="621"/>
                </a:cubicBezTo>
                <a:cubicBezTo>
                  <a:pt x="15" y="610"/>
                  <a:pt x="5" y="601"/>
                  <a:pt x="6" y="589"/>
                </a:cubicBezTo>
                <a:cubicBezTo>
                  <a:pt x="3" y="562"/>
                  <a:pt x="27" y="545"/>
                  <a:pt x="23" y="519"/>
                </a:cubicBezTo>
                <a:cubicBezTo>
                  <a:pt x="20" y="512"/>
                  <a:pt x="11" y="508"/>
                  <a:pt x="4" y="507"/>
                </a:cubicBezTo>
                <a:cubicBezTo>
                  <a:pt x="0" y="493"/>
                  <a:pt x="12" y="485"/>
                  <a:pt x="21" y="480"/>
                </a:cubicBezTo>
                <a:cubicBezTo>
                  <a:pt x="27" y="477"/>
                  <a:pt x="38" y="477"/>
                  <a:pt x="38" y="470"/>
                </a:cubicBezTo>
                <a:cubicBezTo>
                  <a:pt x="16" y="416"/>
                  <a:pt x="11" y="345"/>
                  <a:pt x="50" y="299"/>
                </a:cubicBezTo>
                <a:cubicBezTo>
                  <a:pt x="70" y="276"/>
                  <a:pt x="97" y="269"/>
                  <a:pt x="121" y="254"/>
                </a:cubicBezTo>
                <a:cubicBezTo>
                  <a:pt x="138" y="248"/>
                  <a:pt x="160" y="236"/>
                  <a:pt x="162" y="215"/>
                </a:cubicBezTo>
                <a:cubicBezTo>
                  <a:pt x="162" y="206"/>
                  <a:pt x="158" y="199"/>
                  <a:pt x="153" y="192"/>
                </a:cubicBezTo>
                <a:cubicBezTo>
                  <a:pt x="147" y="186"/>
                  <a:pt x="139" y="187"/>
                  <a:pt x="132" y="184"/>
                </a:cubicBezTo>
                <a:cubicBezTo>
                  <a:pt x="126" y="186"/>
                  <a:pt x="124" y="192"/>
                  <a:pt x="127" y="197"/>
                </a:cubicBezTo>
                <a:cubicBezTo>
                  <a:pt x="132" y="201"/>
                  <a:pt x="132" y="208"/>
                  <a:pt x="134" y="214"/>
                </a:cubicBezTo>
                <a:cubicBezTo>
                  <a:pt x="127" y="232"/>
                  <a:pt x="113" y="245"/>
                  <a:pt x="95" y="253"/>
                </a:cubicBezTo>
                <a:cubicBezTo>
                  <a:pt x="82" y="252"/>
                  <a:pt x="73" y="252"/>
                  <a:pt x="64" y="244"/>
                </a:cubicBezTo>
                <a:cubicBezTo>
                  <a:pt x="59" y="233"/>
                  <a:pt x="45" y="219"/>
                  <a:pt x="55" y="206"/>
                </a:cubicBezTo>
                <a:cubicBezTo>
                  <a:pt x="58" y="195"/>
                  <a:pt x="44" y="189"/>
                  <a:pt x="40" y="182"/>
                </a:cubicBezTo>
                <a:cubicBezTo>
                  <a:pt x="34" y="163"/>
                  <a:pt x="31" y="141"/>
                  <a:pt x="44" y="124"/>
                </a:cubicBezTo>
                <a:cubicBezTo>
                  <a:pt x="45" y="108"/>
                  <a:pt x="48" y="88"/>
                  <a:pt x="65" y="78"/>
                </a:cubicBezTo>
                <a:cubicBezTo>
                  <a:pt x="60" y="55"/>
                  <a:pt x="61" y="32"/>
                  <a:pt x="78" y="15"/>
                </a:cubicBezTo>
                <a:cubicBezTo>
                  <a:pt x="89" y="0"/>
                  <a:pt x="109" y="0"/>
                  <a:pt x="124" y="3"/>
                </a:cubicBezTo>
                <a:cubicBezTo>
                  <a:pt x="129" y="7"/>
                  <a:pt x="137" y="8"/>
                  <a:pt x="140" y="13"/>
                </a:cubicBezTo>
                <a:close/>
                <a:moveTo>
                  <a:pt x="123" y="16"/>
                </a:moveTo>
                <a:cubicBezTo>
                  <a:pt x="119" y="11"/>
                  <a:pt x="113" y="10"/>
                  <a:pt x="106" y="10"/>
                </a:cubicBezTo>
                <a:cubicBezTo>
                  <a:pt x="95" y="11"/>
                  <a:pt x="87" y="20"/>
                  <a:pt x="79" y="26"/>
                </a:cubicBezTo>
                <a:cubicBezTo>
                  <a:pt x="64" y="42"/>
                  <a:pt x="73" y="65"/>
                  <a:pt x="77" y="83"/>
                </a:cubicBezTo>
                <a:cubicBezTo>
                  <a:pt x="76" y="89"/>
                  <a:pt x="70" y="90"/>
                  <a:pt x="66" y="92"/>
                </a:cubicBezTo>
                <a:cubicBezTo>
                  <a:pt x="59" y="99"/>
                  <a:pt x="56" y="107"/>
                  <a:pt x="56" y="116"/>
                </a:cubicBezTo>
                <a:cubicBezTo>
                  <a:pt x="56" y="125"/>
                  <a:pt x="63" y="133"/>
                  <a:pt x="71" y="139"/>
                </a:cubicBezTo>
                <a:cubicBezTo>
                  <a:pt x="79" y="141"/>
                  <a:pt x="89" y="145"/>
                  <a:pt x="97" y="138"/>
                </a:cubicBezTo>
                <a:cubicBezTo>
                  <a:pt x="102" y="131"/>
                  <a:pt x="91" y="127"/>
                  <a:pt x="92" y="121"/>
                </a:cubicBezTo>
                <a:cubicBezTo>
                  <a:pt x="93" y="117"/>
                  <a:pt x="98" y="115"/>
                  <a:pt x="102" y="116"/>
                </a:cubicBezTo>
                <a:cubicBezTo>
                  <a:pt x="109" y="118"/>
                  <a:pt x="111" y="125"/>
                  <a:pt x="112" y="131"/>
                </a:cubicBezTo>
                <a:cubicBezTo>
                  <a:pt x="111" y="140"/>
                  <a:pt x="104" y="147"/>
                  <a:pt x="97" y="151"/>
                </a:cubicBezTo>
                <a:cubicBezTo>
                  <a:pt x="86" y="155"/>
                  <a:pt x="76" y="153"/>
                  <a:pt x="67" y="151"/>
                </a:cubicBezTo>
                <a:cubicBezTo>
                  <a:pt x="61" y="149"/>
                  <a:pt x="57" y="140"/>
                  <a:pt x="49" y="142"/>
                </a:cubicBezTo>
                <a:cubicBezTo>
                  <a:pt x="43" y="144"/>
                  <a:pt x="44" y="154"/>
                  <a:pt x="44" y="159"/>
                </a:cubicBezTo>
                <a:cubicBezTo>
                  <a:pt x="43" y="174"/>
                  <a:pt x="54" y="187"/>
                  <a:pt x="68" y="194"/>
                </a:cubicBezTo>
                <a:cubicBezTo>
                  <a:pt x="65" y="202"/>
                  <a:pt x="60" y="213"/>
                  <a:pt x="64" y="224"/>
                </a:cubicBezTo>
                <a:cubicBezTo>
                  <a:pt x="68" y="230"/>
                  <a:pt x="71" y="240"/>
                  <a:pt x="80" y="241"/>
                </a:cubicBezTo>
                <a:cubicBezTo>
                  <a:pt x="95" y="243"/>
                  <a:pt x="109" y="236"/>
                  <a:pt x="118" y="223"/>
                </a:cubicBezTo>
                <a:cubicBezTo>
                  <a:pt x="137" y="210"/>
                  <a:pt x="105" y="205"/>
                  <a:pt x="114" y="191"/>
                </a:cubicBezTo>
                <a:cubicBezTo>
                  <a:pt x="116" y="181"/>
                  <a:pt x="125" y="175"/>
                  <a:pt x="133" y="172"/>
                </a:cubicBezTo>
                <a:cubicBezTo>
                  <a:pt x="145" y="173"/>
                  <a:pt x="161" y="173"/>
                  <a:pt x="166" y="188"/>
                </a:cubicBezTo>
                <a:cubicBezTo>
                  <a:pt x="175" y="202"/>
                  <a:pt x="172" y="217"/>
                  <a:pt x="169" y="234"/>
                </a:cubicBezTo>
                <a:cubicBezTo>
                  <a:pt x="161" y="246"/>
                  <a:pt x="148" y="255"/>
                  <a:pt x="134" y="260"/>
                </a:cubicBezTo>
                <a:cubicBezTo>
                  <a:pt x="125" y="269"/>
                  <a:pt x="113" y="268"/>
                  <a:pt x="104" y="276"/>
                </a:cubicBezTo>
                <a:cubicBezTo>
                  <a:pt x="69" y="291"/>
                  <a:pt x="31" y="323"/>
                  <a:pt x="33" y="367"/>
                </a:cubicBezTo>
                <a:cubicBezTo>
                  <a:pt x="35" y="371"/>
                  <a:pt x="27" y="374"/>
                  <a:pt x="32" y="378"/>
                </a:cubicBezTo>
                <a:cubicBezTo>
                  <a:pt x="29" y="406"/>
                  <a:pt x="36" y="433"/>
                  <a:pt x="44" y="457"/>
                </a:cubicBezTo>
                <a:cubicBezTo>
                  <a:pt x="51" y="478"/>
                  <a:pt x="75" y="477"/>
                  <a:pt x="88" y="492"/>
                </a:cubicBezTo>
                <a:cubicBezTo>
                  <a:pt x="98" y="502"/>
                  <a:pt x="101" y="516"/>
                  <a:pt x="108" y="525"/>
                </a:cubicBezTo>
                <a:cubicBezTo>
                  <a:pt x="112" y="522"/>
                  <a:pt x="110" y="516"/>
                  <a:pt x="115" y="512"/>
                </a:cubicBezTo>
                <a:cubicBezTo>
                  <a:pt x="120" y="507"/>
                  <a:pt x="127" y="500"/>
                  <a:pt x="137" y="501"/>
                </a:cubicBezTo>
                <a:cubicBezTo>
                  <a:pt x="148" y="502"/>
                  <a:pt x="153" y="513"/>
                  <a:pt x="157" y="519"/>
                </a:cubicBezTo>
                <a:cubicBezTo>
                  <a:pt x="167" y="517"/>
                  <a:pt x="176" y="508"/>
                  <a:pt x="178" y="498"/>
                </a:cubicBezTo>
                <a:cubicBezTo>
                  <a:pt x="177" y="492"/>
                  <a:pt x="173" y="486"/>
                  <a:pt x="168" y="481"/>
                </a:cubicBezTo>
                <a:cubicBezTo>
                  <a:pt x="166" y="476"/>
                  <a:pt x="168" y="469"/>
                  <a:pt x="174" y="465"/>
                </a:cubicBezTo>
                <a:cubicBezTo>
                  <a:pt x="175" y="457"/>
                  <a:pt x="175" y="447"/>
                  <a:pt x="169" y="441"/>
                </a:cubicBezTo>
                <a:cubicBezTo>
                  <a:pt x="159" y="435"/>
                  <a:pt x="147" y="429"/>
                  <a:pt x="134" y="432"/>
                </a:cubicBezTo>
                <a:cubicBezTo>
                  <a:pt x="130" y="436"/>
                  <a:pt x="122" y="438"/>
                  <a:pt x="123" y="445"/>
                </a:cubicBezTo>
                <a:cubicBezTo>
                  <a:pt x="126" y="449"/>
                  <a:pt x="130" y="447"/>
                  <a:pt x="133" y="448"/>
                </a:cubicBezTo>
                <a:cubicBezTo>
                  <a:pt x="137" y="449"/>
                  <a:pt x="138" y="454"/>
                  <a:pt x="137" y="457"/>
                </a:cubicBezTo>
                <a:cubicBezTo>
                  <a:pt x="134" y="463"/>
                  <a:pt x="128" y="466"/>
                  <a:pt x="122" y="464"/>
                </a:cubicBezTo>
                <a:cubicBezTo>
                  <a:pt x="118" y="462"/>
                  <a:pt x="113" y="459"/>
                  <a:pt x="113" y="454"/>
                </a:cubicBezTo>
                <a:cubicBezTo>
                  <a:pt x="112" y="442"/>
                  <a:pt x="116" y="431"/>
                  <a:pt x="125" y="423"/>
                </a:cubicBezTo>
                <a:cubicBezTo>
                  <a:pt x="133" y="417"/>
                  <a:pt x="148" y="422"/>
                  <a:pt x="149" y="408"/>
                </a:cubicBezTo>
                <a:cubicBezTo>
                  <a:pt x="153" y="394"/>
                  <a:pt x="146" y="377"/>
                  <a:pt x="134" y="367"/>
                </a:cubicBezTo>
                <a:cubicBezTo>
                  <a:pt x="126" y="361"/>
                  <a:pt x="117" y="364"/>
                  <a:pt x="108" y="367"/>
                </a:cubicBezTo>
                <a:cubicBezTo>
                  <a:pt x="104" y="374"/>
                  <a:pt x="109" y="379"/>
                  <a:pt x="115" y="384"/>
                </a:cubicBezTo>
                <a:cubicBezTo>
                  <a:pt x="118" y="390"/>
                  <a:pt x="118" y="399"/>
                  <a:pt x="116" y="406"/>
                </a:cubicBezTo>
                <a:cubicBezTo>
                  <a:pt x="112" y="416"/>
                  <a:pt x="101" y="418"/>
                  <a:pt x="93" y="422"/>
                </a:cubicBezTo>
                <a:cubicBezTo>
                  <a:pt x="85" y="424"/>
                  <a:pt x="78" y="420"/>
                  <a:pt x="72" y="416"/>
                </a:cubicBezTo>
                <a:cubicBezTo>
                  <a:pt x="60" y="397"/>
                  <a:pt x="59" y="373"/>
                  <a:pt x="70" y="353"/>
                </a:cubicBezTo>
                <a:cubicBezTo>
                  <a:pt x="84" y="340"/>
                  <a:pt x="96" y="323"/>
                  <a:pt x="115" y="317"/>
                </a:cubicBezTo>
                <a:cubicBezTo>
                  <a:pt x="148" y="311"/>
                  <a:pt x="174" y="286"/>
                  <a:pt x="198" y="264"/>
                </a:cubicBezTo>
                <a:cubicBezTo>
                  <a:pt x="203" y="262"/>
                  <a:pt x="200" y="254"/>
                  <a:pt x="207" y="254"/>
                </a:cubicBezTo>
                <a:cubicBezTo>
                  <a:pt x="219" y="238"/>
                  <a:pt x="227" y="216"/>
                  <a:pt x="222" y="195"/>
                </a:cubicBezTo>
                <a:cubicBezTo>
                  <a:pt x="218" y="145"/>
                  <a:pt x="163" y="121"/>
                  <a:pt x="132" y="92"/>
                </a:cubicBezTo>
                <a:cubicBezTo>
                  <a:pt x="117" y="71"/>
                  <a:pt x="119" y="42"/>
                  <a:pt x="123" y="16"/>
                </a:cubicBezTo>
                <a:close/>
                <a:moveTo>
                  <a:pt x="1533" y="66"/>
                </a:moveTo>
                <a:cubicBezTo>
                  <a:pt x="1540" y="76"/>
                  <a:pt x="1534" y="90"/>
                  <a:pt x="1544" y="97"/>
                </a:cubicBezTo>
                <a:cubicBezTo>
                  <a:pt x="1557" y="102"/>
                  <a:pt x="1568" y="116"/>
                  <a:pt x="1569" y="130"/>
                </a:cubicBezTo>
                <a:cubicBezTo>
                  <a:pt x="1569" y="140"/>
                  <a:pt x="1563" y="150"/>
                  <a:pt x="1563" y="159"/>
                </a:cubicBezTo>
                <a:cubicBezTo>
                  <a:pt x="1570" y="162"/>
                  <a:pt x="1575" y="168"/>
                  <a:pt x="1580" y="174"/>
                </a:cubicBezTo>
                <a:cubicBezTo>
                  <a:pt x="1584" y="195"/>
                  <a:pt x="1577" y="216"/>
                  <a:pt x="1559" y="229"/>
                </a:cubicBezTo>
                <a:cubicBezTo>
                  <a:pt x="1556" y="243"/>
                  <a:pt x="1557" y="261"/>
                  <a:pt x="1542" y="271"/>
                </a:cubicBezTo>
                <a:cubicBezTo>
                  <a:pt x="1534" y="277"/>
                  <a:pt x="1519" y="278"/>
                  <a:pt x="1509" y="275"/>
                </a:cubicBezTo>
                <a:cubicBezTo>
                  <a:pt x="1501" y="272"/>
                  <a:pt x="1498" y="263"/>
                  <a:pt x="1491" y="256"/>
                </a:cubicBezTo>
                <a:cubicBezTo>
                  <a:pt x="1486" y="240"/>
                  <a:pt x="1509" y="245"/>
                  <a:pt x="1511" y="231"/>
                </a:cubicBezTo>
                <a:cubicBezTo>
                  <a:pt x="1510" y="224"/>
                  <a:pt x="1512" y="214"/>
                  <a:pt x="1504" y="209"/>
                </a:cubicBezTo>
                <a:cubicBezTo>
                  <a:pt x="1502" y="207"/>
                  <a:pt x="1499" y="208"/>
                  <a:pt x="1499" y="203"/>
                </a:cubicBezTo>
                <a:cubicBezTo>
                  <a:pt x="1487" y="196"/>
                  <a:pt x="1472" y="200"/>
                  <a:pt x="1462" y="206"/>
                </a:cubicBezTo>
                <a:cubicBezTo>
                  <a:pt x="1455" y="212"/>
                  <a:pt x="1445" y="217"/>
                  <a:pt x="1443" y="226"/>
                </a:cubicBezTo>
                <a:cubicBezTo>
                  <a:pt x="1437" y="250"/>
                  <a:pt x="1448" y="277"/>
                  <a:pt x="1466" y="289"/>
                </a:cubicBezTo>
                <a:cubicBezTo>
                  <a:pt x="1494" y="315"/>
                  <a:pt x="1536" y="310"/>
                  <a:pt x="1560" y="341"/>
                </a:cubicBezTo>
                <a:cubicBezTo>
                  <a:pt x="1581" y="353"/>
                  <a:pt x="1583" y="377"/>
                  <a:pt x="1587" y="398"/>
                </a:cubicBezTo>
                <a:cubicBezTo>
                  <a:pt x="1585" y="402"/>
                  <a:pt x="1589" y="408"/>
                  <a:pt x="1588" y="414"/>
                </a:cubicBezTo>
                <a:cubicBezTo>
                  <a:pt x="1590" y="445"/>
                  <a:pt x="1583" y="477"/>
                  <a:pt x="1565" y="502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81" y="512"/>
                  <a:pt x="1594" y="518"/>
                  <a:pt x="1600" y="533"/>
                </a:cubicBezTo>
                <a:cubicBezTo>
                  <a:pt x="1599" y="538"/>
                  <a:pt x="1597" y="543"/>
                  <a:pt x="1592" y="546"/>
                </a:cubicBezTo>
                <a:cubicBezTo>
                  <a:pt x="1582" y="546"/>
                  <a:pt x="1574" y="553"/>
                  <a:pt x="1571" y="562"/>
                </a:cubicBezTo>
                <a:cubicBezTo>
                  <a:pt x="1571" y="578"/>
                  <a:pt x="1575" y="592"/>
                  <a:pt x="1583" y="603"/>
                </a:cubicBezTo>
                <a:cubicBezTo>
                  <a:pt x="1591" y="622"/>
                  <a:pt x="1586" y="644"/>
                  <a:pt x="1573" y="657"/>
                </a:cubicBezTo>
                <a:cubicBezTo>
                  <a:pt x="1577" y="665"/>
                  <a:pt x="1586" y="668"/>
                  <a:pt x="1588" y="676"/>
                </a:cubicBezTo>
                <a:cubicBezTo>
                  <a:pt x="1585" y="687"/>
                  <a:pt x="1590" y="701"/>
                  <a:pt x="1577" y="706"/>
                </a:cubicBezTo>
                <a:cubicBezTo>
                  <a:pt x="1569" y="709"/>
                  <a:pt x="1559" y="713"/>
                  <a:pt x="1550" y="707"/>
                </a:cubicBezTo>
                <a:cubicBezTo>
                  <a:pt x="1545" y="704"/>
                  <a:pt x="1543" y="697"/>
                  <a:pt x="1538" y="698"/>
                </a:cubicBezTo>
                <a:cubicBezTo>
                  <a:pt x="1528" y="709"/>
                  <a:pt x="1516" y="722"/>
                  <a:pt x="1501" y="722"/>
                </a:cubicBezTo>
                <a:cubicBezTo>
                  <a:pt x="1482" y="719"/>
                  <a:pt x="1463" y="716"/>
                  <a:pt x="1452" y="701"/>
                </a:cubicBezTo>
                <a:cubicBezTo>
                  <a:pt x="1442" y="698"/>
                  <a:pt x="1427" y="698"/>
                  <a:pt x="1419" y="706"/>
                </a:cubicBezTo>
                <a:cubicBezTo>
                  <a:pt x="1408" y="712"/>
                  <a:pt x="1415" y="738"/>
                  <a:pt x="1396" y="724"/>
                </a:cubicBezTo>
                <a:cubicBezTo>
                  <a:pt x="1384" y="709"/>
                  <a:pt x="1384" y="709"/>
                  <a:pt x="1384" y="709"/>
                </a:cubicBezTo>
                <a:cubicBezTo>
                  <a:pt x="1354" y="728"/>
                  <a:pt x="1312" y="741"/>
                  <a:pt x="1276" y="727"/>
                </a:cubicBezTo>
                <a:cubicBezTo>
                  <a:pt x="1256" y="725"/>
                  <a:pt x="1239" y="714"/>
                  <a:pt x="1222" y="704"/>
                </a:cubicBezTo>
                <a:cubicBezTo>
                  <a:pt x="1172" y="678"/>
                  <a:pt x="1158" y="622"/>
                  <a:pt x="1136" y="578"/>
                </a:cubicBezTo>
                <a:cubicBezTo>
                  <a:pt x="1130" y="570"/>
                  <a:pt x="1122" y="563"/>
                  <a:pt x="1112" y="561"/>
                </a:cubicBezTo>
                <a:cubicBezTo>
                  <a:pt x="1107" y="559"/>
                  <a:pt x="1101" y="562"/>
                  <a:pt x="1095" y="564"/>
                </a:cubicBezTo>
                <a:cubicBezTo>
                  <a:pt x="1089" y="571"/>
                  <a:pt x="1086" y="581"/>
                  <a:pt x="1090" y="590"/>
                </a:cubicBezTo>
                <a:cubicBezTo>
                  <a:pt x="1092" y="599"/>
                  <a:pt x="1102" y="602"/>
                  <a:pt x="1109" y="606"/>
                </a:cubicBezTo>
                <a:cubicBezTo>
                  <a:pt x="1122" y="611"/>
                  <a:pt x="1122" y="594"/>
                  <a:pt x="1134" y="598"/>
                </a:cubicBezTo>
                <a:cubicBezTo>
                  <a:pt x="1145" y="607"/>
                  <a:pt x="1146" y="622"/>
                  <a:pt x="1145" y="633"/>
                </a:cubicBezTo>
                <a:cubicBezTo>
                  <a:pt x="1141" y="649"/>
                  <a:pt x="1122" y="650"/>
                  <a:pt x="1108" y="655"/>
                </a:cubicBezTo>
                <a:cubicBezTo>
                  <a:pt x="1100" y="664"/>
                  <a:pt x="1088" y="669"/>
                  <a:pt x="1076" y="665"/>
                </a:cubicBezTo>
                <a:cubicBezTo>
                  <a:pt x="1066" y="651"/>
                  <a:pt x="1057" y="671"/>
                  <a:pt x="1047" y="674"/>
                </a:cubicBezTo>
                <a:cubicBezTo>
                  <a:pt x="1032" y="676"/>
                  <a:pt x="1016" y="677"/>
                  <a:pt x="1003" y="670"/>
                </a:cubicBezTo>
                <a:cubicBezTo>
                  <a:pt x="995" y="665"/>
                  <a:pt x="993" y="650"/>
                  <a:pt x="982" y="654"/>
                </a:cubicBezTo>
                <a:cubicBezTo>
                  <a:pt x="973" y="663"/>
                  <a:pt x="957" y="656"/>
                  <a:pt x="948" y="656"/>
                </a:cubicBezTo>
                <a:cubicBezTo>
                  <a:pt x="930" y="643"/>
                  <a:pt x="927" y="621"/>
                  <a:pt x="922" y="602"/>
                </a:cubicBezTo>
                <a:cubicBezTo>
                  <a:pt x="922" y="596"/>
                  <a:pt x="925" y="584"/>
                  <a:pt x="936" y="590"/>
                </a:cubicBezTo>
                <a:cubicBezTo>
                  <a:pt x="949" y="598"/>
                  <a:pt x="971" y="595"/>
                  <a:pt x="986" y="589"/>
                </a:cubicBezTo>
                <a:cubicBezTo>
                  <a:pt x="1013" y="569"/>
                  <a:pt x="1021" y="531"/>
                  <a:pt x="1053" y="517"/>
                </a:cubicBezTo>
                <a:cubicBezTo>
                  <a:pt x="1078" y="500"/>
                  <a:pt x="1114" y="500"/>
                  <a:pt x="1142" y="513"/>
                </a:cubicBezTo>
                <a:cubicBezTo>
                  <a:pt x="1162" y="521"/>
                  <a:pt x="1182" y="541"/>
                  <a:pt x="1190" y="562"/>
                </a:cubicBezTo>
                <a:cubicBezTo>
                  <a:pt x="1210" y="592"/>
                  <a:pt x="1219" y="629"/>
                  <a:pt x="1252" y="651"/>
                </a:cubicBezTo>
                <a:cubicBezTo>
                  <a:pt x="1275" y="667"/>
                  <a:pt x="1305" y="676"/>
                  <a:pt x="1335" y="670"/>
                </a:cubicBezTo>
                <a:cubicBezTo>
                  <a:pt x="1344" y="667"/>
                  <a:pt x="1350" y="659"/>
                  <a:pt x="1352" y="650"/>
                </a:cubicBezTo>
                <a:cubicBezTo>
                  <a:pt x="1353" y="641"/>
                  <a:pt x="1347" y="634"/>
                  <a:pt x="1341" y="629"/>
                </a:cubicBezTo>
                <a:cubicBezTo>
                  <a:pt x="1337" y="627"/>
                  <a:pt x="1330" y="624"/>
                  <a:pt x="1328" y="631"/>
                </a:cubicBezTo>
                <a:cubicBezTo>
                  <a:pt x="1322" y="635"/>
                  <a:pt x="1327" y="644"/>
                  <a:pt x="1318" y="646"/>
                </a:cubicBezTo>
                <a:cubicBezTo>
                  <a:pt x="1313" y="645"/>
                  <a:pt x="1313" y="645"/>
                  <a:pt x="1313" y="645"/>
                </a:cubicBezTo>
                <a:cubicBezTo>
                  <a:pt x="1310" y="637"/>
                  <a:pt x="1315" y="631"/>
                  <a:pt x="1316" y="624"/>
                </a:cubicBezTo>
                <a:cubicBezTo>
                  <a:pt x="1322" y="616"/>
                  <a:pt x="1332" y="615"/>
                  <a:pt x="1340" y="618"/>
                </a:cubicBezTo>
                <a:cubicBezTo>
                  <a:pt x="1350" y="624"/>
                  <a:pt x="1363" y="635"/>
                  <a:pt x="1363" y="648"/>
                </a:cubicBezTo>
                <a:cubicBezTo>
                  <a:pt x="1359" y="661"/>
                  <a:pt x="1353" y="673"/>
                  <a:pt x="1341" y="678"/>
                </a:cubicBezTo>
                <a:cubicBezTo>
                  <a:pt x="1304" y="693"/>
                  <a:pt x="1265" y="676"/>
                  <a:pt x="1236" y="653"/>
                </a:cubicBezTo>
                <a:cubicBezTo>
                  <a:pt x="1209" y="622"/>
                  <a:pt x="1193" y="589"/>
                  <a:pt x="1175" y="554"/>
                </a:cubicBezTo>
                <a:cubicBezTo>
                  <a:pt x="1155" y="524"/>
                  <a:pt x="1119" y="513"/>
                  <a:pt x="1085" y="516"/>
                </a:cubicBezTo>
                <a:cubicBezTo>
                  <a:pt x="1067" y="521"/>
                  <a:pt x="1051" y="529"/>
                  <a:pt x="1036" y="542"/>
                </a:cubicBezTo>
                <a:cubicBezTo>
                  <a:pt x="1017" y="570"/>
                  <a:pt x="998" y="608"/>
                  <a:pt x="958" y="607"/>
                </a:cubicBezTo>
                <a:cubicBezTo>
                  <a:pt x="948" y="607"/>
                  <a:pt x="943" y="599"/>
                  <a:pt x="933" y="603"/>
                </a:cubicBezTo>
                <a:cubicBezTo>
                  <a:pt x="929" y="617"/>
                  <a:pt x="937" y="629"/>
                  <a:pt x="944" y="639"/>
                </a:cubicBezTo>
                <a:cubicBezTo>
                  <a:pt x="957" y="654"/>
                  <a:pt x="976" y="643"/>
                  <a:pt x="989" y="637"/>
                </a:cubicBezTo>
                <a:cubicBezTo>
                  <a:pt x="998" y="646"/>
                  <a:pt x="1004" y="661"/>
                  <a:pt x="1018" y="665"/>
                </a:cubicBezTo>
                <a:cubicBezTo>
                  <a:pt x="1030" y="669"/>
                  <a:pt x="1043" y="664"/>
                  <a:pt x="1053" y="656"/>
                </a:cubicBezTo>
                <a:cubicBezTo>
                  <a:pt x="1062" y="648"/>
                  <a:pt x="1058" y="637"/>
                  <a:pt x="1054" y="628"/>
                </a:cubicBezTo>
                <a:cubicBezTo>
                  <a:pt x="1052" y="624"/>
                  <a:pt x="1047" y="618"/>
                  <a:pt x="1041" y="619"/>
                </a:cubicBezTo>
                <a:cubicBezTo>
                  <a:pt x="1037" y="623"/>
                  <a:pt x="1039" y="632"/>
                  <a:pt x="1032" y="633"/>
                </a:cubicBezTo>
                <a:cubicBezTo>
                  <a:pt x="1023" y="634"/>
                  <a:pt x="1025" y="623"/>
                  <a:pt x="1019" y="619"/>
                </a:cubicBezTo>
                <a:cubicBezTo>
                  <a:pt x="1020" y="612"/>
                  <a:pt x="1027" y="608"/>
                  <a:pt x="1032" y="605"/>
                </a:cubicBezTo>
                <a:cubicBezTo>
                  <a:pt x="1047" y="604"/>
                  <a:pt x="1060" y="616"/>
                  <a:pt x="1066" y="630"/>
                </a:cubicBezTo>
                <a:cubicBezTo>
                  <a:pt x="1069" y="638"/>
                  <a:pt x="1066" y="652"/>
                  <a:pt x="1079" y="654"/>
                </a:cubicBezTo>
                <a:cubicBezTo>
                  <a:pt x="1089" y="657"/>
                  <a:pt x="1100" y="651"/>
                  <a:pt x="1106" y="642"/>
                </a:cubicBezTo>
                <a:cubicBezTo>
                  <a:pt x="1115" y="641"/>
                  <a:pt x="1127" y="643"/>
                  <a:pt x="1132" y="634"/>
                </a:cubicBezTo>
                <a:cubicBezTo>
                  <a:pt x="1135" y="629"/>
                  <a:pt x="1137" y="621"/>
                  <a:pt x="1133" y="615"/>
                </a:cubicBezTo>
                <a:cubicBezTo>
                  <a:pt x="1125" y="606"/>
                  <a:pt x="1118" y="618"/>
                  <a:pt x="1108" y="616"/>
                </a:cubicBezTo>
                <a:cubicBezTo>
                  <a:pt x="1097" y="611"/>
                  <a:pt x="1081" y="608"/>
                  <a:pt x="1079" y="593"/>
                </a:cubicBezTo>
                <a:cubicBezTo>
                  <a:pt x="1074" y="579"/>
                  <a:pt x="1079" y="565"/>
                  <a:pt x="1089" y="556"/>
                </a:cubicBezTo>
                <a:cubicBezTo>
                  <a:pt x="1101" y="549"/>
                  <a:pt x="1119" y="548"/>
                  <a:pt x="1130" y="556"/>
                </a:cubicBezTo>
                <a:cubicBezTo>
                  <a:pt x="1160" y="579"/>
                  <a:pt x="1159" y="617"/>
                  <a:pt x="1180" y="645"/>
                </a:cubicBezTo>
                <a:cubicBezTo>
                  <a:pt x="1206" y="690"/>
                  <a:pt x="1255" y="715"/>
                  <a:pt x="1305" y="721"/>
                </a:cubicBezTo>
                <a:cubicBezTo>
                  <a:pt x="1331" y="721"/>
                  <a:pt x="1359" y="715"/>
                  <a:pt x="1381" y="699"/>
                </a:cubicBezTo>
                <a:cubicBezTo>
                  <a:pt x="1386" y="692"/>
                  <a:pt x="1382" y="680"/>
                  <a:pt x="1385" y="672"/>
                </a:cubicBezTo>
                <a:cubicBezTo>
                  <a:pt x="1391" y="661"/>
                  <a:pt x="1402" y="647"/>
                  <a:pt x="1417" y="646"/>
                </a:cubicBezTo>
                <a:cubicBezTo>
                  <a:pt x="1420" y="645"/>
                  <a:pt x="1423" y="640"/>
                  <a:pt x="1421" y="636"/>
                </a:cubicBezTo>
                <a:cubicBezTo>
                  <a:pt x="1409" y="628"/>
                  <a:pt x="1390" y="621"/>
                  <a:pt x="1389" y="604"/>
                </a:cubicBezTo>
                <a:cubicBezTo>
                  <a:pt x="1388" y="595"/>
                  <a:pt x="1393" y="585"/>
                  <a:pt x="1402" y="580"/>
                </a:cubicBezTo>
                <a:cubicBezTo>
                  <a:pt x="1408" y="575"/>
                  <a:pt x="1417" y="581"/>
                  <a:pt x="1422" y="574"/>
                </a:cubicBezTo>
                <a:cubicBezTo>
                  <a:pt x="1420" y="566"/>
                  <a:pt x="1416" y="557"/>
                  <a:pt x="1408" y="554"/>
                </a:cubicBezTo>
                <a:cubicBezTo>
                  <a:pt x="1400" y="551"/>
                  <a:pt x="1391" y="545"/>
                  <a:pt x="1384" y="552"/>
                </a:cubicBezTo>
                <a:cubicBezTo>
                  <a:pt x="1382" y="555"/>
                  <a:pt x="1379" y="559"/>
                  <a:pt x="1375" y="559"/>
                </a:cubicBezTo>
                <a:cubicBezTo>
                  <a:pt x="1368" y="557"/>
                  <a:pt x="1365" y="551"/>
                  <a:pt x="1359" y="548"/>
                </a:cubicBezTo>
                <a:cubicBezTo>
                  <a:pt x="1348" y="547"/>
                  <a:pt x="1335" y="541"/>
                  <a:pt x="1326" y="551"/>
                </a:cubicBezTo>
                <a:cubicBezTo>
                  <a:pt x="1322" y="557"/>
                  <a:pt x="1316" y="564"/>
                  <a:pt x="1320" y="572"/>
                </a:cubicBezTo>
                <a:cubicBezTo>
                  <a:pt x="1324" y="580"/>
                  <a:pt x="1328" y="588"/>
                  <a:pt x="1337" y="590"/>
                </a:cubicBezTo>
                <a:cubicBezTo>
                  <a:pt x="1340" y="590"/>
                  <a:pt x="1344" y="589"/>
                  <a:pt x="1345" y="586"/>
                </a:cubicBezTo>
                <a:cubicBezTo>
                  <a:pt x="1345" y="582"/>
                  <a:pt x="1343" y="578"/>
                  <a:pt x="1346" y="575"/>
                </a:cubicBezTo>
                <a:cubicBezTo>
                  <a:pt x="1349" y="572"/>
                  <a:pt x="1353" y="574"/>
                  <a:pt x="1356" y="577"/>
                </a:cubicBezTo>
                <a:cubicBezTo>
                  <a:pt x="1358" y="582"/>
                  <a:pt x="1360" y="589"/>
                  <a:pt x="1355" y="593"/>
                </a:cubicBezTo>
                <a:cubicBezTo>
                  <a:pt x="1348" y="600"/>
                  <a:pt x="1338" y="602"/>
                  <a:pt x="1329" y="599"/>
                </a:cubicBezTo>
                <a:cubicBezTo>
                  <a:pt x="1315" y="590"/>
                  <a:pt x="1315" y="590"/>
                  <a:pt x="1315" y="590"/>
                </a:cubicBezTo>
                <a:cubicBezTo>
                  <a:pt x="1303" y="593"/>
                  <a:pt x="1288" y="596"/>
                  <a:pt x="1283" y="609"/>
                </a:cubicBezTo>
                <a:cubicBezTo>
                  <a:pt x="1279" y="619"/>
                  <a:pt x="1284" y="629"/>
                  <a:pt x="1288" y="638"/>
                </a:cubicBezTo>
                <a:cubicBezTo>
                  <a:pt x="1296" y="643"/>
                  <a:pt x="1303" y="648"/>
                  <a:pt x="1311" y="649"/>
                </a:cubicBezTo>
                <a:cubicBezTo>
                  <a:pt x="1314" y="653"/>
                  <a:pt x="1310" y="657"/>
                  <a:pt x="1306" y="657"/>
                </a:cubicBezTo>
                <a:cubicBezTo>
                  <a:pt x="1294" y="655"/>
                  <a:pt x="1280" y="650"/>
                  <a:pt x="1275" y="637"/>
                </a:cubicBezTo>
                <a:cubicBezTo>
                  <a:pt x="1267" y="627"/>
                  <a:pt x="1271" y="611"/>
                  <a:pt x="1276" y="600"/>
                </a:cubicBezTo>
                <a:cubicBezTo>
                  <a:pt x="1302" y="585"/>
                  <a:pt x="1272" y="559"/>
                  <a:pt x="1283" y="539"/>
                </a:cubicBezTo>
                <a:cubicBezTo>
                  <a:pt x="1287" y="521"/>
                  <a:pt x="1298" y="506"/>
                  <a:pt x="1310" y="491"/>
                </a:cubicBezTo>
                <a:cubicBezTo>
                  <a:pt x="1320" y="481"/>
                  <a:pt x="1331" y="491"/>
                  <a:pt x="1342" y="492"/>
                </a:cubicBezTo>
                <a:cubicBezTo>
                  <a:pt x="1361" y="503"/>
                  <a:pt x="1379" y="521"/>
                  <a:pt x="1392" y="539"/>
                </a:cubicBezTo>
                <a:cubicBezTo>
                  <a:pt x="1416" y="545"/>
                  <a:pt x="1416" y="545"/>
                  <a:pt x="1416" y="545"/>
                </a:cubicBezTo>
                <a:cubicBezTo>
                  <a:pt x="1425" y="556"/>
                  <a:pt x="1436" y="573"/>
                  <a:pt x="1427" y="589"/>
                </a:cubicBezTo>
                <a:cubicBezTo>
                  <a:pt x="1420" y="591"/>
                  <a:pt x="1408" y="582"/>
                  <a:pt x="1402" y="593"/>
                </a:cubicBezTo>
                <a:cubicBezTo>
                  <a:pt x="1398" y="598"/>
                  <a:pt x="1398" y="607"/>
                  <a:pt x="1404" y="613"/>
                </a:cubicBezTo>
                <a:cubicBezTo>
                  <a:pt x="1411" y="619"/>
                  <a:pt x="1419" y="626"/>
                  <a:pt x="1426" y="624"/>
                </a:cubicBezTo>
                <a:cubicBezTo>
                  <a:pt x="1430" y="613"/>
                  <a:pt x="1440" y="607"/>
                  <a:pt x="1450" y="603"/>
                </a:cubicBezTo>
                <a:cubicBezTo>
                  <a:pt x="1460" y="598"/>
                  <a:pt x="1470" y="609"/>
                  <a:pt x="1477" y="601"/>
                </a:cubicBezTo>
                <a:cubicBezTo>
                  <a:pt x="1473" y="587"/>
                  <a:pt x="1473" y="565"/>
                  <a:pt x="1488" y="555"/>
                </a:cubicBezTo>
                <a:cubicBezTo>
                  <a:pt x="1493" y="547"/>
                  <a:pt x="1503" y="552"/>
                  <a:pt x="1511" y="549"/>
                </a:cubicBezTo>
                <a:cubicBezTo>
                  <a:pt x="1515" y="541"/>
                  <a:pt x="1520" y="532"/>
                  <a:pt x="1521" y="523"/>
                </a:cubicBezTo>
                <a:cubicBezTo>
                  <a:pt x="1507" y="516"/>
                  <a:pt x="1495" y="502"/>
                  <a:pt x="1478" y="509"/>
                </a:cubicBezTo>
                <a:cubicBezTo>
                  <a:pt x="1471" y="514"/>
                  <a:pt x="1467" y="521"/>
                  <a:pt x="1466" y="530"/>
                </a:cubicBezTo>
                <a:cubicBezTo>
                  <a:pt x="1466" y="537"/>
                  <a:pt x="1475" y="543"/>
                  <a:pt x="1469" y="549"/>
                </a:cubicBezTo>
                <a:cubicBezTo>
                  <a:pt x="1464" y="555"/>
                  <a:pt x="1457" y="554"/>
                  <a:pt x="1451" y="557"/>
                </a:cubicBezTo>
                <a:cubicBezTo>
                  <a:pt x="1441" y="558"/>
                  <a:pt x="1435" y="553"/>
                  <a:pt x="1428" y="549"/>
                </a:cubicBezTo>
                <a:cubicBezTo>
                  <a:pt x="1421" y="537"/>
                  <a:pt x="1413" y="521"/>
                  <a:pt x="1422" y="507"/>
                </a:cubicBezTo>
                <a:cubicBezTo>
                  <a:pt x="1417" y="489"/>
                  <a:pt x="1397" y="488"/>
                  <a:pt x="1389" y="473"/>
                </a:cubicBezTo>
                <a:cubicBezTo>
                  <a:pt x="1379" y="457"/>
                  <a:pt x="1375" y="439"/>
                  <a:pt x="1373" y="420"/>
                </a:cubicBezTo>
                <a:cubicBezTo>
                  <a:pt x="1384" y="404"/>
                  <a:pt x="1400" y="395"/>
                  <a:pt x="1419" y="394"/>
                </a:cubicBezTo>
                <a:cubicBezTo>
                  <a:pt x="1438" y="390"/>
                  <a:pt x="1455" y="410"/>
                  <a:pt x="1471" y="395"/>
                </a:cubicBezTo>
                <a:cubicBezTo>
                  <a:pt x="1484" y="392"/>
                  <a:pt x="1495" y="399"/>
                  <a:pt x="1504" y="407"/>
                </a:cubicBezTo>
                <a:cubicBezTo>
                  <a:pt x="1510" y="410"/>
                  <a:pt x="1511" y="418"/>
                  <a:pt x="1505" y="421"/>
                </a:cubicBezTo>
                <a:cubicBezTo>
                  <a:pt x="1499" y="426"/>
                  <a:pt x="1502" y="435"/>
                  <a:pt x="1503" y="440"/>
                </a:cubicBezTo>
                <a:cubicBezTo>
                  <a:pt x="1508" y="450"/>
                  <a:pt x="1519" y="456"/>
                  <a:pt x="1530" y="455"/>
                </a:cubicBezTo>
                <a:cubicBezTo>
                  <a:pt x="1537" y="452"/>
                  <a:pt x="1542" y="443"/>
                  <a:pt x="1544" y="436"/>
                </a:cubicBezTo>
                <a:cubicBezTo>
                  <a:pt x="1541" y="387"/>
                  <a:pt x="1487" y="370"/>
                  <a:pt x="1453" y="347"/>
                </a:cubicBezTo>
                <a:cubicBezTo>
                  <a:pt x="1413" y="325"/>
                  <a:pt x="1392" y="284"/>
                  <a:pt x="1390" y="240"/>
                </a:cubicBezTo>
                <a:cubicBezTo>
                  <a:pt x="1389" y="198"/>
                  <a:pt x="1407" y="153"/>
                  <a:pt x="1443" y="129"/>
                </a:cubicBezTo>
                <a:cubicBezTo>
                  <a:pt x="1462" y="114"/>
                  <a:pt x="1493" y="98"/>
                  <a:pt x="1485" y="71"/>
                </a:cubicBezTo>
                <a:cubicBezTo>
                  <a:pt x="1482" y="65"/>
                  <a:pt x="1477" y="57"/>
                  <a:pt x="1469" y="57"/>
                </a:cubicBezTo>
                <a:cubicBezTo>
                  <a:pt x="1465" y="50"/>
                  <a:pt x="1476" y="50"/>
                  <a:pt x="1479" y="47"/>
                </a:cubicBezTo>
                <a:cubicBezTo>
                  <a:pt x="1493" y="44"/>
                  <a:pt x="1509" y="38"/>
                  <a:pt x="1520" y="51"/>
                </a:cubicBezTo>
                <a:cubicBezTo>
                  <a:pt x="1533" y="66"/>
                  <a:pt x="1533" y="66"/>
                  <a:pt x="1533" y="66"/>
                </a:cubicBezTo>
                <a:close/>
                <a:moveTo>
                  <a:pt x="1525" y="74"/>
                </a:moveTo>
                <a:cubicBezTo>
                  <a:pt x="1521" y="66"/>
                  <a:pt x="1514" y="59"/>
                  <a:pt x="1506" y="55"/>
                </a:cubicBezTo>
                <a:cubicBezTo>
                  <a:pt x="1501" y="53"/>
                  <a:pt x="1489" y="47"/>
                  <a:pt x="1487" y="56"/>
                </a:cubicBezTo>
                <a:cubicBezTo>
                  <a:pt x="1498" y="67"/>
                  <a:pt x="1498" y="81"/>
                  <a:pt x="1494" y="94"/>
                </a:cubicBezTo>
                <a:cubicBezTo>
                  <a:pt x="1472" y="130"/>
                  <a:pt x="1429" y="143"/>
                  <a:pt x="1413" y="180"/>
                </a:cubicBezTo>
                <a:cubicBezTo>
                  <a:pt x="1394" y="212"/>
                  <a:pt x="1397" y="259"/>
                  <a:pt x="1413" y="291"/>
                </a:cubicBezTo>
                <a:cubicBezTo>
                  <a:pt x="1440" y="341"/>
                  <a:pt x="1500" y="352"/>
                  <a:pt x="1537" y="390"/>
                </a:cubicBezTo>
                <a:cubicBezTo>
                  <a:pt x="1545" y="403"/>
                  <a:pt x="1552" y="417"/>
                  <a:pt x="1555" y="433"/>
                </a:cubicBezTo>
                <a:cubicBezTo>
                  <a:pt x="1555" y="440"/>
                  <a:pt x="1548" y="445"/>
                  <a:pt x="1548" y="452"/>
                </a:cubicBezTo>
                <a:cubicBezTo>
                  <a:pt x="1542" y="461"/>
                  <a:pt x="1531" y="467"/>
                  <a:pt x="1519" y="467"/>
                </a:cubicBezTo>
                <a:cubicBezTo>
                  <a:pt x="1508" y="463"/>
                  <a:pt x="1498" y="457"/>
                  <a:pt x="1493" y="445"/>
                </a:cubicBezTo>
                <a:cubicBezTo>
                  <a:pt x="1490" y="436"/>
                  <a:pt x="1490" y="425"/>
                  <a:pt x="1496" y="416"/>
                </a:cubicBezTo>
                <a:cubicBezTo>
                  <a:pt x="1492" y="409"/>
                  <a:pt x="1484" y="404"/>
                  <a:pt x="1476" y="405"/>
                </a:cubicBezTo>
                <a:cubicBezTo>
                  <a:pt x="1470" y="404"/>
                  <a:pt x="1472" y="409"/>
                  <a:pt x="1472" y="412"/>
                </a:cubicBezTo>
                <a:cubicBezTo>
                  <a:pt x="1471" y="417"/>
                  <a:pt x="1467" y="419"/>
                  <a:pt x="1463" y="419"/>
                </a:cubicBezTo>
                <a:cubicBezTo>
                  <a:pt x="1450" y="417"/>
                  <a:pt x="1458" y="433"/>
                  <a:pt x="1455" y="438"/>
                </a:cubicBezTo>
                <a:cubicBezTo>
                  <a:pt x="1458" y="444"/>
                  <a:pt x="1469" y="449"/>
                  <a:pt x="1469" y="458"/>
                </a:cubicBezTo>
                <a:cubicBezTo>
                  <a:pt x="1466" y="467"/>
                  <a:pt x="1466" y="478"/>
                  <a:pt x="1457" y="483"/>
                </a:cubicBezTo>
                <a:cubicBezTo>
                  <a:pt x="1452" y="482"/>
                  <a:pt x="1439" y="487"/>
                  <a:pt x="1440" y="478"/>
                </a:cubicBezTo>
                <a:cubicBezTo>
                  <a:pt x="1440" y="473"/>
                  <a:pt x="1446" y="472"/>
                  <a:pt x="1451" y="473"/>
                </a:cubicBezTo>
                <a:cubicBezTo>
                  <a:pt x="1456" y="473"/>
                  <a:pt x="1458" y="467"/>
                  <a:pt x="1459" y="463"/>
                </a:cubicBezTo>
                <a:cubicBezTo>
                  <a:pt x="1460" y="453"/>
                  <a:pt x="1449" y="451"/>
                  <a:pt x="1443" y="448"/>
                </a:cubicBezTo>
                <a:cubicBezTo>
                  <a:pt x="1436" y="448"/>
                  <a:pt x="1430" y="448"/>
                  <a:pt x="1425" y="452"/>
                </a:cubicBezTo>
                <a:cubicBezTo>
                  <a:pt x="1420" y="459"/>
                  <a:pt x="1416" y="468"/>
                  <a:pt x="1418" y="477"/>
                </a:cubicBezTo>
                <a:cubicBezTo>
                  <a:pt x="1420" y="489"/>
                  <a:pt x="1430" y="496"/>
                  <a:pt x="1437" y="504"/>
                </a:cubicBezTo>
                <a:cubicBezTo>
                  <a:pt x="1439" y="508"/>
                  <a:pt x="1434" y="509"/>
                  <a:pt x="1433" y="511"/>
                </a:cubicBezTo>
                <a:cubicBezTo>
                  <a:pt x="1428" y="515"/>
                  <a:pt x="1428" y="525"/>
                  <a:pt x="1431" y="531"/>
                </a:cubicBezTo>
                <a:cubicBezTo>
                  <a:pt x="1435" y="538"/>
                  <a:pt x="1442" y="550"/>
                  <a:pt x="1452" y="546"/>
                </a:cubicBezTo>
                <a:cubicBezTo>
                  <a:pt x="1464" y="543"/>
                  <a:pt x="1455" y="534"/>
                  <a:pt x="1457" y="525"/>
                </a:cubicBezTo>
                <a:cubicBezTo>
                  <a:pt x="1462" y="516"/>
                  <a:pt x="1463" y="499"/>
                  <a:pt x="1477" y="498"/>
                </a:cubicBezTo>
                <a:cubicBezTo>
                  <a:pt x="1500" y="488"/>
                  <a:pt x="1513" y="515"/>
                  <a:pt x="1534" y="511"/>
                </a:cubicBezTo>
                <a:cubicBezTo>
                  <a:pt x="1562" y="504"/>
                  <a:pt x="1573" y="472"/>
                  <a:pt x="1580" y="447"/>
                </a:cubicBezTo>
                <a:cubicBezTo>
                  <a:pt x="1579" y="419"/>
                  <a:pt x="1583" y="383"/>
                  <a:pt x="1566" y="359"/>
                </a:cubicBezTo>
                <a:cubicBezTo>
                  <a:pt x="1548" y="347"/>
                  <a:pt x="1537" y="325"/>
                  <a:pt x="1514" y="323"/>
                </a:cubicBezTo>
                <a:cubicBezTo>
                  <a:pt x="1493" y="319"/>
                  <a:pt x="1475" y="310"/>
                  <a:pt x="1458" y="296"/>
                </a:cubicBezTo>
                <a:cubicBezTo>
                  <a:pt x="1438" y="283"/>
                  <a:pt x="1429" y="260"/>
                  <a:pt x="1432" y="237"/>
                </a:cubicBezTo>
                <a:cubicBezTo>
                  <a:pt x="1431" y="215"/>
                  <a:pt x="1450" y="201"/>
                  <a:pt x="1466" y="192"/>
                </a:cubicBezTo>
                <a:cubicBezTo>
                  <a:pt x="1480" y="185"/>
                  <a:pt x="1497" y="194"/>
                  <a:pt x="1507" y="189"/>
                </a:cubicBezTo>
                <a:cubicBezTo>
                  <a:pt x="1507" y="197"/>
                  <a:pt x="1507" y="197"/>
                  <a:pt x="1507" y="197"/>
                </a:cubicBezTo>
                <a:cubicBezTo>
                  <a:pt x="1520" y="206"/>
                  <a:pt x="1523" y="222"/>
                  <a:pt x="1519" y="238"/>
                </a:cubicBezTo>
                <a:cubicBezTo>
                  <a:pt x="1516" y="247"/>
                  <a:pt x="1497" y="250"/>
                  <a:pt x="1507" y="261"/>
                </a:cubicBezTo>
                <a:cubicBezTo>
                  <a:pt x="1516" y="265"/>
                  <a:pt x="1528" y="268"/>
                  <a:pt x="1537" y="262"/>
                </a:cubicBezTo>
                <a:cubicBezTo>
                  <a:pt x="1544" y="255"/>
                  <a:pt x="1549" y="245"/>
                  <a:pt x="1547" y="236"/>
                </a:cubicBezTo>
                <a:cubicBezTo>
                  <a:pt x="1548" y="215"/>
                  <a:pt x="1578" y="208"/>
                  <a:pt x="1571" y="185"/>
                </a:cubicBezTo>
                <a:cubicBezTo>
                  <a:pt x="1571" y="177"/>
                  <a:pt x="1565" y="173"/>
                  <a:pt x="1559" y="170"/>
                </a:cubicBezTo>
                <a:cubicBezTo>
                  <a:pt x="1553" y="167"/>
                  <a:pt x="1548" y="168"/>
                  <a:pt x="1543" y="173"/>
                </a:cubicBezTo>
                <a:cubicBezTo>
                  <a:pt x="1540" y="174"/>
                  <a:pt x="1536" y="173"/>
                  <a:pt x="1532" y="172"/>
                </a:cubicBezTo>
                <a:cubicBezTo>
                  <a:pt x="1519" y="168"/>
                  <a:pt x="1503" y="163"/>
                  <a:pt x="1502" y="148"/>
                </a:cubicBezTo>
                <a:cubicBezTo>
                  <a:pt x="1501" y="140"/>
                  <a:pt x="1502" y="133"/>
                  <a:pt x="1507" y="128"/>
                </a:cubicBezTo>
                <a:cubicBezTo>
                  <a:pt x="1529" y="125"/>
                  <a:pt x="1507" y="143"/>
                  <a:pt x="1518" y="152"/>
                </a:cubicBezTo>
                <a:cubicBezTo>
                  <a:pt x="1523" y="158"/>
                  <a:pt x="1530" y="161"/>
                  <a:pt x="1540" y="161"/>
                </a:cubicBezTo>
                <a:cubicBezTo>
                  <a:pt x="1548" y="161"/>
                  <a:pt x="1552" y="151"/>
                  <a:pt x="1556" y="145"/>
                </a:cubicBezTo>
                <a:cubicBezTo>
                  <a:pt x="1560" y="134"/>
                  <a:pt x="1558" y="121"/>
                  <a:pt x="1551" y="114"/>
                </a:cubicBezTo>
                <a:cubicBezTo>
                  <a:pt x="1546" y="111"/>
                  <a:pt x="1542" y="105"/>
                  <a:pt x="1536" y="107"/>
                </a:cubicBezTo>
                <a:cubicBezTo>
                  <a:pt x="1518" y="103"/>
                  <a:pt x="1534" y="84"/>
                  <a:pt x="1525" y="74"/>
                </a:cubicBezTo>
                <a:close/>
                <a:moveTo>
                  <a:pt x="226" y="390"/>
                </a:moveTo>
                <a:cubicBezTo>
                  <a:pt x="209" y="381"/>
                  <a:pt x="190" y="375"/>
                  <a:pt x="169" y="379"/>
                </a:cubicBezTo>
                <a:cubicBezTo>
                  <a:pt x="155" y="378"/>
                  <a:pt x="162" y="393"/>
                  <a:pt x="159" y="400"/>
                </a:cubicBezTo>
                <a:cubicBezTo>
                  <a:pt x="162" y="406"/>
                  <a:pt x="153" y="421"/>
                  <a:pt x="166" y="421"/>
                </a:cubicBezTo>
                <a:cubicBezTo>
                  <a:pt x="186" y="431"/>
                  <a:pt x="189" y="453"/>
                  <a:pt x="188" y="473"/>
                </a:cubicBezTo>
                <a:cubicBezTo>
                  <a:pt x="204" y="469"/>
                  <a:pt x="219" y="458"/>
                  <a:pt x="230" y="442"/>
                </a:cubicBezTo>
                <a:cubicBezTo>
                  <a:pt x="233" y="434"/>
                  <a:pt x="244" y="425"/>
                  <a:pt x="238" y="414"/>
                </a:cubicBezTo>
                <a:cubicBezTo>
                  <a:pt x="229" y="410"/>
                  <a:pt x="216" y="406"/>
                  <a:pt x="206" y="413"/>
                </a:cubicBezTo>
                <a:cubicBezTo>
                  <a:pt x="204" y="415"/>
                  <a:pt x="206" y="418"/>
                  <a:pt x="208" y="419"/>
                </a:cubicBezTo>
                <a:cubicBezTo>
                  <a:pt x="212" y="422"/>
                  <a:pt x="209" y="427"/>
                  <a:pt x="207" y="431"/>
                </a:cubicBezTo>
                <a:cubicBezTo>
                  <a:pt x="202" y="434"/>
                  <a:pt x="194" y="435"/>
                  <a:pt x="191" y="429"/>
                </a:cubicBezTo>
                <a:cubicBezTo>
                  <a:pt x="184" y="422"/>
                  <a:pt x="187" y="411"/>
                  <a:pt x="194" y="405"/>
                </a:cubicBezTo>
                <a:cubicBezTo>
                  <a:pt x="206" y="399"/>
                  <a:pt x="220" y="399"/>
                  <a:pt x="234" y="398"/>
                </a:cubicBezTo>
                <a:cubicBezTo>
                  <a:pt x="226" y="390"/>
                  <a:pt x="226" y="390"/>
                  <a:pt x="226" y="390"/>
                </a:cubicBezTo>
                <a:close/>
                <a:moveTo>
                  <a:pt x="323" y="390"/>
                </a:moveTo>
                <a:cubicBezTo>
                  <a:pt x="317" y="382"/>
                  <a:pt x="309" y="377"/>
                  <a:pt x="299" y="378"/>
                </a:cubicBezTo>
                <a:cubicBezTo>
                  <a:pt x="294" y="379"/>
                  <a:pt x="289" y="379"/>
                  <a:pt x="286" y="384"/>
                </a:cubicBezTo>
                <a:cubicBezTo>
                  <a:pt x="282" y="391"/>
                  <a:pt x="279" y="401"/>
                  <a:pt x="284" y="408"/>
                </a:cubicBezTo>
                <a:cubicBezTo>
                  <a:pt x="288" y="414"/>
                  <a:pt x="294" y="419"/>
                  <a:pt x="301" y="421"/>
                </a:cubicBezTo>
                <a:cubicBezTo>
                  <a:pt x="311" y="424"/>
                  <a:pt x="318" y="416"/>
                  <a:pt x="325" y="411"/>
                </a:cubicBezTo>
                <a:cubicBezTo>
                  <a:pt x="332" y="405"/>
                  <a:pt x="328" y="396"/>
                  <a:pt x="323" y="390"/>
                </a:cubicBezTo>
                <a:close/>
                <a:moveTo>
                  <a:pt x="318" y="399"/>
                </a:moveTo>
                <a:cubicBezTo>
                  <a:pt x="315" y="392"/>
                  <a:pt x="307" y="385"/>
                  <a:pt x="298" y="389"/>
                </a:cubicBezTo>
                <a:cubicBezTo>
                  <a:pt x="292" y="391"/>
                  <a:pt x="292" y="397"/>
                  <a:pt x="292" y="402"/>
                </a:cubicBezTo>
                <a:cubicBezTo>
                  <a:pt x="295" y="407"/>
                  <a:pt x="301" y="410"/>
                  <a:pt x="307" y="410"/>
                </a:cubicBezTo>
                <a:cubicBezTo>
                  <a:pt x="312" y="408"/>
                  <a:pt x="319" y="407"/>
                  <a:pt x="318" y="399"/>
                </a:cubicBezTo>
                <a:close/>
                <a:moveTo>
                  <a:pt x="1336" y="413"/>
                </a:moveTo>
                <a:cubicBezTo>
                  <a:pt x="1331" y="411"/>
                  <a:pt x="1328" y="406"/>
                  <a:pt x="1326" y="402"/>
                </a:cubicBezTo>
                <a:cubicBezTo>
                  <a:pt x="1319" y="400"/>
                  <a:pt x="1313" y="396"/>
                  <a:pt x="1306" y="398"/>
                </a:cubicBezTo>
                <a:cubicBezTo>
                  <a:pt x="1299" y="401"/>
                  <a:pt x="1292" y="408"/>
                  <a:pt x="1293" y="418"/>
                </a:cubicBezTo>
                <a:cubicBezTo>
                  <a:pt x="1291" y="429"/>
                  <a:pt x="1297" y="438"/>
                  <a:pt x="1305" y="445"/>
                </a:cubicBezTo>
                <a:cubicBezTo>
                  <a:pt x="1316" y="450"/>
                  <a:pt x="1329" y="444"/>
                  <a:pt x="1337" y="436"/>
                </a:cubicBezTo>
                <a:cubicBezTo>
                  <a:pt x="1337" y="428"/>
                  <a:pt x="1341" y="420"/>
                  <a:pt x="1336" y="413"/>
                </a:cubicBezTo>
                <a:close/>
                <a:moveTo>
                  <a:pt x="1449" y="412"/>
                </a:moveTo>
                <a:cubicBezTo>
                  <a:pt x="1445" y="407"/>
                  <a:pt x="1439" y="408"/>
                  <a:pt x="1434" y="407"/>
                </a:cubicBezTo>
                <a:cubicBezTo>
                  <a:pt x="1422" y="405"/>
                  <a:pt x="1405" y="403"/>
                  <a:pt x="1396" y="413"/>
                </a:cubicBezTo>
                <a:cubicBezTo>
                  <a:pt x="1408" y="417"/>
                  <a:pt x="1423" y="415"/>
                  <a:pt x="1428" y="428"/>
                </a:cubicBezTo>
                <a:cubicBezTo>
                  <a:pt x="1424" y="435"/>
                  <a:pt x="1421" y="443"/>
                  <a:pt x="1412" y="443"/>
                </a:cubicBezTo>
                <a:cubicBezTo>
                  <a:pt x="1409" y="443"/>
                  <a:pt x="1404" y="441"/>
                  <a:pt x="1404" y="438"/>
                </a:cubicBezTo>
                <a:cubicBezTo>
                  <a:pt x="1404" y="434"/>
                  <a:pt x="1409" y="432"/>
                  <a:pt x="1412" y="429"/>
                </a:cubicBezTo>
                <a:cubicBezTo>
                  <a:pt x="1412" y="423"/>
                  <a:pt x="1402" y="427"/>
                  <a:pt x="1399" y="423"/>
                </a:cubicBezTo>
                <a:cubicBezTo>
                  <a:pt x="1393" y="424"/>
                  <a:pt x="1387" y="426"/>
                  <a:pt x="1384" y="431"/>
                </a:cubicBezTo>
                <a:cubicBezTo>
                  <a:pt x="1383" y="446"/>
                  <a:pt x="1391" y="461"/>
                  <a:pt x="1401" y="472"/>
                </a:cubicBezTo>
                <a:cubicBezTo>
                  <a:pt x="1409" y="477"/>
                  <a:pt x="1409" y="466"/>
                  <a:pt x="1410" y="461"/>
                </a:cubicBezTo>
                <a:cubicBezTo>
                  <a:pt x="1414" y="448"/>
                  <a:pt x="1423" y="436"/>
                  <a:pt x="1439" y="437"/>
                </a:cubicBezTo>
                <a:cubicBezTo>
                  <a:pt x="1447" y="433"/>
                  <a:pt x="1447" y="421"/>
                  <a:pt x="1449" y="412"/>
                </a:cubicBezTo>
                <a:close/>
                <a:moveTo>
                  <a:pt x="1329" y="422"/>
                </a:moveTo>
                <a:cubicBezTo>
                  <a:pt x="1324" y="414"/>
                  <a:pt x="1315" y="402"/>
                  <a:pt x="1306" y="410"/>
                </a:cubicBezTo>
                <a:cubicBezTo>
                  <a:pt x="1304" y="416"/>
                  <a:pt x="1313" y="416"/>
                  <a:pt x="1312" y="422"/>
                </a:cubicBezTo>
                <a:cubicBezTo>
                  <a:pt x="1311" y="426"/>
                  <a:pt x="1306" y="423"/>
                  <a:pt x="1304" y="425"/>
                </a:cubicBezTo>
                <a:cubicBezTo>
                  <a:pt x="1305" y="429"/>
                  <a:pt x="1305" y="429"/>
                  <a:pt x="1305" y="429"/>
                </a:cubicBezTo>
                <a:cubicBezTo>
                  <a:pt x="1306" y="435"/>
                  <a:pt x="1313" y="438"/>
                  <a:pt x="1320" y="436"/>
                </a:cubicBezTo>
                <a:cubicBezTo>
                  <a:pt x="1325" y="434"/>
                  <a:pt x="1330" y="429"/>
                  <a:pt x="1329" y="422"/>
                </a:cubicBezTo>
                <a:close/>
                <a:moveTo>
                  <a:pt x="302" y="470"/>
                </a:moveTo>
                <a:cubicBezTo>
                  <a:pt x="301" y="466"/>
                  <a:pt x="297" y="463"/>
                  <a:pt x="292" y="463"/>
                </a:cubicBezTo>
                <a:cubicBezTo>
                  <a:pt x="270" y="466"/>
                  <a:pt x="248" y="480"/>
                  <a:pt x="240" y="501"/>
                </a:cubicBezTo>
                <a:cubicBezTo>
                  <a:pt x="239" y="505"/>
                  <a:pt x="232" y="509"/>
                  <a:pt x="237" y="513"/>
                </a:cubicBezTo>
                <a:cubicBezTo>
                  <a:pt x="253" y="518"/>
                  <a:pt x="268" y="532"/>
                  <a:pt x="275" y="546"/>
                </a:cubicBezTo>
                <a:cubicBezTo>
                  <a:pt x="287" y="544"/>
                  <a:pt x="302" y="541"/>
                  <a:pt x="316" y="542"/>
                </a:cubicBezTo>
                <a:cubicBezTo>
                  <a:pt x="324" y="527"/>
                  <a:pt x="319" y="515"/>
                  <a:pt x="319" y="498"/>
                </a:cubicBezTo>
                <a:cubicBezTo>
                  <a:pt x="316" y="495"/>
                  <a:pt x="316" y="495"/>
                  <a:pt x="316" y="495"/>
                </a:cubicBezTo>
                <a:cubicBezTo>
                  <a:pt x="315" y="495"/>
                  <a:pt x="316" y="498"/>
                  <a:pt x="316" y="499"/>
                </a:cubicBezTo>
                <a:cubicBezTo>
                  <a:pt x="311" y="511"/>
                  <a:pt x="301" y="522"/>
                  <a:pt x="287" y="524"/>
                </a:cubicBezTo>
                <a:cubicBezTo>
                  <a:pt x="277" y="526"/>
                  <a:pt x="270" y="518"/>
                  <a:pt x="264" y="512"/>
                </a:cubicBezTo>
                <a:cubicBezTo>
                  <a:pt x="263" y="502"/>
                  <a:pt x="263" y="491"/>
                  <a:pt x="273" y="484"/>
                </a:cubicBezTo>
                <a:cubicBezTo>
                  <a:pt x="280" y="480"/>
                  <a:pt x="288" y="485"/>
                  <a:pt x="293" y="490"/>
                </a:cubicBezTo>
                <a:cubicBezTo>
                  <a:pt x="295" y="494"/>
                  <a:pt x="294" y="499"/>
                  <a:pt x="290" y="502"/>
                </a:cubicBezTo>
                <a:cubicBezTo>
                  <a:pt x="286" y="505"/>
                  <a:pt x="282" y="501"/>
                  <a:pt x="278" y="500"/>
                </a:cubicBezTo>
                <a:cubicBezTo>
                  <a:pt x="276" y="501"/>
                  <a:pt x="274" y="503"/>
                  <a:pt x="275" y="506"/>
                </a:cubicBezTo>
                <a:cubicBezTo>
                  <a:pt x="276" y="513"/>
                  <a:pt x="286" y="512"/>
                  <a:pt x="292" y="511"/>
                </a:cubicBezTo>
                <a:cubicBezTo>
                  <a:pt x="306" y="502"/>
                  <a:pt x="305" y="483"/>
                  <a:pt x="302" y="470"/>
                </a:cubicBezTo>
                <a:close/>
                <a:moveTo>
                  <a:pt x="84" y="511"/>
                </a:moveTo>
                <a:cubicBezTo>
                  <a:pt x="79" y="497"/>
                  <a:pt x="65" y="490"/>
                  <a:pt x="52" y="485"/>
                </a:cubicBezTo>
                <a:cubicBezTo>
                  <a:pt x="39" y="483"/>
                  <a:pt x="23" y="487"/>
                  <a:pt x="15" y="499"/>
                </a:cubicBezTo>
                <a:cubicBezTo>
                  <a:pt x="17" y="504"/>
                  <a:pt x="23" y="507"/>
                  <a:pt x="27" y="510"/>
                </a:cubicBezTo>
                <a:cubicBezTo>
                  <a:pt x="50" y="534"/>
                  <a:pt x="20" y="559"/>
                  <a:pt x="18" y="584"/>
                </a:cubicBezTo>
                <a:cubicBezTo>
                  <a:pt x="17" y="595"/>
                  <a:pt x="20" y="605"/>
                  <a:pt x="30" y="612"/>
                </a:cubicBezTo>
                <a:cubicBezTo>
                  <a:pt x="38" y="621"/>
                  <a:pt x="54" y="613"/>
                  <a:pt x="61" y="624"/>
                </a:cubicBezTo>
                <a:cubicBezTo>
                  <a:pt x="62" y="648"/>
                  <a:pt x="62" y="648"/>
                  <a:pt x="62" y="648"/>
                </a:cubicBezTo>
                <a:cubicBezTo>
                  <a:pt x="66" y="662"/>
                  <a:pt x="79" y="671"/>
                  <a:pt x="93" y="674"/>
                </a:cubicBezTo>
                <a:cubicBezTo>
                  <a:pt x="121" y="683"/>
                  <a:pt x="140" y="648"/>
                  <a:pt x="168" y="665"/>
                </a:cubicBezTo>
                <a:cubicBezTo>
                  <a:pt x="178" y="669"/>
                  <a:pt x="181" y="683"/>
                  <a:pt x="193" y="677"/>
                </a:cubicBezTo>
                <a:cubicBezTo>
                  <a:pt x="201" y="667"/>
                  <a:pt x="204" y="652"/>
                  <a:pt x="199" y="638"/>
                </a:cubicBezTo>
                <a:cubicBezTo>
                  <a:pt x="192" y="631"/>
                  <a:pt x="185" y="621"/>
                  <a:pt x="173" y="623"/>
                </a:cubicBezTo>
                <a:cubicBezTo>
                  <a:pt x="165" y="623"/>
                  <a:pt x="167" y="614"/>
                  <a:pt x="167" y="609"/>
                </a:cubicBezTo>
                <a:cubicBezTo>
                  <a:pt x="160" y="596"/>
                  <a:pt x="146" y="589"/>
                  <a:pt x="131" y="590"/>
                </a:cubicBezTo>
                <a:cubicBezTo>
                  <a:pt x="121" y="595"/>
                  <a:pt x="111" y="604"/>
                  <a:pt x="115" y="618"/>
                </a:cubicBezTo>
                <a:cubicBezTo>
                  <a:pt x="118" y="628"/>
                  <a:pt x="131" y="617"/>
                  <a:pt x="135" y="627"/>
                </a:cubicBezTo>
                <a:cubicBezTo>
                  <a:pt x="140" y="631"/>
                  <a:pt x="134" y="635"/>
                  <a:pt x="132" y="636"/>
                </a:cubicBezTo>
                <a:cubicBezTo>
                  <a:pt x="122" y="638"/>
                  <a:pt x="113" y="637"/>
                  <a:pt x="107" y="628"/>
                </a:cubicBezTo>
                <a:cubicBezTo>
                  <a:pt x="104" y="618"/>
                  <a:pt x="102" y="604"/>
                  <a:pt x="107" y="596"/>
                </a:cubicBezTo>
                <a:cubicBezTo>
                  <a:pt x="113" y="585"/>
                  <a:pt x="122" y="579"/>
                  <a:pt x="134" y="578"/>
                </a:cubicBezTo>
                <a:cubicBezTo>
                  <a:pt x="150" y="576"/>
                  <a:pt x="161" y="586"/>
                  <a:pt x="174" y="595"/>
                </a:cubicBezTo>
                <a:cubicBezTo>
                  <a:pt x="181" y="595"/>
                  <a:pt x="185" y="590"/>
                  <a:pt x="190" y="586"/>
                </a:cubicBezTo>
                <a:cubicBezTo>
                  <a:pt x="192" y="578"/>
                  <a:pt x="193" y="566"/>
                  <a:pt x="187" y="559"/>
                </a:cubicBezTo>
                <a:cubicBezTo>
                  <a:pt x="181" y="551"/>
                  <a:pt x="168" y="554"/>
                  <a:pt x="158" y="552"/>
                </a:cubicBezTo>
                <a:cubicBezTo>
                  <a:pt x="153" y="553"/>
                  <a:pt x="148" y="547"/>
                  <a:pt x="151" y="540"/>
                </a:cubicBezTo>
                <a:cubicBezTo>
                  <a:pt x="139" y="535"/>
                  <a:pt x="151" y="523"/>
                  <a:pt x="142" y="517"/>
                </a:cubicBezTo>
                <a:cubicBezTo>
                  <a:pt x="139" y="512"/>
                  <a:pt x="132" y="513"/>
                  <a:pt x="128" y="514"/>
                </a:cubicBezTo>
                <a:cubicBezTo>
                  <a:pt x="118" y="518"/>
                  <a:pt x="120" y="530"/>
                  <a:pt x="118" y="539"/>
                </a:cubicBezTo>
                <a:cubicBezTo>
                  <a:pt x="126" y="557"/>
                  <a:pt x="115" y="577"/>
                  <a:pt x="102" y="589"/>
                </a:cubicBezTo>
                <a:cubicBezTo>
                  <a:pt x="91" y="591"/>
                  <a:pt x="82" y="592"/>
                  <a:pt x="72" y="589"/>
                </a:cubicBezTo>
                <a:cubicBezTo>
                  <a:pt x="63" y="584"/>
                  <a:pt x="62" y="574"/>
                  <a:pt x="58" y="566"/>
                </a:cubicBezTo>
                <a:cubicBezTo>
                  <a:pt x="59" y="562"/>
                  <a:pt x="63" y="556"/>
                  <a:pt x="70" y="557"/>
                </a:cubicBezTo>
                <a:cubicBezTo>
                  <a:pt x="84" y="559"/>
                  <a:pt x="71" y="572"/>
                  <a:pt x="78" y="578"/>
                </a:cubicBezTo>
                <a:cubicBezTo>
                  <a:pt x="82" y="579"/>
                  <a:pt x="89" y="582"/>
                  <a:pt x="93" y="578"/>
                </a:cubicBezTo>
                <a:cubicBezTo>
                  <a:pt x="102" y="575"/>
                  <a:pt x="108" y="566"/>
                  <a:pt x="109" y="556"/>
                </a:cubicBezTo>
                <a:cubicBezTo>
                  <a:pt x="109" y="545"/>
                  <a:pt x="98" y="539"/>
                  <a:pt x="89" y="533"/>
                </a:cubicBezTo>
                <a:cubicBezTo>
                  <a:pt x="87" y="526"/>
                  <a:pt x="89" y="517"/>
                  <a:pt x="84" y="511"/>
                </a:cubicBezTo>
                <a:close/>
                <a:moveTo>
                  <a:pt x="620" y="583"/>
                </a:moveTo>
                <a:cubicBezTo>
                  <a:pt x="590" y="536"/>
                  <a:pt x="544" y="499"/>
                  <a:pt x="488" y="497"/>
                </a:cubicBezTo>
                <a:cubicBezTo>
                  <a:pt x="471" y="500"/>
                  <a:pt x="455" y="508"/>
                  <a:pt x="439" y="516"/>
                </a:cubicBezTo>
                <a:cubicBezTo>
                  <a:pt x="397" y="537"/>
                  <a:pt x="377" y="577"/>
                  <a:pt x="351" y="614"/>
                </a:cubicBezTo>
                <a:cubicBezTo>
                  <a:pt x="316" y="636"/>
                  <a:pt x="316" y="636"/>
                  <a:pt x="316" y="636"/>
                </a:cubicBezTo>
                <a:cubicBezTo>
                  <a:pt x="304" y="636"/>
                  <a:pt x="287" y="635"/>
                  <a:pt x="277" y="625"/>
                </a:cubicBezTo>
                <a:cubicBezTo>
                  <a:pt x="275" y="616"/>
                  <a:pt x="273" y="604"/>
                  <a:pt x="276" y="596"/>
                </a:cubicBezTo>
                <a:cubicBezTo>
                  <a:pt x="280" y="586"/>
                  <a:pt x="291" y="584"/>
                  <a:pt x="301" y="581"/>
                </a:cubicBezTo>
                <a:cubicBezTo>
                  <a:pt x="309" y="581"/>
                  <a:pt x="317" y="588"/>
                  <a:pt x="324" y="583"/>
                </a:cubicBezTo>
                <a:cubicBezTo>
                  <a:pt x="327" y="575"/>
                  <a:pt x="325" y="567"/>
                  <a:pt x="319" y="562"/>
                </a:cubicBezTo>
                <a:cubicBezTo>
                  <a:pt x="310" y="556"/>
                  <a:pt x="299" y="554"/>
                  <a:pt x="287" y="555"/>
                </a:cubicBezTo>
                <a:cubicBezTo>
                  <a:pt x="279" y="559"/>
                  <a:pt x="267" y="560"/>
                  <a:pt x="266" y="572"/>
                </a:cubicBezTo>
                <a:cubicBezTo>
                  <a:pt x="258" y="582"/>
                  <a:pt x="243" y="582"/>
                  <a:pt x="232" y="579"/>
                </a:cubicBezTo>
                <a:cubicBezTo>
                  <a:pt x="227" y="577"/>
                  <a:pt x="219" y="572"/>
                  <a:pt x="222" y="565"/>
                </a:cubicBezTo>
                <a:cubicBezTo>
                  <a:pt x="223" y="559"/>
                  <a:pt x="229" y="557"/>
                  <a:pt x="234" y="557"/>
                </a:cubicBezTo>
                <a:cubicBezTo>
                  <a:pt x="237" y="558"/>
                  <a:pt x="241" y="564"/>
                  <a:pt x="243" y="568"/>
                </a:cubicBezTo>
                <a:cubicBezTo>
                  <a:pt x="249" y="572"/>
                  <a:pt x="255" y="568"/>
                  <a:pt x="258" y="563"/>
                </a:cubicBezTo>
                <a:cubicBezTo>
                  <a:pt x="266" y="557"/>
                  <a:pt x="260" y="548"/>
                  <a:pt x="258" y="541"/>
                </a:cubicBezTo>
                <a:cubicBezTo>
                  <a:pt x="248" y="529"/>
                  <a:pt x="231" y="524"/>
                  <a:pt x="217" y="529"/>
                </a:cubicBezTo>
                <a:cubicBezTo>
                  <a:pt x="210" y="535"/>
                  <a:pt x="205" y="524"/>
                  <a:pt x="199" y="523"/>
                </a:cubicBezTo>
                <a:cubicBezTo>
                  <a:pt x="189" y="518"/>
                  <a:pt x="178" y="523"/>
                  <a:pt x="170" y="530"/>
                </a:cubicBezTo>
                <a:cubicBezTo>
                  <a:pt x="169" y="534"/>
                  <a:pt x="164" y="537"/>
                  <a:pt x="167" y="540"/>
                </a:cubicBezTo>
                <a:cubicBezTo>
                  <a:pt x="179" y="545"/>
                  <a:pt x="194" y="547"/>
                  <a:pt x="199" y="560"/>
                </a:cubicBezTo>
                <a:cubicBezTo>
                  <a:pt x="205" y="569"/>
                  <a:pt x="201" y="580"/>
                  <a:pt x="199" y="589"/>
                </a:cubicBezTo>
                <a:cubicBezTo>
                  <a:pt x="195" y="597"/>
                  <a:pt x="186" y="601"/>
                  <a:pt x="178" y="605"/>
                </a:cubicBezTo>
                <a:cubicBezTo>
                  <a:pt x="176" y="618"/>
                  <a:pt x="194" y="614"/>
                  <a:pt x="199" y="622"/>
                </a:cubicBezTo>
                <a:cubicBezTo>
                  <a:pt x="210" y="631"/>
                  <a:pt x="209" y="644"/>
                  <a:pt x="220" y="649"/>
                </a:cubicBezTo>
                <a:cubicBezTo>
                  <a:pt x="252" y="675"/>
                  <a:pt x="300" y="677"/>
                  <a:pt x="339" y="668"/>
                </a:cubicBezTo>
                <a:cubicBezTo>
                  <a:pt x="370" y="655"/>
                  <a:pt x="397" y="632"/>
                  <a:pt x="414" y="602"/>
                </a:cubicBezTo>
                <a:cubicBezTo>
                  <a:pt x="434" y="578"/>
                  <a:pt x="449" y="541"/>
                  <a:pt x="483" y="536"/>
                </a:cubicBezTo>
                <a:cubicBezTo>
                  <a:pt x="494" y="536"/>
                  <a:pt x="505" y="536"/>
                  <a:pt x="513" y="545"/>
                </a:cubicBezTo>
                <a:cubicBezTo>
                  <a:pt x="527" y="552"/>
                  <a:pt x="532" y="569"/>
                  <a:pt x="531" y="586"/>
                </a:cubicBezTo>
                <a:cubicBezTo>
                  <a:pt x="527" y="591"/>
                  <a:pt x="526" y="597"/>
                  <a:pt x="519" y="601"/>
                </a:cubicBezTo>
                <a:cubicBezTo>
                  <a:pt x="510" y="603"/>
                  <a:pt x="496" y="610"/>
                  <a:pt x="488" y="598"/>
                </a:cubicBezTo>
                <a:cubicBezTo>
                  <a:pt x="481" y="594"/>
                  <a:pt x="474" y="597"/>
                  <a:pt x="470" y="603"/>
                </a:cubicBezTo>
                <a:cubicBezTo>
                  <a:pt x="463" y="609"/>
                  <a:pt x="458" y="619"/>
                  <a:pt x="461" y="630"/>
                </a:cubicBezTo>
                <a:cubicBezTo>
                  <a:pt x="463" y="637"/>
                  <a:pt x="468" y="646"/>
                  <a:pt x="475" y="652"/>
                </a:cubicBezTo>
                <a:cubicBezTo>
                  <a:pt x="485" y="654"/>
                  <a:pt x="494" y="656"/>
                  <a:pt x="503" y="651"/>
                </a:cubicBezTo>
                <a:cubicBezTo>
                  <a:pt x="512" y="647"/>
                  <a:pt x="513" y="660"/>
                  <a:pt x="517" y="665"/>
                </a:cubicBezTo>
                <a:cubicBezTo>
                  <a:pt x="523" y="669"/>
                  <a:pt x="530" y="671"/>
                  <a:pt x="538" y="670"/>
                </a:cubicBezTo>
                <a:cubicBezTo>
                  <a:pt x="545" y="666"/>
                  <a:pt x="556" y="664"/>
                  <a:pt x="556" y="654"/>
                </a:cubicBezTo>
                <a:cubicBezTo>
                  <a:pt x="549" y="643"/>
                  <a:pt x="539" y="633"/>
                  <a:pt x="542" y="618"/>
                </a:cubicBezTo>
                <a:cubicBezTo>
                  <a:pt x="545" y="609"/>
                  <a:pt x="550" y="598"/>
                  <a:pt x="559" y="596"/>
                </a:cubicBezTo>
                <a:cubicBezTo>
                  <a:pt x="571" y="593"/>
                  <a:pt x="585" y="593"/>
                  <a:pt x="593" y="601"/>
                </a:cubicBezTo>
                <a:cubicBezTo>
                  <a:pt x="594" y="606"/>
                  <a:pt x="598" y="612"/>
                  <a:pt x="592" y="616"/>
                </a:cubicBezTo>
                <a:cubicBezTo>
                  <a:pt x="579" y="625"/>
                  <a:pt x="582" y="601"/>
                  <a:pt x="569" y="607"/>
                </a:cubicBezTo>
                <a:cubicBezTo>
                  <a:pt x="561" y="604"/>
                  <a:pt x="559" y="612"/>
                  <a:pt x="555" y="616"/>
                </a:cubicBezTo>
                <a:cubicBezTo>
                  <a:pt x="548" y="626"/>
                  <a:pt x="555" y="637"/>
                  <a:pt x="562" y="645"/>
                </a:cubicBezTo>
                <a:cubicBezTo>
                  <a:pt x="577" y="649"/>
                  <a:pt x="589" y="662"/>
                  <a:pt x="605" y="657"/>
                </a:cubicBezTo>
                <a:cubicBezTo>
                  <a:pt x="618" y="658"/>
                  <a:pt x="617" y="641"/>
                  <a:pt x="627" y="638"/>
                </a:cubicBezTo>
                <a:cubicBezTo>
                  <a:pt x="639" y="645"/>
                  <a:pt x="655" y="646"/>
                  <a:pt x="668" y="640"/>
                </a:cubicBezTo>
                <a:cubicBezTo>
                  <a:pt x="676" y="627"/>
                  <a:pt x="688" y="613"/>
                  <a:pt x="683" y="596"/>
                </a:cubicBezTo>
                <a:cubicBezTo>
                  <a:pt x="682" y="583"/>
                  <a:pt x="671" y="594"/>
                  <a:pt x="666" y="595"/>
                </a:cubicBezTo>
                <a:cubicBezTo>
                  <a:pt x="650" y="601"/>
                  <a:pt x="632" y="595"/>
                  <a:pt x="620" y="583"/>
                </a:cubicBezTo>
                <a:close/>
                <a:moveTo>
                  <a:pt x="1373" y="533"/>
                </a:moveTo>
                <a:cubicBezTo>
                  <a:pt x="1360" y="517"/>
                  <a:pt x="1344" y="498"/>
                  <a:pt x="1322" y="502"/>
                </a:cubicBezTo>
                <a:cubicBezTo>
                  <a:pt x="1319" y="507"/>
                  <a:pt x="1320" y="513"/>
                  <a:pt x="1323" y="517"/>
                </a:cubicBezTo>
                <a:cubicBezTo>
                  <a:pt x="1339" y="516"/>
                  <a:pt x="1333" y="539"/>
                  <a:pt x="1349" y="536"/>
                </a:cubicBezTo>
                <a:cubicBezTo>
                  <a:pt x="1359" y="531"/>
                  <a:pt x="1375" y="551"/>
                  <a:pt x="1373" y="533"/>
                </a:cubicBezTo>
                <a:close/>
                <a:moveTo>
                  <a:pt x="1320" y="531"/>
                </a:moveTo>
                <a:cubicBezTo>
                  <a:pt x="1315" y="525"/>
                  <a:pt x="1315" y="516"/>
                  <a:pt x="1308" y="513"/>
                </a:cubicBezTo>
                <a:cubicBezTo>
                  <a:pt x="1294" y="530"/>
                  <a:pt x="1287" y="548"/>
                  <a:pt x="1293" y="571"/>
                </a:cubicBezTo>
                <a:cubicBezTo>
                  <a:pt x="1294" y="579"/>
                  <a:pt x="1303" y="580"/>
                  <a:pt x="1308" y="579"/>
                </a:cubicBezTo>
                <a:cubicBezTo>
                  <a:pt x="1312" y="569"/>
                  <a:pt x="1306" y="556"/>
                  <a:pt x="1314" y="549"/>
                </a:cubicBezTo>
                <a:cubicBezTo>
                  <a:pt x="1314" y="541"/>
                  <a:pt x="1332" y="538"/>
                  <a:pt x="1320" y="531"/>
                </a:cubicBezTo>
                <a:close/>
                <a:moveTo>
                  <a:pt x="1588" y="534"/>
                </a:moveTo>
                <a:cubicBezTo>
                  <a:pt x="1585" y="526"/>
                  <a:pt x="1578" y="522"/>
                  <a:pt x="1571" y="519"/>
                </a:cubicBezTo>
                <a:cubicBezTo>
                  <a:pt x="1560" y="515"/>
                  <a:pt x="1545" y="517"/>
                  <a:pt x="1537" y="524"/>
                </a:cubicBezTo>
                <a:cubicBezTo>
                  <a:pt x="1524" y="530"/>
                  <a:pt x="1525" y="545"/>
                  <a:pt x="1525" y="557"/>
                </a:cubicBezTo>
                <a:cubicBezTo>
                  <a:pt x="1517" y="567"/>
                  <a:pt x="1507" y="556"/>
                  <a:pt x="1498" y="560"/>
                </a:cubicBezTo>
                <a:cubicBezTo>
                  <a:pt x="1491" y="564"/>
                  <a:pt x="1487" y="571"/>
                  <a:pt x="1486" y="578"/>
                </a:cubicBezTo>
                <a:cubicBezTo>
                  <a:pt x="1487" y="587"/>
                  <a:pt x="1485" y="598"/>
                  <a:pt x="1495" y="603"/>
                </a:cubicBezTo>
                <a:cubicBezTo>
                  <a:pt x="1500" y="608"/>
                  <a:pt x="1505" y="610"/>
                  <a:pt x="1513" y="609"/>
                </a:cubicBezTo>
                <a:cubicBezTo>
                  <a:pt x="1525" y="612"/>
                  <a:pt x="1521" y="598"/>
                  <a:pt x="1525" y="593"/>
                </a:cubicBezTo>
                <a:cubicBezTo>
                  <a:pt x="1528" y="592"/>
                  <a:pt x="1531" y="592"/>
                  <a:pt x="1533" y="595"/>
                </a:cubicBezTo>
                <a:cubicBezTo>
                  <a:pt x="1538" y="598"/>
                  <a:pt x="1536" y="604"/>
                  <a:pt x="1534" y="609"/>
                </a:cubicBezTo>
                <a:cubicBezTo>
                  <a:pt x="1525" y="618"/>
                  <a:pt x="1514" y="622"/>
                  <a:pt x="1502" y="620"/>
                </a:cubicBezTo>
                <a:cubicBezTo>
                  <a:pt x="1494" y="631"/>
                  <a:pt x="1502" y="648"/>
                  <a:pt x="1492" y="659"/>
                </a:cubicBezTo>
                <a:cubicBezTo>
                  <a:pt x="1485" y="666"/>
                  <a:pt x="1476" y="664"/>
                  <a:pt x="1468" y="664"/>
                </a:cubicBezTo>
                <a:cubicBezTo>
                  <a:pt x="1463" y="662"/>
                  <a:pt x="1460" y="657"/>
                  <a:pt x="1461" y="651"/>
                </a:cubicBezTo>
                <a:cubicBezTo>
                  <a:pt x="1467" y="638"/>
                  <a:pt x="1477" y="658"/>
                  <a:pt x="1486" y="649"/>
                </a:cubicBezTo>
                <a:cubicBezTo>
                  <a:pt x="1490" y="641"/>
                  <a:pt x="1490" y="631"/>
                  <a:pt x="1484" y="624"/>
                </a:cubicBezTo>
                <a:cubicBezTo>
                  <a:pt x="1476" y="617"/>
                  <a:pt x="1466" y="613"/>
                  <a:pt x="1456" y="614"/>
                </a:cubicBezTo>
                <a:cubicBezTo>
                  <a:pt x="1444" y="618"/>
                  <a:pt x="1429" y="626"/>
                  <a:pt x="1431" y="640"/>
                </a:cubicBezTo>
                <a:cubicBezTo>
                  <a:pt x="1432" y="645"/>
                  <a:pt x="1437" y="651"/>
                  <a:pt x="1430" y="656"/>
                </a:cubicBezTo>
                <a:cubicBezTo>
                  <a:pt x="1414" y="655"/>
                  <a:pt x="1398" y="664"/>
                  <a:pt x="1392" y="679"/>
                </a:cubicBezTo>
                <a:cubicBezTo>
                  <a:pt x="1392" y="692"/>
                  <a:pt x="1392" y="711"/>
                  <a:pt x="1405" y="717"/>
                </a:cubicBezTo>
                <a:cubicBezTo>
                  <a:pt x="1408" y="708"/>
                  <a:pt x="1411" y="699"/>
                  <a:pt x="1419" y="692"/>
                </a:cubicBezTo>
                <a:cubicBezTo>
                  <a:pt x="1427" y="687"/>
                  <a:pt x="1440" y="685"/>
                  <a:pt x="1451" y="689"/>
                </a:cubicBezTo>
                <a:cubicBezTo>
                  <a:pt x="1465" y="696"/>
                  <a:pt x="1478" y="709"/>
                  <a:pt x="1495" y="712"/>
                </a:cubicBezTo>
                <a:cubicBezTo>
                  <a:pt x="1504" y="712"/>
                  <a:pt x="1513" y="708"/>
                  <a:pt x="1521" y="701"/>
                </a:cubicBezTo>
                <a:cubicBezTo>
                  <a:pt x="1530" y="695"/>
                  <a:pt x="1535" y="684"/>
                  <a:pt x="1533" y="674"/>
                </a:cubicBezTo>
                <a:cubicBezTo>
                  <a:pt x="1532" y="668"/>
                  <a:pt x="1527" y="662"/>
                  <a:pt x="1530" y="657"/>
                </a:cubicBezTo>
                <a:cubicBezTo>
                  <a:pt x="1545" y="655"/>
                  <a:pt x="1564" y="656"/>
                  <a:pt x="1575" y="639"/>
                </a:cubicBezTo>
                <a:cubicBezTo>
                  <a:pt x="1589" y="616"/>
                  <a:pt x="1563" y="598"/>
                  <a:pt x="1561" y="576"/>
                </a:cubicBezTo>
                <a:cubicBezTo>
                  <a:pt x="1562" y="563"/>
                  <a:pt x="1565" y="552"/>
                  <a:pt x="1574" y="542"/>
                </a:cubicBezTo>
                <a:cubicBezTo>
                  <a:pt x="1578" y="538"/>
                  <a:pt x="1584" y="538"/>
                  <a:pt x="1588" y="534"/>
                </a:cubicBezTo>
                <a:close/>
                <a:moveTo>
                  <a:pt x="828" y="597"/>
                </a:moveTo>
                <a:cubicBezTo>
                  <a:pt x="834" y="605"/>
                  <a:pt x="841" y="616"/>
                  <a:pt x="837" y="626"/>
                </a:cubicBezTo>
                <a:cubicBezTo>
                  <a:pt x="837" y="636"/>
                  <a:pt x="826" y="643"/>
                  <a:pt x="817" y="645"/>
                </a:cubicBezTo>
                <a:cubicBezTo>
                  <a:pt x="802" y="648"/>
                  <a:pt x="789" y="639"/>
                  <a:pt x="781" y="630"/>
                </a:cubicBezTo>
                <a:cubicBezTo>
                  <a:pt x="777" y="621"/>
                  <a:pt x="776" y="608"/>
                  <a:pt x="782" y="600"/>
                </a:cubicBezTo>
                <a:cubicBezTo>
                  <a:pt x="792" y="587"/>
                  <a:pt x="816" y="588"/>
                  <a:pt x="828" y="597"/>
                </a:cubicBezTo>
                <a:close/>
                <a:moveTo>
                  <a:pt x="828" y="614"/>
                </a:moveTo>
                <a:cubicBezTo>
                  <a:pt x="823" y="607"/>
                  <a:pt x="818" y="600"/>
                  <a:pt x="808" y="600"/>
                </a:cubicBezTo>
                <a:cubicBezTo>
                  <a:pt x="801" y="601"/>
                  <a:pt x="794" y="604"/>
                  <a:pt x="790" y="610"/>
                </a:cubicBezTo>
                <a:cubicBezTo>
                  <a:pt x="789" y="617"/>
                  <a:pt x="790" y="625"/>
                  <a:pt x="796" y="630"/>
                </a:cubicBezTo>
                <a:cubicBezTo>
                  <a:pt x="802" y="633"/>
                  <a:pt x="810" y="636"/>
                  <a:pt x="817" y="633"/>
                </a:cubicBezTo>
                <a:cubicBezTo>
                  <a:pt x="824" y="630"/>
                  <a:pt x="830" y="623"/>
                  <a:pt x="828" y="614"/>
                </a:cubicBezTo>
                <a:close/>
                <a:moveTo>
                  <a:pt x="50" y="638"/>
                </a:moveTo>
                <a:cubicBezTo>
                  <a:pt x="49" y="631"/>
                  <a:pt x="42" y="626"/>
                  <a:pt x="36" y="626"/>
                </a:cubicBezTo>
                <a:cubicBezTo>
                  <a:pt x="32" y="627"/>
                  <a:pt x="30" y="627"/>
                  <a:pt x="27" y="630"/>
                </a:cubicBezTo>
                <a:cubicBezTo>
                  <a:pt x="25" y="636"/>
                  <a:pt x="25" y="641"/>
                  <a:pt x="27" y="647"/>
                </a:cubicBezTo>
                <a:cubicBezTo>
                  <a:pt x="32" y="651"/>
                  <a:pt x="37" y="654"/>
                  <a:pt x="43" y="652"/>
                </a:cubicBezTo>
                <a:cubicBezTo>
                  <a:pt x="49" y="649"/>
                  <a:pt x="51" y="644"/>
                  <a:pt x="50" y="638"/>
                </a:cubicBezTo>
                <a:close/>
                <a:moveTo>
                  <a:pt x="1579" y="677"/>
                </a:moveTo>
                <a:cubicBezTo>
                  <a:pt x="1576" y="672"/>
                  <a:pt x="1570" y="667"/>
                  <a:pt x="1563" y="666"/>
                </a:cubicBezTo>
                <a:cubicBezTo>
                  <a:pt x="1557" y="665"/>
                  <a:pt x="1555" y="673"/>
                  <a:pt x="1550" y="675"/>
                </a:cubicBezTo>
                <a:cubicBezTo>
                  <a:pt x="1547" y="681"/>
                  <a:pt x="1547" y="690"/>
                  <a:pt x="1553" y="695"/>
                </a:cubicBezTo>
                <a:cubicBezTo>
                  <a:pt x="1558" y="700"/>
                  <a:pt x="1566" y="700"/>
                  <a:pt x="1572" y="698"/>
                </a:cubicBezTo>
                <a:cubicBezTo>
                  <a:pt x="1580" y="694"/>
                  <a:pt x="1580" y="685"/>
                  <a:pt x="1579" y="6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4854576" y="3336608"/>
            <a:ext cx="1622424" cy="753688"/>
          </a:xfrm>
          <a:custGeom>
            <a:avLst/>
            <a:gdLst>
              <a:gd name="T0" fmla="*/ 82 w 1600"/>
              <a:gd name="T1" fmla="*/ 409 h 741"/>
              <a:gd name="T2" fmla="*/ 199 w 1600"/>
              <a:gd name="T3" fmla="*/ 511 h 741"/>
              <a:gd name="T4" fmla="*/ 351 w 1600"/>
              <a:gd name="T5" fmla="*/ 595 h 741"/>
              <a:gd name="T6" fmla="*/ 593 w 1600"/>
              <a:gd name="T7" fmla="*/ 669 h 741"/>
              <a:gd name="T8" fmla="*/ 501 w 1600"/>
              <a:gd name="T9" fmla="*/ 547 h 741"/>
              <a:gd name="T10" fmla="*/ 57 w 1600"/>
              <a:gd name="T11" fmla="*/ 660 h 741"/>
              <a:gd name="T12" fmla="*/ 121 w 1600"/>
              <a:gd name="T13" fmla="*/ 254 h 741"/>
              <a:gd name="T14" fmla="*/ 40 w 1600"/>
              <a:gd name="T15" fmla="*/ 182 h 741"/>
              <a:gd name="T16" fmla="*/ 77 w 1600"/>
              <a:gd name="T17" fmla="*/ 83 h 741"/>
              <a:gd name="T18" fmla="*/ 67 w 1600"/>
              <a:gd name="T19" fmla="*/ 151 h 741"/>
              <a:gd name="T20" fmla="*/ 166 w 1600"/>
              <a:gd name="T21" fmla="*/ 188 h 741"/>
              <a:gd name="T22" fmla="*/ 115 w 1600"/>
              <a:gd name="T23" fmla="*/ 512 h 741"/>
              <a:gd name="T24" fmla="*/ 133 w 1600"/>
              <a:gd name="T25" fmla="*/ 448 h 741"/>
              <a:gd name="T26" fmla="*/ 116 w 1600"/>
              <a:gd name="T27" fmla="*/ 406 h 741"/>
              <a:gd name="T28" fmla="*/ 123 w 1600"/>
              <a:gd name="T29" fmla="*/ 16 h 741"/>
              <a:gd name="T30" fmla="*/ 1491 w 1600"/>
              <a:gd name="T31" fmla="*/ 256 h 741"/>
              <a:gd name="T32" fmla="*/ 1588 w 1600"/>
              <a:gd name="T33" fmla="*/ 414 h 741"/>
              <a:gd name="T34" fmla="*/ 1577 w 1600"/>
              <a:gd name="T35" fmla="*/ 706 h 741"/>
              <a:gd name="T36" fmla="*/ 1222 w 1600"/>
              <a:gd name="T37" fmla="*/ 704 h 741"/>
              <a:gd name="T38" fmla="*/ 1076 w 1600"/>
              <a:gd name="T39" fmla="*/ 665 h 741"/>
              <a:gd name="T40" fmla="*/ 1142 w 1600"/>
              <a:gd name="T41" fmla="*/ 513 h 741"/>
              <a:gd name="T42" fmla="*/ 1316 w 1600"/>
              <a:gd name="T43" fmla="*/ 624 h 741"/>
              <a:gd name="T44" fmla="*/ 933 w 1600"/>
              <a:gd name="T45" fmla="*/ 603 h 741"/>
              <a:gd name="T46" fmla="*/ 1032 w 1600"/>
              <a:gd name="T47" fmla="*/ 605 h 741"/>
              <a:gd name="T48" fmla="*/ 1130 w 1600"/>
              <a:gd name="T49" fmla="*/ 556 h 741"/>
              <a:gd name="T50" fmla="*/ 1422 w 1600"/>
              <a:gd name="T51" fmla="*/ 574 h 741"/>
              <a:gd name="T52" fmla="*/ 1346 w 1600"/>
              <a:gd name="T53" fmla="*/ 575 h 741"/>
              <a:gd name="T54" fmla="*/ 1275 w 1600"/>
              <a:gd name="T55" fmla="*/ 637 h 741"/>
              <a:gd name="T56" fmla="*/ 1404 w 1600"/>
              <a:gd name="T57" fmla="*/ 613 h 741"/>
              <a:gd name="T58" fmla="*/ 1469 w 1600"/>
              <a:gd name="T59" fmla="*/ 549 h 741"/>
              <a:gd name="T60" fmla="*/ 1505 w 1600"/>
              <a:gd name="T61" fmla="*/ 421 h 741"/>
              <a:gd name="T62" fmla="*/ 1479 w 1600"/>
              <a:gd name="T63" fmla="*/ 47 h 741"/>
              <a:gd name="T64" fmla="*/ 1537 w 1600"/>
              <a:gd name="T65" fmla="*/ 390 h 741"/>
              <a:gd name="T66" fmla="*/ 1455 w 1600"/>
              <a:gd name="T67" fmla="*/ 438 h 741"/>
              <a:gd name="T68" fmla="*/ 1437 w 1600"/>
              <a:gd name="T69" fmla="*/ 504 h 741"/>
              <a:gd name="T70" fmla="*/ 1514 w 1600"/>
              <a:gd name="T71" fmla="*/ 323 h 741"/>
              <a:gd name="T72" fmla="*/ 1547 w 1600"/>
              <a:gd name="T73" fmla="*/ 236 h 741"/>
              <a:gd name="T74" fmla="*/ 1556 w 1600"/>
              <a:gd name="T75" fmla="*/ 145 h 741"/>
              <a:gd name="T76" fmla="*/ 230 w 1600"/>
              <a:gd name="T77" fmla="*/ 442 h 741"/>
              <a:gd name="T78" fmla="*/ 323 w 1600"/>
              <a:gd name="T79" fmla="*/ 390 h 741"/>
              <a:gd name="T80" fmla="*/ 292 w 1600"/>
              <a:gd name="T81" fmla="*/ 402 h 741"/>
              <a:gd name="T82" fmla="*/ 1336 w 1600"/>
              <a:gd name="T83" fmla="*/ 413 h 741"/>
              <a:gd name="T84" fmla="*/ 1384 w 1600"/>
              <a:gd name="T85" fmla="*/ 431 h 741"/>
              <a:gd name="T86" fmla="*/ 1305 w 1600"/>
              <a:gd name="T87" fmla="*/ 429 h 741"/>
              <a:gd name="T88" fmla="*/ 319 w 1600"/>
              <a:gd name="T89" fmla="*/ 498 h 741"/>
              <a:gd name="T90" fmla="*/ 275 w 1600"/>
              <a:gd name="T91" fmla="*/ 506 h 741"/>
              <a:gd name="T92" fmla="*/ 61 w 1600"/>
              <a:gd name="T93" fmla="*/ 624 h 741"/>
              <a:gd name="T94" fmla="*/ 115 w 1600"/>
              <a:gd name="T95" fmla="*/ 618 h 741"/>
              <a:gd name="T96" fmla="*/ 158 w 1600"/>
              <a:gd name="T97" fmla="*/ 552 h 741"/>
              <a:gd name="T98" fmla="*/ 78 w 1600"/>
              <a:gd name="T99" fmla="*/ 578 h 741"/>
              <a:gd name="T100" fmla="*/ 316 w 1600"/>
              <a:gd name="T101" fmla="*/ 636 h 741"/>
              <a:gd name="T102" fmla="*/ 222 w 1600"/>
              <a:gd name="T103" fmla="*/ 565 h 741"/>
              <a:gd name="T104" fmla="*/ 199 w 1600"/>
              <a:gd name="T105" fmla="*/ 560 h 741"/>
              <a:gd name="T106" fmla="*/ 531 w 1600"/>
              <a:gd name="T107" fmla="*/ 586 h 741"/>
              <a:gd name="T108" fmla="*/ 556 w 1600"/>
              <a:gd name="T109" fmla="*/ 654 h 741"/>
              <a:gd name="T110" fmla="*/ 627 w 1600"/>
              <a:gd name="T111" fmla="*/ 638 h 741"/>
              <a:gd name="T112" fmla="*/ 1373 w 1600"/>
              <a:gd name="T113" fmla="*/ 533 h 741"/>
              <a:gd name="T114" fmla="*/ 1537 w 1600"/>
              <a:gd name="T115" fmla="*/ 524 h 741"/>
              <a:gd name="T116" fmla="*/ 1502 w 1600"/>
              <a:gd name="T117" fmla="*/ 620 h 741"/>
              <a:gd name="T118" fmla="*/ 1392 w 1600"/>
              <a:gd name="T119" fmla="*/ 679 h 741"/>
              <a:gd name="T120" fmla="*/ 1561 w 1600"/>
              <a:gd name="T121" fmla="*/ 576 h 741"/>
              <a:gd name="T122" fmla="*/ 828 w 1600"/>
              <a:gd name="T123" fmla="*/ 614 h 741"/>
              <a:gd name="T124" fmla="*/ 27 w 1600"/>
              <a:gd name="T125" fmla="*/ 647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0" h="741">
                <a:moveTo>
                  <a:pt x="140" y="13"/>
                </a:moveTo>
                <a:cubicBezTo>
                  <a:pt x="123" y="32"/>
                  <a:pt x="131" y="56"/>
                  <a:pt x="134" y="78"/>
                </a:cubicBezTo>
                <a:cubicBezTo>
                  <a:pt x="160" y="112"/>
                  <a:pt x="207" y="122"/>
                  <a:pt x="223" y="165"/>
                </a:cubicBezTo>
                <a:cubicBezTo>
                  <a:pt x="233" y="183"/>
                  <a:pt x="235" y="202"/>
                  <a:pt x="235" y="222"/>
                </a:cubicBezTo>
                <a:cubicBezTo>
                  <a:pt x="232" y="235"/>
                  <a:pt x="229" y="247"/>
                  <a:pt x="221" y="258"/>
                </a:cubicBezTo>
                <a:cubicBezTo>
                  <a:pt x="202" y="282"/>
                  <a:pt x="177" y="300"/>
                  <a:pt x="152" y="316"/>
                </a:cubicBezTo>
                <a:cubicBezTo>
                  <a:pt x="133" y="325"/>
                  <a:pt x="110" y="322"/>
                  <a:pt x="94" y="342"/>
                </a:cubicBezTo>
                <a:cubicBezTo>
                  <a:pt x="76" y="354"/>
                  <a:pt x="69" y="375"/>
                  <a:pt x="73" y="397"/>
                </a:cubicBezTo>
                <a:cubicBezTo>
                  <a:pt x="74" y="402"/>
                  <a:pt x="78" y="408"/>
                  <a:pt x="82" y="409"/>
                </a:cubicBezTo>
                <a:cubicBezTo>
                  <a:pt x="93" y="410"/>
                  <a:pt x="106" y="409"/>
                  <a:pt x="108" y="397"/>
                </a:cubicBezTo>
                <a:cubicBezTo>
                  <a:pt x="107" y="390"/>
                  <a:pt x="104" y="382"/>
                  <a:pt x="98" y="378"/>
                </a:cubicBezTo>
                <a:cubicBezTo>
                  <a:pt x="96" y="372"/>
                  <a:pt x="99" y="366"/>
                  <a:pt x="102" y="360"/>
                </a:cubicBezTo>
                <a:cubicBezTo>
                  <a:pt x="108" y="353"/>
                  <a:pt x="118" y="355"/>
                  <a:pt x="127" y="354"/>
                </a:cubicBezTo>
                <a:cubicBezTo>
                  <a:pt x="139" y="353"/>
                  <a:pt x="146" y="366"/>
                  <a:pt x="156" y="370"/>
                </a:cubicBezTo>
                <a:cubicBezTo>
                  <a:pt x="194" y="361"/>
                  <a:pt x="234" y="372"/>
                  <a:pt x="255" y="404"/>
                </a:cubicBezTo>
                <a:cubicBezTo>
                  <a:pt x="248" y="436"/>
                  <a:pt x="234" y="471"/>
                  <a:pt x="200" y="481"/>
                </a:cubicBezTo>
                <a:cubicBezTo>
                  <a:pt x="196" y="481"/>
                  <a:pt x="190" y="479"/>
                  <a:pt x="188" y="485"/>
                </a:cubicBezTo>
                <a:cubicBezTo>
                  <a:pt x="193" y="493"/>
                  <a:pt x="185" y="511"/>
                  <a:pt x="199" y="511"/>
                </a:cubicBezTo>
                <a:cubicBezTo>
                  <a:pt x="207" y="511"/>
                  <a:pt x="212" y="518"/>
                  <a:pt x="220" y="516"/>
                </a:cubicBezTo>
                <a:cubicBezTo>
                  <a:pt x="224" y="505"/>
                  <a:pt x="232" y="495"/>
                  <a:pt x="236" y="484"/>
                </a:cubicBezTo>
                <a:cubicBezTo>
                  <a:pt x="253" y="460"/>
                  <a:pt x="280" y="451"/>
                  <a:pt x="309" y="454"/>
                </a:cubicBezTo>
                <a:cubicBezTo>
                  <a:pt x="330" y="479"/>
                  <a:pt x="336" y="517"/>
                  <a:pt x="327" y="547"/>
                </a:cubicBezTo>
                <a:cubicBezTo>
                  <a:pt x="326" y="555"/>
                  <a:pt x="332" y="559"/>
                  <a:pt x="334" y="565"/>
                </a:cubicBezTo>
                <a:cubicBezTo>
                  <a:pt x="336" y="575"/>
                  <a:pt x="334" y="586"/>
                  <a:pt x="329" y="594"/>
                </a:cubicBezTo>
                <a:cubicBezTo>
                  <a:pt x="315" y="606"/>
                  <a:pt x="296" y="582"/>
                  <a:pt x="284" y="603"/>
                </a:cubicBezTo>
                <a:cubicBezTo>
                  <a:pt x="282" y="611"/>
                  <a:pt x="288" y="620"/>
                  <a:pt x="295" y="623"/>
                </a:cubicBezTo>
                <a:cubicBezTo>
                  <a:pt x="319" y="633"/>
                  <a:pt x="337" y="611"/>
                  <a:pt x="351" y="595"/>
                </a:cubicBezTo>
                <a:cubicBezTo>
                  <a:pt x="371" y="549"/>
                  <a:pt x="416" y="511"/>
                  <a:pt x="462" y="492"/>
                </a:cubicBezTo>
                <a:cubicBezTo>
                  <a:pt x="474" y="486"/>
                  <a:pt x="486" y="489"/>
                  <a:pt x="500" y="486"/>
                </a:cubicBezTo>
                <a:cubicBezTo>
                  <a:pt x="553" y="494"/>
                  <a:pt x="600" y="530"/>
                  <a:pt x="630" y="576"/>
                </a:cubicBezTo>
                <a:cubicBezTo>
                  <a:pt x="639" y="585"/>
                  <a:pt x="654" y="589"/>
                  <a:pt x="667" y="584"/>
                </a:cubicBezTo>
                <a:cubicBezTo>
                  <a:pt x="672" y="581"/>
                  <a:pt x="679" y="573"/>
                  <a:pt x="687" y="577"/>
                </a:cubicBezTo>
                <a:cubicBezTo>
                  <a:pt x="699" y="596"/>
                  <a:pt x="693" y="625"/>
                  <a:pt x="681" y="641"/>
                </a:cubicBezTo>
                <a:cubicBezTo>
                  <a:pt x="675" y="652"/>
                  <a:pt x="663" y="654"/>
                  <a:pt x="652" y="657"/>
                </a:cubicBezTo>
                <a:cubicBezTo>
                  <a:pt x="630" y="656"/>
                  <a:pt x="630" y="656"/>
                  <a:pt x="630" y="656"/>
                </a:cubicBezTo>
                <a:cubicBezTo>
                  <a:pt x="619" y="663"/>
                  <a:pt x="607" y="671"/>
                  <a:pt x="593" y="669"/>
                </a:cubicBezTo>
                <a:cubicBezTo>
                  <a:pt x="584" y="670"/>
                  <a:pt x="579" y="655"/>
                  <a:pt x="568" y="661"/>
                </a:cubicBezTo>
                <a:cubicBezTo>
                  <a:pt x="564" y="673"/>
                  <a:pt x="553" y="678"/>
                  <a:pt x="542" y="682"/>
                </a:cubicBezTo>
                <a:cubicBezTo>
                  <a:pt x="523" y="686"/>
                  <a:pt x="510" y="673"/>
                  <a:pt x="495" y="666"/>
                </a:cubicBezTo>
                <a:cubicBezTo>
                  <a:pt x="484" y="667"/>
                  <a:pt x="476" y="664"/>
                  <a:pt x="468" y="659"/>
                </a:cubicBezTo>
                <a:cubicBezTo>
                  <a:pt x="458" y="648"/>
                  <a:pt x="449" y="636"/>
                  <a:pt x="450" y="621"/>
                </a:cubicBezTo>
                <a:cubicBezTo>
                  <a:pt x="449" y="600"/>
                  <a:pt x="469" y="588"/>
                  <a:pt x="483" y="580"/>
                </a:cubicBezTo>
                <a:cubicBezTo>
                  <a:pt x="496" y="577"/>
                  <a:pt x="493" y="599"/>
                  <a:pt x="507" y="594"/>
                </a:cubicBezTo>
                <a:cubicBezTo>
                  <a:pt x="513" y="594"/>
                  <a:pt x="518" y="589"/>
                  <a:pt x="520" y="583"/>
                </a:cubicBezTo>
                <a:cubicBezTo>
                  <a:pt x="522" y="567"/>
                  <a:pt x="515" y="553"/>
                  <a:pt x="501" y="547"/>
                </a:cubicBezTo>
                <a:cubicBezTo>
                  <a:pt x="486" y="540"/>
                  <a:pt x="475" y="553"/>
                  <a:pt x="463" y="556"/>
                </a:cubicBezTo>
                <a:cubicBezTo>
                  <a:pt x="428" y="589"/>
                  <a:pt x="420" y="634"/>
                  <a:pt x="378" y="660"/>
                </a:cubicBezTo>
                <a:cubicBezTo>
                  <a:pt x="342" y="691"/>
                  <a:pt x="283" y="690"/>
                  <a:pt x="239" y="674"/>
                </a:cubicBezTo>
                <a:cubicBezTo>
                  <a:pt x="229" y="672"/>
                  <a:pt x="225" y="658"/>
                  <a:pt x="214" y="661"/>
                </a:cubicBezTo>
                <a:cubicBezTo>
                  <a:pt x="209" y="677"/>
                  <a:pt x="197" y="692"/>
                  <a:pt x="180" y="695"/>
                </a:cubicBezTo>
                <a:cubicBezTo>
                  <a:pt x="176" y="693"/>
                  <a:pt x="176" y="689"/>
                  <a:pt x="176" y="685"/>
                </a:cubicBezTo>
                <a:cubicBezTo>
                  <a:pt x="166" y="678"/>
                  <a:pt x="157" y="667"/>
                  <a:pt x="143" y="675"/>
                </a:cubicBezTo>
                <a:cubicBezTo>
                  <a:pt x="125" y="683"/>
                  <a:pt x="103" y="688"/>
                  <a:pt x="83" y="682"/>
                </a:cubicBezTo>
                <a:cubicBezTo>
                  <a:pt x="74" y="676"/>
                  <a:pt x="64" y="670"/>
                  <a:pt x="57" y="660"/>
                </a:cubicBezTo>
                <a:cubicBezTo>
                  <a:pt x="46" y="660"/>
                  <a:pt x="34" y="665"/>
                  <a:pt x="23" y="659"/>
                </a:cubicBezTo>
                <a:cubicBezTo>
                  <a:pt x="13" y="648"/>
                  <a:pt x="14" y="634"/>
                  <a:pt x="20" y="621"/>
                </a:cubicBezTo>
                <a:cubicBezTo>
                  <a:pt x="15" y="610"/>
                  <a:pt x="5" y="601"/>
                  <a:pt x="6" y="589"/>
                </a:cubicBezTo>
                <a:cubicBezTo>
                  <a:pt x="3" y="562"/>
                  <a:pt x="27" y="545"/>
                  <a:pt x="23" y="519"/>
                </a:cubicBezTo>
                <a:cubicBezTo>
                  <a:pt x="20" y="512"/>
                  <a:pt x="11" y="508"/>
                  <a:pt x="4" y="507"/>
                </a:cubicBezTo>
                <a:cubicBezTo>
                  <a:pt x="0" y="493"/>
                  <a:pt x="12" y="485"/>
                  <a:pt x="21" y="480"/>
                </a:cubicBezTo>
                <a:cubicBezTo>
                  <a:pt x="27" y="477"/>
                  <a:pt x="38" y="477"/>
                  <a:pt x="38" y="470"/>
                </a:cubicBezTo>
                <a:cubicBezTo>
                  <a:pt x="16" y="416"/>
                  <a:pt x="11" y="345"/>
                  <a:pt x="50" y="299"/>
                </a:cubicBezTo>
                <a:cubicBezTo>
                  <a:pt x="70" y="276"/>
                  <a:pt x="97" y="269"/>
                  <a:pt x="121" y="254"/>
                </a:cubicBezTo>
                <a:cubicBezTo>
                  <a:pt x="138" y="248"/>
                  <a:pt x="160" y="236"/>
                  <a:pt x="162" y="215"/>
                </a:cubicBezTo>
                <a:cubicBezTo>
                  <a:pt x="162" y="206"/>
                  <a:pt x="158" y="199"/>
                  <a:pt x="153" y="192"/>
                </a:cubicBezTo>
                <a:cubicBezTo>
                  <a:pt x="147" y="186"/>
                  <a:pt x="139" y="187"/>
                  <a:pt x="132" y="184"/>
                </a:cubicBezTo>
                <a:cubicBezTo>
                  <a:pt x="126" y="186"/>
                  <a:pt x="124" y="192"/>
                  <a:pt x="127" y="197"/>
                </a:cubicBezTo>
                <a:cubicBezTo>
                  <a:pt x="132" y="201"/>
                  <a:pt x="132" y="208"/>
                  <a:pt x="134" y="214"/>
                </a:cubicBezTo>
                <a:cubicBezTo>
                  <a:pt x="127" y="232"/>
                  <a:pt x="113" y="245"/>
                  <a:pt x="95" y="253"/>
                </a:cubicBezTo>
                <a:cubicBezTo>
                  <a:pt x="82" y="252"/>
                  <a:pt x="73" y="252"/>
                  <a:pt x="64" y="244"/>
                </a:cubicBezTo>
                <a:cubicBezTo>
                  <a:pt x="59" y="233"/>
                  <a:pt x="45" y="219"/>
                  <a:pt x="55" y="206"/>
                </a:cubicBezTo>
                <a:cubicBezTo>
                  <a:pt x="58" y="195"/>
                  <a:pt x="44" y="189"/>
                  <a:pt x="40" y="182"/>
                </a:cubicBezTo>
                <a:cubicBezTo>
                  <a:pt x="34" y="163"/>
                  <a:pt x="31" y="141"/>
                  <a:pt x="44" y="124"/>
                </a:cubicBezTo>
                <a:cubicBezTo>
                  <a:pt x="45" y="108"/>
                  <a:pt x="48" y="88"/>
                  <a:pt x="65" y="78"/>
                </a:cubicBezTo>
                <a:cubicBezTo>
                  <a:pt x="60" y="55"/>
                  <a:pt x="61" y="32"/>
                  <a:pt x="78" y="15"/>
                </a:cubicBezTo>
                <a:cubicBezTo>
                  <a:pt x="89" y="0"/>
                  <a:pt x="109" y="0"/>
                  <a:pt x="124" y="3"/>
                </a:cubicBezTo>
                <a:cubicBezTo>
                  <a:pt x="129" y="7"/>
                  <a:pt x="137" y="8"/>
                  <a:pt x="140" y="13"/>
                </a:cubicBezTo>
                <a:close/>
                <a:moveTo>
                  <a:pt x="123" y="16"/>
                </a:moveTo>
                <a:cubicBezTo>
                  <a:pt x="119" y="11"/>
                  <a:pt x="113" y="10"/>
                  <a:pt x="106" y="10"/>
                </a:cubicBezTo>
                <a:cubicBezTo>
                  <a:pt x="95" y="11"/>
                  <a:pt x="87" y="20"/>
                  <a:pt x="79" y="26"/>
                </a:cubicBezTo>
                <a:cubicBezTo>
                  <a:pt x="64" y="42"/>
                  <a:pt x="73" y="65"/>
                  <a:pt x="77" y="83"/>
                </a:cubicBezTo>
                <a:cubicBezTo>
                  <a:pt x="76" y="89"/>
                  <a:pt x="70" y="90"/>
                  <a:pt x="66" y="92"/>
                </a:cubicBezTo>
                <a:cubicBezTo>
                  <a:pt x="59" y="99"/>
                  <a:pt x="56" y="107"/>
                  <a:pt x="56" y="116"/>
                </a:cubicBezTo>
                <a:cubicBezTo>
                  <a:pt x="56" y="125"/>
                  <a:pt x="63" y="133"/>
                  <a:pt x="71" y="139"/>
                </a:cubicBezTo>
                <a:cubicBezTo>
                  <a:pt x="79" y="141"/>
                  <a:pt x="89" y="145"/>
                  <a:pt x="97" y="138"/>
                </a:cubicBezTo>
                <a:cubicBezTo>
                  <a:pt x="102" y="131"/>
                  <a:pt x="91" y="127"/>
                  <a:pt x="92" y="121"/>
                </a:cubicBezTo>
                <a:cubicBezTo>
                  <a:pt x="93" y="117"/>
                  <a:pt x="98" y="115"/>
                  <a:pt x="102" y="116"/>
                </a:cubicBezTo>
                <a:cubicBezTo>
                  <a:pt x="109" y="118"/>
                  <a:pt x="111" y="125"/>
                  <a:pt x="112" y="131"/>
                </a:cubicBezTo>
                <a:cubicBezTo>
                  <a:pt x="111" y="140"/>
                  <a:pt x="104" y="147"/>
                  <a:pt x="97" y="151"/>
                </a:cubicBezTo>
                <a:cubicBezTo>
                  <a:pt x="86" y="155"/>
                  <a:pt x="76" y="153"/>
                  <a:pt x="67" y="151"/>
                </a:cubicBezTo>
                <a:cubicBezTo>
                  <a:pt x="61" y="149"/>
                  <a:pt x="57" y="140"/>
                  <a:pt x="49" y="142"/>
                </a:cubicBezTo>
                <a:cubicBezTo>
                  <a:pt x="43" y="144"/>
                  <a:pt x="44" y="154"/>
                  <a:pt x="44" y="159"/>
                </a:cubicBezTo>
                <a:cubicBezTo>
                  <a:pt x="43" y="174"/>
                  <a:pt x="54" y="187"/>
                  <a:pt x="68" y="194"/>
                </a:cubicBezTo>
                <a:cubicBezTo>
                  <a:pt x="65" y="202"/>
                  <a:pt x="60" y="213"/>
                  <a:pt x="64" y="224"/>
                </a:cubicBezTo>
                <a:cubicBezTo>
                  <a:pt x="68" y="230"/>
                  <a:pt x="71" y="240"/>
                  <a:pt x="80" y="241"/>
                </a:cubicBezTo>
                <a:cubicBezTo>
                  <a:pt x="95" y="243"/>
                  <a:pt x="109" y="236"/>
                  <a:pt x="118" y="223"/>
                </a:cubicBezTo>
                <a:cubicBezTo>
                  <a:pt x="137" y="210"/>
                  <a:pt x="105" y="205"/>
                  <a:pt x="114" y="191"/>
                </a:cubicBezTo>
                <a:cubicBezTo>
                  <a:pt x="116" y="181"/>
                  <a:pt x="125" y="175"/>
                  <a:pt x="133" y="172"/>
                </a:cubicBezTo>
                <a:cubicBezTo>
                  <a:pt x="145" y="173"/>
                  <a:pt x="161" y="173"/>
                  <a:pt x="166" y="188"/>
                </a:cubicBezTo>
                <a:cubicBezTo>
                  <a:pt x="175" y="202"/>
                  <a:pt x="172" y="217"/>
                  <a:pt x="169" y="234"/>
                </a:cubicBezTo>
                <a:cubicBezTo>
                  <a:pt x="161" y="246"/>
                  <a:pt x="148" y="255"/>
                  <a:pt x="134" y="260"/>
                </a:cubicBezTo>
                <a:cubicBezTo>
                  <a:pt x="125" y="269"/>
                  <a:pt x="113" y="268"/>
                  <a:pt x="104" y="276"/>
                </a:cubicBezTo>
                <a:cubicBezTo>
                  <a:pt x="69" y="291"/>
                  <a:pt x="31" y="323"/>
                  <a:pt x="33" y="367"/>
                </a:cubicBezTo>
                <a:cubicBezTo>
                  <a:pt x="35" y="371"/>
                  <a:pt x="27" y="374"/>
                  <a:pt x="32" y="378"/>
                </a:cubicBezTo>
                <a:cubicBezTo>
                  <a:pt x="29" y="406"/>
                  <a:pt x="36" y="433"/>
                  <a:pt x="44" y="457"/>
                </a:cubicBezTo>
                <a:cubicBezTo>
                  <a:pt x="51" y="478"/>
                  <a:pt x="75" y="477"/>
                  <a:pt x="88" y="492"/>
                </a:cubicBezTo>
                <a:cubicBezTo>
                  <a:pt x="98" y="502"/>
                  <a:pt x="101" y="516"/>
                  <a:pt x="108" y="525"/>
                </a:cubicBezTo>
                <a:cubicBezTo>
                  <a:pt x="112" y="522"/>
                  <a:pt x="110" y="516"/>
                  <a:pt x="115" y="512"/>
                </a:cubicBezTo>
                <a:cubicBezTo>
                  <a:pt x="120" y="507"/>
                  <a:pt x="127" y="500"/>
                  <a:pt x="137" y="501"/>
                </a:cubicBezTo>
                <a:cubicBezTo>
                  <a:pt x="148" y="502"/>
                  <a:pt x="153" y="513"/>
                  <a:pt x="157" y="519"/>
                </a:cubicBezTo>
                <a:cubicBezTo>
                  <a:pt x="167" y="517"/>
                  <a:pt x="176" y="508"/>
                  <a:pt x="178" y="498"/>
                </a:cubicBezTo>
                <a:cubicBezTo>
                  <a:pt x="177" y="492"/>
                  <a:pt x="173" y="486"/>
                  <a:pt x="168" y="481"/>
                </a:cubicBezTo>
                <a:cubicBezTo>
                  <a:pt x="166" y="476"/>
                  <a:pt x="168" y="469"/>
                  <a:pt x="174" y="465"/>
                </a:cubicBezTo>
                <a:cubicBezTo>
                  <a:pt x="175" y="457"/>
                  <a:pt x="175" y="447"/>
                  <a:pt x="169" y="441"/>
                </a:cubicBezTo>
                <a:cubicBezTo>
                  <a:pt x="159" y="435"/>
                  <a:pt x="147" y="429"/>
                  <a:pt x="134" y="432"/>
                </a:cubicBezTo>
                <a:cubicBezTo>
                  <a:pt x="130" y="436"/>
                  <a:pt x="122" y="438"/>
                  <a:pt x="123" y="445"/>
                </a:cubicBezTo>
                <a:cubicBezTo>
                  <a:pt x="126" y="449"/>
                  <a:pt x="130" y="447"/>
                  <a:pt x="133" y="448"/>
                </a:cubicBezTo>
                <a:cubicBezTo>
                  <a:pt x="137" y="449"/>
                  <a:pt x="138" y="454"/>
                  <a:pt x="137" y="457"/>
                </a:cubicBezTo>
                <a:cubicBezTo>
                  <a:pt x="134" y="463"/>
                  <a:pt x="128" y="466"/>
                  <a:pt x="122" y="464"/>
                </a:cubicBezTo>
                <a:cubicBezTo>
                  <a:pt x="118" y="462"/>
                  <a:pt x="113" y="459"/>
                  <a:pt x="113" y="454"/>
                </a:cubicBezTo>
                <a:cubicBezTo>
                  <a:pt x="112" y="442"/>
                  <a:pt x="116" y="431"/>
                  <a:pt x="125" y="423"/>
                </a:cubicBezTo>
                <a:cubicBezTo>
                  <a:pt x="133" y="417"/>
                  <a:pt x="148" y="422"/>
                  <a:pt x="149" y="408"/>
                </a:cubicBezTo>
                <a:cubicBezTo>
                  <a:pt x="153" y="394"/>
                  <a:pt x="146" y="377"/>
                  <a:pt x="134" y="367"/>
                </a:cubicBezTo>
                <a:cubicBezTo>
                  <a:pt x="126" y="361"/>
                  <a:pt x="117" y="364"/>
                  <a:pt x="108" y="367"/>
                </a:cubicBezTo>
                <a:cubicBezTo>
                  <a:pt x="104" y="374"/>
                  <a:pt x="109" y="379"/>
                  <a:pt x="115" y="384"/>
                </a:cubicBezTo>
                <a:cubicBezTo>
                  <a:pt x="118" y="390"/>
                  <a:pt x="118" y="399"/>
                  <a:pt x="116" y="406"/>
                </a:cubicBezTo>
                <a:cubicBezTo>
                  <a:pt x="112" y="416"/>
                  <a:pt x="101" y="418"/>
                  <a:pt x="93" y="422"/>
                </a:cubicBezTo>
                <a:cubicBezTo>
                  <a:pt x="85" y="424"/>
                  <a:pt x="78" y="420"/>
                  <a:pt x="72" y="416"/>
                </a:cubicBezTo>
                <a:cubicBezTo>
                  <a:pt x="60" y="397"/>
                  <a:pt x="59" y="373"/>
                  <a:pt x="70" y="353"/>
                </a:cubicBezTo>
                <a:cubicBezTo>
                  <a:pt x="84" y="340"/>
                  <a:pt x="96" y="323"/>
                  <a:pt x="115" y="317"/>
                </a:cubicBezTo>
                <a:cubicBezTo>
                  <a:pt x="148" y="311"/>
                  <a:pt x="174" y="286"/>
                  <a:pt x="198" y="264"/>
                </a:cubicBezTo>
                <a:cubicBezTo>
                  <a:pt x="203" y="262"/>
                  <a:pt x="200" y="254"/>
                  <a:pt x="207" y="254"/>
                </a:cubicBezTo>
                <a:cubicBezTo>
                  <a:pt x="219" y="238"/>
                  <a:pt x="227" y="216"/>
                  <a:pt x="222" y="195"/>
                </a:cubicBezTo>
                <a:cubicBezTo>
                  <a:pt x="218" y="145"/>
                  <a:pt x="163" y="121"/>
                  <a:pt x="132" y="92"/>
                </a:cubicBezTo>
                <a:cubicBezTo>
                  <a:pt x="117" y="71"/>
                  <a:pt x="119" y="42"/>
                  <a:pt x="123" y="16"/>
                </a:cubicBezTo>
                <a:close/>
                <a:moveTo>
                  <a:pt x="1533" y="66"/>
                </a:moveTo>
                <a:cubicBezTo>
                  <a:pt x="1540" y="76"/>
                  <a:pt x="1534" y="90"/>
                  <a:pt x="1544" y="97"/>
                </a:cubicBezTo>
                <a:cubicBezTo>
                  <a:pt x="1557" y="102"/>
                  <a:pt x="1568" y="116"/>
                  <a:pt x="1569" y="130"/>
                </a:cubicBezTo>
                <a:cubicBezTo>
                  <a:pt x="1569" y="140"/>
                  <a:pt x="1563" y="150"/>
                  <a:pt x="1563" y="159"/>
                </a:cubicBezTo>
                <a:cubicBezTo>
                  <a:pt x="1570" y="162"/>
                  <a:pt x="1575" y="168"/>
                  <a:pt x="1580" y="174"/>
                </a:cubicBezTo>
                <a:cubicBezTo>
                  <a:pt x="1584" y="195"/>
                  <a:pt x="1577" y="216"/>
                  <a:pt x="1559" y="229"/>
                </a:cubicBezTo>
                <a:cubicBezTo>
                  <a:pt x="1556" y="243"/>
                  <a:pt x="1557" y="261"/>
                  <a:pt x="1542" y="271"/>
                </a:cubicBezTo>
                <a:cubicBezTo>
                  <a:pt x="1534" y="277"/>
                  <a:pt x="1519" y="278"/>
                  <a:pt x="1509" y="275"/>
                </a:cubicBezTo>
                <a:cubicBezTo>
                  <a:pt x="1501" y="272"/>
                  <a:pt x="1498" y="263"/>
                  <a:pt x="1491" y="256"/>
                </a:cubicBezTo>
                <a:cubicBezTo>
                  <a:pt x="1486" y="240"/>
                  <a:pt x="1509" y="245"/>
                  <a:pt x="1511" y="231"/>
                </a:cubicBezTo>
                <a:cubicBezTo>
                  <a:pt x="1510" y="224"/>
                  <a:pt x="1512" y="214"/>
                  <a:pt x="1504" y="209"/>
                </a:cubicBezTo>
                <a:cubicBezTo>
                  <a:pt x="1502" y="207"/>
                  <a:pt x="1499" y="208"/>
                  <a:pt x="1499" y="203"/>
                </a:cubicBezTo>
                <a:cubicBezTo>
                  <a:pt x="1487" y="196"/>
                  <a:pt x="1472" y="200"/>
                  <a:pt x="1462" y="206"/>
                </a:cubicBezTo>
                <a:cubicBezTo>
                  <a:pt x="1455" y="212"/>
                  <a:pt x="1445" y="217"/>
                  <a:pt x="1443" y="226"/>
                </a:cubicBezTo>
                <a:cubicBezTo>
                  <a:pt x="1437" y="250"/>
                  <a:pt x="1448" y="277"/>
                  <a:pt x="1466" y="289"/>
                </a:cubicBezTo>
                <a:cubicBezTo>
                  <a:pt x="1494" y="315"/>
                  <a:pt x="1536" y="310"/>
                  <a:pt x="1560" y="341"/>
                </a:cubicBezTo>
                <a:cubicBezTo>
                  <a:pt x="1581" y="353"/>
                  <a:pt x="1583" y="377"/>
                  <a:pt x="1587" y="398"/>
                </a:cubicBezTo>
                <a:cubicBezTo>
                  <a:pt x="1585" y="402"/>
                  <a:pt x="1589" y="408"/>
                  <a:pt x="1588" y="414"/>
                </a:cubicBezTo>
                <a:cubicBezTo>
                  <a:pt x="1590" y="445"/>
                  <a:pt x="1583" y="477"/>
                  <a:pt x="1565" y="502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81" y="512"/>
                  <a:pt x="1594" y="518"/>
                  <a:pt x="1600" y="533"/>
                </a:cubicBezTo>
                <a:cubicBezTo>
                  <a:pt x="1599" y="538"/>
                  <a:pt x="1597" y="543"/>
                  <a:pt x="1592" y="546"/>
                </a:cubicBezTo>
                <a:cubicBezTo>
                  <a:pt x="1582" y="546"/>
                  <a:pt x="1574" y="553"/>
                  <a:pt x="1571" y="562"/>
                </a:cubicBezTo>
                <a:cubicBezTo>
                  <a:pt x="1571" y="578"/>
                  <a:pt x="1575" y="592"/>
                  <a:pt x="1583" y="603"/>
                </a:cubicBezTo>
                <a:cubicBezTo>
                  <a:pt x="1591" y="622"/>
                  <a:pt x="1586" y="644"/>
                  <a:pt x="1573" y="657"/>
                </a:cubicBezTo>
                <a:cubicBezTo>
                  <a:pt x="1577" y="665"/>
                  <a:pt x="1586" y="668"/>
                  <a:pt x="1588" y="676"/>
                </a:cubicBezTo>
                <a:cubicBezTo>
                  <a:pt x="1585" y="687"/>
                  <a:pt x="1590" y="701"/>
                  <a:pt x="1577" y="706"/>
                </a:cubicBezTo>
                <a:cubicBezTo>
                  <a:pt x="1569" y="709"/>
                  <a:pt x="1559" y="713"/>
                  <a:pt x="1550" y="707"/>
                </a:cubicBezTo>
                <a:cubicBezTo>
                  <a:pt x="1545" y="704"/>
                  <a:pt x="1543" y="697"/>
                  <a:pt x="1538" y="698"/>
                </a:cubicBezTo>
                <a:cubicBezTo>
                  <a:pt x="1528" y="709"/>
                  <a:pt x="1516" y="722"/>
                  <a:pt x="1501" y="722"/>
                </a:cubicBezTo>
                <a:cubicBezTo>
                  <a:pt x="1482" y="719"/>
                  <a:pt x="1463" y="716"/>
                  <a:pt x="1452" y="701"/>
                </a:cubicBezTo>
                <a:cubicBezTo>
                  <a:pt x="1442" y="698"/>
                  <a:pt x="1427" y="698"/>
                  <a:pt x="1419" y="706"/>
                </a:cubicBezTo>
                <a:cubicBezTo>
                  <a:pt x="1408" y="712"/>
                  <a:pt x="1415" y="738"/>
                  <a:pt x="1396" y="724"/>
                </a:cubicBezTo>
                <a:cubicBezTo>
                  <a:pt x="1384" y="709"/>
                  <a:pt x="1384" y="709"/>
                  <a:pt x="1384" y="709"/>
                </a:cubicBezTo>
                <a:cubicBezTo>
                  <a:pt x="1354" y="728"/>
                  <a:pt x="1312" y="741"/>
                  <a:pt x="1276" y="727"/>
                </a:cubicBezTo>
                <a:cubicBezTo>
                  <a:pt x="1256" y="725"/>
                  <a:pt x="1239" y="714"/>
                  <a:pt x="1222" y="704"/>
                </a:cubicBezTo>
                <a:cubicBezTo>
                  <a:pt x="1172" y="678"/>
                  <a:pt x="1158" y="622"/>
                  <a:pt x="1136" y="578"/>
                </a:cubicBezTo>
                <a:cubicBezTo>
                  <a:pt x="1130" y="570"/>
                  <a:pt x="1122" y="563"/>
                  <a:pt x="1112" y="561"/>
                </a:cubicBezTo>
                <a:cubicBezTo>
                  <a:pt x="1107" y="559"/>
                  <a:pt x="1101" y="562"/>
                  <a:pt x="1095" y="564"/>
                </a:cubicBezTo>
                <a:cubicBezTo>
                  <a:pt x="1089" y="571"/>
                  <a:pt x="1086" y="581"/>
                  <a:pt x="1090" y="590"/>
                </a:cubicBezTo>
                <a:cubicBezTo>
                  <a:pt x="1092" y="599"/>
                  <a:pt x="1102" y="602"/>
                  <a:pt x="1109" y="606"/>
                </a:cubicBezTo>
                <a:cubicBezTo>
                  <a:pt x="1122" y="611"/>
                  <a:pt x="1122" y="594"/>
                  <a:pt x="1134" y="598"/>
                </a:cubicBezTo>
                <a:cubicBezTo>
                  <a:pt x="1145" y="607"/>
                  <a:pt x="1146" y="622"/>
                  <a:pt x="1145" y="633"/>
                </a:cubicBezTo>
                <a:cubicBezTo>
                  <a:pt x="1141" y="649"/>
                  <a:pt x="1122" y="650"/>
                  <a:pt x="1108" y="655"/>
                </a:cubicBezTo>
                <a:cubicBezTo>
                  <a:pt x="1100" y="664"/>
                  <a:pt x="1088" y="669"/>
                  <a:pt x="1076" y="665"/>
                </a:cubicBezTo>
                <a:cubicBezTo>
                  <a:pt x="1066" y="651"/>
                  <a:pt x="1057" y="671"/>
                  <a:pt x="1047" y="674"/>
                </a:cubicBezTo>
                <a:cubicBezTo>
                  <a:pt x="1032" y="676"/>
                  <a:pt x="1016" y="677"/>
                  <a:pt x="1003" y="670"/>
                </a:cubicBezTo>
                <a:cubicBezTo>
                  <a:pt x="995" y="665"/>
                  <a:pt x="993" y="650"/>
                  <a:pt x="982" y="654"/>
                </a:cubicBezTo>
                <a:cubicBezTo>
                  <a:pt x="973" y="663"/>
                  <a:pt x="957" y="656"/>
                  <a:pt x="948" y="656"/>
                </a:cubicBezTo>
                <a:cubicBezTo>
                  <a:pt x="930" y="643"/>
                  <a:pt x="927" y="621"/>
                  <a:pt x="922" y="602"/>
                </a:cubicBezTo>
                <a:cubicBezTo>
                  <a:pt x="922" y="596"/>
                  <a:pt x="925" y="584"/>
                  <a:pt x="936" y="590"/>
                </a:cubicBezTo>
                <a:cubicBezTo>
                  <a:pt x="949" y="598"/>
                  <a:pt x="971" y="595"/>
                  <a:pt x="986" y="589"/>
                </a:cubicBezTo>
                <a:cubicBezTo>
                  <a:pt x="1013" y="569"/>
                  <a:pt x="1021" y="531"/>
                  <a:pt x="1053" y="517"/>
                </a:cubicBezTo>
                <a:cubicBezTo>
                  <a:pt x="1078" y="500"/>
                  <a:pt x="1114" y="500"/>
                  <a:pt x="1142" y="513"/>
                </a:cubicBezTo>
                <a:cubicBezTo>
                  <a:pt x="1162" y="521"/>
                  <a:pt x="1182" y="541"/>
                  <a:pt x="1190" y="562"/>
                </a:cubicBezTo>
                <a:cubicBezTo>
                  <a:pt x="1210" y="592"/>
                  <a:pt x="1219" y="629"/>
                  <a:pt x="1252" y="651"/>
                </a:cubicBezTo>
                <a:cubicBezTo>
                  <a:pt x="1275" y="667"/>
                  <a:pt x="1305" y="676"/>
                  <a:pt x="1335" y="670"/>
                </a:cubicBezTo>
                <a:cubicBezTo>
                  <a:pt x="1344" y="667"/>
                  <a:pt x="1350" y="659"/>
                  <a:pt x="1352" y="650"/>
                </a:cubicBezTo>
                <a:cubicBezTo>
                  <a:pt x="1353" y="641"/>
                  <a:pt x="1347" y="634"/>
                  <a:pt x="1341" y="629"/>
                </a:cubicBezTo>
                <a:cubicBezTo>
                  <a:pt x="1337" y="627"/>
                  <a:pt x="1330" y="624"/>
                  <a:pt x="1328" y="631"/>
                </a:cubicBezTo>
                <a:cubicBezTo>
                  <a:pt x="1322" y="635"/>
                  <a:pt x="1327" y="644"/>
                  <a:pt x="1318" y="646"/>
                </a:cubicBezTo>
                <a:cubicBezTo>
                  <a:pt x="1313" y="645"/>
                  <a:pt x="1313" y="645"/>
                  <a:pt x="1313" y="645"/>
                </a:cubicBezTo>
                <a:cubicBezTo>
                  <a:pt x="1310" y="637"/>
                  <a:pt x="1315" y="631"/>
                  <a:pt x="1316" y="624"/>
                </a:cubicBezTo>
                <a:cubicBezTo>
                  <a:pt x="1322" y="616"/>
                  <a:pt x="1332" y="615"/>
                  <a:pt x="1340" y="618"/>
                </a:cubicBezTo>
                <a:cubicBezTo>
                  <a:pt x="1350" y="624"/>
                  <a:pt x="1363" y="635"/>
                  <a:pt x="1363" y="648"/>
                </a:cubicBezTo>
                <a:cubicBezTo>
                  <a:pt x="1359" y="661"/>
                  <a:pt x="1353" y="673"/>
                  <a:pt x="1341" y="678"/>
                </a:cubicBezTo>
                <a:cubicBezTo>
                  <a:pt x="1304" y="693"/>
                  <a:pt x="1265" y="676"/>
                  <a:pt x="1236" y="653"/>
                </a:cubicBezTo>
                <a:cubicBezTo>
                  <a:pt x="1209" y="622"/>
                  <a:pt x="1193" y="589"/>
                  <a:pt x="1175" y="554"/>
                </a:cubicBezTo>
                <a:cubicBezTo>
                  <a:pt x="1155" y="524"/>
                  <a:pt x="1119" y="513"/>
                  <a:pt x="1085" y="516"/>
                </a:cubicBezTo>
                <a:cubicBezTo>
                  <a:pt x="1067" y="521"/>
                  <a:pt x="1051" y="529"/>
                  <a:pt x="1036" y="542"/>
                </a:cubicBezTo>
                <a:cubicBezTo>
                  <a:pt x="1017" y="570"/>
                  <a:pt x="998" y="608"/>
                  <a:pt x="958" y="607"/>
                </a:cubicBezTo>
                <a:cubicBezTo>
                  <a:pt x="948" y="607"/>
                  <a:pt x="943" y="599"/>
                  <a:pt x="933" y="603"/>
                </a:cubicBezTo>
                <a:cubicBezTo>
                  <a:pt x="929" y="617"/>
                  <a:pt x="937" y="629"/>
                  <a:pt x="944" y="639"/>
                </a:cubicBezTo>
                <a:cubicBezTo>
                  <a:pt x="957" y="654"/>
                  <a:pt x="976" y="643"/>
                  <a:pt x="989" y="637"/>
                </a:cubicBezTo>
                <a:cubicBezTo>
                  <a:pt x="998" y="646"/>
                  <a:pt x="1004" y="661"/>
                  <a:pt x="1018" y="665"/>
                </a:cubicBezTo>
                <a:cubicBezTo>
                  <a:pt x="1030" y="669"/>
                  <a:pt x="1043" y="664"/>
                  <a:pt x="1053" y="656"/>
                </a:cubicBezTo>
                <a:cubicBezTo>
                  <a:pt x="1062" y="648"/>
                  <a:pt x="1058" y="637"/>
                  <a:pt x="1054" y="628"/>
                </a:cubicBezTo>
                <a:cubicBezTo>
                  <a:pt x="1052" y="624"/>
                  <a:pt x="1047" y="618"/>
                  <a:pt x="1041" y="619"/>
                </a:cubicBezTo>
                <a:cubicBezTo>
                  <a:pt x="1037" y="623"/>
                  <a:pt x="1039" y="632"/>
                  <a:pt x="1032" y="633"/>
                </a:cubicBezTo>
                <a:cubicBezTo>
                  <a:pt x="1023" y="634"/>
                  <a:pt x="1025" y="623"/>
                  <a:pt x="1019" y="619"/>
                </a:cubicBezTo>
                <a:cubicBezTo>
                  <a:pt x="1020" y="612"/>
                  <a:pt x="1027" y="608"/>
                  <a:pt x="1032" y="605"/>
                </a:cubicBezTo>
                <a:cubicBezTo>
                  <a:pt x="1047" y="604"/>
                  <a:pt x="1060" y="616"/>
                  <a:pt x="1066" y="630"/>
                </a:cubicBezTo>
                <a:cubicBezTo>
                  <a:pt x="1069" y="638"/>
                  <a:pt x="1066" y="652"/>
                  <a:pt x="1079" y="654"/>
                </a:cubicBezTo>
                <a:cubicBezTo>
                  <a:pt x="1089" y="657"/>
                  <a:pt x="1100" y="651"/>
                  <a:pt x="1106" y="642"/>
                </a:cubicBezTo>
                <a:cubicBezTo>
                  <a:pt x="1115" y="641"/>
                  <a:pt x="1127" y="643"/>
                  <a:pt x="1132" y="634"/>
                </a:cubicBezTo>
                <a:cubicBezTo>
                  <a:pt x="1135" y="629"/>
                  <a:pt x="1137" y="621"/>
                  <a:pt x="1133" y="615"/>
                </a:cubicBezTo>
                <a:cubicBezTo>
                  <a:pt x="1125" y="606"/>
                  <a:pt x="1118" y="618"/>
                  <a:pt x="1108" y="616"/>
                </a:cubicBezTo>
                <a:cubicBezTo>
                  <a:pt x="1097" y="611"/>
                  <a:pt x="1081" y="608"/>
                  <a:pt x="1079" y="593"/>
                </a:cubicBezTo>
                <a:cubicBezTo>
                  <a:pt x="1074" y="579"/>
                  <a:pt x="1079" y="565"/>
                  <a:pt x="1089" y="556"/>
                </a:cubicBezTo>
                <a:cubicBezTo>
                  <a:pt x="1101" y="549"/>
                  <a:pt x="1119" y="548"/>
                  <a:pt x="1130" y="556"/>
                </a:cubicBezTo>
                <a:cubicBezTo>
                  <a:pt x="1160" y="579"/>
                  <a:pt x="1159" y="617"/>
                  <a:pt x="1180" y="645"/>
                </a:cubicBezTo>
                <a:cubicBezTo>
                  <a:pt x="1206" y="690"/>
                  <a:pt x="1255" y="715"/>
                  <a:pt x="1305" y="721"/>
                </a:cubicBezTo>
                <a:cubicBezTo>
                  <a:pt x="1331" y="721"/>
                  <a:pt x="1359" y="715"/>
                  <a:pt x="1381" y="699"/>
                </a:cubicBezTo>
                <a:cubicBezTo>
                  <a:pt x="1386" y="692"/>
                  <a:pt x="1382" y="680"/>
                  <a:pt x="1385" y="672"/>
                </a:cubicBezTo>
                <a:cubicBezTo>
                  <a:pt x="1391" y="661"/>
                  <a:pt x="1402" y="647"/>
                  <a:pt x="1417" y="646"/>
                </a:cubicBezTo>
                <a:cubicBezTo>
                  <a:pt x="1420" y="645"/>
                  <a:pt x="1423" y="640"/>
                  <a:pt x="1421" y="636"/>
                </a:cubicBezTo>
                <a:cubicBezTo>
                  <a:pt x="1409" y="628"/>
                  <a:pt x="1390" y="621"/>
                  <a:pt x="1389" y="604"/>
                </a:cubicBezTo>
                <a:cubicBezTo>
                  <a:pt x="1388" y="595"/>
                  <a:pt x="1393" y="585"/>
                  <a:pt x="1402" y="580"/>
                </a:cubicBezTo>
                <a:cubicBezTo>
                  <a:pt x="1408" y="575"/>
                  <a:pt x="1417" y="581"/>
                  <a:pt x="1422" y="574"/>
                </a:cubicBezTo>
                <a:cubicBezTo>
                  <a:pt x="1420" y="566"/>
                  <a:pt x="1416" y="557"/>
                  <a:pt x="1408" y="554"/>
                </a:cubicBezTo>
                <a:cubicBezTo>
                  <a:pt x="1400" y="551"/>
                  <a:pt x="1391" y="545"/>
                  <a:pt x="1384" y="552"/>
                </a:cubicBezTo>
                <a:cubicBezTo>
                  <a:pt x="1382" y="555"/>
                  <a:pt x="1379" y="559"/>
                  <a:pt x="1375" y="559"/>
                </a:cubicBezTo>
                <a:cubicBezTo>
                  <a:pt x="1368" y="557"/>
                  <a:pt x="1365" y="551"/>
                  <a:pt x="1359" y="548"/>
                </a:cubicBezTo>
                <a:cubicBezTo>
                  <a:pt x="1348" y="547"/>
                  <a:pt x="1335" y="541"/>
                  <a:pt x="1326" y="551"/>
                </a:cubicBezTo>
                <a:cubicBezTo>
                  <a:pt x="1322" y="557"/>
                  <a:pt x="1316" y="564"/>
                  <a:pt x="1320" y="572"/>
                </a:cubicBezTo>
                <a:cubicBezTo>
                  <a:pt x="1324" y="580"/>
                  <a:pt x="1328" y="588"/>
                  <a:pt x="1337" y="590"/>
                </a:cubicBezTo>
                <a:cubicBezTo>
                  <a:pt x="1340" y="590"/>
                  <a:pt x="1344" y="589"/>
                  <a:pt x="1345" y="586"/>
                </a:cubicBezTo>
                <a:cubicBezTo>
                  <a:pt x="1345" y="582"/>
                  <a:pt x="1343" y="578"/>
                  <a:pt x="1346" y="575"/>
                </a:cubicBezTo>
                <a:cubicBezTo>
                  <a:pt x="1349" y="572"/>
                  <a:pt x="1353" y="574"/>
                  <a:pt x="1356" y="577"/>
                </a:cubicBezTo>
                <a:cubicBezTo>
                  <a:pt x="1358" y="582"/>
                  <a:pt x="1360" y="589"/>
                  <a:pt x="1355" y="593"/>
                </a:cubicBezTo>
                <a:cubicBezTo>
                  <a:pt x="1348" y="600"/>
                  <a:pt x="1338" y="602"/>
                  <a:pt x="1329" y="599"/>
                </a:cubicBezTo>
                <a:cubicBezTo>
                  <a:pt x="1315" y="590"/>
                  <a:pt x="1315" y="590"/>
                  <a:pt x="1315" y="590"/>
                </a:cubicBezTo>
                <a:cubicBezTo>
                  <a:pt x="1303" y="593"/>
                  <a:pt x="1288" y="596"/>
                  <a:pt x="1283" y="609"/>
                </a:cubicBezTo>
                <a:cubicBezTo>
                  <a:pt x="1279" y="619"/>
                  <a:pt x="1284" y="629"/>
                  <a:pt x="1288" y="638"/>
                </a:cubicBezTo>
                <a:cubicBezTo>
                  <a:pt x="1296" y="643"/>
                  <a:pt x="1303" y="648"/>
                  <a:pt x="1311" y="649"/>
                </a:cubicBezTo>
                <a:cubicBezTo>
                  <a:pt x="1314" y="653"/>
                  <a:pt x="1310" y="657"/>
                  <a:pt x="1306" y="657"/>
                </a:cubicBezTo>
                <a:cubicBezTo>
                  <a:pt x="1294" y="655"/>
                  <a:pt x="1280" y="650"/>
                  <a:pt x="1275" y="637"/>
                </a:cubicBezTo>
                <a:cubicBezTo>
                  <a:pt x="1267" y="627"/>
                  <a:pt x="1271" y="611"/>
                  <a:pt x="1276" y="600"/>
                </a:cubicBezTo>
                <a:cubicBezTo>
                  <a:pt x="1302" y="585"/>
                  <a:pt x="1272" y="559"/>
                  <a:pt x="1283" y="539"/>
                </a:cubicBezTo>
                <a:cubicBezTo>
                  <a:pt x="1287" y="521"/>
                  <a:pt x="1298" y="506"/>
                  <a:pt x="1310" y="491"/>
                </a:cubicBezTo>
                <a:cubicBezTo>
                  <a:pt x="1320" y="481"/>
                  <a:pt x="1331" y="491"/>
                  <a:pt x="1342" y="492"/>
                </a:cubicBezTo>
                <a:cubicBezTo>
                  <a:pt x="1361" y="503"/>
                  <a:pt x="1379" y="521"/>
                  <a:pt x="1392" y="539"/>
                </a:cubicBezTo>
                <a:cubicBezTo>
                  <a:pt x="1416" y="545"/>
                  <a:pt x="1416" y="545"/>
                  <a:pt x="1416" y="545"/>
                </a:cubicBezTo>
                <a:cubicBezTo>
                  <a:pt x="1425" y="556"/>
                  <a:pt x="1436" y="573"/>
                  <a:pt x="1427" y="589"/>
                </a:cubicBezTo>
                <a:cubicBezTo>
                  <a:pt x="1420" y="591"/>
                  <a:pt x="1408" y="582"/>
                  <a:pt x="1402" y="593"/>
                </a:cubicBezTo>
                <a:cubicBezTo>
                  <a:pt x="1398" y="598"/>
                  <a:pt x="1398" y="607"/>
                  <a:pt x="1404" y="613"/>
                </a:cubicBezTo>
                <a:cubicBezTo>
                  <a:pt x="1411" y="619"/>
                  <a:pt x="1419" y="626"/>
                  <a:pt x="1426" y="624"/>
                </a:cubicBezTo>
                <a:cubicBezTo>
                  <a:pt x="1430" y="613"/>
                  <a:pt x="1440" y="607"/>
                  <a:pt x="1450" y="603"/>
                </a:cubicBezTo>
                <a:cubicBezTo>
                  <a:pt x="1460" y="598"/>
                  <a:pt x="1470" y="609"/>
                  <a:pt x="1477" y="601"/>
                </a:cubicBezTo>
                <a:cubicBezTo>
                  <a:pt x="1473" y="587"/>
                  <a:pt x="1473" y="565"/>
                  <a:pt x="1488" y="555"/>
                </a:cubicBezTo>
                <a:cubicBezTo>
                  <a:pt x="1493" y="547"/>
                  <a:pt x="1503" y="552"/>
                  <a:pt x="1511" y="549"/>
                </a:cubicBezTo>
                <a:cubicBezTo>
                  <a:pt x="1515" y="541"/>
                  <a:pt x="1520" y="532"/>
                  <a:pt x="1521" y="523"/>
                </a:cubicBezTo>
                <a:cubicBezTo>
                  <a:pt x="1507" y="516"/>
                  <a:pt x="1495" y="502"/>
                  <a:pt x="1478" y="509"/>
                </a:cubicBezTo>
                <a:cubicBezTo>
                  <a:pt x="1471" y="514"/>
                  <a:pt x="1467" y="521"/>
                  <a:pt x="1466" y="530"/>
                </a:cubicBezTo>
                <a:cubicBezTo>
                  <a:pt x="1466" y="537"/>
                  <a:pt x="1475" y="543"/>
                  <a:pt x="1469" y="549"/>
                </a:cubicBezTo>
                <a:cubicBezTo>
                  <a:pt x="1464" y="555"/>
                  <a:pt x="1457" y="554"/>
                  <a:pt x="1451" y="557"/>
                </a:cubicBezTo>
                <a:cubicBezTo>
                  <a:pt x="1441" y="558"/>
                  <a:pt x="1435" y="553"/>
                  <a:pt x="1428" y="549"/>
                </a:cubicBezTo>
                <a:cubicBezTo>
                  <a:pt x="1421" y="537"/>
                  <a:pt x="1413" y="521"/>
                  <a:pt x="1422" y="507"/>
                </a:cubicBezTo>
                <a:cubicBezTo>
                  <a:pt x="1417" y="489"/>
                  <a:pt x="1397" y="488"/>
                  <a:pt x="1389" y="473"/>
                </a:cubicBezTo>
                <a:cubicBezTo>
                  <a:pt x="1379" y="457"/>
                  <a:pt x="1375" y="439"/>
                  <a:pt x="1373" y="420"/>
                </a:cubicBezTo>
                <a:cubicBezTo>
                  <a:pt x="1384" y="404"/>
                  <a:pt x="1400" y="395"/>
                  <a:pt x="1419" y="394"/>
                </a:cubicBezTo>
                <a:cubicBezTo>
                  <a:pt x="1438" y="390"/>
                  <a:pt x="1455" y="410"/>
                  <a:pt x="1471" y="395"/>
                </a:cubicBezTo>
                <a:cubicBezTo>
                  <a:pt x="1484" y="392"/>
                  <a:pt x="1495" y="399"/>
                  <a:pt x="1504" y="407"/>
                </a:cubicBezTo>
                <a:cubicBezTo>
                  <a:pt x="1510" y="410"/>
                  <a:pt x="1511" y="418"/>
                  <a:pt x="1505" y="421"/>
                </a:cubicBezTo>
                <a:cubicBezTo>
                  <a:pt x="1499" y="426"/>
                  <a:pt x="1502" y="435"/>
                  <a:pt x="1503" y="440"/>
                </a:cubicBezTo>
                <a:cubicBezTo>
                  <a:pt x="1508" y="450"/>
                  <a:pt x="1519" y="456"/>
                  <a:pt x="1530" y="455"/>
                </a:cubicBezTo>
                <a:cubicBezTo>
                  <a:pt x="1537" y="452"/>
                  <a:pt x="1542" y="443"/>
                  <a:pt x="1544" y="436"/>
                </a:cubicBezTo>
                <a:cubicBezTo>
                  <a:pt x="1541" y="387"/>
                  <a:pt x="1487" y="370"/>
                  <a:pt x="1453" y="347"/>
                </a:cubicBezTo>
                <a:cubicBezTo>
                  <a:pt x="1413" y="325"/>
                  <a:pt x="1392" y="284"/>
                  <a:pt x="1390" y="240"/>
                </a:cubicBezTo>
                <a:cubicBezTo>
                  <a:pt x="1389" y="198"/>
                  <a:pt x="1407" y="153"/>
                  <a:pt x="1443" y="129"/>
                </a:cubicBezTo>
                <a:cubicBezTo>
                  <a:pt x="1462" y="114"/>
                  <a:pt x="1493" y="98"/>
                  <a:pt x="1485" y="71"/>
                </a:cubicBezTo>
                <a:cubicBezTo>
                  <a:pt x="1482" y="65"/>
                  <a:pt x="1477" y="57"/>
                  <a:pt x="1469" y="57"/>
                </a:cubicBezTo>
                <a:cubicBezTo>
                  <a:pt x="1465" y="50"/>
                  <a:pt x="1476" y="50"/>
                  <a:pt x="1479" y="47"/>
                </a:cubicBezTo>
                <a:cubicBezTo>
                  <a:pt x="1493" y="44"/>
                  <a:pt x="1509" y="38"/>
                  <a:pt x="1520" y="51"/>
                </a:cubicBezTo>
                <a:cubicBezTo>
                  <a:pt x="1533" y="66"/>
                  <a:pt x="1533" y="66"/>
                  <a:pt x="1533" y="66"/>
                </a:cubicBezTo>
                <a:close/>
                <a:moveTo>
                  <a:pt x="1525" y="74"/>
                </a:moveTo>
                <a:cubicBezTo>
                  <a:pt x="1521" y="66"/>
                  <a:pt x="1514" y="59"/>
                  <a:pt x="1506" y="55"/>
                </a:cubicBezTo>
                <a:cubicBezTo>
                  <a:pt x="1501" y="53"/>
                  <a:pt x="1489" y="47"/>
                  <a:pt x="1487" y="56"/>
                </a:cubicBezTo>
                <a:cubicBezTo>
                  <a:pt x="1498" y="67"/>
                  <a:pt x="1498" y="81"/>
                  <a:pt x="1494" y="94"/>
                </a:cubicBezTo>
                <a:cubicBezTo>
                  <a:pt x="1472" y="130"/>
                  <a:pt x="1429" y="143"/>
                  <a:pt x="1413" y="180"/>
                </a:cubicBezTo>
                <a:cubicBezTo>
                  <a:pt x="1394" y="212"/>
                  <a:pt x="1397" y="259"/>
                  <a:pt x="1413" y="291"/>
                </a:cubicBezTo>
                <a:cubicBezTo>
                  <a:pt x="1440" y="341"/>
                  <a:pt x="1500" y="352"/>
                  <a:pt x="1537" y="390"/>
                </a:cubicBezTo>
                <a:cubicBezTo>
                  <a:pt x="1545" y="403"/>
                  <a:pt x="1552" y="417"/>
                  <a:pt x="1555" y="433"/>
                </a:cubicBezTo>
                <a:cubicBezTo>
                  <a:pt x="1555" y="440"/>
                  <a:pt x="1548" y="445"/>
                  <a:pt x="1548" y="452"/>
                </a:cubicBezTo>
                <a:cubicBezTo>
                  <a:pt x="1542" y="461"/>
                  <a:pt x="1531" y="467"/>
                  <a:pt x="1519" y="467"/>
                </a:cubicBezTo>
                <a:cubicBezTo>
                  <a:pt x="1508" y="463"/>
                  <a:pt x="1498" y="457"/>
                  <a:pt x="1493" y="445"/>
                </a:cubicBezTo>
                <a:cubicBezTo>
                  <a:pt x="1490" y="436"/>
                  <a:pt x="1490" y="425"/>
                  <a:pt x="1496" y="416"/>
                </a:cubicBezTo>
                <a:cubicBezTo>
                  <a:pt x="1492" y="409"/>
                  <a:pt x="1484" y="404"/>
                  <a:pt x="1476" y="405"/>
                </a:cubicBezTo>
                <a:cubicBezTo>
                  <a:pt x="1470" y="404"/>
                  <a:pt x="1472" y="409"/>
                  <a:pt x="1472" y="412"/>
                </a:cubicBezTo>
                <a:cubicBezTo>
                  <a:pt x="1471" y="417"/>
                  <a:pt x="1467" y="419"/>
                  <a:pt x="1463" y="419"/>
                </a:cubicBezTo>
                <a:cubicBezTo>
                  <a:pt x="1450" y="417"/>
                  <a:pt x="1458" y="433"/>
                  <a:pt x="1455" y="438"/>
                </a:cubicBezTo>
                <a:cubicBezTo>
                  <a:pt x="1458" y="444"/>
                  <a:pt x="1469" y="449"/>
                  <a:pt x="1469" y="458"/>
                </a:cubicBezTo>
                <a:cubicBezTo>
                  <a:pt x="1466" y="467"/>
                  <a:pt x="1466" y="478"/>
                  <a:pt x="1457" y="483"/>
                </a:cubicBezTo>
                <a:cubicBezTo>
                  <a:pt x="1452" y="482"/>
                  <a:pt x="1439" y="487"/>
                  <a:pt x="1440" y="478"/>
                </a:cubicBezTo>
                <a:cubicBezTo>
                  <a:pt x="1440" y="473"/>
                  <a:pt x="1446" y="472"/>
                  <a:pt x="1451" y="473"/>
                </a:cubicBezTo>
                <a:cubicBezTo>
                  <a:pt x="1456" y="473"/>
                  <a:pt x="1458" y="467"/>
                  <a:pt x="1459" y="463"/>
                </a:cubicBezTo>
                <a:cubicBezTo>
                  <a:pt x="1460" y="453"/>
                  <a:pt x="1449" y="451"/>
                  <a:pt x="1443" y="448"/>
                </a:cubicBezTo>
                <a:cubicBezTo>
                  <a:pt x="1436" y="448"/>
                  <a:pt x="1430" y="448"/>
                  <a:pt x="1425" y="452"/>
                </a:cubicBezTo>
                <a:cubicBezTo>
                  <a:pt x="1420" y="459"/>
                  <a:pt x="1416" y="468"/>
                  <a:pt x="1418" y="477"/>
                </a:cubicBezTo>
                <a:cubicBezTo>
                  <a:pt x="1420" y="489"/>
                  <a:pt x="1430" y="496"/>
                  <a:pt x="1437" y="504"/>
                </a:cubicBezTo>
                <a:cubicBezTo>
                  <a:pt x="1439" y="508"/>
                  <a:pt x="1434" y="509"/>
                  <a:pt x="1433" y="511"/>
                </a:cubicBezTo>
                <a:cubicBezTo>
                  <a:pt x="1428" y="515"/>
                  <a:pt x="1428" y="525"/>
                  <a:pt x="1431" y="531"/>
                </a:cubicBezTo>
                <a:cubicBezTo>
                  <a:pt x="1435" y="538"/>
                  <a:pt x="1442" y="550"/>
                  <a:pt x="1452" y="546"/>
                </a:cubicBezTo>
                <a:cubicBezTo>
                  <a:pt x="1464" y="543"/>
                  <a:pt x="1455" y="534"/>
                  <a:pt x="1457" y="525"/>
                </a:cubicBezTo>
                <a:cubicBezTo>
                  <a:pt x="1462" y="516"/>
                  <a:pt x="1463" y="499"/>
                  <a:pt x="1477" y="498"/>
                </a:cubicBezTo>
                <a:cubicBezTo>
                  <a:pt x="1500" y="488"/>
                  <a:pt x="1513" y="515"/>
                  <a:pt x="1534" y="511"/>
                </a:cubicBezTo>
                <a:cubicBezTo>
                  <a:pt x="1562" y="504"/>
                  <a:pt x="1573" y="472"/>
                  <a:pt x="1580" y="447"/>
                </a:cubicBezTo>
                <a:cubicBezTo>
                  <a:pt x="1579" y="419"/>
                  <a:pt x="1583" y="383"/>
                  <a:pt x="1566" y="359"/>
                </a:cubicBezTo>
                <a:cubicBezTo>
                  <a:pt x="1548" y="347"/>
                  <a:pt x="1537" y="325"/>
                  <a:pt x="1514" y="323"/>
                </a:cubicBezTo>
                <a:cubicBezTo>
                  <a:pt x="1493" y="319"/>
                  <a:pt x="1475" y="310"/>
                  <a:pt x="1458" y="296"/>
                </a:cubicBezTo>
                <a:cubicBezTo>
                  <a:pt x="1438" y="283"/>
                  <a:pt x="1429" y="260"/>
                  <a:pt x="1432" y="237"/>
                </a:cubicBezTo>
                <a:cubicBezTo>
                  <a:pt x="1431" y="215"/>
                  <a:pt x="1450" y="201"/>
                  <a:pt x="1466" y="192"/>
                </a:cubicBezTo>
                <a:cubicBezTo>
                  <a:pt x="1480" y="185"/>
                  <a:pt x="1497" y="194"/>
                  <a:pt x="1507" y="189"/>
                </a:cubicBezTo>
                <a:cubicBezTo>
                  <a:pt x="1507" y="197"/>
                  <a:pt x="1507" y="197"/>
                  <a:pt x="1507" y="197"/>
                </a:cubicBezTo>
                <a:cubicBezTo>
                  <a:pt x="1520" y="206"/>
                  <a:pt x="1523" y="222"/>
                  <a:pt x="1519" y="238"/>
                </a:cubicBezTo>
                <a:cubicBezTo>
                  <a:pt x="1516" y="247"/>
                  <a:pt x="1497" y="250"/>
                  <a:pt x="1507" y="261"/>
                </a:cubicBezTo>
                <a:cubicBezTo>
                  <a:pt x="1516" y="265"/>
                  <a:pt x="1528" y="268"/>
                  <a:pt x="1537" y="262"/>
                </a:cubicBezTo>
                <a:cubicBezTo>
                  <a:pt x="1544" y="255"/>
                  <a:pt x="1549" y="245"/>
                  <a:pt x="1547" y="236"/>
                </a:cubicBezTo>
                <a:cubicBezTo>
                  <a:pt x="1548" y="215"/>
                  <a:pt x="1578" y="208"/>
                  <a:pt x="1571" y="185"/>
                </a:cubicBezTo>
                <a:cubicBezTo>
                  <a:pt x="1571" y="177"/>
                  <a:pt x="1565" y="173"/>
                  <a:pt x="1559" y="170"/>
                </a:cubicBezTo>
                <a:cubicBezTo>
                  <a:pt x="1553" y="167"/>
                  <a:pt x="1548" y="168"/>
                  <a:pt x="1543" y="173"/>
                </a:cubicBezTo>
                <a:cubicBezTo>
                  <a:pt x="1540" y="174"/>
                  <a:pt x="1536" y="173"/>
                  <a:pt x="1532" y="172"/>
                </a:cubicBezTo>
                <a:cubicBezTo>
                  <a:pt x="1519" y="168"/>
                  <a:pt x="1503" y="163"/>
                  <a:pt x="1502" y="148"/>
                </a:cubicBezTo>
                <a:cubicBezTo>
                  <a:pt x="1501" y="140"/>
                  <a:pt x="1502" y="133"/>
                  <a:pt x="1507" y="128"/>
                </a:cubicBezTo>
                <a:cubicBezTo>
                  <a:pt x="1529" y="125"/>
                  <a:pt x="1507" y="143"/>
                  <a:pt x="1518" y="152"/>
                </a:cubicBezTo>
                <a:cubicBezTo>
                  <a:pt x="1523" y="158"/>
                  <a:pt x="1530" y="161"/>
                  <a:pt x="1540" y="161"/>
                </a:cubicBezTo>
                <a:cubicBezTo>
                  <a:pt x="1548" y="161"/>
                  <a:pt x="1552" y="151"/>
                  <a:pt x="1556" y="145"/>
                </a:cubicBezTo>
                <a:cubicBezTo>
                  <a:pt x="1560" y="134"/>
                  <a:pt x="1558" y="121"/>
                  <a:pt x="1551" y="114"/>
                </a:cubicBezTo>
                <a:cubicBezTo>
                  <a:pt x="1546" y="111"/>
                  <a:pt x="1542" y="105"/>
                  <a:pt x="1536" y="107"/>
                </a:cubicBezTo>
                <a:cubicBezTo>
                  <a:pt x="1518" y="103"/>
                  <a:pt x="1534" y="84"/>
                  <a:pt x="1525" y="74"/>
                </a:cubicBezTo>
                <a:close/>
                <a:moveTo>
                  <a:pt x="226" y="390"/>
                </a:moveTo>
                <a:cubicBezTo>
                  <a:pt x="209" y="381"/>
                  <a:pt x="190" y="375"/>
                  <a:pt x="169" y="379"/>
                </a:cubicBezTo>
                <a:cubicBezTo>
                  <a:pt x="155" y="378"/>
                  <a:pt x="162" y="393"/>
                  <a:pt x="159" y="400"/>
                </a:cubicBezTo>
                <a:cubicBezTo>
                  <a:pt x="162" y="406"/>
                  <a:pt x="153" y="421"/>
                  <a:pt x="166" y="421"/>
                </a:cubicBezTo>
                <a:cubicBezTo>
                  <a:pt x="186" y="431"/>
                  <a:pt x="189" y="453"/>
                  <a:pt x="188" y="473"/>
                </a:cubicBezTo>
                <a:cubicBezTo>
                  <a:pt x="204" y="469"/>
                  <a:pt x="219" y="458"/>
                  <a:pt x="230" y="442"/>
                </a:cubicBezTo>
                <a:cubicBezTo>
                  <a:pt x="233" y="434"/>
                  <a:pt x="244" y="425"/>
                  <a:pt x="238" y="414"/>
                </a:cubicBezTo>
                <a:cubicBezTo>
                  <a:pt x="229" y="410"/>
                  <a:pt x="216" y="406"/>
                  <a:pt x="206" y="413"/>
                </a:cubicBezTo>
                <a:cubicBezTo>
                  <a:pt x="204" y="415"/>
                  <a:pt x="206" y="418"/>
                  <a:pt x="208" y="419"/>
                </a:cubicBezTo>
                <a:cubicBezTo>
                  <a:pt x="212" y="422"/>
                  <a:pt x="209" y="427"/>
                  <a:pt x="207" y="431"/>
                </a:cubicBezTo>
                <a:cubicBezTo>
                  <a:pt x="202" y="434"/>
                  <a:pt x="194" y="435"/>
                  <a:pt x="191" y="429"/>
                </a:cubicBezTo>
                <a:cubicBezTo>
                  <a:pt x="184" y="422"/>
                  <a:pt x="187" y="411"/>
                  <a:pt x="194" y="405"/>
                </a:cubicBezTo>
                <a:cubicBezTo>
                  <a:pt x="206" y="399"/>
                  <a:pt x="220" y="399"/>
                  <a:pt x="234" y="398"/>
                </a:cubicBezTo>
                <a:cubicBezTo>
                  <a:pt x="226" y="390"/>
                  <a:pt x="226" y="390"/>
                  <a:pt x="226" y="390"/>
                </a:cubicBezTo>
                <a:close/>
                <a:moveTo>
                  <a:pt x="323" y="390"/>
                </a:moveTo>
                <a:cubicBezTo>
                  <a:pt x="317" y="382"/>
                  <a:pt x="309" y="377"/>
                  <a:pt x="299" y="378"/>
                </a:cubicBezTo>
                <a:cubicBezTo>
                  <a:pt x="294" y="379"/>
                  <a:pt x="289" y="379"/>
                  <a:pt x="286" y="384"/>
                </a:cubicBezTo>
                <a:cubicBezTo>
                  <a:pt x="282" y="391"/>
                  <a:pt x="279" y="401"/>
                  <a:pt x="284" y="408"/>
                </a:cubicBezTo>
                <a:cubicBezTo>
                  <a:pt x="288" y="414"/>
                  <a:pt x="294" y="419"/>
                  <a:pt x="301" y="421"/>
                </a:cubicBezTo>
                <a:cubicBezTo>
                  <a:pt x="311" y="424"/>
                  <a:pt x="318" y="416"/>
                  <a:pt x="325" y="411"/>
                </a:cubicBezTo>
                <a:cubicBezTo>
                  <a:pt x="332" y="405"/>
                  <a:pt x="328" y="396"/>
                  <a:pt x="323" y="390"/>
                </a:cubicBezTo>
                <a:close/>
                <a:moveTo>
                  <a:pt x="318" y="399"/>
                </a:moveTo>
                <a:cubicBezTo>
                  <a:pt x="315" y="392"/>
                  <a:pt x="307" y="385"/>
                  <a:pt x="298" y="389"/>
                </a:cubicBezTo>
                <a:cubicBezTo>
                  <a:pt x="292" y="391"/>
                  <a:pt x="292" y="397"/>
                  <a:pt x="292" y="402"/>
                </a:cubicBezTo>
                <a:cubicBezTo>
                  <a:pt x="295" y="407"/>
                  <a:pt x="301" y="410"/>
                  <a:pt x="307" y="410"/>
                </a:cubicBezTo>
                <a:cubicBezTo>
                  <a:pt x="312" y="408"/>
                  <a:pt x="319" y="407"/>
                  <a:pt x="318" y="399"/>
                </a:cubicBezTo>
                <a:close/>
                <a:moveTo>
                  <a:pt x="1336" y="413"/>
                </a:moveTo>
                <a:cubicBezTo>
                  <a:pt x="1331" y="411"/>
                  <a:pt x="1328" y="406"/>
                  <a:pt x="1326" y="402"/>
                </a:cubicBezTo>
                <a:cubicBezTo>
                  <a:pt x="1319" y="400"/>
                  <a:pt x="1313" y="396"/>
                  <a:pt x="1306" y="398"/>
                </a:cubicBezTo>
                <a:cubicBezTo>
                  <a:pt x="1299" y="401"/>
                  <a:pt x="1292" y="408"/>
                  <a:pt x="1293" y="418"/>
                </a:cubicBezTo>
                <a:cubicBezTo>
                  <a:pt x="1291" y="429"/>
                  <a:pt x="1297" y="438"/>
                  <a:pt x="1305" y="445"/>
                </a:cubicBezTo>
                <a:cubicBezTo>
                  <a:pt x="1316" y="450"/>
                  <a:pt x="1329" y="444"/>
                  <a:pt x="1337" y="436"/>
                </a:cubicBezTo>
                <a:cubicBezTo>
                  <a:pt x="1337" y="428"/>
                  <a:pt x="1341" y="420"/>
                  <a:pt x="1336" y="413"/>
                </a:cubicBezTo>
                <a:close/>
                <a:moveTo>
                  <a:pt x="1449" y="412"/>
                </a:moveTo>
                <a:cubicBezTo>
                  <a:pt x="1445" y="407"/>
                  <a:pt x="1439" y="408"/>
                  <a:pt x="1434" y="407"/>
                </a:cubicBezTo>
                <a:cubicBezTo>
                  <a:pt x="1422" y="405"/>
                  <a:pt x="1405" y="403"/>
                  <a:pt x="1396" y="413"/>
                </a:cubicBezTo>
                <a:cubicBezTo>
                  <a:pt x="1408" y="417"/>
                  <a:pt x="1423" y="415"/>
                  <a:pt x="1428" y="428"/>
                </a:cubicBezTo>
                <a:cubicBezTo>
                  <a:pt x="1424" y="435"/>
                  <a:pt x="1421" y="443"/>
                  <a:pt x="1412" y="443"/>
                </a:cubicBezTo>
                <a:cubicBezTo>
                  <a:pt x="1409" y="443"/>
                  <a:pt x="1404" y="441"/>
                  <a:pt x="1404" y="438"/>
                </a:cubicBezTo>
                <a:cubicBezTo>
                  <a:pt x="1404" y="434"/>
                  <a:pt x="1409" y="432"/>
                  <a:pt x="1412" y="429"/>
                </a:cubicBezTo>
                <a:cubicBezTo>
                  <a:pt x="1412" y="423"/>
                  <a:pt x="1402" y="427"/>
                  <a:pt x="1399" y="423"/>
                </a:cubicBezTo>
                <a:cubicBezTo>
                  <a:pt x="1393" y="424"/>
                  <a:pt x="1387" y="426"/>
                  <a:pt x="1384" y="431"/>
                </a:cubicBezTo>
                <a:cubicBezTo>
                  <a:pt x="1383" y="446"/>
                  <a:pt x="1391" y="461"/>
                  <a:pt x="1401" y="472"/>
                </a:cubicBezTo>
                <a:cubicBezTo>
                  <a:pt x="1409" y="477"/>
                  <a:pt x="1409" y="466"/>
                  <a:pt x="1410" y="461"/>
                </a:cubicBezTo>
                <a:cubicBezTo>
                  <a:pt x="1414" y="448"/>
                  <a:pt x="1423" y="436"/>
                  <a:pt x="1439" y="437"/>
                </a:cubicBezTo>
                <a:cubicBezTo>
                  <a:pt x="1447" y="433"/>
                  <a:pt x="1447" y="421"/>
                  <a:pt x="1449" y="412"/>
                </a:cubicBezTo>
                <a:close/>
                <a:moveTo>
                  <a:pt x="1329" y="422"/>
                </a:moveTo>
                <a:cubicBezTo>
                  <a:pt x="1324" y="414"/>
                  <a:pt x="1315" y="402"/>
                  <a:pt x="1306" y="410"/>
                </a:cubicBezTo>
                <a:cubicBezTo>
                  <a:pt x="1304" y="416"/>
                  <a:pt x="1313" y="416"/>
                  <a:pt x="1312" y="422"/>
                </a:cubicBezTo>
                <a:cubicBezTo>
                  <a:pt x="1311" y="426"/>
                  <a:pt x="1306" y="423"/>
                  <a:pt x="1304" y="425"/>
                </a:cubicBezTo>
                <a:cubicBezTo>
                  <a:pt x="1305" y="429"/>
                  <a:pt x="1305" y="429"/>
                  <a:pt x="1305" y="429"/>
                </a:cubicBezTo>
                <a:cubicBezTo>
                  <a:pt x="1306" y="435"/>
                  <a:pt x="1313" y="438"/>
                  <a:pt x="1320" y="436"/>
                </a:cubicBezTo>
                <a:cubicBezTo>
                  <a:pt x="1325" y="434"/>
                  <a:pt x="1330" y="429"/>
                  <a:pt x="1329" y="422"/>
                </a:cubicBezTo>
                <a:close/>
                <a:moveTo>
                  <a:pt x="302" y="470"/>
                </a:moveTo>
                <a:cubicBezTo>
                  <a:pt x="301" y="466"/>
                  <a:pt x="297" y="463"/>
                  <a:pt x="292" y="463"/>
                </a:cubicBezTo>
                <a:cubicBezTo>
                  <a:pt x="270" y="466"/>
                  <a:pt x="248" y="480"/>
                  <a:pt x="240" y="501"/>
                </a:cubicBezTo>
                <a:cubicBezTo>
                  <a:pt x="239" y="505"/>
                  <a:pt x="232" y="509"/>
                  <a:pt x="237" y="513"/>
                </a:cubicBezTo>
                <a:cubicBezTo>
                  <a:pt x="253" y="518"/>
                  <a:pt x="268" y="532"/>
                  <a:pt x="275" y="546"/>
                </a:cubicBezTo>
                <a:cubicBezTo>
                  <a:pt x="287" y="544"/>
                  <a:pt x="302" y="541"/>
                  <a:pt x="316" y="542"/>
                </a:cubicBezTo>
                <a:cubicBezTo>
                  <a:pt x="324" y="527"/>
                  <a:pt x="319" y="515"/>
                  <a:pt x="319" y="498"/>
                </a:cubicBezTo>
                <a:cubicBezTo>
                  <a:pt x="316" y="495"/>
                  <a:pt x="316" y="495"/>
                  <a:pt x="316" y="495"/>
                </a:cubicBezTo>
                <a:cubicBezTo>
                  <a:pt x="315" y="495"/>
                  <a:pt x="316" y="498"/>
                  <a:pt x="316" y="499"/>
                </a:cubicBezTo>
                <a:cubicBezTo>
                  <a:pt x="311" y="511"/>
                  <a:pt x="301" y="522"/>
                  <a:pt x="287" y="524"/>
                </a:cubicBezTo>
                <a:cubicBezTo>
                  <a:pt x="277" y="526"/>
                  <a:pt x="270" y="518"/>
                  <a:pt x="264" y="512"/>
                </a:cubicBezTo>
                <a:cubicBezTo>
                  <a:pt x="263" y="502"/>
                  <a:pt x="263" y="491"/>
                  <a:pt x="273" y="484"/>
                </a:cubicBezTo>
                <a:cubicBezTo>
                  <a:pt x="280" y="480"/>
                  <a:pt x="288" y="485"/>
                  <a:pt x="293" y="490"/>
                </a:cubicBezTo>
                <a:cubicBezTo>
                  <a:pt x="295" y="494"/>
                  <a:pt x="294" y="499"/>
                  <a:pt x="290" y="502"/>
                </a:cubicBezTo>
                <a:cubicBezTo>
                  <a:pt x="286" y="505"/>
                  <a:pt x="282" y="501"/>
                  <a:pt x="278" y="500"/>
                </a:cubicBezTo>
                <a:cubicBezTo>
                  <a:pt x="276" y="501"/>
                  <a:pt x="274" y="503"/>
                  <a:pt x="275" y="506"/>
                </a:cubicBezTo>
                <a:cubicBezTo>
                  <a:pt x="276" y="513"/>
                  <a:pt x="286" y="512"/>
                  <a:pt x="292" y="511"/>
                </a:cubicBezTo>
                <a:cubicBezTo>
                  <a:pt x="306" y="502"/>
                  <a:pt x="305" y="483"/>
                  <a:pt x="302" y="470"/>
                </a:cubicBezTo>
                <a:close/>
                <a:moveTo>
                  <a:pt x="84" y="511"/>
                </a:moveTo>
                <a:cubicBezTo>
                  <a:pt x="79" y="497"/>
                  <a:pt x="65" y="490"/>
                  <a:pt x="52" y="485"/>
                </a:cubicBezTo>
                <a:cubicBezTo>
                  <a:pt x="39" y="483"/>
                  <a:pt x="23" y="487"/>
                  <a:pt x="15" y="499"/>
                </a:cubicBezTo>
                <a:cubicBezTo>
                  <a:pt x="17" y="504"/>
                  <a:pt x="23" y="507"/>
                  <a:pt x="27" y="510"/>
                </a:cubicBezTo>
                <a:cubicBezTo>
                  <a:pt x="50" y="534"/>
                  <a:pt x="20" y="559"/>
                  <a:pt x="18" y="584"/>
                </a:cubicBezTo>
                <a:cubicBezTo>
                  <a:pt x="17" y="595"/>
                  <a:pt x="20" y="605"/>
                  <a:pt x="30" y="612"/>
                </a:cubicBezTo>
                <a:cubicBezTo>
                  <a:pt x="38" y="621"/>
                  <a:pt x="54" y="613"/>
                  <a:pt x="61" y="624"/>
                </a:cubicBezTo>
                <a:cubicBezTo>
                  <a:pt x="62" y="648"/>
                  <a:pt x="62" y="648"/>
                  <a:pt x="62" y="648"/>
                </a:cubicBezTo>
                <a:cubicBezTo>
                  <a:pt x="66" y="662"/>
                  <a:pt x="79" y="671"/>
                  <a:pt x="93" y="674"/>
                </a:cubicBezTo>
                <a:cubicBezTo>
                  <a:pt x="121" y="683"/>
                  <a:pt x="140" y="648"/>
                  <a:pt x="168" y="665"/>
                </a:cubicBezTo>
                <a:cubicBezTo>
                  <a:pt x="178" y="669"/>
                  <a:pt x="181" y="683"/>
                  <a:pt x="193" y="677"/>
                </a:cubicBezTo>
                <a:cubicBezTo>
                  <a:pt x="201" y="667"/>
                  <a:pt x="204" y="652"/>
                  <a:pt x="199" y="638"/>
                </a:cubicBezTo>
                <a:cubicBezTo>
                  <a:pt x="192" y="631"/>
                  <a:pt x="185" y="621"/>
                  <a:pt x="173" y="623"/>
                </a:cubicBezTo>
                <a:cubicBezTo>
                  <a:pt x="165" y="623"/>
                  <a:pt x="167" y="614"/>
                  <a:pt x="167" y="609"/>
                </a:cubicBezTo>
                <a:cubicBezTo>
                  <a:pt x="160" y="596"/>
                  <a:pt x="146" y="589"/>
                  <a:pt x="131" y="590"/>
                </a:cubicBezTo>
                <a:cubicBezTo>
                  <a:pt x="121" y="595"/>
                  <a:pt x="111" y="604"/>
                  <a:pt x="115" y="618"/>
                </a:cubicBezTo>
                <a:cubicBezTo>
                  <a:pt x="118" y="628"/>
                  <a:pt x="131" y="617"/>
                  <a:pt x="135" y="627"/>
                </a:cubicBezTo>
                <a:cubicBezTo>
                  <a:pt x="140" y="631"/>
                  <a:pt x="134" y="635"/>
                  <a:pt x="132" y="636"/>
                </a:cubicBezTo>
                <a:cubicBezTo>
                  <a:pt x="122" y="638"/>
                  <a:pt x="113" y="637"/>
                  <a:pt x="107" y="628"/>
                </a:cubicBezTo>
                <a:cubicBezTo>
                  <a:pt x="104" y="618"/>
                  <a:pt x="102" y="604"/>
                  <a:pt x="107" y="596"/>
                </a:cubicBezTo>
                <a:cubicBezTo>
                  <a:pt x="113" y="585"/>
                  <a:pt x="122" y="579"/>
                  <a:pt x="134" y="578"/>
                </a:cubicBezTo>
                <a:cubicBezTo>
                  <a:pt x="150" y="576"/>
                  <a:pt x="161" y="586"/>
                  <a:pt x="174" y="595"/>
                </a:cubicBezTo>
                <a:cubicBezTo>
                  <a:pt x="181" y="595"/>
                  <a:pt x="185" y="590"/>
                  <a:pt x="190" y="586"/>
                </a:cubicBezTo>
                <a:cubicBezTo>
                  <a:pt x="192" y="578"/>
                  <a:pt x="193" y="566"/>
                  <a:pt x="187" y="559"/>
                </a:cubicBezTo>
                <a:cubicBezTo>
                  <a:pt x="181" y="551"/>
                  <a:pt x="168" y="554"/>
                  <a:pt x="158" y="552"/>
                </a:cubicBezTo>
                <a:cubicBezTo>
                  <a:pt x="153" y="553"/>
                  <a:pt x="148" y="547"/>
                  <a:pt x="151" y="540"/>
                </a:cubicBezTo>
                <a:cubicBezTo>
                  <a:pt x="139" y="535"/>
                  <a:pt x="151" y="523"/>
                  <a:pt x="142" y="517"/>
                </a:cubicBezTo>
                <a:cubicBezTo>
                  <a:pt x="139" y="512"/>
                  <a:pt x="132" y="513"/>
                  <a:pt x="128" y="514"/>
                </a:cubicBezTo>
                <a:cubicBezTo>
                  <a:pt x="118" y="518"/>
                  <a:pt x="120" y="530"/>
                  <a:pt x="118" y="539"/>
                </a:cubicBezTo>
                <a:cubicBezTo>
                  <a:pt x="126" y="557"/>
                  <a:pt x="115" y="577"/>
                  <a:pt x="102" y="589"/>
                </a:cubicBezTo>
                <a:cubicBezTo>
                  <a:pt x="91" y="591"/>
                  <a:pt x="82" y="592"/>
                  <a:pt x="72" y="589"/>
                </a:cubicBezTo>
                <a:cubicBezTo>
                  <a:pt x="63" y="584"/>
                  <a:pt x="62" y="574"/>
                  <a:pt x="58" y="566"/>
                </a:cubicBezTo>
                <a:cubicBezTo>
                  <a:pt x="59" y="562"/>
                  <a:pt x="63" y="556"/>
                  <a:pt x="70" y="557"/>
                </a:cubicBezTo>
                <a:cubicBezTo>
                  <a:pt x="84" y="559"/>
                  <a:pt x="71" y="572"/>
                  <a:pt x="78" y="578"/>
                </a:cubicBezTo>
                <a:cubicBezTo>
                  <a:pt x="82" y="579"/>
                  <a:pt x="89" y="582"/>
                  <a:pt x="93" y="578"/>
                </a:cubicBezTo>
                <a:cubicBezTo>
                  <a:pt x="102" y="575"/>
                  <a:pt x="108" y="566"/>
                  <a:pt x="109" y="556"/>
                </a:cubicBezTo>
                <a:cubicBezTo>
                  <a:pt x="109" y="545"/>
                  <a:pt x="98" y="539"/>
                  <a:pt x="89" y="533"/>
                </a:cubicBezTo>
                <a:cubicBezTo>
                  <a:pt x="87" y="526"/>
                  <a:pt x="89" y="517"/>
                  <a:pt x="84" y="511"/>
                </a:cubicBezTo>
                <a:close/>
                <a:moveTo>
                  <a:pt x="620" y="583"/>
                </a:moveTo>
                <a:cubicBezTo>
                  <a:pt x="590" y="536"/>
                  <a:pt x="544" y="499"/>
                  <a:pt x="488" y="497"/>
                </a:cubicBezTo>
                <a:cubicBezTo>
                  <a:pt x="471" y="500"/>
                  <a:pt x="455" y="508"/>
                  <a:pt x="439" y="516"/>
                </a:cubicBezTo>
                <a:cubicBezTo>
                  <a:pt x="397" y="537"/>
                  <a:pt x="377" y="577"/>
                  <a:pt x="351" y="614"/>
                </a:cubicBezTo>
                <a:cubicBezTo>
                  <a:pt x="316" y="636"/>
                  <a:pt x="316" y="636"/>
                  <a:pt x="316" y="636"/>
                </a:cubicBezTo>
                <a:cubicBezTo>
                  <a:pt x="304" y="636"/>
                  <a:pt x="287" y="635"/>
                  <a:pt x="277" y="625"/>
                </a:cubicBezTo>
                <a:cubicBezTo>
                  <a:pt x="275" y="616"/>
                  <a:pt x="273" y="604"/>
                  <a:pt x="276" y="596"/>
                </a:cubicBezTo>
                <a:cubicBezTo>
                  <a:pt x="280" y="586"/>
                  <a:pt x="291" y="584"/>
                  <a:pt x="301" y="581"/>
                </a:cubicBezTo>
                <a:cubicBezTo>
                  <a:pt x="309" y="581"/>
                  <a:pt x="317" y="588"/>
                  <a:pt x="324" y="583"/>
                </a:cubicBezTo>
                <a:cubicBezTo>
                  <a:pt x="327" y="575"/>
                  <a:pt x="325" y="567"/>
                  <a:pt x="319" y="562"/>
                </a:cubicBezTo>
                <a:cubicBezTo>
                  <a:pt x="310" y="556"/>
                  <a:pt x="299" y="554"/>
                  <a:pt x="287" y="555"/>
                </a:cubicBezTo>
                <a:cubicBezTo>
                  <a:pt x="279" y="559"/>
                  <a:pt x="267" y="560"/>
                  <a:pt x="266" y="572"/>
                </a:cubicBezTo>
                <a:cubicBezTo>
                  <a:pt x="258" y="582"/>
                  <a:pt x="243" y="582"/>
                  <a:pt x="232" y="579"/>
                </a:cubicBezTo>
                <a:cubicBezTo>
                  <a:pt x="227" y="577"/>
                  <a:pt x="219" y="572"/>
                  <a:pt x="222" y="565"/>
                </a:cubicBezTo>
                <a:cubicBezTo>
                  <a:pt x="223" y="559"/>
                  <a:pt x="229" y="557"/>
                  <a:pt x="234" y="557"/>
                </a:cubicBezTo>
                <a:cubicBezTo>
                  <a:pt x="237" y="558"/>
                  <a:pt x="241" y="564"/>
                  <a:pt x="243" y="568"/>
                </a:cubicBezTo>
                <a:cubicBezTo>
                  <a:pt x="249" y="572"/>
                  <a:pt x="255" y="568"/>
                  <a:pt x="258" y="563"/>
                </a:cubicBezTo>
                <a:cubicBezTo>
                  <a:pt x="266" y="557"/>
                  <a:pt x="260" y="548"/>
                  <a:pt x="258" y="541"/>
                </a:cubicBezTo>
                <a:cubicBezTo>
                  <a:pt x="248" y="529"/>
                  <a:pt x="231" y="524"/>
                  <a:pt x="217" y="529"/>
                </a:cubicBezTo>
                <a:cubicBezTo>
                  <a:pt x="210" y="535"/>
                  <a:pt x="205" y="524"/>
                  <a:pt x="199" y="523"/>
                </a:cubicBezTo>
                <a:cubicBezTo>
                  <a:pt x="189" y="518"/>
                  <a:pt x="178" y="523"/>
                  <a:pt x="170" y="530"/>
                </a:cubicBezTo>
                <a:cubicBezTo>
                  <a:pt x="169" y="534"/>
                  <a:pt x="164" y="537"/>
                  <a:pt x="167" y="540"/>
                </a:cubicBezTo>
                <a:cubicBezTo>
                  <a:pt x="179" y="545"/>
                  <a:pt x="194" y="547"/>
                  <a:pt x="199" y="560"/>
                </a:cubicBezTo>
                <a:cubicBezTo>
                  <a:pt x="205" y="569"/>
                  <a:pt x="201" y="580"/>
                  <a:pt x="199" y="589"/>
                </a:cubicBezTo>
                <a:cubicBezTo>
                  <a:pt x="195" y="597"/>
                  <a:pt x="186" y="601"/>
                  <a:pt x="178" y="605"/>
                </a:cubicBezTo>
                <a:cubicBezTo>
                  <a:pt x="176" y="618"/>
                  <a:pt x="194" y="614"/>
                  <a:pt x="199" y="622"/>
                </a:cubicBezTo>
                <a:cubicBezTo>
                  <a:pt x="210" y="631"/>
                  <a:pt x="209" y="644"/>
                  <a:pt x="220" y="649"/>
                </a:cubicBezTo>
                <a:cubicBezTo>
                  <a:pt x="252" y="675"/>
                  <a:pt x="300" y="677"/>
                  <a:pt x="339" y="668"/>
                </a:cubicBezTo>
                <a:cubicBezTo>
                  <a:pt x="370" y="655"/>
                  <a:pt x="397" y="632"/>
                  <a:pt x="414" y="602"/>
                </a:cubicBezTo>
                <a:cubicBezTo>
                  <a:pt x="434" y="578"/>
                  <a:pt x="449" y="541"/>
                  <a:pt x="483" y="536"/>
                </a:cubicBezTo>
                <a:cubicBezTo>
                  <a:pt x="494" y="536"/>
                  <a:pt x="505" y="536"/>
                  <a:pt x="513" y="545"/>
                </a:cubicBezTo>
                <a:cubicBezTo>
                  <a:pt x="527" y="552"/>
                  <a:pt x="532" y="569"/>
                  <a:pt x="531" y="586"/>
                </a:cubicBezTo>
                <a:cubicBezTo>
                  <a:pt x="527" y="591"/>
                  <a:pt x="526" y="597"/>
                  <a:pt x="519" y="601"/>
                </a:cubicBezTo>
                <a:cubicBezTo>
                  <a:pt x="510" y="603"/>
                  <a:pt x="496" y="610"/>
                  <a:pt x="488" y="598"/>
                </a:cubicBezTo>
                <a:cubicBezTo>
                  <a:pt x="481" y="594"/>
                  <a:pt x="474" y="597"/>
                  <a:pt x="470" y="603"/>
                </a:cubicBezTo>
                <a:cubicBezTo>
                  <a:pt x="463" y="609"/>
                  <a:pt x="458" y="619"/>
                  <a:pt x="461" y="630"/>
                </a:cubicBezTo>
                <a:cubicBezTo>
                  <a:pt x="463" y="637"/>
                  <a:pt x="468" y="646"/>
                  <a:pt x="475" y="652"/>
                </a:cubicBezTo>
                <a:cubicBezTo>
                  <a:pt x="485" y="654"/>
                  <a:pt x="494" y="656"/>
                  <a:pt x="503" y="651"/>
                </a:cubicBezTo>
                <a:cubicBezTo>
                  <a:pt x="512" y="647"/>
                  <a:pt x="513" y="660"/>
                  <a:pt x="517" y="665"/>
                </a:cubicBezTo>
                <a:cubicBezTo>
                  <a:pt x="523" y="669"/>
                  <a:pt x="530" y="671"/>
                  <a:pt x="538" y="670"/>
                </a:cubicBezTo>
                <a:cubicBezTo>
                  <a:pt x="545" y="666"/>
                  <a:pt x="556" y="664"/>
                  <a:pt x="556" y="654"/>
                </a:cubicBezTo>
                <a:cubicBezTo>
                  <a:pt x="549" y="643"/>
                  <a:pt x="539" y="633"/>
                  <a:pt x="542" y="618"/>
                </a:cubicBezTo>
                <a:cubicBezTo>
                  <a:pt x="545" y="609"/>
                  <a:pt x="550" y="598"/>
                  <a:pt x="559" y="596"/>
                </a:cubicBezTo>
                <a:cubicBezTo>
                  <a:pt x="571" y="593"/>
                  <a:pt x="585" y="593"/>
                  <a:pt x="593" y="601"/>
                </a:cubicBezTo>
                <a:cubicBezTo>
                  <a:pt x="594" y="606"/>
                  <a:pt x="598" y="612"/>
                  <a:pt x="592" y="616"/>
                </a:cubicBezTo>
                <a:cubicBezTo>
                  <a:pt x="579" y="625"/>
                  <a:pt x="582" y="601"/>
                  <a:pt x="569" y="607"/>
                </a:cubicBezTo>
                <a:cubicBezTo>
                  <a:pt x="561" y="604"/>
                  <a:pt x="559" y="612"/>
                  <a:pt x="555" y="616"/>
                </a:cubicBezTo>
                <a:cubicBezTo>
                  <a:pt x="548" y="626"/>
                  <a:pt x="555" y="637"/>
                  <a:pt x="562" y="645"/>
                </a:cubicBezTo>
                <a:cubicBezTo>
                  <a:pt x="577" y="649"/>
                  <a:pt x="589" y="662"/>
                  <a:pt x="605" y="657"/>
                </a:cubicBezTo>
                <a:cubicBezTo>
                  <a:pt x="618" y="658"/>
                  <a:pt x="617" y="641"/>
                  <a:pt x="627" y="638"/>
                </a:cubicBezTo>
                <a:cubicBezTo>
                  <a:pt x="639" y="645"/>
                  <a:pt x="655" y="646"/>
                  <a:pt x="668" y="640"/>
                </a:cubicBezTo>
                <a:cubicBezTo>
                  <a:pt x="676" y="627"/>
                  <a:pt x="688" y="613"/>
                  <a:pt x="683" y="596"/>
                </a:cubicBezTo>
                <a:cubicBezTo>
                  <a:pt x="682" y="583"/>
                  <a:pt x="671" y="594"/>
                  <a:pt x="666" y="595"/>
                </a:cubicBezTo>
                <a:cubicBezTo>
                  <a:pt x="650" y="601"/>
                  <a:pt x="632" y="595"/>
                  <a:pt x="620" y="583"/>
                </a:cubicBezTo>
                <a:close/>
                <a:moveTo>
                  <a:pt x="1373" y="533"/>
                </a:moveTo>
                <a:cubicBezTo>
                  <a:pt x="1360" y="517"/>
                  <a:pt x="1344" y="498"/>
                  <a:pt x="1322" y="502"/>
                </a:cubicBezTo>
                <a:cubicBezTo>
                  <a:pt x="1319" y="507"/>
                  <a:pt x="1320" y="513"/>
                  <a:pt x="1323" y="517"/>
                </a:cubicBezTo>
                <a:cubicBezTo>
                  <a:pt x="1339" y="516"/>
                  <a:pt x="1333" y="539"/>
                  <a:pt x="1349" y="536"/>
                </a:cubicBezTo>
                <a:cubicBezTo>
                  <a:pt x="1359" y="531"/>
                  <a:pt x="1375" y="551"/>
                  <a:pt x="1373" y="533"/>
                </a:cubicBezTo>
                <a:close/>
                <a:moveTo>
                  <a:pt x="1320" y="531"/>
                </a:moveTo>
                <a:cubicBezTo>
                  <a:pt x="1315" y="525"/>
                  <a:pt x="1315" y="516"/>
                  <a:pt x="1308" y="513"/>
                </a:cubicBezTo>
                <a:cubicBezTo>
                  <a:pt x="1294" y="530"/>
                  <a:pt x="1287" y="548"/>
                  <a:pt x="1293" y="571"/>
                </a:cubicBezTo>
                <a:cubicBezTo>
                  <a:pt x="1294" y="579"/>
                  <a:pt x="1303" y="580"/>
                  <a:pt x="1308" y="579"/>
                </a:cubicBezTo>
                <a:cubicBezTo>
                  <a:pt x="1312" y="569"/>
                  <a:pt x="1306" y="556"/>
                  <a:pt x="1314" y="549"/>
                </a:cubicBezTo>
                <a:cubicBezTo>
                  <a:pt x="1314" y="541"/>
                  <a:pt x="1332" y="538"/>
                  <a:pt x="1320" y="531"/>
                </a:cubicBezTo>
                <a:close/>
                <a:moveTo>
                  <a:pt x="1588" y="534"/>
                </a:moveTo>
                <a:cubicBezTo>
                  <a:pt x="1585" y="526"/>
                  <a:pt x="1578" y="522"/>
                  <a:pt x="1571" y="519"/>
                </a:cubicBezTo>
                <a:cubicBezTo>
                  <a:pt x="1560" y="515"/>
                  <a:pt x="1545" y="517"/>
                  <a:pt x="1537" y="524"/>
                </a:cubicBezTo>
                <a:cubicBezTo>
                  <a:pt x="1524" y="530"/>
                  <a:pt x="1525" y="545"/>
                  <a:pt x="1525" y="557"/>
                </a:cubicBezTo>
                <a:cubicBezTo>
                  <a:pt x="1517" y="567"/>
                  <a:pt x="1507" y="556"/>
                  <a:pt x="1498" y="560"/>
                </a:cubicBezTo>
                <a:cubicBezTo>
                  <a:pt x="1491" y="564"/>
                  <a:pt x="1487" y="571"/>
                  <a:pt x="1486" y="578"/>
                </a:cubicBezTo>
                <a:cubicBezTo>
                  <a:pt x="1487" y="587"/>
                  <a:pt x="1485" y="598"/>
                  <a:pt x="1495" y="603"/>
                </a:cubicBezTo>
                <a:cubicBezTo>
                  <a:pt x="1500" y="608"/>
                  <a:pt x="1505" y="610"/>
                  <a:pt x="1513" y="609"/>
                </a:cubicBezTo>
                <a:cubicBezTo>
                  <a:pt x="1525" y="612"/>
                  <a:pt x="1521" y="598"/>
                  <a:pt x="1525" y="593"/>
                </a:cubicBezTo>
                <a:cubicBezTo>
                  <a:pt x="1528" y="592"/>
                  <a:pt x="1531" y="592"/>
                  <a:pt x="1533" y="595"/>
                </a:cubicBezTo>
                <a:cubicBezTo>
                  <a:pt x="1538" y="598"/>
                  <a:pt x="1536" y="604"/>
                  <a:pt x="1534" y="609"/>
                </a:cubicBezTo>
                <a:cubicBezTo>
                  <a:pt x="1525" y="618"/>
                  <a:pt x="1514" y="622"/>
                  <a:pt x="1502" y="620"/>
                </a:cubicBezTo>
                <a:cubicBezTo>
                  <a:pt x="1494" y="631"/>
                  <a:pt x="1502" y="648"/>
                  <a:pt x="1492" y="659"/>
                </a:cubicBezTo>
                <a:cubicBezTo>
                  <a:pt x="1485" y="666"/>
                  <a:pt x="1476" y="664"/>
                  <a:pt x="1468" y="664"/>
                </a:cubicBezTo>
                <a:cubicBezTo>
                  <a:pt x="1463" y="662"/>
                  <a:pt x="1460" y="657"/>
                  <a:pt x="1461" y="651"/>
                </a:cubicBezTo>
                <a:cubicBezTo>
                  <a:pt x="1467" y="638"/>
                  <a:pt x="1477" y="658"/>
                  <a:pt x="1486" y="649"/>
                </a:cubicBezTo>
                <a:cubicBezTo>
                  <a:pt x="1490" y="641"/>
                  <a:pt x="1490" y="631"/>
                  <a:pt x="1484" y="624"/>
                </a:cubicBezTo>
                <a:cubicBezTo>
                  <a:pt x="1476" y="617"/>
                  <a:pt x="1466" y="613"/>
                  <a:pt x="1456" y="614"/>
                </a:cubicBezTo>
                <a:cubicBezTo>
                  <a:pt x="1444" y="618"/>
                  <a:pt x="1429" y="626"/>
                  <a:pt x="1431" y="640"/>
                </a:cubicBezTo>
                <a:cubicBezTo>
                  <a:pt x="1432" y="645"/>
                  <a:pt x="1437" y="651"/>
                  <a:pt x="1430" y="656"/>
                </a:cubicBezTo>
                <a:cubicBezTo>
                  <a:pt x="1414" y="655"/>
                  <a:pt x="1398" y="664"/>
                  <a:pt x="1392" y="679"/>
                </a:cubicBezTo>
                <a:cubicBezTo>
                  <a:pt x="1392" y="692"/>
                  <a:pt x="1392" y="711"/>
                  <a:pt x="1405" y="717"/>
                </a:cubicBezTo>
                <a:cubicBezTo>
                  <a:pt x="1408" y="708"/>
                  <a:pt x="1411" y="699"/>
                  <a:pt x="1419" y="692"/>
                </a:cubicBezTo>
                <a:cubicBezTo>
                  <a:pt x="1427" y="687"/>
                  <a:pt x="1440" y="685"/>
                  <a:pt x="1451" y="689"/>
                </a:cubicBezTo>
                <a:cubicBezTo>
                  <a:pt x="1465" y="696"/>
                  <a:pt x="1478" y="709"/>
                  <a:pt x="1495" y="712"/>
                </a:cubicBezTo>
                <a:cubicBezTo>
                  <a:pt x="1504" y="712"/>
                  <a:pt x="1513" y="708"/>
                  <a:pt x="1521" y="701"/>
                </a:cubicBezTo>
                <a:cubicBezTo>
                  <a:pt x="1530" y="695"/>
                  <a:pt x="1535" y="684"/>
                  <a:pt x="1533" y="674"/>
                </a:cubicBezTo>
                <a:cubicBezTo>
                  <a:pt x="1532" y="668"/>
                  <a:pt x="1527" y="662"/>
                  <a:pt x="1530" y="657"/>
                </a:cubicBezTo>
                <a:cubicBezTo>
                  <a:pt x="1545" y="655"/>
                  <a:pt x="1564" y="656"/>
                  <a:pt x="1575" y="639"/>
                </a:cubicBezTo>
                <a:cubicBezTo>
                  <a:pt x="1589" y="616"/>
                  <a:pt x="1563" y="598"/>
                  <a:pt x="1561" y="576"/>
                </a:cubicBezTo>
                <a:cubicBezTo>
                  <a:pt x="1562" y="563"/>
                  <a:pt x="1565" y="552"/>
                  <a:pt x="1574" y="542"/>
                </a:cubicBezTo>
                <a:cubicBezTo>
                  <a:pt x="1578" y="538"/>
                  <a:pt x="1584" y="538"/>
                  <a:pt x="1588" y="534"/>
                </a:cubicBezTo>
                <a:close/>
                <a:moveTo>
                  <a:pt x="828" y="597"/>
                </a:moveTo>
                <a:cubicBezTo>
                  <a:pt x="834" y="605"/>
                  <a:pt x="841" y="616"/>
                  <a:pt x="837" y="626"/>
                </a:cubicBezTo>
                <a:cubicBezTo>
                  <a:pt x="837" y="636"/>
                  <a:pt x="826" y="643"/>
                  <a:pt x="817" y="645"/>
                </a:cubicBezTo>
                <a:cubicBezTo>
                  <a:pt x="802" y="648"/>
                  <a:pt x="789" y="639"/>
                  <a:pt x="781" y="630"/>
                </a:cubicBezTo>
                <a:cubicBezTo>
                  <a:pt x="777" y="621"/>
                  <a:pt x="776" y="608"/>
                  <a:pt x="782" y="600"/>
                </a:cubicBezTo>
                <a:cubicBezTo>
                  <a:pt x="792" y="587"/>
                  <a:pt x="816" y="588"/>
                  <a:pt x="828" y="597"/>
                </a:cubicBezTo>
                <a:close/>
                <a:moveTo>
                  <a:pt x="828" y="614"/>
                </a:moveTo>
                <a:cubicBezTo>
                  <a:pt x="823" y="607"/>
                  <a:pt x="818" y="600"/>
                  <a:pt x="808" y="600"/>
                </a:cubicBezTo>
                <a:cubicBezTo>
                  <a:pt x="801" y="601"/>
                  <a:pt x="794" y="604"/>
                  <a:pt x="790" y="610"/>
                </a:cubicBezTo>
                <a:cubicBezTo>
                  <a:pt x="789" y="617"/>
                  <a:pt x="790" y="625"/>
                  <a:pt x="796" y="630"/>
                </a:cubicBezTo>
                <a:cubicBezTo>
                  <a:pt x="802" y="633"/>
                  <a:pt x="810" y="636"/>
                  <a:pt x="817" y="633"/>
                </a:cubicBezTo>
                <a:cubicBezTo>
                  <a:pt x="824" y="630"/>
                  <a:pt x="830" y="623"/>
                  <a:pt x="828" y="614"/>
                </a:cubicBezTo>
                <a:close/>
                <a:moveTo>
                  <a:pt x="50" y="638"/>
                </a:moveTo>
                <a:cubicBezTo>
                  <a:pt x="49" y="631"/>
                  <a:pt x="42" y="626"/>
                  <a:pt x="36" y="626"/>
                </a:cubicBezTo>
                <a:cubicBezTo>
                  <a:pt x="32" y="627"/>
                  <a:pt x="30" y="627"/>
                  <a:pt x="27" y="630"/>
                </a:cubicBezTo>
                <a:cubicBezTo>
                  <a:pt x="25" y="636"/>
                  <a:pt x="25" y="641"/>
                  <a:pt x="27" y="647"/>
                </a:cubicBezTo>
                <a:cubicBezTo>
                  <a:pt x="32" y="651"/>
                  <a:pt x="37" y="654"/>
                  <a:pt x="43" y="652"/>
                </a:cubicBezTo>
                <a:cubicBezTo>
                  <a:pt x="49" y="649"/>
                  <a:pt x="51" y="644"/>
                  <a:pt x="50" y="638"/>
                </a:cubicBezTo>
                <a:close/>
                <a:moveTo>
                  <a:pt x="1579" y="677"/>
                </a:moveTo>
                <a:cubicBezTo>
                  <a:pt x="1576" y="672"/>
                  <a:pt x="1570" y="667"/>
                  <a:pt x="1563" y="666"/>
                </a:cubicBezTo>
                <a:cubicBezTo>
                  <a:pt x="1557" y="665"/>
                  <a:pt x="1555" y="673"/>
                  <a:pt x="1550" y="675"/>
                </a:cubicBezTo>
                <a:cubicBezTo>
                  <a:pt x="1547" y="681"/>
                  <a:pt x="1547" y="690"/>
                  <a:pt x="1553" y="695"/>
                </a:cubicBezTo>
                <a:cubicBezTo>
                  <a:pt x="1558" y="700"/>
                  <a:pt x="1566" y="700"/>
                  <a:pt x="1572" y="698"/>
                </a:cubicBezTo>
                <a:cubicBezTo>
                  <a:pt x="1580" y="694"/>
                  <a:pt x="1580" y="685"/>
                  <a:pt x="1579" y="6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406776" y="1637348"/>
            <a:ext cx="1622424" cy="753688"/>
          </a:xfrm>
          <a:custGeom>
            <a:avLst/>
            <a:gdLst>
              <a:gd name="T0" fmla="*/ 82 w 1600"/>
              <a:gd name="T1" fmla="*/ 409 h 741"/>
              <a:gd name="T2" fmla="*/ 199 w 1600"/>
              <a:gd name="T3" fmla="*/ 511 h 741"/>
              <a:gd name="T4" fmla="*/ 351 w 1600"/>
              <a:gd name="T5" fmla="*/ 595 h 741"/>
              <a:gd name="T6" fmla="*/ 593 w 1600"/>
              <a:gd name="T7" fmla="*/ 669 h 741"/>
              <a:gd name="T8" fmla="*/ 501 w 1600"/>
              <a:gd name="T9" fmla="*/ 547 h 741"/>
              <a:gd name="T10" fmla="*/ 57 w 1600"/>
              <a:gd name="T11" fmla="*/ 660 h 741"/>
              <a:gd name="T12" fmla="*/ 121 w 1600"/>
              <a:gd name="T13" fmla="*/ 254 h 741"/>
              <a:gd name="T14" fmla="*/ 40 w 1600"/>
              <a:gd name="T15" fmla="*/ 182 h 741"/>
              <a:gd name="T16" fmla="*/ 77 w 1600"/>
              <a:gd name="T17" fmla="*/ 83 h 741"/>
              <a:gd name="T18" fmla="*/ 67 w 1600"/>
              <a:gd name="T19" fmla="*/ 151 h 741"/>
              <a:gd name="T20" fmla="*/ 166 w 1600"/>
              <a:gd name="T21" fmla="*/ 188 h 741"/>
              <a:gd name="T22" fmla="*/ 115 w 1600"/>
              <a:gd name="T23" fmla="*/ 512 h 741"/>
              <a:gd name="T24" fmla="*/ 133 w 1600"/>
              <a:gd name="T25" fmla="*/ 448 h 741"/>
              <a:gd name="T26" fmla="*/ 116 w 1600"/>
              <a:gd name="T27" fmla="*/ 406 h 741"/>
              <a:gd name="T28" fmla="*/ 123 w 1600"/>
              <a:gd name="T29" fmla="*/ 16 h 741"/>
              <a:gd name="T30" fmla="*/ 1491 w 1600"/>
              <a:gd name="T31" fmla="*/ 256 h 741"/>
              <a:gd name="T32" fmla="*/ 1588 w 1600"/>
              <a:gd name="T33" fmla="*/ 414 h 741"/>
              <a:gd name="T34" fmla="*/ 1577 w 1600"/>
              <a:gd name="T35" fmla="*/ 706 h 741"/>
              <a:gd name="T36" fmla="*/ 1222 w 1600"/>
              <a:gd name="T37" fmla="*/ 704 h 741"/>
              <a:gd name="T38" fmla="*/ 1076 w 1600"/>
              <a:gd name="T39" fmla="*/ 665 h 741"/>
              <a:gd name="T40" fmla="*/ 1142 w 1600"/>
              <a:gd name="T41" fmla="*/ 513 h 741"/>
              <a:gd name="T42" fmla="*/ 1316 w 1600"/>
              <a:gd name="T43" fmla="*/ 624 h 741"/>
              <a:gd name="T44" fmla="*/ 933 w 1600"/>
              <a:gd name="T45" fmla="*/ 603 h 741"/>
              <a:gd name="T46" fmla="*/ 1032 w 1600"/>
              <a:gd name="T47" fmla="*/ 605 h 741"/>
              <a:gd name="T48" fmla="*/ 1130 w 1600"/>
              <a:gd name="T49" fmla="*/ 556 h 741"/>
              <a:gd name="T50" fmla="*/ 1422 w 1600"/>
              <a:gd name="T51" fmla="*/ 574 h 741"/>
              <a:gd name="T52" fmla="*/ 1346 w 1600"/>
              <a:gd name="T53" fmla="*/ 575 h 741"/>
              <a:gd name="T54" fmla="*/ 1275 w 1600"/>
              <a:gd name="T55" fmla="*/ 637 h 741"/>
              <a:gd name="T56" fmla="*/ 1404 w 1600"/>
              <a:gd name="T57" fmla="*/ 613 h 741"/>
              <a:gd name="T58" fmla="*/ 1469 w 1600"/>
              <a:gd name="T59" fmla="*/ 549 h 741"/>
              <a:gd name="T60" fmla="*/ 1505 w 1600"/>
              <a:gd name="T61" fmla="*/ 421 h 741"/>
              <a:gd name="T62" fmla="*/ 1479 w 1600"/>
              <a:gd name="T63" fmla="*/ 47 h 741"/>
              <a:gd name="T64" fmla="*/ 1537 w 1600"/>
              <a:gd name="T65" fmla="*/ 390 h 741"/>
              <a:gd name="T66" fmla="*/ 1455 w 1600"/>
              <a:gd name="T67" fmla="*/ 438 h 741"/>
              <a:gd name="T68" fmla="*/ 1437 w 1600"/>
              <a:gd name="T69" fmla="*/ 504 h 741"/>
              <a:gd name="T70" fmla="*/ 1514 w 1600"/>
              <a:gd name="T71" fmla="*/ 323 h 741"/>
              <a:gd name="T72" fmla="*/ 1547 w 1600"/>
              <a:gd name="T73" fmla="*/ 236 h 741"/>
              <a:gd name="T74" fmla="*/ 1556 w 1600"/>
              <a:gd name="T75" fmla="*/ 145 h 741"/>
              <a:gd name="T76" fmla="*/ 230 w 1600"/>
              <a:gd name="T77" fmla="*/ 442 h 741"/>
              <a:gd name="T78" fmla="*/ 323 w 1600"/>
              <a:gd name="T79" fmla="*/ 390 h 741"/>
              <a:gd name="T80" fmla="*/ 292 w 1600"/>
              <a:gd name="T81" fmla="*/ 402 h 741"/>
              <a:gd name="T82" fmla="*/ 1336 w 1600"/>
              <a:gd name="T83" fmla="*/ 413 h 741"/>
              <a:gd name="T84" fmla="*/ 1384 w 1600"/>
              <a:gd name="T85" fmla="*/ 431 h 741"/>
              <a:gd name="T86" fmla="*/ 1305 w 1600"/>
              <a:gd name="T87" fmla="*/ 429 h 741"/>
              <a:gd name="T88" fmla="*/ 319 w 1600"/>
              <a:gd name="T89" fmla="*/ 498 h 741"/>
              <a:gd name="T90" fmla="*/ 275 w 1600"/>
              <a:gd name="T91" fmla="*/ 506 h 741"/>
              <a:gd name="T92" fmla="*/ 61 w 1600"/>
              <a:gd name="T93" fmla="*/ 624 h 741"/>
              <a:gd name="T94" fmla="*/ 115 w 1600"/>
              <a:gd name="T95" fmla="*/ 618 h 741"/>
              <a:gd name="T96" fmla="*/ 158 w 1600"/>
              <a:gd name="T97" fmla="*/ 552 h 741"/>
              <a:gd name="T98" fmla="*/ 78 w 1600"/>
              <a:gd name="T99" fmla="*/ 578 h 741"/>
              <a:gd name="T100" fmla="*/ 316 w 1600"/>
              <a:gd name="T101" fmla="*/ 636 h 741"/>
              <a:gd name="T102" fmla="*/ 222 w 1600"/>
              <a:gd name="T103" fmla="*/ 565 h 741"/>
              <a:gd name="T104" fmla="*/ 199 w 1600"/>
              <a:gd name="T105" fmla="*/ 560 h 741"/>
              <a:gd name="T106" fmla="*/ 531 w 1600"/>
              <a:gd name="T107" fmla="*/ 586 h 741"/>
              <a:gd name="T108" fmla="*/ 556 w 1600"/>
              <a:gd name="T109" fmla="*/ 654 h 741"/>
              <a:gd name="T110" fmla="*/ 627 w 1600"/>
              <a:gd name="T111" fmla="*/ 638 h 741"/>
              <a:gd name="T112" fmla="*/ 1373 w 1600"/>
              <a:gd name="T113" fmla="*/ 533 h 741"/>
              <a:gd name="T114" fmla="*/ 1537 w 1600"/>
              <a:gd name="T115" fmla="*/ 524 h 741"/>
              <a:gd name="T116" fmla="*/ 1502 w 1600"/>
              <a:gd name="T117" fmla="*/ 620 h 741"/>
              <a:gd name="T118" fmla="*/ 1392 w 1600"/>
              <a:gd name="T119" fmla="*/ 679 h 741"/>
              <a:gd name="T120" fmla="*/ 1561 w 1600"/>
              <a:gd name="T121" fmla="*/ 576 h 741"/>
              <a:gd name="T122" fmla="*/ 828 w 1600"/>
              <a:gd name="T123" fmla="*/ 614 h 741"/>
              <a:gd name="T124" fmla="*/ 27 w 1600"/>
              <a:gd name="T125" fmla="*/ 647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0" h="741">
                <a:moveTo>
                  <a:pt x="140" y="13"/>
                </a:moveTo>
                <a:cubicBezTo>
                  <a:pt x="123" y="32"/>
                  <a:pt x="131" y="56"/>
                  <a:pt x="134" y="78"/>
                </a:cubicBezTo>
                <a:cubicBezTo>
                  <a:pt x="160" y="112"/>
                  <a:pt x="207" y="122"/>
                  <a:pt x="223" y="165"/>
                </a:cubicBezTo>
                <a:cubicBezTo>
                  <a:pt x="233" y="183"/>
                  <a:pt x="235" y="202"/>
                  <a:pt x="235" y="222"/>
                </a:cubicBezTo>
                <a:cubicBezTo>
                  <a:pt x="232" y="235"/>
                  <a:pt x="229" y="247"/>
                  <a:pt x="221" y="258"/>
                </a:cubicBezTo>
                <a:cubicBezTo>
                  <a:pt x="202" y="282"/>
                  <a:pt x="177" y="300"/>
                  <a:pt x="152" y="316"/>
                </a:cubicBezTo>
                <a:cubicBezTo>
                  <a:pt x="133" y="325"/>
                  <a:pt x="110" y="322"/>
                  <a:pt x="94" y="342"/>
                </a:cubicBezTo>
                <a:cubicBezTo>
                  <a:pt x="76" y="354"/>
                  <a:pt x="69" y="375"/>
                  <a:pt x="73" y="397"/>
                </a:cubicBezTo>
                <a:cubicBezTo>
                  <a:pt x="74" y="402"/>
                  <a:pt x="78" y="408"/>
                  <a:pt x="82" y="409"/>
                </a:cubicBezTo>
                <a:cubicBezTo>
                  <a:pt x="93" y="410"/>
                  <a:pt x="106" y="409"/>
                  <a:pt x="108" y="397"/>
                </a:cubicBezTo>
                <a:cubicBezTo>
                  <a:pt x="107" y="390"/>
                  <a:pt x="104" y="382"/>
                  <a:pt x="98" y="378"/>
                </a:cubicBezTo>
                <a:cubicBezTo>
                  <a:pt x="96" y="372"/>
                  <a:pt x="99" y="366"/>
                  <a:pt x="102" y="360"/>
                </a:cubicBezTo>
                <a:cubicBezTo>
                  <a:pt x="108" y="353"/>
                  <a:pt x="118" y="355"/>
                  <a:pt x="127" y="354"/>
                </a:cubicBezTo>
                <a:cubicBezTo>
                  <a:pt x="139" y="353"/>
                  <a:pt x="146" y="366"/>
                  <a:pt x="156" y="370"/>
                </a:cubicBezTo>
                <a:cubicBezTo>
                  <a:pt x="194" y="361"/>
                  <a:pt x="234" y="372"/>
                  <a:pt x="255" y="404"/>
                </a:cubicBezTo>
                <a:cubicBezTo>
                  <a:pt x="248" y="436"/>
                  <a:pt x="234" y="471"/>
                  <a:pt x="200" y="481"/>
                </a:cubicBezTo>
                <a:cubicBezTo>
                  <a:pt x="196" y="481"/>
                  <a:pt x="190" y="479"/>
                  <a:pt x="188" y="485"/>
                </a:cubicBezTo>
                <a:cubicBezTo>
                  <a:pt x="193" y="493"/>
                  <a:pt x="185" y="511"/>
                  <a:pt x="199" y="511"/>
                </a:cubicBezTo>
                <a:cubicBezTo>
                  <a:pt x="207" y="511"/>
                  <a:pt x="212" y="518"/>
                  <a:pt x="220" y="516"/>
                </a:cubicBezTo>
                <a:cubicBezTo>
                  <a:pt x="224" y="505"/>
                  <a:pt x="232" y="495"/>
                  <a:pt x="236" y="484"/>
                </a:cubicBezTo>
                <a:cubicBezTo>
                  <a:pt x="253" y="460"/>
                  <a:pt x="280" y="451"/>
                  <a:pt x="309" y="454"/>
                </a:cubicBezTo>
                <a:cubicBezTo>
                  <a:pt x="330" y="479"/>
                  <a:pt x="336" y="517"/>
                  <a:pt x="327" y="547"/>
                </a:cubicBezTo>
                <a:cubicBezTo>
                  <a:pt x="326" y="555"/>
                  <a:pt x="332" y="559"/>
                  <a:pt x="334" y="565"/>
                </a:cubicBezTo>
                <a:cubicBezTo>
                  <a:pt x="336" y="575"/>
                  <a:pt x="334" y="586"/>
                  <a:pt x="329" y="594"/>
                </a:cubicBezTo>
                <a:cubicBezTo>
                  <a:pt x="315" y="606"/>
                  <a:pt x="296" y="582"/>
                  <a:pt x="284" y="603"/>
                </a:cubicBezTo>
                <a:cubicBezTo>
                  <a:pt x="282" y="611"/>
                  <a:pt x="288" y="620"/>
                  <a:pt x="295" y="623"/>
                </a:cubicBezTo>
                <a:cubicBezTo>
                  <a:pt x="319" y="633"/>
                  <a:pt x="337" y="611"/>
                  <a:pt x="351" y="595"/>
                </a:cubicBezTo>
                <a:cubicBezTo>
                  <a:pt x="371" y="549"/>
                  <a:pt x="416" y="511"/>
                  <a:pt x="462" y="492"/>
                </a:cubicBezTo>
                <a:cubicBezTo>
                  <a:pt x="474" y="486"/>
                  <a:pt x="486" y="489"/>
                  <a:pt x="500" y="486"/>
                </a:cubicBezTo>
                <a:cubicBezTo>
                  <a:pt x="553" y="494"/>
                  <a:pt x="600" y="530"/>
                  <a:pt x="630" y="576"/>
                </a:cubicBezTo>
                <a:cubicBezTo>
                  <a:pt x="639" y="585"/>
                  <a:pt x="654" y="589"/>
                  <a:pt x="667" y="584"/>
                </a:cubicBezTo>
                <a:cubicBezTo>
                  <a:pt x="672" y="581"/>
                  <a:pt x="679" y="573"/>
                  <a:pt x="687" y="577"/>
                </a:cubicBezTo>
                <a:cubicBezTo>
                  <a:pt x="699" y="596"/>
                  <a:pt x="693" y="625"/>
                  <a:pt x="681" y="641"/>
                </a:cubicBezTo>
                <a:cubicBezTo>
                  <a:pt x="675" y="652"/>
                  <a:pt x="663" y="654"/>
                  <a:pt x="652" y="657"/>
                </a:cubicBezTo>
                <a:cubicBezTo>
                  <a:pt x="630" y="656"/>
                  <a:pt x="630" y="656"/>
                  <a:pt x="630" y="656"/>
                </a:cubicBezTo>
                <a:cubicBezTo>
                  <a:pt x="619" y="663"/>
                  <a:pt x="607" y="671"/>
                  <a:pt x="593" y="669"/>
                </a:cubicBezTo>
                <a:cubicBezTo>
                  <a:pt x="584" y="670"/>
                  <a:pt x="579" y="655"/>
                  <a:pt x="568" y="661"/>
                </a:cubicBezTo>
                <a:cubicBezTo>
                  <a:pt x="564" y="673"/>
                  <a:pt x="553" y="678"/>
                  <a:pt x="542" y="682"/>
                </a:cubicBezTo>
                <a:cubicBezTo>
                  <a:pt x="523" y="686"/>
                  <a:pt x="510" y="673"/>
                  <a:pt x="495" y="666"/>
                </a:cubicBezTo>
                <a:cubicBezTo>
                  <a:pt x="484" y="667"/>
                  <a:pt x="476" y="664"/>
                  <a:pt x="468" y="659"/>
                </a:cubicBezTo>
                <a:cubicBezTo>
                  <a:pt x="458" y="648"/>
                  <a:pt x="449" y="636"/>
                  <a:pt x="450" y="621"/>
                </a:cubicBezTo>
                <a:cubicBezTo>
                  <a:pt x="449" y="600"/>
                  <a:pt x="469" y="588"/>
                  <a:pt x="483" y="580"/>
                </a:cubicBezTo>
                <a:cubicBezTo>
                  <a:pt x="496" y="577"/>
                  <a:pt x="493" y="599"/>
                  <a:pt x="507" y="594"/>
                </a:cubicBezTo>
                <a:cubicBezTo>
                  <a:pt x="513" y="594"/>
                  <a:pt x="518" y="589"/>
                  <a:pt x="520" y="583"/>
                </a:cubicBezTo>
                <a:cubicBezTo>
                  <a:pt x="522" y="567"/>
                  <a:pt x="515" y="553"/>
                  <a:pt x="501" y="547"/>
                </a:cubicBezTo>
                <a:cubicBezTo>
                  <a:pt x="486" y="540"/>
                  <a:pt x="475" y="553"/>
                  <a:pt x="463" y="556"/>
                </a:cubicBezTo>
                <a:cubicBezTo>
                  <a:pt x="428" y="589"/>
                  <a:pt x="420" y="634"/>
                  <a:pt x="378" y="660"/>
                </a:cubicBezTo>
                <a:cubicBezTo>
                  <a:pt x="342" y="691"/>
                  <a:pt x="283" y="690"/>
                  <a:pt x="239" y="674"/>
                </a:cubicBezTo>
                <a:cubicBezTo>
                  <a:pt x="229" y="672"/>
                  <a:pt x="225" y="658"/>
                  <a:pt x="214" y="661"/>
                </a:cubicBezTo>
                <a:cubicBezTo>
                  <a:pt x="209" y="677"/>
                  <a:pt x="197" y="692"/>
                  <a:pt x="180" y="695"/>
                </a:cubicBezTo>
                <a:cubicBezTo>
                  <a:pt x="176" y="693"/>
                  <a:pt x="176" y="689"/>
                  <a:pt x="176" y="685"/>
                </a:cubicBezTo>
                <a:cubicBezTo>
                  <a:pt x="166" y="678"/>
                  <a:pt x="157" y="667"/>
                  <a:pt x="143" y="675"/>
                </a:cubicBezTo>
                <a:cubicBezTo>
                  <a:pt x="125" y="683"/>
                  <a:pt x="103" y="688"/>
                  <a:pt x="83" y="682"/>
                </a:cubicBezTo>
                <a:cubicBezTo>
                  <a:pt x="74" y="676"/>
                  <a:pt x="64" y="670"/>
                  <a:pt x="57" y="660"/>
                </a:cubicBezTo>
                <a:cubicBezTo>
                  <a:pt x="46" y="660"/>
                  <a:pt x="34" y="665"/>
                  <a:pt x="23" y="659"/>
                </a:cubicBezTo>
                <a:cubicBezTo>
                  <a:pt x="13" y="648"/>
                  <a:pt x="14" y="634"/>
                  <a:pt x="20" y="621"/>
                </a:cubicBezTo>
                <a:cubicBezTo>
                  <a:pt x="15" y="610"/>
                  <a:pt x="5" y="601"/>
                  <a:pt x="6" y="589"/>
                </a:cubicBezTo>
                <a:cubicBezTo>
                  <a:pt x="3" y="562"/>
                  <a:pt x="27" y="545"/>
                  <a:pt x="23" y="519"/>
                </a:cubicBezTo>
                <a:cubicBezTo>
                  <a:pt x="20" y="512"/>
                  <a:pt x="11" y="508"/>
                  <a:pt x="4" y="507"/>
                </a:cubicBezTo>
                <a:cubicBezTo>
                  <a:pt x="0" y="493"/>
                  <a:pt x="12" y="485"/>
                  <a:pt x="21" y="480"/>
                </a:cubicBezTo>
                <a:cubicBezTo>
                  <a:pt x="27" y="477"/>
                  <a:pt x="38" y="477"/>
                  <a:pt x="38" y="470"/>
                </a:cubicBezTo>
                <a:cubicBezTo>
                  <a:pt x="16" y="416"/>
                  <a:pt x="11" y="345"/>
                  <a:pt x="50" y="299"/>
                </a:cubicBezTo>
                <a:cubicBezTo>
                  <a:pt x="70" y="276"/>
                  <a:pt x="97" y="269"/>
                  <a:pt x="121" y="254"/>
                </a:cubicBezTo>
                <a:cubicBezTo>
                  <a:pt x="138" y="248"/>
                  <a:pt x="160" y="236"/>
                  <a:pt x="162" y="215"/>
                </a:cubicBezTo>
                <a:cubicBezTo>
                  <a:pt x="162" y="206"/>
                  <a:pt x="158" y="199"/>
                  <a:pt x="153" y="192"/>
                </a:cubicBezTo>
                <a:cubicBezTo>
                  <a:pt x="147" y="186"/>
                  <a:pt x="139" y="187"/>
                  <a:pt x="132" y="184"/>
                </a:cubicBezTo>
                <a:cubicBezTo>
                  <a:pt x="126" y="186"/>
                  <a:pt x="124" y="192"/>
                  <a:pt x="127" y="197"/>
                </a:cubicBezTo>
                <a:cubicBezTo>
                  <a:pt x="132" y="201"/>
                  <a:pt x="132" y="208"/>
                  <a:pt x="134" y="214"/>
                </a:cubicBezTo>
                <a:cubicBezTo>
                  <a:pt x="127" y="232"/>
                  <a:pt x="113" y="245"/>
                  <a:pt x="95" y="253"/>
                </a:cubicBezTo>
                <a:cubicBezTo>
                  <a:pt x="82" y="252"/>
                  <a:pt x="73" y="252"/>
                  <a:pt x="64" y="244"/>
                </a:cubicBezTo>
                <a:cubicBezTo>
                  <a:pt x="59" y="233"/>
                  <a:pt x="45" y="219"/>
                  <a:pt x="55" y="206"/>
                </a:cubicBezTo>
                <a:cubicBezTo>
                  <a:pt x="58" y="195"/>
                  <a:pt x="44" y="189"/>
                  <a:pt x="40" y="182"/>
                </a:cubicBezTo>
                <a:cubicBezTo>
                  <a:pt x="34" y="163"/>
                  <a:pt x="31" y="141"/>
                  <a:pt x="44" y="124"/>
                </a:cubicBezTo>
                <a:cubicBezTo>
                  <a:pt x="45" y="108"/>
                  <a:pt x="48" y="88"/>
                  <a:pt x="65" y="78"/>
                </a:cubicBezTo>
                <a:cubicBezTo>
                  <a:pt x="60" y="55"/>
                  <a:pt x="61" y="32"/>
                  <a:pt x="78" y="15"/>
                </a:cubicBezTo>
                <a:cubicBezTo>
                  <a:pt x="89" y="0"/>
                  <a:pt x="109" y="0"/>
                  <a:pt x="124" y="3"/>
                </a:cubicBezTo>
                <a:cubicBezTo>
                  <a:pt x="129" y="7"/>
                  <a:pt x="137" y="8"/>
                  <a:pt x="140" y="13"/>
                </a:cubicBezTo>
                <a:close/>
                <a:moveTo>
                  <a:pt x="123" y="16"/>
                </a:moveTo>
                <a:cubicBezTo>
                  <a:pt x="119" y="11"/>
                  <a:pt x="113" y="10"/>
                  <a:pt x="106" y="10"/>
                </a:cubicBezTo>
                <a:cubicBezTo>
                  <a:pt x="95" y="11"/>
                  <a:pt x="87" y="20"/>
                  <a:pt x="79" y="26"/>
                </a:cubicBezTo>
                <a:cubicBezTo>
                  <a:pt x="64" y="42"/>
                  <a:pt x="73" y="65"/>
                  <a:pt x="77" y="83"/>
                </a:cubicBezTo>
                <a:cubicBezTo>
                  <a:pt x="76" y="89"/>
                  <a:pt x="70" y="90"/>
                  <a:pt x="66" y="92"/>
                </a:cubicBezTo>
                <a:cubicBezTo>
                  <a:pt x="59" y="99"/>
                  <a:pt x="56" y="107"/>
                  <a:pt x="56" y="116"/>
                </a:cubicBezTo>
                <a:cubicBezTo>
                  <a:pt x="56" y="125"/>
                  <a:pt x="63" y="133"/>
                  <a:pt x="71" y="139"/>
                </a:cubicBezTo>
                <a:cubicBezTo>
                  <a:pt x="79" y="141"/>
                  <a:pt x="89" y="145"/>
                  <a:pt x="97" y="138"/>
                </a:cubicBezTo>
                <a:cubicBezTo>
                  <a:pt x="102" y="131"/>
                  <a:pt x="91" y="127"/>
                  <a:pt x="92" y="121"/>
                </a:cubicBezTo>
                <a:cubicBezTo>
                  <a:pt x="93" y="117"/>
                  <a:pt x="98" y="115"/>
                  <a:pt x="102" y="116"/>
                </a:cubicBezTo>
                <a:cubicBezTo>
                  <a:pt x="109" y="118"/>
                  <a:pt x="111" y="125"/>
                  <a:pt x="112" y="131"/>
                </a:cubicBezTo>
                <a:cubicBezTo>
                  <a:pt x="111" y="140"/>
                  <a:pt x="104" y="147"/>
                  <a:pt x="97" y="151"/>
                </a:cubicBezTo>
                <a:cubicBezTo>
                  <a:pt x="86" y="155"/>
                  <a:pt x="76" y="153"/>
                  <a:pt x="67" y="151"/>
                </a:cubicBezTo>
                <a:cubicBezTo>
                  <a:pt x="61" y="149"/>
                  <a:pt x="57" y="140"/>
                  <a:pt x="49" y="142"/>
                </a:cubicBezTo>
                <a:cubicBezTo>
                  <a:pt x="43" y="144"/>
                  <a:pt x="44" y="154"/>
                  <a:pt x="44" y="159"/>
                </a:cubicBezTo>
                <a:cubicBezTo>
                  <a:pt x="43" y="174"/>
                  <a:pt x="54" y="187"/>
                  <a:pt x="68" y="194"/>
                </a:cubicBezTo>
                <a:cubicBezTo>
                  <a:pt x="65" y="202"/>
                  <a:pt x="60" y="213"/>
                  <a:pt x="64" y="224"/>
                </a:cubicBezTo>
                <a:cubicBezTo>
                  <a:pt x="68" y="230"/>
                  <a:pt x="71" y="240"/>
                  <a:pt x="80" y="241"/>
                </a:cubicBezTo>
                <a:cubicBezTo>
                  <a:pt x="95" y="243"/>
                  <a:pt x="109" y="236"/>
                  <a:pt x="118" y="223"/>
                </a:cubicBezTo>
                <a:cubicBezTo>
                  <a:pt x="137" y="210"/>
                  <a:pt x="105" y="205"/>
                  <a:pt x="114" y="191"/>
                </a:cubicBezTo>
                <a:cubicBezTo>
                  <a:pt x="116" y="181"/>
                  <a:pt x="125" y="175"/>
                  <a:pt x="133" y="172"/>
                </a:cubicBezTo>
                <a:cubicBezTo>
                  <a:pt x="145" y="173"/>
                  <a:pt x="161" y="173"/>
                  <a:pt x="166" y="188"/>
                </a:cubicBezTo>
                <a:cubicBezTo>
                  <a:pt x="175" y="202"/>
                  <a:pt x="172" y="217"/>
                  <a:pt x="169" y="234"/>
                </a:cubicBezTo>
                <a:cubicBezTo>
                  <a:pt x="161" y="246"/>
                  <a:pt x="148" y="255"/>
                  <a:pt x="134" y="260"/>
                </a:cubicBezTo>
                <a:cubicBezTo>
                  <a:pt x="125" y="269"/>
                  <a:pt x="113" y="268"/>
                  <a:pt x="104" y="276"/>
                </a:cubicBezTo>
                <a:cubicBezTo>
                  <a:pt x="69" y="291"/>
                  <a:pt x="31" y="323"/>
                  <a:pt x="33" y="367"/>
                </a:cubicBezTo>
                <a:cubicBezTo>
                  <a:pt x="35" y="371"/>
                  <a:pt x="27" y="374"/>
                  <a:pt x="32" y="378"/>
                </a:cubicBezTo>
                <a:cubicBezTo>
                  <a:pt x="29" y="406"/>
                  <a:pt x="36" y="433"/>
                  <a:pt x="44" y="457"/>
                </a:cubicBezTo>
                <a:cubicBezTo>
                  <a:pt x="51" y="478"/>
                  <a:pt x="75" y="477"/>
                  <a:pt x="88" y="492"/>
                </a:cubicBezTo>
                <a:cubicBezTo>
                  <a:pt x="98" y="502"/>
                  <a:pt x="101" y="516"/>
                  <a:pt x="108" y="525"/>
                </a:cubicBezTo>
                <a:cubicBezTo>
                  <a:pt x="112" y="522"/>
                  <a:pt x="110" y="516"/>
                  <a:pt x="115" y="512"/>
                </a:cubicBezTo>
                <a:cubicBezTo>
                  <a:pt x="120" y="507"/>
                  <a:pt x="127" y="500"/>
                  <a:pt x="137" y="501"/>
                </a:cubicBezTo>
                <a:cubicBezTo>
                  <a:pt x="148" y="502"/>
                  <a:pt x="153" y="513"/>
                  <a:pt x="157" y="519"/>
                </a:cubicBezTo>
                <a:cubicBezTo>
                  <a:pt x="167" y="517"/>
                  <a:pt x="176" y="508"/>
                  <a:pt x="178" y="498"/>
                </a:cubicBezTo>
                <a:cubicBezTo>
                  <a:pt x="177" y="492"/>
                  <a:pt x="173" y="486"/>
                  <a:pt x="168" y="481"/>
                </a:cubicBezTo>
                <a:cubicBezTo>
                  <a:pt x="166" y="476"/>
                  <a:pt x="168" y="469"/>
                  <a:pt x="174" y="465"/>
                </a:cubicBezTo>
                <a:cubicBezTo>
                  <a:pt x="175" y="457"/>
                  <a:pt x="175" y="447"/>
                  <a:pt x="169" y="441"/>
                </a:cubicBezTo>
                <a:cubicBezTo>
                  <a:pt x="159" y="435"/>
                  <a:pt x="147" y="429"/>
                  <a:pt x="134" y="432"/>
                </a:cubicBezTo>
                <a:cubicBezTo>
                  <a:pt x="130" y="436"/>
                  <a:pt x="122" y="438"/>
                  <a:pt x="123" y="445"/>
                </a:cubicBezTo>
                <a:cubicBezTo>
                  <a:pt x="126" y="449"/>
                  <a:pt x="130" y="447"/>
                  <a:pt x="133" y="448"/>
                </a:cubicBezTo>
                <a:cubicBezTo>
                  <a:pt x="137" y="449"/>
                  <a:pt x="138" y="454"/>
                  <a:pt x="137" y="457"/>
                </a:cubicBezTo>
                <a:cubicBezTo>
                  <a:pt x="134" y="463"/>
                  <a:pt x="128" y="466"/>
                  <a:pt x="122" y="464"/>
                </a:cubicBezTo>
                <a:cubicBezTo>
                  <a:pt x="118" y="462"/>
                  <a:pt x="113" y="459"/>
                  <a:pt x="113" y="454"/>
                </a:cubicBezTo>
                <a:cubicBezTo>
                  <a:pt x="112" y="442"/>
                  <a:pt x="116" y="431"/>
                  <a:pt x="125" y="423"/>
                </a:cubicBezTo>
                <a:cubicBezTo>
                  <a:pt x="133" y="417"/>
                  <a:pt x="148" y="422"/>
                  <a:pt x="149" y="408"/>
                </a:cubicBezTo>
                <a:cubicBezTo>
                  <a:pt x="153" y="394"/>
                  <a:pt x="146" y="377"/>
                  <a:pt x="134" y="367"/>
                </a:cubicBezTo>
                <a:cubicBezTo>
                  <a:pt x="126" y="361"/>
                  <a:pt x="117" y="364"/>
                  <a:pt x="108" y="367"/>
                </a:cubicBezTo>
                <a:cubicBezTo>
                  <a:pt x="104" y="374"/>
                  <a:pt x="109" y="379"/>
                  <a:pt x="115" y="384"/>
                </a:cubicBezTo>
                <a:cubicBezTo>
                  <a:pt x="118" y="390"/>
                  <a:pt x="118" y="399"/>
                  <a:pt x="116" y="406"/>
                </a:cubicBezTo>
                <a:cubicBezTo>
                  <a:pt x="112" y="416"/>
                  <a:pt x="101" y="418"/>
                  <a:pt x="93" y="422"/>
                </a:cubicBezTo>
                <a:cubicBezTo>
                  <a:pt x="85" y="424"/>
                  <a:pt x="78" y="420"/>
                  <a:pt x="72" y="416"/>
                </a:cubicBezTo>
                <a:cubicBezTo>
                  <a:pt x="60" y="397"/>
                  <a:pt x="59" y="373"/>
                  <a:pt x="70" y="353"/>
                </a:cubicBezTo>
                <a:cubicBezTo>
                  <a:pt x="84" y="340"/>
                  <a:pt x="96" y="323"/>
                  <a:pt x="115" y="317"/>
                </a:cubicBezTo>
                <a:cubicBezTo>
                  <a:pt x="148" y="311"/>
                  <a:pt x="174" y="286"/>
                  <a:pt x="198" y="264"/>
                </a:cubicBezTo>
                <a:cubicBezTo>
                  <a:pt x="203" y="262"/>
                  <a:pt x="200" y="254"/>
                  <a:pt x="207" y="254"/>
                </a:cubicBezTo>
                <a:cubicBezTo>
                  <a:pt x="219" y="238"/>
                  <a:pt x="227" y="216"/>
                  <a:pt x="222" y="195"/>
                </a:cubicBezTo>
                <a:cubicBezTo>
                  <a:pt x="218" y="145"/>
                  <a:pt x="163" y="121"/>
                  <a:pt x="132" y="92"/>
                </a:cubicBezTo>
                <a:cubicBezTo>
                  <a:pt x="117" y="71"/>
                  <a:pt x="119" y="42"/>
                  <a:pt x="123" y="16"/>
                </a:cubicBezTo>
                <a:close/>
                <a:moveTo>
                  <a:pt x="1533" y="66"/>
                </a:moveTo>
                <a:cubicBezTo>
                  <a:pt x="1540" y="76"/>
                  <a:pt x="1534" y="90"/>
                  <a:pt x="1544" y="97"/>
                </a:cubicBezTo>
                <a:cubicBezTo>
                  <a:pt x="1557" y="102"/>
                  <a:pt x="1568" y="116"/>
                  <a:pt x="1569" y="130"/>
                </a:cubicBezTo>
                <a:cubicBezTo>
                  <a:pt x="1569" y="140"/>
                  <a:pt x="1563" y="150"/>
                  <a:pt x="1563" y="159"/>
                </a:cubicBezTo>
                <a:cubicBezTo>
                  <a:pt x="1570" y="162"/>
                  <a:pt x="1575" y="168"/>
                  <a:pt x="1580" y="174"/>
                </a:cubicBezTo>
                <a:cubicBezTo>
                  <a:pt x="1584" y="195"/>
                  <a:pt x="1577" y="216"/>
                  <a:pt x="1559" y="229"/>
                </a:cubicBezTo>
                <a:cubicBezTo>
                  <a:pt x="1556" y="243"/>
                  <a:pt x="1557" y="261"/>
                  <a:pt x="1542" y="271"/>
                </a:cubicBezTo>
                <a:cubicBezTo>
                  <a:pt x="1534" y="277"/>
                  <a:pt x="1519" y="278"/>
                  <a:pt x="1509" y="275"/>
                </a:cubicBezTo>
                <a:cubicBezTo>
                  <a:pt x="1501" y="272"/>
                  <a:pt x="1498" y="263"/>
                  <a:pt x="1491" y="256"/>
                </a:cubicBezTo>
                <a:cubicBezTo>
                  <a:pt x="1486" y="240"/>
                  <a:pt x="1509" y="245"/>
                  <a:pt x="1511" y="231"/>
                </a:cubicBezTo>
                <a:cubicBezTo>
                  <a:pt x="1510" y="224"/>
                  <a:pt x="1512" y="214"/>
                  <a:pt x="1504" y="209"/>
                </a:cubicBezTo>
                <a:cubicBezTo>
                  <a:pt x="1502" y="207"/>
                  <a:pt x="1499" y="208"/>
                  <a:pt x="1499" y="203"/>
                </a:cubicBezTo>
                <a:cubicBezTo>
                  <a:pt x="1487" y="196"/>
                  <a:pt x="1472" y="200"/>
                  <a:pt x="1462" y="206"/>
                </a:cubicBezTo>
                <a:cubicBezTo>
                  <a:pt x="1455" y="212"/>
                  <a:pt x="1445" y="217"/>
                  <a:pt x="1443" y="226"/>
                </a:cubicBezTo>
                <a:cubicBezTo>
                  <a:pt x="1437" y="250"/>
                  <a:pt x="1448" y="277"/>
                  <a:pt x="1466" y="289"/>
                </a:cubicBezTo>
                <a:cubicBezTo>
                  <a:pt x="1494" y="315"/>
                  <a:pt x="1536" y="310"/>
                  <a:pt x="1560" y="341"/>
                </a:cubicBezTo>
                <a:cubicBezTo>
                  <a:pt x="1581" y="353"/>
                  <a:pt x="1583" y="377"/>
                  <a:pt x="1587" y="398"/>
                </a:cubicBezTo>
                <a:cubicBezTo>
                  <a:pt x="1585" y="402"/>
                  <a:pt x="1589" y="408"/>
                  <a:pt x="1588" y="414"/>
                </a:cubicBezTo>
                <a:cubicBezTo>
                  <a:pt x="1590" y="445"/>
                  <a:pt x="1583" y="477"/>
                  <a:pt x="1565" y="502"/>
                </a:cubicBezTo>
                <a:cubicBezTo>
                  <a:pt x="1568" y="507"/>
                  <a:pt x="1568" y="507"/>
                  <a:pt x="1568" y="507"/>
                </a:cubicBezTo>
                <a:cubicBezTo>
                  <a:pt x="1581" y="512"/>
                  <a:pt x="1594" y="518"/>
                  <a:pt x="1600" y="533"/>
                </a:cubicBezTo>
                <a:cubicBezTo>
                  <a:pt x="1599" y="538"/>
                  <a:pt x="1597" y="543"/>
                  <a:pt x="1592" y="546"/>
                </a:cubicBezTo>
                <a:cubicBezTo>
                  <a:pt x="1582" y="546"/>
                  <a:pt x="1574" y="553"/>
                  <a:pt x="1571" y="562"/>
                </a:cubicBezTo>
                <a:cubicBezTo>
                  <a:pt x="1571" y="578"/>
                  <a:pt x="1575" y="592"/>
                  <a:pt x="1583" y="603"/>
                </a:cubicBezTo>
                <a:cubicBezTo>
                  <a:pt x="1591" y="622"/>
                  <a:pt x="1586" y="644"/>
                  <a:pt x="1573" y="657"/>
                </a:cubicBezTo>
                <a:cubicBezTo>
                  <a:pt x="1577" y="665"/>
                  <a:pt x="1586" y="668"/>
                  <a:pt x="1588" y="676"/>
                </a:cubicBezTo>
                <a:cubicBezTo>
                  <a:pt x="1585" y="687"/>
                  <a:pt x="1590" y="701"/>
                  <a:pt x="1577" y="706"/>
                </a:cubicBezTo>
                <a:cubicBezTo>
                  <a:pt x="1569" y="709"/>
                  <a:pt x="1559" y="713"/>
                  <a:pt x="1550" y="707"/>
                </a:cubicBezTo>
                <a:cubicBezTo>
                  <a:pt x="1545" y="704"/>
                  <a:pt x="1543" y="697"/>
                  <a:pt x="1538" y="698"/>
                </a:cubicBezTo>
                <a:cubicBezTo>
                  <a:pt x="1528" y="709"/>
                  <a:pt x="1516" y="722"/>
                  <a:pt x="1501" y="722"/>
                </a:cubicBezTo>
                <a:cubicBezTo>
                  <a:pt x="1482" y="719"/>
                  <a:pt x="1463" y="716"/>
                  <a:pt x="1452" y="701"/>
                </a:cubicBezTo>
                <a:cubicBezTo>
                  <a:pt x="1442" y="698"/>
                  <a:pt x="1427" y="698"/>
                  <a:pt x="1419" y="706"/>
                </a:cubicBezTo>
                <a:cubicBezTo>
                  <a:pt x="1408" y="712"/>
                  <a:pt x="1415" y="738"/>
                  <a:pt x="1396" y="724"/>
                </a:cubicBezTo>
                <a:cubicBezTo>
                  <a:pt x="1384" y="709"/>
                  <a:pt x="1384" y="709"/>
                  <a:pt x="1384" y="709"/>
                </a:cubicBezTo>
                <a:cubicBezTo>
                  <a:pt x="1354" y="728"/>
                  <a:pt x="1312" y="741"/>
                  <a:pt x="1276" y="727"/>
                </a:cubicBezTo>
                <a:cubicBezTo>
                  <a:pt x="1256" y="725"/>
                  <a:pt x="1239" y="714"/>
                  <a:pt x="1222" y="704"/>
                </a:cubicBezTo>
                <a:cubicBezTo>
                  <a:pt x="1172" y="678"/>
                  <a:pt x="1158" y="622"/>
                  <a:pt x="1136" y="578"/>
                </a:cubicBezTo>
                <a:cubicBezTo>
                  <a:pt x="1130" y="570"/>
                  <a:pt x="1122" y="563"/>
                  <a:pt x="1112" y="561"/>
                </a:cubicBezTo>
                <a:cubicBezTo>
                  <a:pt x="1107" y="559"/>
                  <a:pt x="1101" y="562"/>
                  <a:pt x="1095" y="564"/>
                </a:cubicBezTo>
                <a:cubicBezTo>
                  <a:pt x="1089" y="571"/>
                  <a:pt x="1086" y="581"/>
                  <a:pt x="1090" y="590"/>
                </a:cubicBezTo>
                <a:cubicBezTo>
                  <a:pt x="1092" y="599"/>
                  <a:pt x="1102" y="602"/>
                  <a:pt x="1109" y="606"/>
                </a:cubicBezTo>
                <a:cubicBezTo>
                  <a:pt x="1122" y="611"/>
                  <a:pt x="1122" y="594"/>
                  <a:pt x="1134" y="598"/>
                </a:cubicBezTo>
                <a:cubicBezTo>
                  <a:pt x="1145" y="607"/>
                  <a:pt x="1146" y="622"/>
                  <a:pt x="1145" y="633"/>
                </a:cubicBezTo>
                <a:cubicBezTo>
                  <a:pt x="1141" y="649"/>
                  <a:pt x="1122" y="650"/>
                  <a:pt x="1108" y="655"/>
                </a:cubicBezTo>
                <a:cubicBezTo>
                  <a:pt x="1100" y="664"/>
                  <a:pt x="1088" y="669"/>
                  <a:pt x="1076" y="665"/>
                </a:cubicBezTo>
                <a:cubicBezTo>
                  <a:pt x="1066" y="651"/>
                  <a:pt x="1057" y="671"/>
                  <a:pt x="1047" y="674"/>
                </a:cubicBezTo>
                <a:cubicBezTo>
                  <a:pt x="1032" y="676"/>
                  <a:pt x="1016" y="677"/>
                  <a:pt x="1003" y="670"/>
                </a:cubicBezTo>
                <a:cubicBezTo>
                  <a:pt x="995" y="665"/>
                  <a:pt x="993" y="650"/>
                  <a:pt x="982" y="654"/>
                </a:cubicBezTo>
                <a:cubicBezTo>
                  <a:pt x="973" y="663"/>
                  <a:pt x="957" y="656"/>
                  <a:pt x="948" y="656"/>
                </a:cubicBezTo>
                <a:cubicBezTo>
                  <a:pt x="930" y="643"/>
                  <a:pt x="927" y="621"/>
                  <a:pt x="922" y="602"/>
                </a:cubicBezTo>
                <a:cubicBezTo>
                  <a:pt x="922" y="596"/>
                  <a:pt x="925" y="584"/>
                  <a:pt x="936" y="590"/>
                </a:cubicBezTo>
                <a:cubicBezTo>
                  <a:pt x="949" y="598"/>
                  <a:pt x="971" y="595"/>
                  <a:pt x="986" y="589"/>
                </a:cubicBezTo>
                <a:cubicBezTo>
                  <a:pt x="1013" y="569"/>
                  <a:pt x="1021" y="531"/>
                  <a:pt x="1053" y="517"/>
                </a:cubicBezTo>
                <a:cubicBezTo>
                  <a:pt x="1078" y="500"/>
                  <a:pt x="1114" y="500"/>
                  <a:pt x="1142" y="513"/>
                </a:cubicBezTo>
                <a:cubicBezTo>
                  <a:pt x="1162" y="521"/>
                  <a:pt x="1182" y="541"/>
                  <a:pt x="1190" y="562"/>
                </a:cubicBezTo>
                <a:cubicBezTo>
                  <a:pt x="1210" y="592"/>
                  <a:pt x="1219" y="629"/>
                  <a:pt x="1252" y="651"/>
                </a:cubicBezTo>
                <a:cubicBezTo>
                  <a:pt x="1275" y="667"/>
                  <a:pt x="1305" y="676"/>
                  <a:pt x="1335" y="670"/>
                </a:cubicBezTo>
                <a:cubicBezTo>
                  <a:pt x="1344" y="667"/>
                  <a:pt x="1350" y="659"/>
                  <a:pt x="1352" y="650"/>
                </a:cubicBezTo>
                <a:cubicBezTo>
                  <a:pt x="1353" y="641"/>
                  <a:pt x="1347" y="634"/>
                  <a:pt x="1341" y="629"/>
                </a:cubicBezTo>
                <a:cubicBezTo>
                  <a:pt x="1337" y="627"/>
                  <a:pt x="1330" y="624"/>
                  <a:pt x="1328" y="631"/>
                </a:cubicBezTo>
                <a:cubicBezTo>
                  <a:pt x="1322" y="635"/>
                  <a:pt x="1327" y="644"/>
                  <a:pt x="1318" y="646"/>
                </a:cubicBezTo>
                <a:cubicBezTo>
                  <a:pt x="1313" y="645"/>
                  <a:pt x="1313" y="645"/>
                  <a:pt x="1313" y="645"/>
                </a:cubicBezTo>
                <a:cubicBezTo>
                  <a:pt x="1310" y="637"/>
                  <a:pt x="1315" y="631"/>
                  <a:pt x="1316" y="624"/>
                </a:cubicBezTo>
                <a:cubicBezTo>
                  <a:pt x="1322" y="616"/>
                  <a:pt x="1332" y="615"/>
                  <a:pt x="1340" y="618"/>
                </a:cubicBezTo>
                <a:cubicBezTo>
                  <a:pt x="1350" y="624"/>
                  <a:pt x="1363" y="635"/>
                  <a:pt x="1363" y="648"/>
                </a:cubicBezTo>
                <a:cubicBezTo>
                  <a:pt x="1359" y="661"/>
                  <a:pt x="1353" y="673"/>
                  <a:pt x="1341" y="678"/>
                </a:cubicBezTo>
                <a:cubicBezTo>
                  <a:pt x="1304" y="693"/>
                  <a:pt x="1265" y="676"/>
                  <a:pt x="1236" y="653"/>
                </a:cubicBezTo>
                <a:cubicBezTo>
                  <a:pt x="1209" y="622"/>
                  <a:pt x="1193" y="589"/>
                  <a:pt x="1175" y="554"/>
                </a:cubicBezTo>
                <a:cubicBezTo>
                  <a:pt x="1155" y="524"/>
                  <a:pt x="1119" y="513"/>
                  <a:pt x="1085" y="516"/>
                </a:cubicBezTo>
                <a:cubicBezTo>
                  <a:pt x="1067" y="521"/>
                  <a:pt x="1051" y="529"/>
                  <a:pt x="1036" y="542"/>
                </a:cubicBezTo>
                <a:cubicBezTo>
                  <a:pt x="1017" y="570"/>
                  <a:pt x="998" y="608"/>
                  <a:pt x="958" y="607"/>
                </a:cubicBezTo>
                <a:cubicBezTo>
                  <a:pt x="948" y="607"/>
                  <a:pt x="943" y="599"/>
                  <a:pt x="933" y="603"/>
                </a:cubicBezTo>
                <a:cubicBezTo>
                  <a:pt x="929" y="617"/>
                  <a:pt x="937" y="629"/>
                  <a:pt x="944" y="639"/>
                </a:cubicBezTo>
                <a:cubicBezTo>
                  <a:pt x="957" y="654"/>
                  <a:pt x="976" y="643"/>
                  <a:pt x="989" y="637"/>
                </a:cubicBezTo>
                <a:cubicBezTo>
                  <a:pt x="998" y="646"/>
                  <a:pt x="1004" y="661"/>
                  <a:pt x="1018" y="665"/>
                </a:cubicBezTo>
                <a:cubicBezTo>
                  <a:pt x="1030" y="669"/>
                  <a:pt x="1043" y="664"/>
                  <a:pt x="1053" y="656"/>
                </a:cubicBezTo>
                <a:cubicBezTo>
                  <a:pt x="1062" y="648"/>
                  <a:pt x="1058" y="637"/>
                  <a:pt x="1054" y="628"/>
                </a:cubicBezTo>
                <a:cubicBezTo>
                  <a:pt x="1052" y="624"/>
                  <a:pt x="1047" y="618"/>
                  <a:pt x="1041" y="619"/>
                </a:cubicBezTo>
                <a:cubicBezTo>
                  <a:pt x="1037" y="623"/>
                  <a:pt x="1039" y="632"/>
                  <a:pt x="1032" y="633"/>
                </a:cubicBezTo>
                <a:cubicBezTo>
                  <a:pt x="1023" y="634"/>
                  <a:pt x="1025" y="623"/>
                  <a:pt x="1019" y="619"/>
                </a:cubicBezTo>
                <a:cubicBezTo>
                  <a:pt x="1020" y="612"/>
                  <a:pt x="1027" y="608"/>
                  <a:pt x="1032" y="605"/>
                </a:cubicBezTo>
                <a:cubicBezTo>
                  <a:pt x="1047" y="604"/>
                  <a:pt x="1060" y="616"/>
                  <a:pt x="1066" y="630"/>
                </a:cubicBezTo>
                <a:cubicBezTo>
                  <a:pt x="1069" y="638"/>
                  <a:pt x="1066" y="652"/>
                  <a:pt x="1079" y="654"/>
                </a:cubicBezTo>
                <a:cubicBezTo>
                  <a:pt x="1089" y="657"/>
                  <a:pt x="1100" y="651"/>
                  <a:pt x="1106" y="642"/>
                </a:cubicBezTo>
                <a:cubicBezTo>
                  <a:pt x="1115" y="641"/>
                  <a:pt x="1127" y="643"/>
                  <a:pt x="1132" y="634"/>
                </a:cubicBezTo>
                <a:cubicBezTo>
                  <a:pt x="1135" y="629"/>
                  <a:pt x="1137" y="621"/>
                  <a:pt x="1133" y="615"/>
                </a:cubicBezTo>
                <a:cubicBezTo>
                  <a:pt x="1125" y="606"/>
                  <a:pt x="1118" y="618"/>
                  <a:pt x="1108" y="616"/>
                </a:cubicBezTo>
                <a:cubicBezTo>
                  <a:pt x="1097" y="611"/>
                  <a:pt x="1081" y="608"/>
                  <a:pt x="1079" y="593"/>
                </a:cubicBezTo>
                <a:cubicBezTo>
                  <a:pt x="1074" y="579"/>
                  <a:pt x="1079" y="565"/>
                  <a:pt x="1089" y="556"/>
                </a:cubicBezTo>
                <a:cubicBezTo>
                  <a:pt x="1101" y="549"/>
                  <a:pt x="1119" y="548"/>
                  <a:pt x="1130" y="556"/>
                </a:cubicBezTo>
                <a:cubicBezTo>
                  <a:pt x="1160" y="579"/>
                  <a:pt x="1159" y="617"/>
                  <a:pt x="1180" y="645"/>
                </a:cubicBezTo>
                <a:cubicBezTo>
                  <a:pt x="1206" y="690"/>
                  <a:pt x="1255" y="715"/>
                  <a:pt x="1305" y="721"/>
                </a:cubicBezTo>
                <a:cubicBezTo>
                  <a:pt x="1331" y="721"/>
                  <a:pt x="1359" y="715"/>
                  <a:pt x="1381" y="699"/>
                </a:cubicBezTo>
                <a:cubicBezTo>
                  <a:pt x="1386" y="692"/>
                  <a:pt x="1382" y="680"/>
                  <a:pt x="1385" y="672"/>
                </a:cubicBezTo>
                <a:cubicBezTo>
                  <a:pt x="1391" y="661"/>
                  <a:pt x="1402" y="647"/>
                  <a:pt x="1417" y="646"/>
                </a:cubicBezTo>
                <a:cubicBezTo>
                  <a:pt x="1420" y="645"/>
                  <a:pt x="1423" y="640"/>
                  <a:pt x="1421" y="636"/>
                </a:cubicBezTo>
                <a:cubicBezTo>
                  <a:pt x="1409" y="628"/>
                  <a:pt x="1390" y="621"/>
                  <a:pt x="1389" y="604"/>
                </a:cubicBezTo>
                <a:cubicBezTo>
                  <a:pt x="1388" y="595"/>
                  <a:pt x="1393" y="585"/>
                  <a:pt x="1402" y="580"/>
                </a:cubicBezTo>
                <a:cubicBezTo>
                  <a:pt x="1408" y="575"/>
                  <a:pt x="1417" y="581"/>
                  <a:pt x="1422" y="574"/>
                </a:cubicBezTo>
                <a:cubicBezTo>
                  <a:pt x="1420" y="566"/>
                  <a:pt x="1416" y="557"/>
                  <a:pt x="1408" y="554"/>
                </a:cubicBezTo>
                <a:cubicBezTo>
                  <a:pt x="1400" y="551"/>
                  <a:pt x="1391" y="545"/>
                  <a:pt x="1384" y="552"/>
                </a:cubicBezTo>
                <a:cubicBezTo>
                  <a:pt x="1382" y="555"/>
                  <a:pt x="1379" y="559"/>
                  <a:pt x="1375" y="559"/>
                </a:cubicBezTo>
                <a:cubicBezTo>
                  <a:pt x="1368" y="557"/>
                  <a:pt x="1365" y="551"/>
                  <a:pt x="1359" y="548"/>
                </a:cubicBezTo>
                <a:cubicBezTo>
                  <a:pt x="1348" y="547"/>
                  <a:pt x="1335" y="541"/>
                  <a:pt x="1326" y="551"/>
                </a:cubicBezTo>
                <a:cubicBezTo>
                  <a:pt x="1322" y="557"/>
                  <a:pt x="1316" y="564"/>
                  <a:pt x="1320" y="572"/>
                </a:cubicBezTo>
                <a:cubicBezTo>
                  <a:pt x="1324" y="580"/>
                  <a:pt x="1328" y="588"/>
                  <a:pt x="1337" y="590"/>
                </a:cubicBezTo>
                <a:cubicBezTo>
                  <a:pt x="1340" y="590"/>
                  <a:pt x="1344" y="589"/>
                  <a:pt x="1345" y="586"/>
                </a:cubicBezTo>
                <a:cubicBezTo>
                  <a:pt x="1345" y="582"/>
                  <a:pt x="1343" y="578"/>
                  <a:pt x="1346" y="575"/>
                </a:cubicBezTo>
                <a:cubicBezTo>
                  <a:pt x="1349" y="572"/>
                  <a:pt x="1353" y="574"/>
                  <a:pt x="1356" y="577"/>
                </a:cubicBezTo>
                <a:cubicBezTo>
                  <a:pt x="1358" y="582"/>
                  <a:pt x="1360" y="589"/>
                  <a:pt x="1355" y="593"/>
                </a:cubicBezTo>
                <a:cubicBezTo>
                  <a:pt x="1348" y="600"/>
                  <a:pt x="1338" y="602"/>
                  <a:pt x="1329" y="599"/>
                </a:cubicBezTo>
                <a:cubicBezTo>
                  <a:pt x="1315" y="590"/>
                  <a:pt x="1315" y="590"/>
                  <a:pt x="1315" y="590"/>
                </a:cubicBezTo>
                <a:cubicBezTo>
                  <a:pt x="1303" y="593"/>
                  <a:pt x="1288" y="596"/>
                  <a:pt x="1283" y="609"/>
                </a:cubicBezTo>
                <a:cubicBezTo>
                  <a:pt x="1279" y="619"/>
                  <a:pt x="1284" y="629"/>
                  <a:pt x="1288" y="638"/>
                </a:cubicBezTo>
                <a:cubicBezTo>
                  <a:pt x="1296" y="643"/>
                  <a:pt x="1303" y="648"/>
                  <a:pt x="1311" y="649"/>
                </a:cubicBezTo>
                <a:cubicBezTo>
                  <a:pt x="1314" y="653"/>
                  <a:pt x="1310" y="657"/>
                  <a:pt x="1306" y="657"/>
                </a:cubicBezTo>
                <a:cubicBezTo>
                  <a:pt x="1294" y="655"/>
                  <a:pt x="1280" y="650"/>
                  <a:pt x="1275" y="637"/>
                </a:cubicBezTo>
                <a:cubicBezTo>
                  <a:pt x="1267" y="627"/>
                  <a:pt x="1271" y="611"/>
                  <a:pt x="1276" y="600"/>
                </a:cubicBezTo>
                <a:cubicBezTo>
                  <a:pt x="1302" y="585"/>
                  <a:pt x="1272" y="559"/>
                  <a:pt x="1283" y="539"/>
                </a:cubicBezTo>
                <a:cubicBezTo>
                  <a:pt x="1287" y="521"/>
                  <a:pt x="1298" y="506"/>
                  <a:pt x="1310" y="491"/>
                </a:cubicBezTo>
                <a:cubicBezTo>
                  <a:pt x="1320" y="481"/>
                  <a:pt x="1331" y="491"/>
                  <a:pt x="1342" y="492"/>
                </a:cubicBezTo>
                <a:cubicBezTo>
                  <a:pt x="1361" y="503"/>
                  <a:pt x="1379" y="521"/>
                  <a:pt x="1392" y="539"/>
                </a:cubicBezTo>
                <a:cubicBezTo>
                  <a:pt x="1416" y="545"/>
                  <a:pt x="1416" y="545"/>
                  <a:pt x="1416" y="545"/>
                </a:cubicBezTo>
                <a:cubicBezTo>
                  <a:pt x="1425" y="556"/>
                  <a:pt x="1436" y="573"/>
                  <a:pt x="1427" y="589"/>
                </a:cubicBezTo>
                <a:cubicBezTo>
                  <a:pt x="1420" y="591"/>
                  <a:pt x="1408" y="582"/>
                  <a:pt x="1402" y="593"/>
                </a:cubicBezTo>
                <a:cubicBezTo>
                  <a:pt x="1398" y="598"/>
                  <a:pt x="1398" y="607"/>
                  <a:pt x="1404" y="613"/>
                </a:cubicBezTo>
                <a:cubicBezTo>
                  <a:pt x="1411" y="619"/>
                  <a:pt x="1419" y="626"/>
                  <a:pt x="1426" y="624"/>
                </a:cubicBezTo>
                <a:cubicBezTo>
                  <a:pt x="1430" y="613"/>
                  <a:pt x="1440" y="607"/>
                  <a:pt x="1450" y="603"/>
                </a:cubicBezTo>
                <a:cubicBezTo>
                  <a:pt x="1460" y="598"/>
                  <a:pt x="1470" y="609"/>
                  <a:pt x="1477" y="601"/>
                </a:cubicBezTo>
                <a:cubicBezTo>
                  <a:pt x="1473" y="587"/>
                  <a:pt x="1473" y="565"/>
                  <a:pt x="1488" y="555"/>
                </a:cubicBezTo>
                <a:cubicBezTo>
                  <a:pt x="1493" y="547"/>
                  <a:pt x="1503" y="552"/>
                  <a:pt x="1511" y="549"/>
                </a:cubicBezTo>
                <a:cubicBezTo>
                  <a:pt x="1515" y="541"/>
                  <a:pt x="1520" y="532"/>
                  <a:pt x="1521" y="523"/>
                </a:cubicBezTo>
                <a:cubicBezTo>
                  <a:pt x="1507" y="516"/>
                  <a:pt x="1495" y="502"/>
                  <a:pt x="1478" y="509"/>
                </a:cubicBezTo>
                <a:cubicBezTo>
                  <a:pt x="1471" y="514"/>
                  <a:pt x="1467" y="521"/>
                  <a:pt x="1466" y="530"/>
                </a:cubicBezTo>
                <a:cubicBezTo>
                  <a:pt x="1466" y="537"/>
                  <a:pt x="1475" y="543"/>
                  <a:pt x="1469" y="549"/>
                </a:cubicBezTo>
                <a:cubicBezTo>
                  <a:pt x="1464" y="555"/>
                  <a:pt x="1457" y="554"/>
                  <a:pt x="1451" y="557"/>
                </a:cubicBezTo>
                <a:cubicBezTo>
                  <a:pt x="1441" y="558"/>
                  <a:pt x="1435" y="553"/>
                  <a:pt x="1428" y="549"/>
                </a:cubicBezTo>
                <a:cubicBezTo>
                  <a:pt x="1421" y="537"/>
                  <a:pt x="1413" y="521"/>
                  <a:pt x="1422" y="507"/>
                </a:cubicBezTo>
                <a:cubicBezTo>
                  <a:pt x="1417" y="489"/>
                  <a:pt x="1397" y="488"/>
                  <a:pt x="1389" y="473"/>
                </a:cubicBezTo>
                <a:cubicBezTo>
                  <a:pt x="1379" y="457"/>
                  <a:pt x="1375" y="439"/>
                  <a:pt x="1373" y="420"/>
                </a:cubicBezTo>
                <a:cubicBezTo>
                  <a:pt x="1384" y="404"/>
                  <a:pt x="1400" y="395"/>
                  <a:pt x="1419" y="394"/>
                </a:cubicBezTo>
                <a:cubicBezTo>
                  <a:pt x="1438" y="390"/>
                  <a:pt x="1455" y="410"/>
                  <a:pt x="1471" y="395"/>
                </a:cubicBezTo>
                <a:cubicBezTo>
                  <a:pt x="1484" y="392"/>
                  <a:pt x="1495" y="399"/>
                  <a:pt x="1504" y="407"/>
                </a:cubicBezTo>
                <a:cubicBezTo>
                  <a:pt x="1510" y="410"/>
                  <a:pt x="1511" y="418"/>
                  <a:pt x="1505" y="421"/>
                </a:cubicBezTo>
                <a:cubicBezTo>
                  <a:pt x="1499" y="426"/>
                  <a:pt x="1502" y="435"/>
                  <a:pt x="1503" y="440"/>
                </a:cubicBezTo>
                <a:cubicBezTo>
                  <a:pt x="1508" y="450"/>
                  <a:pt x="1519" y="456"/>
                  <a:pt x="1530" y="455"/>
                </a:cubicBezTo>
                <a:cubicBezTo>
                  <a:pt x="1537" y="452"/>
                  <a:pt x="1542" y="443"/>
                  <a:pt x="1544" y="436"/>
                </a:cubicBezTo>
                <a:cubicBezTo>
                  <a:pt x="1541" y="387"/>
                  <a:pt x="1487" y="370"/>
                  <a:pt x="1453" y="347"/>
                </a:cubicBezTo>
                <a:cubicBezTo>
                  <a:pt x="1413" y="325"/>
                  <a:pt x="1392" y="284"/>
                  <a:pt x="1390" y="240"/>
                </a:cubicBezTo>
                <a:cubicBezTo>
                  <a:pt x="1389" y="198"/>
                  <a:pt x="1407" y="153"/>
                  <a:pt x="1443" y="129"/>
                </a:cubicBezTo>
                <a:cubicBezTo>
                  <a:pt x="1462" y="114"/>
                  <a:pt x="1493" y="98"/>
                  <a:pt x="1485" y="71"/>
                </a:cubicBezTo>
                <a:cubicBezTo>
                  <a:pt x="1482" y="65"/>
                  <a:pt x="1477" y="57"/>
                  <a:pt x="1469" y="57"/>
                </a:cubicBezTo>
                <a:cubicBezTo>
                  <a:pt x="1465" y="50"/>
                  <a:pt x="1476" y="50"/>
                  <a:pt x="1479" y="47"/>
                </a:cubicBezTo>
                <a:cubicBezTo>
                  <a:pt x="1493" y="44"/>
                  <a:pt x="1509" y="38"/>
                  <a:pt x="1520" y="51"/>
                </a:cubicBezTo>
                <a:cubicBezTo>
                  <a:pt x="1533" y="66"/>
                  <a:pt x="1533" y="66"/>
                  <a:pt x="1533" y="66"/>
                </a:cubicBezTo>
                <a:close/>
                <a:moveTo>
                  <a:pt x="1525" y="74"/>
                </a:moveTo>
                <a:cubicBezTo>
                  <a:pt x="1521" y="66"/>
                  <a:pt x="1514" y="59"/>
                  <a:pt x="1506" y="55"/>
                </a:cubicBezTo>
                <a:cubicBezTo>
                  <a:pt x="1501" y="53"/>
                  <a:pt x="1489" y="47"/>
                  <a:pt x="1487" y="56"/>
                </a:cubicBezTo>
                <a:cubicBezTo>
                  <a:pt x="1498" y="67"/>
                  <a:pt x="1498" y="81"/>
                  <a:pt x="1494" y="94"/>
                </a:cubicBezTo>
                <a:cubicBezTo>
                  <a:pt x="1472" y="130"/>
                  <a:pt x="1429" y="143"/>
                  <a:pt x="1413" y="180"/>
                </a:cubicBezTo>
                <a:cubicBezTo>
                  <a:pt x="1394" y="212"/>
                  <a:pt x="1397" y="259"/>
                  <a:pt x="1413" y="291"/>
                </a:cubicBezTo>
                <a:cubicBezTo>
                  <a:pt x="1440" y="341"/>
                  <a:pt x="1500" y="352"/>
                  <a:pt x="1537" y="390"/>
                </a:cubicBezTo>
                <a:cubicBezTo>
                  <a:pt x="1545" y="403"/>
                  <a:pt x="1552" y="417"/>
                  <a:pt x="1555" y="433"/>
                </a:cubicBezTo>
                <a:cubicBezTo>
                  <a:pt x="1555" y="440"/>
                  <a:pt x="1548" y="445"/>
                  <a:pt x="1548" y="452"/>
                </a:cubicBezTo>
                <a:cubicBezTo>
                  <a:pt x="1542" y="461"/>
                  <a:pt x="1531" y="467"/>
                  <a:pt x="1519" y="467"/>
                </a:cubicBezTo>
                <a:cubicBezTo>
                  <a:pt x="1508" y="463"/>
                  <a:pt x="1498" y="457"/>
                  <a:pt x="1493" y="445"/>
                </a:cubicBezTo>
                <a:cubicBezTo>
                  <a:pt x="1490" y="436"/>
                  <a:pt x="1490" y="425"/>
                  <a:pt x="1496" y="416"/>
                </a:cubicBezTo>
                <a:cubicBezTo>
                  <a:pt x="1492" y="409"/>
                  <a:pt x="1484" y="404"/>
                  <a:pt x="1476" y="405"/>
                </a:cubicBezTo>
                <a:cubicBezTo>
                  <a:pt x="1470" y="404"/>
                  <a:pt x="1472" y="409"/>
                  <a:pt x="1472" y="412"/>
                </a:cubicBezTo>
                <a:cubicBezTo>
                  <a:pt x="1471" y="417"/>
                  <a:pt x="1467" y="419"/>
                  <a:pt x="1463" y="419"/>
                </a:cubicBezTo>
                <a:cubicBezTo>
                  <a:pt x="1450" y="417"/>
                  <a:pt x="1458" y="433"/>
                  <a:pt x="1455" y="438"/>
                </a:cubicBezTo>
                <a:cubicBezTo>
                  <a:pt x="1458" y="444"/>
                  <a:pt x="1469" y="449"/>
                  <a:pt x="1469" y="458"/>
                </a:cubicBezTo>
                <a:cubicBezTo>
                  <a:pt x="1466" y="467"/>
                  <a:pt x="1466" y="478"/>
                  <a:pt x="1457" y="483"/>
                </a:cubicBezTo>
                <a:cubicBezTo>
                  <a:pt x="1452" y="482"/>
                  <a:pt x="1439" y="487"/>
                  <a:pt x="1440" y="478"/>
                </a:cubicBezTo>
                <a:cubicBezTo>
                  <a:pt x="1440" y="473"/>
                  <a:pt x="1446" y="472"/>
                  <a:pt x="1451" y="473"/>
                </a:cubicBezTo>
                <a:cubicBezTo>
                  <a:pt x="1456" y="473"/>
                  <a:pt x="1458" y="467"/>
                  <a:pt x="1459" y="463"/>
                </a:cubicBezTo>
                <a:cubicBezTo>
                  <a:pt x="1460" y="453"/>
                  <a:pt x="1449" y="451"/>
                  <a:pt x="1443" y="448"/>
                </a:cubicBezTo>
                <a:cubicBezTo>
                  <a:pt x="1436" y="448"/>
                  <a:pt x="1430" y="448"/>
                  <a:pt x="1425" y="452"/>
                </a:cubicBezTo>
                <a:cubicBezTo>
                  <a:pt x="1420" y="459"/>
                  <a:pt x="1416" y="468"/>
                  <a:pt x="1418" y="477"/>
                </a:cubicBezTo>
                <a:cubicBezTo>
                  <a:pt x="1420" y="489"/>
                  <a:pt x="1430" y="496"/>
                  <a:pt x="1437" y="504"/>
                </a:cubicBezTo>
                <a:cubicBezTo>
                  <a:pt x="1439" y="508"/>
                  <a:pt x="1434" y="509"/>
                  <a:pt x="1433" y="511"/>
                </a:cubicBezTo>
                <a:cubicBezTo>
                  <a:pt x="1428" y="515"/>
                  <a:pt x="1428" y="525"/>
                  <a:pt x="1431" y="531"/>
                </a:cubicBezTo>
                <a:cubicBezTo>
                  <a:pt x="1435" y="538"/>
                  <a:pt x="1442" y="550"/>
                  <a:pt x="1452" y="546"/>
                </a:cubicBezTo>
                <a:cubicBezTo>
                  <a:pt x="1464" y="543"/>
                  <a:pt x="1455" y="534"/>
                  <a:pt x="1457" y="525"/>
                </a:cubicBezTo>
                <a:cubicBezTo>
                  <a:pt x="1462" y="516"/>
                  <a:pt x="1463" y="499"/>
                  <a:pt x="1477" y="498"/>
                </a:cubicBezTo>
                <a:cubicBezTo>
                  <a:pt x="1500" y="488"/>
                  <a:pt x="1513" y="515"/>
                  <a:pt x="1534" y="511"/>
                </a:cubicBezTo>
                <a:cubicBezTo>
                  <a:pt x="1562" y="504"/>
                  <a:pt x="1573" y="472"/>
                  <a:pt x="1580" y="447"/>
                </a:cubicBezTo>
                <a:cubicBezTo>
                  <a:pt x="1579" y="419"/>
                  <a:pt x="1583" y="383"/>
                  <a:pt x="1566" y="359"/>
                </a:cubicBezTo>
                <a:cubicBezTo>
                  <a:pt x="1548" y="347"/>
                  <a:pt x="1537" y="325"/>
                  <a:pt x="1514" y="323"/>
                </a:cubicBezTo>
                <a:cubicBezTo>
                  <a:pt x="1493" y="319"/>
                  <a:pt x="1475" y="310"/>
                  <a:pt x="1458" y="296"/>
                </a:cubicBezTo>
                <a:cubicBezTo>
                  <a:pt x="1438" y="283"/>
                  <a:pt x="1429" y="260"/>
                  <a:pt x="1432" y="237"/>
                </a:cubicBezTo>
                <a:cubicBezTo>
                  <a:pt x="1431" y="215"/>
                  <a:pt x="1450" y="201"/>
                  <a:pt x="1466" y="192"/>
                </a:cubicBezTo>
                <a:cubicBezTo>
                  <a:pt x="1480" y="185"/>
                  <a:pt x="1497" y="194"/>
                  <a:pt x="1507" y="189"/>
                </a:cubicBezTo>
                <a:cubicBezTo>
                  <a:pt x="1507" y="197"/>
                  <a:pt x="1507" y="197"/>
                  <a:pt x="1507" y="197"/>
                </a:cubicBezTo>
                <a:cubicBezTo>
                  <a:pt x="1520" y="206"/>
                  <a:pt x="1523" y="222"/>
                  <a:pt x="1519" y="238"/>
                </a:cubicBezTo>
                <a:cubicBezTo>
                  <a:pt x="1516" y="247"/>
                  <a:pt x="1497" y="250"/>
                  <a:pt x="1507" y="261"/>
                </a:cubicBezTo>
                <a:cubicBezTo>
                  <a:pt x="1516" y="265"/>
                  <a:pt x="1528" y="268"/>
                  <a:pt x="1537" y="262"/>
                </a:cubicBezTo>
                <a:cubicBezTo>
                  <a:pt x="1544" y="255"/>
                  <a:pt x="1549" y="245"/>
                  <a:pt x="1547" y="236"/>
                </a:cubicBezTo>
                <a:cubicBezTo>
                  <a:pt x="1548" y="215"/>
                  <a:pt x="1578" y="208"/>
                  <a:pt x="1571" y="185"/>
                </a:cubicBezTo>
                <a:cubicBezTo>
                  <a:pt x="1571" y="177"/>
                  <a:pt x="1565" y="173"/>
                  <a:pt x="1559" y="170"/>
                </a:cubicBezTo>
                <a:cubicBezTo>
                  <a:pt x="1553" y="167"/>
                  <a:pt x="1548" y="168"/>
                  <a:pt x="1543" y="173"/>
                </a:cubicBezTo>
                <a:cubicBezTo>
                  <a:pt x="1540" y="174"/>
                  <a:pt x="1536" y="173"/>
                  <a:pt x="1532" y="172"/>
                </a:cubicBezTo>
                <a:cubicBezTo>
                  <a:pt x="1519" y="168"/>
                  <a:pt x="1503" y="163"/>
                  <a:pt x="1502" y="148"/>
                </a:cubicBezTo>
                <a:cubicBezTo>
                  <a:pt x="1501" y="140"/>
                  <a:pt x="1502" y="133"/>
                  <a:pt x="1507" y="128"/>
                </a:cubicBezTo>
                <a:cubicBezTo>
                  <a:pt x="1529" y="125"/>
                  <a:pt x="1507" y="143"/>
                  <a:pt x="1518" y="152"/>
                </a:cubicBezTo>
                <a:cubicBezTo>
                  <a:pt x="1523" y="158"/>
                  <a:pt x="1530" y="161"/>
                  <a:pt x="1540" y="161"/>
                </a:cubicBezTo>
                <a:cubicBezTo>
                  <a:pt x="1548" y="161"/>
                  <a:pt x="1552" y="151"/>
                  <a:pt x="1556" y="145"/>
                </a:cubicBezTo>
                <a:cubicBezTo>
                  <a:pt x="1560" y="134"/>
                  <a:pt x="1558" y="121"/>
                  <a:pt x="1551" y="114"/>
                </a:cubicBezTo>
                <a:cubicBezTo>
                  <a:pt x="1546" y="111"/>
                  <a:pt x="1542" y="105"/>
                  <a:pt x="1536" y="107"/>
                </a:cubicBezTo>
                <a:cubicBezTo>
                  <a:pt x="1518" y="103"/>
                  <a:pt x="1534" y="84"/>
                  <a:pt x="1525" y="74"/>
                </a:cubicBezTo>
                <a:close/>
                <a:moveTo>
                  <a:pt x="226" y="390"/>
                </a:moveTo>
                <a:cubicBezTo>
                  <a:pt x="209" y="381"/>
                  <a:pt x="190" y="375"/>
                  <a:pt x="169" y="379"/>
                </a:cubicBezTo>
                <a:cubicBezTo>
                  <a:pt x="155" y="378"/>
                  <a:pt x="162" y="393"/>
                  <a:pt x="159" y="400"/>
                </a:cubicBezTo>
                <a:cubicBezTo>
                  <a:pt x="162" y="406"/>
                  <a:pt x="153" y="421"/>
                  <a:pt x="166" y="421"/>
                </a:cubicBezTo>
                <a:cubicBezTo>
                  <a:pt x="186" y="431"/>
                  <a:pt x="189" y="453"/>
                  <a:pt x="188" y="473"/>
                </a:cubicBezTo>
                <a:cubicBezTo>
                  <a:pt x="204" y="469"/>
                  <a:pt x="219" y="458"/>
                  <a:pt x="230" y="442"/>
                </a:cubicBezTo>
                <a:cubicBezTo>
                  <a:pt x="233" y="434"/>
                  <a:pt x="244" y="425"/>
                  <a:pt x="238" y="414"/>
                </a:cubicBezTo>
                <a:cubicBezTo>
                  <a:pt x="229" y="410"/>
                  <a:pt x="216" y="406"/>
                  <a:pt x="206" y="413"/>
                </a:cubicBezTo>
                <a:cubicBezTo>
                  <a:pt x="204" y="415"/>
                  <a:pt x="206" y="418"/>
                  <a:pt x="208" y="419"/>
                </a:cubicBezTo>
                <a:cubicBezTo>
                  <a:pt x="212" y="422"/>
                  <a:pt x="209" y="427"/>
                  <a:pt x="207" y="431"/>
                </a:cubicBezTo>
                <a:cubicBezTo>
                  <a:pt x="202" y="434"/>
                  <a:pt x="194" y="435"/>
                  <a:pt x="191" y="429"/>
                </a:cubicBezTo>
                <a:cubicBezTo>
                  <a:pt x="184" y="422"/>
                  <a:pt x="187" y="411"/>
                  <a:pt x="194" y="405"/>
                </a:cubicBezTo>
                <a:cubicBezTo>
                  <a:pt x="206" y="399"/>
                  <a:pt x="220" y="399"/>
                  <a:pt x="234" y="398"/>
                </a:cubicBezTo>
                <a:cubicBezTo>
                  <a:pt x="226" y="390"/>
                  <a:pt x="226" y="390"/>
                  <a:pt x="226" y="390"/>
                </a:cubicBezTo>
                <a:close/>
                <a:moveTo>
                  <a:pt x="323" y="390"/>
                </a:moveTo>
                <a:cubicBezTo>
                  <a:pt x="317" y="382"/>
                  <a:pt x="309" y="377"/>
                  <a:pt x="299" y="378"/>
                </a:cubicBezTo>
                <a:cubicBezTo>
                  <a:pt x="294" y="379"/>
                  <a:pt x="289" y="379"/>
                  <a:pt x="286" y="384"/>
                </a:cubicBezTo>
                <a:cubicBezTo>
                  <a:pt x="282" y="391"/>
                  <a:pt x="279" y="401"/>
                  <a:pt x="284" y="408"/>
                </a:cubicBezTo>
                <a:cubicBezTo>
                  <a:pt x="288" y="414"/>
                  <a:pt x="294" y="419"/>
                  <a:pt x="301" y="421"/>
                </a:cubicBezTo>
                <a:cubicBezTo>
                  <a:pt x="311" y="424"/>
                  <a:pt x="318" y="416"/>
                  <a:pt x="325" y="411"/>
                </a:cubicBezTo>
                <a:cubicBezTo>
                  <a:pt x="332" y="405"/>
                  <a:pt x="328" y="396"/>
                  <a:pt x="323" y="390"/>
                </a:cubicBezTo>
                <a:close/>
                <a:moveTo>
                  <a:pt x="318" y="399"/>
                </a:moveTo>
                <a:cubicBezTo>
                  <a:pt x="315" y="392"/>
                  <a:pt x="307" y="385"/>
                  <a:pt x="298" y="389"/>
                </a:cubicBezTo>
                <a:cubicBezTo>
                  <a:pt x="292" y="391"/>
                  <a:pt x="292" y="397"/>
                  <a:pt x="292" y="402"/>
                </a:cubicBezTo>
                <a:cubicBezTo>
                  <a:pt x="295" y="407"/>
                  <a:pt x="301" y="410"/>
                  <a:pt x="307" y="410"/>
                </a:cubicBezTo>
                <a:cubicBezTo>
                  <a:pt x="312" y="408"/>
                  <a:pt x="319" y="407"/>
                  <a:pt x="318" y="399"/>
                </a:cubicBezTo>
                <a:close/>
                <a:moveTo>
                  <a:pt x="1336" y="413"/>
                </a:moveTo>
                <a:cubicBezTo>
                  <a:pt x="1331" y="411"/>
                  <a:pt x="1328" y="406"/>
                  <a:pt x="1326" y="402"/>
                </a:cubicBezTo>
                <a:cubicBezTo>
                  <a:pt x="1319" y="400"/>
                  <a:pt x="1313" y="396"/>
                  <a:pt x="1306" y="398"/>
                </a:cubicBezTo>
                <a:cubicBezTo>
                  <a:pt x="1299" y="401"/>
                  <a:pt x="1292" y="408"/>
                  <a:pt x="1293" y="418"/>
                </a:cubicBezTo>
                <a:cubicBezTo>
                  <a:pt x="1291" y="429"/>
                  <a:pt x="1297" y="438"/>
                  <a:pt x="1305" y="445"/>
                </a:cubicBezTo>
                <a:cubicBezTo>
                  <a:pt x="1316" y="450"/>
                  <a:pt x="1329" y="444"/>
                  <a:pt x="1337" y="436"/>
                </a:cubicBezTo>
                <a:cubicBezTo>
                  <a:pt x="1337" y="428"/>
                  <a:pt x="1341" y="420"/>
                  <a:pt x="1336" y="413"/>
                </a:cubicBezTo>
                <a:close/>
                <a:moveTo>
                  <a:pt x="1449" y="412"/>
                </a:moveTo>
                <a:cubicBezTo>
                  <a:pt x="1445" y="407"/>
                  <a:pt x="1439" y="408"/>
                  <a:pt x="1434" y="407"/>
                </a:cubicBezTo>
                <a:cubicBezTo>
                  <a:pt x="1422" y="405"/>
                  <a:pt x="1405" y="403"/>
                  <a:pt x="1396" y="413"/>
                </a:cubicBezTo>
                <a:cubicBezTo>
                  <a:pt x="1408" y="417"/>
                  <a:pt x="1423" y="415"/>
                  <a:pt x="1428" y="428"/>
                </a:cubicBezTo>
                <a:cubicBezTo>
                  <a:pt x="1424" y="435"/>
                  <a:pt x="1421" y="443"/>
                  <a:pt x="1412" y="443"/>
                </a:cubicBezTo>
                <a:cubicBezTo>
                  <a:pt x="1409" y="443"/>
                  <a:pt x="1404" y="441"/>
                  <a:pt x="1404" y="438"/>
                </a:cubicBezTo>
                <a:cubicBezTo>
                  <a:pt x="1404" y="434"/>
                  <a:pt x="1409" y="432"/>
                  <a:pt x="1412" y="429"/>
                </a:cubicBezTo>
                <a:cubicBezTo>
                  <a:pt x="1412" y="423"/>
                  <a:pt x="1402" y="427"/>
                  <a:pt x="1399" y="423"/>
                </a:cubicBezTo>
                <a:cubicBezTo>
                  <a:pt x="1393" y="424"/>
                  <a:pt x="1387" y="426"/>
                  <a:pt x="1384" y="431"/>
                </a:cubicBezTo>
                <a:cubicBezTo>
                  <a:pt x="1383" y="446"/>
                  <a:pt x="1391" y="461"/>
                  <a:pt x="1401" y="472"/>
                </a:cubicBezTo>
                <a:cubicBezTo>
                  <a:pt x="1409" y="477"/>
                  <a:pt x="1409" y="466"/>
                  <a:pt x="1410" y="461"/>
                </a:cubicBezTo>
                <a:cubicBezTo>
                  <a:pt x="1414" y="448"/>
                  <a:pt x="1423" y="436"/>
                  <a:pt x="1439" y="437"/>
                </a:cubicBezTo>
                <a:cubicBezTo>
                  <a:pt x="1447" y="433"/>
                  <a:pt x="1447" y="421"/>
                  <a:pt x="1449" y="412"/>
                </a:cubicBezTo>
                <a:close/>
                <a:moveTo>
                  <a:pt x="1329" y="422"/>
                </a:moveTo>
                <a:cubicBezTo>
                  <a:pt x="1324" y="414"/>
                  <a:pt x="1315" y="402"/>
                  <a:pt x="1306" y="410"/>
                </a:cubicBezTo>
                <a:cubicBezTo>
                  <a:pt x="1304" y="416"/>
                  <a:pt x="1313" y="416"/>
                  <a:pt x="1312" y="422"/>
                </a:cubicBezTo>
                <a:cubicBezTo>
                  <a:pt x="1311" y="426"/>
                  <a:pt x="1306" y="423"/>
                  <a:pt x="1304" y="425"/>
                </a:cubicBezTo>
                <a:cubicBezTo>
                  <a:pt x="1305" y="429"/>
                  <a:pt x="1305" y="429"/>
                  <a:pt x="1305" y="429"/>
                </a:cubicBezTo>
                <a:cubicBezTo>
                  <a:pt x="1306" y="435"/>
                  <a:pt x="1313" y="438"/>
                  <a:pt x="1320" y="436"/>
                </a:cubicBezTo>
                <a:cubicBezTo>
                  <a:pt x="1325" y="434"/>
                  <a:pt x="1330" y="429"/>
                  <a:pt x="1329" y="422"/>
                </a:cubicBezTo>
                <a:close/>
                <a:moveTo>
                  <a:pt x="302" y="470"/>
                </a:moveTo>
                <a:cubicBezTo>
                  <a:pt x="301" y="466"/>
                  <a:pt x="297" y="463"/>
                  <a:pt x="292" y="463"/>
                </a:cubicBezTo>
                <a:cubicBezTo>
                  <a:pt x="270" y="466"/>
                  <a:pt x="248" y="480"/>
                  <a:pt x="240" y="501"/>
                </a:cubicBezTo>
                <a:cubicBezTo>
                  <a:pt x="239" y="505"/>
                  <a:pt x="232" y="509"/>
                  <a:pt x="237" y="513"/>
                </a:cubicBezTo>
                <a:cubicBezTo>
                  <a:pt x="253" y="518"/>
                  <a:pt x="268" y="532"/>
                  <a:pt x="275" y="546"/>
                </a:cubicBezTo>
                <a:cubicBezTo>
                  <a:pt x="287" y="544"/>
                  <a:pt x="302" y="541"/>
                  <a:pt x="316" y="542"/>
                </a:cubicBezTo>
                <a:cubicBezTo>
                  <a:pt x="324" y="527"/>
                  <a:pt x="319" y="515"/>
                  <a:pt x="319" y="498"/>
                </a:cubicBezTo>
                <a:cubicBezTo>
                  <a:pt x="316" y="495"/>
                  <a:pt x="316" y="495"/>
                  <a:pt x="316" y="495"/>
                </a:cubicBezTo>
                <a:cubicBezTo>
                  <a:pt x="315" y="495"/>
                  <a:pt x="316" y="498"/>
                  <a:pt x="316" y="499"/>
                </a:cubicBezTo>
                <a:cubicBezTo>
                  <a:pt x="311" y="511"/>
                  <a:pt x="301" y="522"/>
                  <a:pt x="287" y="524"/>
                </a:cubicBezTo>
                <a:cubicBezTo>
                  <a:pt x="277" y="526"/>
                  <a:pt x="270" y="518"/>
                  <a:pt x="264" y="512"/>
                </a:cubicBezTo>
                <a:cubicBezTo>
                  <a:pt x="263" y="502"/>
                  <a:pt x="263" y="491"/>
                  <a:pt x="273" y="484"/>
                </a:cubicBezTo>
                <a:cubicBezTo>
                  <a:pt x="280" y="480"/>
                  <a:pt x="288" y="485"/>
                  <a:pt x="293" y="490"/>
                </a:cubicBezTo>
                <a:cubicBezTo>
                  <a:pt x="295" y="494"/>
                  <a:pt x="294" y="499"/>
                  <a:pt x="290" y="502"/>
                </a:cubicBezTo>
                <a:cubicBezTo>
                  <a:pt x="286" y="505"/>
                  <a:pt x="282" y="501"/>
                  <a:pt x="278" y="500"/>
                </a:cubicBezTo>
                <a:cubicBezTo>
                  <a:pt x="276" y="501"/>
                  <a:pt x="274" y="503"/>
                  <a:pt x="275" y="506"/>
                </a:cubicBezTo>
                <a:cubicBezTo>
                  <a:pt x="276" y="513"/>
                  <a:pt x="286" y="512"/>
                  <a:pt x="292" y="511"/>
                </a:cubicBezTo>
                <a:cubicBezTo>
                  <a:pt x="306" y="502"/>
                  <a:pt x="305" y="483"/>
                  <a:pt x="302" y="470"/>
                </a:cubicBezTo>
                <a:close/>
                <a:moveTo>
                  <a:pt x="84" y="511"/>
                </a:moveTo>
                <a:cubicBezTo>
                  <a:pt x="79" y="497"/>
                  <a:pt x="65" y="490"/>
                  <a:pt x="52" y="485"/>
                </a:cubicBezTo>
                <a:cubicBezTo>
                  <a:pt x="39" y="483"/>
                  <a:pt x="23" y="487"/>
                  <a:pt x="15" y="499"/>
                </a:cubicBezTo>
                <a:cubicBezTo>
                  <a:pt x="17" y="504"/>
                  <a:pt x="23" y="507"/>
                  <a:pt x="27" y="510"/>
                </a:cubicBezTo>
                <a:cubicBezTo>
                  <a:pt x="50" y="534"/>
                  <a:pt x="20" y="559"/>
                  <a:pt x="18" y="584"/>
                </a:cubicBezTo>
                <a:cubicBezTo>
                  <a:pt x="17" y="595"/>
                  <a:pt x="20" y="605"/>
                  <a:pt x="30" y="612"/>
                </a:cubicBezTo>
                <a:cubicBezTo>
                  <a:pt x="38" y="621"/>
                  <a:pt x="54" y="613"/>
                  <a:pt x="61" y="624"/>
                </a:cubicBezTo>
                <a:cubicBezTo>
                  <a:pt x="62" y="648"/>
                  <a:pt x="62" y="648"/>
                  <a:pt x="62" y="648"/>
                </a:cubicBezTo>
                <a:cubicBezTo>
                  <a:pt x="66" y="662"/>
                  <a:pt x="79" y="671"/>
                  <a:pt x="93" y="674"/>
                </a:cubicBezTo>
                <a:cubicBezTo>
                  <a:pt x="121" y="683"/>
                  <a:pt x="140" y="648"/>
                  <a:pt x="168" y="665"/>
                </a:cubicBezTo>
                <a:cubicBezTo>
                  <a:pt x="178" y="669"/>
                  <a:pt x="181" y="683"/>
                  <a:pt x="193" y="677"/>
                </a:cubicBezTo>
                <a:cubicBezTo>
                  <a:pt x="201" y="667"/>
                  <a:pt x="204" y="652"/>
                  <a:pt x="199" y="638"/>
                </a:cubicBezTo>
                <a:cubicBezTo>
                  <a:pt x="192" y="631"/>
                  <a:pt x="185" y="621"/>
                  <a:pt x="173" y="623"/>
                </a:cubicBezTo>
                <a:cubicBezTo>
                  <a:pt x="165" y="623"/>
                  <a:pt x="167" y="614"/>
                  <a:pt x="167" y="609"/>
                </a:cubicBezTo>
                <a:cubicBezTo>
                  <a:pt x="160" y="596"/>
                  <a:pt x="146" y="589"/>
                  <a:pt x="131" y="590"/>
                </a:cubicBezTo>
                <a:cubicBezTo>
                  <a:pt x="121" y="595"/>
                  <a:pt x="111" y="604"/>
                  <a:pt x="115" y="618"/>
                </a:cubicBezTo>
                <a:cubicBezTo>
                  <a:pt x="118" y="628"/>
                  <a:pt x="131" y="617"/>
                  <a:pt x="135" y="627"/>
                </a:cubicBezTo>
                <a:cubicBezTo>
                  <a:pt x="140" y="631"/>
                  <a:pt x="134" y="635"/>
                  <a:pt x="132" y="636"/>
                </a:cubicBezTo>
                <a:cubicBezTo>
                  <a:pt x="122" y="638"/>
                  <a:pt x="113" y="637"/>
                  <a:pt x="107" y="628"/>
                </a:cubicBezTo>
                <a:cubicBezTo>
                  <a:pt x="104" y="618"/>
                  <a:pt x="102" y="604"/>
                  <a:pt x="107" y="596"/>
                </a:cubicBezTo>
                <a:cubicBezTo>
                  <a:pt x="113" y="585"/>
                  <a:pt x="122" y="579"/>
                  <a:pt x="134" y="578"/>
                </a:cubicBezTo>
                <a:cubicBezTo>
                  <a:pt x="150" y="576"/>
                  <a:pt x="161" y="586"/>
                  <a:pt x="174" y="595"/>
                </a:cubicBezTo>
                <a:cubicBezTo>
                  <a:pt x="181" y="595"/>
                  <a:pt x="185" y="590"/>
                  <a:pt x="190" y="586"/>
                </a:cubicBezTo>
                <a:cubicBezTo>
                  <a:pt x="192" y="578"/>
                  <a:pt x="193" y="566"/>
                  <a:pt x="187" y="559"/>
                </a:cubicBezTo>
                <a:cubicBezTo>
                  <a:pt x="181" y="551"/>
                  <a:pt x="168" y="554"/>
                  <a:pt x="158" y="552"/>
                </a:cubicBezTo>
                <a:cubicBezTo>
                  <a:pt x="153" y="553"/>
                  <a:pt x="148" y="547"/>
                  <a:pt x="151" y="540"/>
                </a:cubicBezTo>
                <a:cubicBezTo>
                  <a:pt x="139" y="535"/>
                  <a:pt x="151" y="523"/>
                  <a:pt x="142" y="517"/>
                </a:cubicBezTo>
                <a:cubicBezTo>
                  <a:pt x="139" y="512"/>
                  <a:pt x="132" y="513"/>
                  <a:pt x="128" y="514"/>
                </a:cubicBezTo>
                <a:cubicBezTo>
                  <a:pt x="118" y="518"/>
                  <a:pt x="120" y="530"/>
                  <a:pt x="118" y="539"/>
                </a:cubicBezTo>
                <a:cubicBezTo>
                  <a:pt x="126" y="557"/>
                  <a:pt x="115" y="577"/>
                  <a:pt x="102" y="589"/>
                </a:cubicBezTo>
                <a:cubicBezTo>
                  <a:pt x="91" y="591"/>
                  <a:pt x="82" y="592"/>
                  <a:pt x="72" y="589"/>
                </a:cubicBezTo>
                <a:cubicBezTo>
                  <a:pt x="63" y="584"/>
                  <a:pt x="62" y="574"/>
                  <a:pt x="58" y="566"/>
                </a:cubicBezTo>
                <a:cubicBezTo>
                  <a:pt x="59" y="562"/>
                  <a:pt x="63" y="556"/>
                  <a:pt x="70" y="557"/>
                </a:cubicBezTo>
                <a:cubicBezTo>
                  <a:pt x="84" y="559"/>
                  <a:pt x="71" y="572"/>
                  <a:pt x="78" y="578"/>
                </a:cubicBezTo>
                <a:cubicBezTo>
                  <a:pt x="82" y="579"/>
                  <a:pt x="89" y="582"/>
                  <a:pt x="93" y="578"/>
                </a:cubicBezTo>
                <a:cubicBezTo>
                  <a:pt x="102" y="575"/>
                  <a:pt x="108" y="566"/>
                  <a:pt x="109" y="556"/>
                </a:cubicBezTo>
                <a:cubicBezTo>
                  <a:pt x="109" y="545"/>
                  <a:pt x="98" y="539"/>
                  <a:pt x="89" y="533"/>
                </a:cubicBezTo>
                <a:cubicBezTo>
                  <a:pt x="87" y="526"/>
                  <a:pt x="89" y="517"/>
                  <a:pt x="84" y="511"/>
                </a:cubicBezTo>
                <a:close/>
                <a:moveTo>
                  <a:pt x="620" y="583"/>
                </a:moveTo>
                <a:cubicBezTo>
                  <a:pt x="590" y="536"/>
                  <a:pt x="544" y="499"/>
                  <a:pt x="488" y="497"/>
                </a:cubicBezTo>
                <a:cubicBezTo>
                  <a:pt x="471" y="500"/>
                  <a:pt x="455" y="508"/>
                  <a:pt x="439" y="516"/>
                </a:cubicBezTo>
                <a:cubicBezTo>
                  <a:pt x="397" y="537"/>
                  <a:pt x="377" y="577"/>
                  <a:pt x="351" y="614"/>
                </a:cubicBezTo>
                <a:cubicBezTo>
                  <a:pt x="316" y="636"/>
                  <a:pt x="316" y="636"/>
                  <a:pt x="316" y="636"/>
                </a:cubicBezTo>
                <a:cubicBezTo>
                  <a:pt x="304" y="636"/>
                  <a:pt x="287" y="635"/>
                  <a:pt x="277" y="625"/>
                </a:cubicBezTo>
                <a:cubicBezTo>
                  <a:pt x="275" y="616"/>
                  <a:pt x="273" y="604"/>
                  <a:pt x="276" y="596"/>
                </a:cubicBezTo>
                <a:cubicBezTo>
                  <a:pt x="280" y="586"/>
                  <a:pt x="291" y="584"/>
                  <a:pt x="301" y="581"/>
                </a:cubicBezTo>
                <a:cubicBezTo>
                  <a:pt x="309" y="581"/>
                  <a:pt x="317" y="588"/>
                  <a:pt x="324" y="583"/>
                </a:cubicBezTo>
                <a:cubicBezTo>
                  <a:pt x="327" y="575"/>
                  <a:pt x="325" y="567"/>
                  <a:pt x="319" y="562"/>
                </a:cubicBezTo>
                <a:cubicBezTo>
                  <a:pt x="310" y="556"/>
                  <a:pt x="299" y="554"/>
                  <a:pt x="287" y="555"/>
                </a:cubicBezTo>
                <a:cubicBezTo>
                  <a:pt x="279" y="559"/>
                  <a:pt x="267" y="560"/>
                  <a:pt x="266" y="572"/>
                </a:cubicBezTo>
                <a:cubicBezTo>
                  <a:pt x="258" y="582"/>
                  <a:pt x="243" y="582"/>
                  <a:pt x="232" y="579"/>
                </a:cubicBezTo>
                <a:cubicBezTo>
                  <a:pt x="227" y="577"/>
                  <a:pt x="219" y="572"/>
                  <a:pt x="222" y="565"/>
                </a:cubicBezTo>
                <a:cubicBezTo>
                  <a:pt x="223" y="559"/>
                  <a:pt x="229" y="557"/>
                  <a:pt x="234" y="557"/>
                </a:cubicBezTo>
                <a:cubicBezTo>
                  <a:pt x="237" y="558"/>
                  <a:pt x="241" y="564"/>
                  <a:pt x="243" y="568"/>
                </a:cubicBezTo>
                <a:cubicBezTo>
                  <a:pt x="249" y="572"/>
                  <a:pt x="255" y="568"/>
                  <a:pt x="258" y="563"/>
                </a:cubicBezTo>
                <a:cubicBezTo>
                  <a:pt x="266" y="557"/>
                  <a:pt x="260" y="548"/>
                  <a:pt x="258" y="541"/>
                </a:cubicBezTo>
                <a:cubicBezTo>
                  <a:pt x="248" y="529"/>
                  <a:pt x="231" y="524"/>
                  <a:pt x="217" y="529"/>
                </a:cubicBezTo>
                <a:cubicBezTo>
                  <a:pt x="210" y="535"/>
                  <a:pt x="205" y="524"/>
                  <a:pt x="199" y="523"/>
                </a:cubicBezTo>
                <a:cubicBezTo>
                  <a:pt x="189" y="518"/>
                  <a:pt x="178" y="523"/>
                  <a:pt x="170" y="530"/>
                </a:cubicBezTo>
                <a:cubicBezTo>
                  <a:pt x="169" y="534"/>
                  <a:pt x="164" y="537"/>
                  <a:pt x="167" y="540"/>
                </a:cubicBezTo>
                <a:cubicBezTo>
                  <a:pt x="179" y="545"/>
                  <a:pt x="194" y="547"/>
                  <a:pt x="199" y="560"/>
                </a:cubicBezTo>
                <a:cubicBezTo>
                  <a:pt x="205" y="569"/>
                  <a:pt x="201" y="580"/>
                  <a:pt x="199" y="589"/>
                </a:cubicBezTo>
                <a:cubicBezTo>
                  <a:pt x="195" y="597"/>
                  <a:pt x="186" y="601"/>
                  <a:pt x="178" y="605"/>
                </a:cubicBezTo>
                <a:cubicBezTo>
                  <a:pt x="176" y="618"/>
                  <a:pt x="194" y="614"/>
                  <a:pt x="199" y="622"/>
                </a:cubicBezTo>
                <a:cubicBezTo>
                  <a:pt x="210" y="631"/>
                  <a:pt x="209" y="644"/>
                  <a:pt x="220" y="649"/>
                </a:cubicBezTo>
                <a:cubicBezTo>
                  <a:pt x="252" y="675"/>
                  <a:pt x="300" y="677"/>
                  <a:pt x="339" y="668"/>
                </a:cubicBezTo>
                <a:cubicBezTo>
                  <a:pt x="370" y="655"/>
                  <a:pt x="397" y="632"/>
                  <a:pt x="414" y="602"/>
                </a:cubicBezTo>
                <a:cubicBezTo>
                  <a:pt x="434" y="578"/>
                  <a:pt x="449" y="541"/>
                  <a:pt x="483" y="536"/>
                </a:cubicBezTo>
                <a:cubicBezTo>
                  <a:pt x="494" y="536"/>
                  <a:pt x="505" y="536"/>
                  <a:pt x="513" y="545"/>
                </a:cubicBezTo>
                <a:cubicBezTo>
                  <a:pt x="527" y="552"/>
                  <a:pt x="532" y="569"/>
                  <a:pt x="531" y="586"/>
                </a:cubicBezTo>
                <a:cubicBezTo>
                  <a:pt x="527" y="591"/>
                  <a:pt x="526" y="597"/>
                  <a:pt x="519" y="601"/>
                </a:cubicBezTo>
                <a:cubicBezTo>
                  <a:pt x="510" y="603"/>
                  <a:pt x="496" y="610"/>
                  <a:pt x="488" y="598"/>
                </a:cubicBezTo>
                <a:cubicBezTo>
                  <a:pt x="481" y="594"/>
                  <a:pt x="474" y="597"/>
                  <a:pt x="470" y="603"/>
                </a:cubicBezTo>
                <a:cubicBezTo>
                  <a:pt x="463" y="609"/>
                  <a:pt x="458" y="619"/>
                  <a:pt x="461" y="630"/>
                </a:cubicBezTo>
                <a:cubicBezTo>
                  <a:pt x="463" y="637"/>
                  <a:pt x="468" y="646"/>
                  <a:pt x="475" y="652"/>
                </a:cubicBezTo>
                <a:cubicBezTo>
                  <a:pt x="485" y="654"/>
                  <a:pt x="494" y="656"/>
                  <a:pt x="503" y="651"/>
                </a:cubicBezTo>
                <a:cubicBezTo>
                  <a:pt x="512" y="647"/>
                  <a:pt x="513" y="660"/>
                  <a:pt x="517" y="665"/>
                </a:cubicBezTo>
                <a:cubicBezTo>
                  <a:pt x="523" y="669"/>
                  <a:pt x="530" y="671"/>
                  <a:pt x="538" y="670"/>
                </a:cubicBezTo>
                <a:cubicBezTo>
                  <a:pt x="545" y="666"/>
                  <a:pt x="556" y="664"/>
                  <a:pt x="556" y="654"/>
                </a:cubicBezTo>
                <a:cubicBezTo>
                  <a:pt x="549" y="643"/>
                  <a:pt x="539" y="633"/>
                  <a:pt x="542" y="618"/>
                </a:cubicBezTo>
                <a:cubicBezTo>
                  <a:pt x="545" y="609"/>
                  <a:pt x="550" y="598"/>
                  <a:pt x="559" y="596"/>
                </a:cubicBezTo>
                <a:cubicBezTo>
                  <a:pt x="571" y="593"/>
                  <a:pt x="585" y="593"/>
                  <a:pt x="593" y="601"/>
                </a:cubicBezTo>
                <a:cubicBezTo>
                  <a:pt x="594" y="606"/>
                  <a:pt x="598" y="612"/>
                  <a:pt x="592" y="616"/>
                </a:cubicBezTo>
                <a:cubicBezTo>
                  <a:pt x="579" y="625"/>
                  <a:pt x="582" y="601"/>
                  <a:pt x="569" y="607"/>
                </a:cubicBezTo>
                <a:cubicBezTo>
                  <a:pt x="561" y="604"/>
                  <a:pt x="559" y="612"/>
                  <a:pt x="555" y="616"/>
                </a:cubicBezTo>
                <a:cubicBezTo>
                  <a:pt x="548" y="626"/>
                  <a:pt x="555" y="637"/>
                  <a:pt x="562" y="645"/>
                </a:cubicBezTo>
                <a:cubicBezTo>
                  <a:pt x="577" y="649"/>
                  <a:pt x="589" y="662"/>
                  <a:pt x="605" y="657"/>
                </a:cubicBezTo>
                <a:cubicBezTo>
                  <a:pt x="618" y="658"/>
                  <a:pt x="617" y="641"/>
                  <a:pt x="627" y="638"/>
                </a:cubicBezTo>
                <a:cubicBezTo>
                  <a:pt x="639" y="645"/>
                  <a:pt x="655" y="646"/>
                  <a:pt x="668" y="640"/>
                </a:cubicBezTo>
                <a:cubicBezTo>
                  <a:pt x="676" y="627"/>
                  <a:pt x="688" y="613"/>
                  <a:pt x="683" y="596"/>
                </a:cubicBezTo>
                <a:cubicBezTo>
                  <a:pt x="682" y="583"/>
                  <a:pt x="671" y="594"/>
                  <a:pt x="666" y="595"/>
                </a:cubicBezTo>
                <a:cubicBezTo>
                  <a:pt x="650" y="601"/>
                  <a:pt x="632" y="595"/>
                  <a:pt x="620" y="583"/>
                </a:cubicBezTo>
                <a:close/>
                <a:moveTo>
                  <a:pt x="1373" y="533"/>
                </a:moveTo>
                <a:cubicBezTo>
                  <a:pt x="1360" y="517"/>
                  <a:pt x="1344" y="498"/>
                  <a:pt x="1322" y="502"/>
                </a:cubicBezTo>
                <a:cubicBezTo>
                  <a:pt x="1319" y="507"/>
                  <a:pt x="1320" y="513"/>
                  <a:pt x="1323" y="517"/>
                </a:cubicBezTo>
                <a:cubicBezTo>
                  <a:pt x="1339" y="516"/>
                  <a:pt x="1333" y="539"/>
                  <a:pt x="1349" y="536"/>
                </a:cubicBezTo>
                <a:cubicBezTo>
                  <a:pt x="1359" y="531"/>
                  <a:pt x="1375" y="551"/>
                  <a:pt x="1373" y="533"/>
                </a:cubicBezTo>
                <a:close/>
                <a:moveTo>
                  <a:pt x="1320" y="531"/>
                </a:moveTo>
                <a:cubicBezTo>
                  <a:pt x="1315" y="525"/>
                  <a:pt x="1315" y="516"/>
                  <a:pt x="1308" y="513"/>
                </a:cubicBezTo>
                <a:cubicBezTo>
                  <a:pt x="1294" y="530"/>
                  <a:pt x="1287" y="548"/>
                  <a:pt x="1293" y="571"/>
                </a:cubicBezTo>
                <a:cubicBezTo>
                  <a:pt x="1294" y="579"/>
                  <a:pt x="1303" y="580"/>
                  <a:pt x="1308" y="579"/>
                </a:cubicBezTo>
                <a:cubicBezTo>
                  <a:pt x="1312" y="569"/>
                  <a:pt x="1306" y="556"/>
                  <a:pt x="1314" y="549"/>
                </a:cubicBezTo>
                <a:cubicBezTo>
                  <a:pt x="1314" y="541"/>
                  <a:pt x="1332" y="538"/>
                  <a:pt x="1320" y="531"/>
                </a:cubicBezTo>
                <a:close/>
                <a:moveTo>
                  <a:pt x="1588" y="534"/>
                </a:moveTo>
                <a:cubicBezTo>
                  <a:pt x="1585" y="526"/>
                  <a:pt x="1578" y="522"/>
                  <a:pt x="1571" y="519"/>
                </a:cubicBezTo>
                <a:cubicBezTo>
                  <a:pt x="1560" y="515"/>
                  <a:pt x="1545" y="517"/>
                  <a:pt x="1537" y="524"/>
                </a:cubicBezTo>
                <a:cubicBezTo>
                  <a:pt x="1524" y="530"/>
                  <a:pt x="1525" y="545"/>
                  <a:pt x="1525" y="557"/>
                </a:cubicBezTo>
                <a:cubicBezTo>
                  <a:pt x="1517" y="567"/>
                  <a:pt x="1507" y="556"/>
                  <a:pt x="1498" y="560"/>
                </a:cubicBezTo>
                <a:cubicBezTo>
                  <a:pt x="1491" y="564"/>
                  <a:pt x="1487" y="571"/>
                  <a:pt x="1486" y="578"/>
                </a:cubicBezTo>
                <a:cubicBezTo>
                  <a:pt x="1487" y="587"/>
                  <a:pt x="1485" y="598"/>
                  <a:pt x="1495" y="603"/>
                </a:cubicBezTo>
                <a:cubicBezTo>
                  <a:pt x="1500" y="608"/>
                  <a:pt x="1505" y="610"/>
                  <a:pt x="1513" y="609"/>
                </a:cubicBezTo>
                <a:cubicBezTo>
                  <a:pt x="1525" y="612"/>
                  <a:pt x="1521" y="598"/>
                  <a:pt x="1525" y="593"/>
                </a:cubicBezTo>
                <a:cubicBezTo>
                  <a:pt x="1528" y="592"/>
                  <a:pt x="1531" y="592"/>
                  <a:pt x="1533" y="595"/>
                </a:cubicBezTo>
                <a:cubicBezTo>
                  <a:pt x="1538" y="598"/>
                  <a:pt x="1536" y="604"/>
                  <a:pt x="1534" y="609"/>
                </a:cubicBezTo>
                <a:cubicBezTo>
                  <a:pt x="1525" y="618"/>
                  <a:pt x="1514" y="622"/>
                  <a:pt x="1502" y="620"/>
                </a:cubicBezTo>
                <a:cubicBezTo>
                  <a:pt x="1494" y="631"/>
                  <a:pt x="1502" y="648"/>
                  <a:pt x="1492" y="659"/>
                </a:cubicBezTo>
                <a:cubicBezTo>
                  <a:pt x="1485" y="666"/>
                  <a:pt x="1476" y="664"/>
                  <a:pt x="1468" y="664"/>
                </a:cubicBezTo>
                <a:cubicBezTo>
                  <a:pt x="1463" y="662"/>
                  <a:pt x="1460" y="657"/>
                  <a:pt x="1461" y="651"/>
                </a:cubicBezTo>
                <a:cubicBezTo>
                  <a:pt x="1467" y="638"/>
                  <a:pt x="1477" y="658"/>
                  <a:pt x="1486" y="649"/>
                </a:cubicBezTo>
                <a:cubicBezTo>
                  <a:pt x="1490" y="641"/>
                  <a:pt x="1490" y="631"/>
                  <a:pt x="1484" y="624"/>
                </a:cubicBezTo>
                <a:cubicBezTo>
                  <a:pt x="1476" y="617"/>
                  <a:pt x="1466" y="613"/>
                  <a:pt x="1456" y="614"/>
                </a:cubicBezTo>
                <a:cubicBezTo>
                  <a:pt x="1444" y="618"/>
                  <a:pt x="1429" y="626"/>
                  <a:pt x="1431" y="640"/>
                </a:cubicBezTo>
                <a:cubicBezTo>
                  <a:pt x="1432" y="645"/>
                  <a:pt x="1437" y="651"/>
                  <a:pt x="1430" y="656"/>
                </a:cubicBezTo>
                <a:cubicBezTo>
                  <a:pt x="1414" y="655"/>
                  <a:pt x="1398" y="664"/>
                  <a:pt x="1392" y="679"/>
                </a:cubicBezTo>
                <a:cubicBezTo>
                  <a:pt x="1392" y="692"/>
                  <a:pt x="1392" y="711"/>
                  <a:pt x="1405" y="717"/>
                </a:cubicBezTo>
                <a:cubicBezTo>
                  <a:pt x="1408" y="708"/>
                  <a:pt x="1411" y="699"/>
                  <a:pt x="1419" y="692"/>
                </a:cubicBezTo>
                <a:cubicBezTo>
                  <a:pt x="1427" y="687"/>
                  <a:pt x="1440" y="685"/>
                  <a:pt x="1451" y="689"/>
                </a:cubicBezTo>
                <a:cubicBezTo>
                  <a:pt x="1465" y="696"/>
                  <a:pt x="1478" y="709"/>
                  <a:pt x="1495" y="712"/>
                </a:cubicBezTo>
                <a:cubicBezTo>
                  <a:pt x="1504" y="712"/>
                  <a:pt x="1513" y="708"/>
                  <a:pt x="1521" y="701"/>
                </a:cubicBezTo>
                <a:cubicBezTo>
                  <a:pt x="1530" y="695"/>
                  <a:pt x="1535" y="684"/>
                  <a:pt x="1533" y="674"/>
                </a:cubicBezTo>
                <a:cubicBezTo>
                  <a:pt x="1532" y="668"/>
                  <a:pt x="1527" y="662"/>
                  <a:pt x="1530" y="657"/>
                </a:cubicBezTo>
                <a:cubicBezTo>
                  <a:pt x="1545" y="655"/>
                  <a:pt x="1564" y="656"/>
                  <a:pt x="1575" y="639"/>
                </a:cubicBezTo>
                <a:cubicBezTo>
                  <a:pt x="1589" y="616"/>
                  <a:pt x="1563" y="598"/>
                  <a:pt x="1561" y="576"/>
                </a:cubicBezTo>
                <a:cubicBezTo>
                  <a:pt x="1562" y="563"/>
                  <a:pt x="1565" y="552"/>
                  <a:pt x="1574" y="542"/>
                </a:cubicBezTo>
                <a:cubicBezTo>
                  <a:pt x="1578" y="538"/>
                  <a:pt x="1584" y="538"/>
                  <a:pt x="1588" y="534"/>
                </a:cubicBezTo>
                <a:close/>
                <a:moveTo>
                  <a:pt x="828" y="597"/>
                </a:moveTo>
                <a:cubicBezTo>
                  <a:pt x="834" y="605"/>
                  <a:pt x="841" y="616"/>
                  <a:pt x="837" y="626"/>
                </a:cubicBezTo>
                <a:cubicBezTo>
                  <a:pt x="837" y="636"/>
                  <a:pt x="826" y="643"/>
                  <a:pt x="817" y="645"/>
                </a:cubicBezTo>
                <a:cubicBezTo>
                  <a:pt x="802" y="648"/>
                  <a:pt x="789" y="639"/>
                  <a:pt x="781" y="630"/>
                </a:cubicBezTo>
                <a:cubicBezTo>
                  <a:pt x="777" y="621"/>
                  <a:pt x="776" y="608"/>
                  <a:pt x="782" y="600"/>
                </a:cubicBezTo>
                <a:cubicBezTo>
                  <a:pt x="792" y="587"/>
                  <a:pt x="816" y="588"/>
                  <a:pt x="828" y="597"/>
                </a:cubicBezTo>
                <a:close/>
                <a:moveTo>
                  <a:pt x="828" y="614"/>
                </a:moveTo>
                <a:cubicBezTo>
                  <a:pt x="823" y="607"/>
                  <a:pt x="818" y="600"/>
                  <a:pt x="808" y="600"/>
                </a:cubicBezTo>
                <a:cubicBezTo>
                  <a:pt x="801" y="601"/>
                  <a:pt x="794" y="604"/>
                  <a:pt x="790" y="610"/>
                </a:cubicBezTo>
                <a:cubicBezTo>
                  <a:pt x="789" y="617"/>
                  <a:pt x="790" y="625"/>
                  <a:pt x="796" y="630"/>
                </a:cubicBezTo>
                <a:cubicBezTo>
                  <a:pt x="802" y="633"/>
                  <a:pt x="810" y="636"/>
                  <a:pt x="817" y="633"/>
                </a:cubicBezTo>
                <a:cubicBezTo>
                  <a:pt x="824" y="630"/>
                  <a:pt x="830" y="623"/>
                  <a:pt x="828" y="614"/>
                </a:cubicBezTo>
                <a:close/>
                <a:moveTo>
                  <a:pt x="50" y="638"/>
                </a:moveTo>
                <a:cubicBezTo>
                  <a:pt x="49" y="631"/>
                  <a:pt x="42" y="626"/>
                  <a:pt x="36" y="626"/>
                </a:cubicBezTo>
                <a:cubicBezTo>
                  <a:pt x="32" y="627"/>
                  <a:pt x="30" y="627"/>
                  <a:pt x="27" y="630"/>
                </a:cubicBezTo>
                <a:cubicBezTo>
                  <a:pt x="25" y="636"/>
                  <a:pt x="25" y="641"/>
                  <a:pt x="27" y="647"/>
                </a:cubicBezTo>
                <a:cubicBezTo>
                  <a:pt x="32" y="651"/>
                  <a:pt x="37" y="654"/>
                  <a:pt x="43" y="652"/>
                </a:cubicBezTo>
                <a:cubicBezTo>
                  <a:pt x="49" y="649"/>
                  <a:pt x="51" y="644"/>
                  <a:pt x="50" y="638"/>
                </a:cubicBezTo>
                <a:close/>
                <a:moveTo>
                  <a:pt x="1579" y="677"/>
                </a:moveTo>
                <a:cubicBezTo>
                  <a:pt x="1576" y="672"/>
                  <a:pt x="1570" y="667"/>
                  <a:pt x="1563" y="666"/>
                </a:cubicBezTo>
                <a:cubicBezTo>
                  <a:pt x="1557" y="665"/>
                  <a:pt x="1555" y="673"/>
                  <a:pt x="1550" y="675"/>
                </a:cubicBezTo>
                <a:cubicBezTo>
                  <a:pt x="1547" y="681"/>
                  <a:pt x="1547" y="690"/>
                  <a:pt x="1553" y="695"/>
                </a:cubicBezTo>
                <a:cubicBezTo>
                  <a:pt x="1558" y="700"/>
                  <a:pt x="1566" y="700"/>
                  <a:pt x="1572" y="698"/>
                </a:cubicBezTo>
                <a:cubicBezTo>
                  <a:pt x="1580" y="694"/>
                  <a:pt x="1580" y="685"/>
                  <a:pt x="1579" y="67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613964" y="906196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2559000" y="2649164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" name="矩形 6"/>
          <p:cNvSpPr/>
          <p:nvPr/>
        </p:nvSpPr>
        <p:spPr>
          <a:xfrm>
            <a:off x="5138511" y="2605456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0" y="1531565"/>
            <a:ext cx="1781291" cy="1506909"/>
            <a:chOff x="0" y="1531565"/>
            <a:chExt cx="1781291" cy="1506909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531565"/>
              <a:ext cx="982856" cy="1263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91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2952"/>
            <a:ext cx="4596479" cy="4293797"/>
            <a:chOff x="0" y="182952"/>
            <a:chExt cx="4596479" cy="42937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62024"/>
              <a:ext cx="4596479" cy="35147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808" y="182952"/>
              <a:ext cx="3553592" cy="3890324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475" y="1119304"/>
            <a:ext cx="4566293" cy="253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2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23"/>
          <p:cNvSpPr>
            <a:spLocks noChangeShapeType="1"/>
          </p:cNvSpPr>
          <p:nvPr/>
        </p:nvSpPr>
        <p:spPr bwMode="auto">
          <a:xfrm>
            <a:off x="2236470" y="3511550"/>
            <a:ext cx="4181475" cy="0"/>
          </a:xfrm>
          <a:prstGeom prst="line">
            <a:avLst/>
          </a:prstGeom>
          <a:noFill/>
          <a:ln w="9525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rgbClr val="BB995A"/>
              </a:solidFill>
            </a:endParaRPr>
          </a:p>
        </p:txBody>
      </p:sp>
      <p:sp>
        <p:nvSpPr>
          <p:cNvPr id="11" name="椭圆 44"/>
          <p:cNvSpPr>
            <a:spLocks noChangeAspect="1" noChangeArrowheads="1"/>
          </p:cNvSpPr>
          <p:nvPr/>
        </p:nvSpPr>
        <p:spPr bwMode="auto">
          <a:xfrm>
            <a:off x="2201545" y="3475038"/>
            <a:ext cx="71438" cy="71437"/>
          </a:xfrm>
          <a:prstGeom prst="ellipse">
            <a:avLst/>
          </a:prstGeom>
          <a:solidFill>
            <a:schemeClr val="tx2"/>
          </a:solidFill>
          <a:ln>
            <a:solidFill>
              <a:srgbClr val="BB995A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B995A"/>
              </a:solidFill>
            </a:endParaRPr>
          </a:p>
        </p:txBody>
      </p:sp>
      <p:sp>
        <p:nvSpPr>
          <p:cNvPr id="12" name="TextBox 45"/>
          <p:cNvSpPr>
            <a:spLocks noChangeArrowheads="1"/>
          </p:cNvSpPr>
          <p:nvPr/>
        </p:nvSpPr>
        <p:spPr bwMode="auto">
          <a:xfrm>
            <a:off x="1557020" y="2405063"/>
            <a:ext cx="13636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直接连接符 46"/>
          <p:cNvSpPr>
            <a:spLocks noChangeShapeType="1"/>
          </p:cNvSpPr>
          <p:nvPr/>
        </p:nvSpPr>
        <p:spPr bwMode="auto">
          <a:xfrm flipV="1">
            <a:off x="2236470" y="3168650"/>
            <a:ext cx="1588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4" name="直接连接符 48"/>
          <p:cNvSpPr>
            <a:spLocks noChangeShapeType="1"/>
          </p:cNvSpPr>
          <p:nvPr/>
        </p:nvSpPr>
        <p:spPr bwMode="auto">
          <a:xfrm flipV="1">
            <a:off x="2236470" y="2085975"/>
            <a:ext cx="1588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5" name="椭圆 49"/>
          <p:cNvSpPr>
            <a:spLocks noChangeAspect="1" noChangeArrowheads="1"/>
          </p:cNvSpPr>
          <p:nvPr/>
        </p:nvSpPr>
        <p:spPr bwMode="auto">
          <a:xfrm>
            <a:off x="3246120" y="3475038"/>
            <a:ext cx="71438" cy="71437"/>
          </a:xfrm>
          <a:prstGeom prst="ellipse">
            <a:avLst/>
          </a:prstGeom>
          <a:solidFill>
            <a:schemeClr val="tx2"/>
          </a:solidFill>
          <a:ln>
            <a:solidFill>
              <a:srgbClr val="BB995A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B995A"/>
              </a:solidFill>
            </a:endParaRPr>
          </a:p>
        </p:txBody>
      </p:sp>
      <p:sp>
        <p:nvSpPr>
          <p:cNvPr id="16" name="TextBox 50"/>
          <p:cNvSpPr>
            <a:spLocks noChangeArrowheads="1"/>
          </p:cNvSpPr>
          <p:nvPr/>
        </p:nvSpPr>
        <p:spPr bwMode="auto">
          <a:xfrm>
            <a:off x="2601595" y="1739900"/>
            <a:ext cx="1365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直接连接符 51"/>
          <p:cNvSpPr>
            <a:spLocks noChangeShapeType="1"/>
          </p:cNvSpPr>
          <p:nvPr/>
        </p:nvSpPr>
        <p:spPr bwMode="auto">
          <a:xfrm flipV="1">
            <a:off x="3282633" y="2493963"/>
            <a:ext cx="1587" cy="963612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8" name="直接连接符 53"/>
          <p:cNvSpPr>
            <a:spLocks noChangeShapeType="1"/>
          </p:cNvSpPr>
          <p:nvPr/>
        </p:nvSpPr>
        <p:spPr bwMode="auto">
          <a:xfrm flipV="1">
            <a:off x="3282633" y="1422400"/>
            <a:ext cx="0" cy="287338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9" name="椭圆 54"/>
          <p:cNvSpPr>
            <a:spLocks noChangeAspect="1" noChangeArrowheads="1"/>
          </p:cNvSpPr>
          <p:nvPr/>
        </p:nvSpPr>
        <p:spPr bwMode="auto">
          <a:xfrm>
            <a:off x="4290695" y="3475038"/>
            <a:ext cx="73025" cy="71437"/>
          </a:xfrm>
          <a:prstGeom prst="ellipse">
            <a:avLst/>
          </a:prstGeom>
          <a:solidFill>
            <a:schemeClr val="tx2"/>
          </a:solidFill>
          <a:ln>
            <a:solidFill>
              <a:srgbClr val="BB995A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B995A"/>
              </a:solidFill>
            </a:endParaRPr>
          </a:p>
        </p:txBody>
      </p:sp>
      <p:sp>
        <p:nvSpPr>
          <p:cNvPr id="20" name="TextBox 55"/>
          <p:cNvSpPr>
            <a:spLocks noChangeArrowheads="1"/>
          </p:cNvSpPr>
          <p:nvPr/>
        </p:nvSpPr>
        <p:spPr bwMode="auto">
          <a:xfrm>
            <a:off x="3647758" y="2405063"/>
            <a:ext cx="13636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直接连接符 56"/>
          <p:cNvSpPr>
            <a:spLocks noChangeShapeType="1"/>
          </p:cNvSpPr>
          <p:nvPr/>
        </p:nvSpPr>
        <p:spPr bwMode="auto">
          <a:xfrm flipV="1">
            <a:off x="4327208" y="3168650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22" name="直接连接符 58"/>
          <p:cNvSpPr>
            <a:spLocks noChangeShapeType="1"/>
          </p:cNvSpPr>
          <p:nvPr/>
        </p:nvSpPr>
        <p:spPr bwMode="auto">
          <a:xfrm flipV="1">
            <a:off x="4327208" y="2085975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23" name="椭圆 59"/>
          <p:cNvSpPr>
            <a:spLocks noChangeAspect="1" noChangeArrowheads="1"/>
          </p:cNvSpPr>
          <p:nvPr/>
        </p:nvSpPr>
        <p:spPr bwMode="auto">
          <a:xfrm>
            <a:off x="5335270" y="3475038"/>
            <a:ext cx="73025" cy="71437"/>
          </a:xfrm>
          <a:prstGeom prst="ellipse">
            <a:avLst/>
          </a:prstGeom>
          <a:solidFill>
            <a:schemeClr val="tx2"/>
          </a:solidFill>
          <a:ln>
            <a:solidFill>
              <a:srgbClr val="BB995A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B995A"/>
              </a:solidFill>
            </a:endParaRPr>
          </a:p>
        </p:txBody>
      </p:sp>
      <p:sp>
        <p:nvSpPr>
          <p:cNvPr id="24" name="TextBox 60"/>
          <p:cNvSpPr>
            <a:spLocks noChangeArrowheads="1"/>
          </p:cNvSpPr>
          <p:nvPr/>
        </p:nvSpPr>
        <p:spPr bwMode="auto">
          <a:xfrm>
            <a:off x="4692333" y="1739900"/>
            <a:ext cx="13636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直接连接符 61"/>
          <p:cNvSpPr>
            <a:spLocks noChangeShapeType="1"/>
          </p:cNvSpPr>
          <p:nvPr/>
        </p:nvSpPr>
        <p:spPr bwMode="auto">
          <a:xfrm flipV="1">
            <a:off x="5371783" y="2493963"/>
            <a:ext cx="1587" cy="963612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26" name="直接连接符 63"/>
          <p:cNvSpPr>
            <a:spLocks noChangeShapeType="1"/>
          </p:cNvSpPr>
          <p:nvPr/>
        </p:nvSpPr>
        <p:spPr bwMode="auto">
          <a:xfrm flipV="1">
            <a:off x="5371783" y="1422400"/>
            <a:ext cx="1587" cy="287338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27" name="椭圆 64"/>
          <p:cNvSpPr>
            <a:spLocks noChangeAspect="1" noChangeArrowheads="1"/>
          </p:cNvSpPr>
          <p:nvPr/>
        </p:nvSpPr>
        <p:spPr bwMode="auto">
          <a:xfrm>
            <a:off x="6381433" y="3475038"/>
            <a:ext cx="71437" cy="71437"/>
          </a:xfrm>
          <a:prstGeom prst="ellipse">
            <a:avLst/>
          </a:prstGeom>
          <a:solidFill>
            <a:schemeClr val="tx2"/>
          </a:solidFill>
          <a:ln>
            <a:solidFill>
              <a:srgbClr val="BB995A"/>
            </a:solidFill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BB995A"/>
              </a:solidFill>
            </a:endParaRPr>
          </a:p>
        </p:txBody>
      </p:sp>
      <p:sp>
        <p:nvSpPr>
          <p:cNvPr id="28" name="TextBox 65"/>
          <p:cNvSpPr>
            <a:spLocks noChangeArrowheads="1"/>
          </p:cNvSpPr>
          <p:nvPr/>
        </p:nvSpPr>
        <p:spPr bwMode="auto">
          <a:xfrm>
            <a:off x="5742415" y="2320852"/>
            <a:ext cx="13636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在此处添加详细描述文本，尽量与标题文本语言风格相符合，语言描述尽量简洁生动。</a:t>
            </a:r>
            <a:endParaRPr lang="en-US" altLang="zh-CN" sz="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直接连接符 66"/>
          <p:cNvSpPr>
            <a:spLocks noChangeShapeType="1"/>
          </p:cNvSpPr>
          <p:nvPr/>
        </p:nvSpPr>
        <p:spPr bwMode="auto">
          <a:xfrm flipV="1">
            <a:off x="6417945" y="3168650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30" name="直接连接符 68"/>
          <p:cNvSpPr>
            <a:spLocks noChangeShapeType="1"/>
          </p:cNvSpPr>
          <p:nvPr/>
        </p:nvSpPr>
        <p:spPr bwMode="auto">
          <a:xfrm flipV="1">
            <a:off x="6417945" y="2085975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33" name="TextBox 71"/>
          <p:cNvSpPr>
            <a:spLocks noChangeArrowheads="1"/>
          </p:cNvSpPr>
          <p:nvPr/>
        </p:nvSpPr>
        <p:spPr bwMode="auto">
          <a:xfrm>
            <a:off x="1874520" y="3582988"/>
            <a:ext cx="7254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TextBox 72"/>
          <p:cNvSpPr>
            <a:spLocks noChangeArrowheads="1"/>
          </p:cNvSpPr>
          <p:nvPr/>
        </p:nvSpPr>
        <p:spPr bwMode="auto">
          <a:xfrm>
            <a:off x="2919095" y="3582988"/>
            <a:ext cx="7254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TextBox 73"/>
          <p:cNvSpPr>
            <a:spLocks noChangeArrowheads="1"/>
          </p:cNvSpPr>
          <p:nvPr/>
        </p:nvSpPr>
        <p:spPr bwMode="auto">
          <a:xfrm>
            <a:off x="3966845" y="3582988"/>
            <a:ext cx="7254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TextBox 74"/>
          <p:cNvSpPr>
            <a:spLocks noChangeArrowheads="1"/>
          </p:cNvSpPr>
          <p:nvPr/>
        </p:nvSpPr>
        <p:spPr bwMode="auto">
          <a:xfrm>
            <a:off x="5008245" y="3582988"/>
            <a:ext cx="7270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TextBox 75"/>
          <p:cNvSpPr>
            <a:spLocks noChangeArrowheads="1"/>
          </p:cNvSpPr>
          <p:nvPr/>
        </p:nvSpPr>
        <p:spPr bwMode="auto">
          <a:xfrm>
            <a:off x="6054408" y="3582988"/>
            <a:ext cx="7254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Freeform 5"/>
          <p:cNvSpPr>
            <a:spLocks noEditPoints="1"/>
          </p:cNvSpPr>
          <p:nvPr/>
        </p:nvSpPr>
        <p:spPr bwMode="auto">
          <a:xfrm>
            <a:off x="1947863" y="1236663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2990532" y="904875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4034791" y="1528256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5" name="Freeform 5"/>
          <p:cNvSpPr>
            <a:spLocks noEditPoints="1"/>
          </p:cNvSpPr>
          <p:nvPr/>
        </p:nvSpPr>
        <p:spPr bwMode="auto">
          <a:xfrm>
            <a:off x="5080475" y="887700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66" name="Freeform 5"/>
          <p:cNvSpPr>
            <a:spLocks noEditPoints="1"/>
          </p:cNvSpPr>
          <p:nvPr/>
        </p:nvSpPr>
        <p:spPr bwMode="auto">
          <a:xfrm>
            <a:off x="6121719" y="146865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1497652"/>
            <a:ext cx="1781291" cy="1540822"/>
            <a:chOff x="0" y="1497652"/>
            <a:chExt cx="1781291" cy="1540822"/>
          </a:xfrm>
        </p:grpSpPr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1497652"/>
              <a:ext cx="1239017" cy="1356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794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  <p:bldP spid="12" grpId="0" bldLvl="0" autoUpdateAnimBg="0"/>
      <p:bldP spid="15" grpId="0" bldLvl="0" animBg="1" autoUpdateAnimBg="0"/>
      <p:bldP spid="16" grpId="0" bldLvl="0" autoUpdateAnimBg="0"/>
      <p:bldP spid="19" grpId="0" bldLvl="0" animBg="1" autoUpdateAnimBg="0"/>
      <p:bldP spid="20" grpId="0" bldLvl="0" autoUpdateAnimBg="0"/>
      <p:bldP spid="23" grpId="0" bldLvl="0" animBg="1" autoUpdateAnimBg="0"/>
      <p:bldP spid="24" grpId="0" bldLvl="0" autoUpdateAnimBg="0"/>
      <p:bldP spid="27" grpId="0" bldLvl="0" animBg="1" autoUpdateAnimBg="0"/>
      <p:bldP spid="28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2335212" y="1164590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061392" y="1164590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8429" y="85681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2"/>
                </a:solidFill>
              </a:rPr>
              <a:t>输入你的标题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927229" y="1164590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2323464" y="198989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6049644" y="198989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915481" y="1682115"/>
            <a:ext cx="3134163" cy="738664"/>
            <a:chOff x="2915481" y="1682115"/>
            <a:chExt cx="3134163" cy="738664"/>
          </a:xfrm>
        </p:grpSpPr>
        <p:sp>
          <p:nvSpPr>
            <p:cNvPr id="10" name="文本框 9"/>
            <p:cNvSpPr txBox="1"/>
            <p:nvPr/>
          </p:nvSpPr>
          <p:spPr>
            <a:xfrm>
              <a:off x="3766681" y="168211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2"/>
                  </a:solidFill>
                </a:rPr>
                <a:t>输入你的标题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915481" y="1989892"/>
              <a:ext cx="3134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2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314060" y="290183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6040240" y="290183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06077" y="2594055"/>
            <a:ext cx="3134163" cy="738664"/>
            <a:chOff x="2906077" y="2594055"/>
            <a:chExt cx="3134163" cy="738664"/>
          </a:xfrm>
        </p:grpSpPr>
        <p:sp>
          <p:nvSpPr>
            <p:cNvPr id="14" name="文本框 13"/>
            <p:cNvSpPr txBox="1"/>
            <p:nvPr/>
          </p:nvSpPr>
          <p:spPr>
            <a:xfrm>
              <a:off x="3757277" y="259405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2"/>
                  </a:solidFill>
                </a:rPr>
                <a:t>输入你的标题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906077" y="2901832"/>
              <a:ext cx="3134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2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2304656" y="381377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6030836" y="3813772"/>
            <a:ext cx="582613" cy="517525"/>
          </a:xfrm>
          <a:custGeom>
            <a:avLst/>
            <a:gdLst>
              <a:gd name="T0" fmla="*/ 653 w 829"/>
              <a:gd name="T1" fmla="*/ 530 h 740"/>
              <a:gd name="T2" fmla="*/ 397 w 829"/>
              <a:gd name="T3" fmla="*/ 7 h 740"/>
              <a:gd name="T4" fmla="*/ 381 w 829"/>
              <a:gd name="T5" fmla="*/ 29 h 740"/>
              <a:gd name="T6" fmla="*/ 482 w 829"/>
              <a:gd name="T7" fmla="*/ 80 h 740"/>
              <a:gd name="T8" fmla="*/ 434 w 829"/>
              <a:gd name="T9" fmla="*/ 70 h 740"/>
              <a:gd name="T10" fmla="*/ 129 w 829"/>
              <a:gd name="T11" fmla="*/ 260 h 740"/>
              <a:gd name="T12" fmla="*/ 131 w 829"/>
              <a:gd name="T13" fmla="*/ 458 h 740"/>
              <a:gd name="T14" fmla="*/ 414 w 829"/>
              <a:gd name="T15" fmla="*/ 617 h 740"/>
              <a:gd name="T16" fmla="*/ 711 w 829"/>
              <a:gd name="T17" fmla="*/ 387 h 740"/>
              <a:gd name="T18" fmla="*/ 460 w 829"/>
              <a:gd name="T19" fmla="*/ 84 h 740"/>
              <a:gd name="T20" fmla="*/ 316 w 829"/>
              <a:gd name="T21" fmla="*/ 103 h 740"/>
              <a:gd name="T22" fmla="*/ 124 w 829"/>
              <a:gd name="T23" fmla="*/ 424 h 740"/>
              <a:gd name="T24" fmla="*/ 410 w 829"/>
              <a:gd name="T25" fmla="*/ 606 h 740"/>
              <a:gd name="T26" fmla="*/ 696 w 829"/>
              <a:gd name="T27" fmla="*/ 426 h 740"/>
              <a:gd name="T28" fmla="*/ 492 w 829"/>
              <a:gd name="T29" fmla="*/ 99 h 740"/>
              <a:gd name="T30" fmla="*/ 392 w 829"/>
              <a:gd name="T31" fmla="*/ 186 h 740"/>
              <a:gd name="T32" fmla="*/ 194 w 829"/>
              <a:gd name="T33" fmla="*/ 375 h 740"/>
              <a:gd name="T34" fmla="*/ 399 w 829"/>
              <a:gd name="T35" fmla="*/ 576 h 740"/>
              <a:gd name="T36" fmla="*/ 602 w 829"/>
              <a:gd name="T37" fmla="*/ 394 h 740"/>
              <a:gd name="T38" fmla="*/ 484 w 829"/>
              <a:gd name="T39" fmla="*/ 175 h 740"/>
              <a:gd name="T40" fmla="*/ 427 w 829"/>
              <a:gd name="T41" fmla="*/ 175 h 740"/>
              <a:gd name="T42" fmla="*/ 336 w 829"/>
              <a:gd name="T43" fmla="*/ 350 h 740"/>
              <a:gd name="T44" fmla="*/ 433 w 829"/>
              <a:gd name="T45" fmla="*/ 306 h 740"/>
              <a:gd name="T46" fmla="*/ 535 w 829"/>
              <a:gd name="T47" fmla="*/ 216 h 740"/>
              <a:gd name="T48" fmla="*/ 334 w 829"/>
              <a:gd name="T49" fmla="*/ 334 h 740"/>
              <a:gd name="T50" fmla="*/ 385 w 829"/>
              <a:gd name="T51" fmla="*/ 294 h 740"/>
              <a:gd name="T52" fmla="*/ 520 w 829"/>
              <a:gd name="T53" fmla="*/ 252 h 740"/>
              <a:gd name="T54" fmla="*/ 584 w 829"/>
              <a:gd name="T55" fmla="*/ 270 h 740"/>
              <a:gd name="T56" fmla="*/ 407 w 829"/>
              <a:gd name="T57" fmla="*/ 310 h 740"/>
              <a:gd name="T58" fmla="*/ 347 w 829"/>
              <a:gd name="T59" fmla="*/ 374 h 740"/>
              <a:gd name="T60" fmla="*/ 468 w 829"/>
              <a:gd name="T61" fmla="*/ 380 h 740"/>
              <a:gd name="T62" fmla="*/ 419 w 829"/>
              <a:gd name="T63" fmla="*/ 264 h 740"/>
              <a:gd name="T64" fmla="*/ 321 w 829"/>
              <a:gd name="T65" fmla="*/ 269 h 740"/>
              <a:gd name="T66" fmla="*/ 547 w 829"/>
              <a:gd name="T67" fmla="*/ 295 h 740"/>
              <a:gd name="T68" fmla="*/ 712 w 829"/>
              <a:gd name="T69" fmla="*/ 281 h 740"/>
              <a:gd name="T70" fmla="*/ 729 w 829"/>
              <a:gd name="T71" fmla="*/ 313 h 740"/>
              <a:gd name="T72" fmla="*/ 729 w 829"/>
              <a:gd name="T73" fmla="*/ 330 h 740"/>
              <a:gd name="T74" fmla="*/ 76 w 829"/>
              <a:gd name="T75" fmla="*/ 337 h 740"/>
              <a:gd name="T76" fmla="*/ 454 w 829"/>
              <a:gd name="T77" fmla="*/ 368 h 740"/>
              <a:gd name="T78" fmla="*/ 431 w 829"/>
              <a:gd name="T79" fmla="*/ 355 h 740"/>
              <a:gd name="T80" fmla="*/ 26 w 829"/>
              <a:gd name="T81" fmla="*/ 355 h 740"/>
              <a:gd name="T82" fmla="*/ 430 w 829"/>
              <a:gd name="T83" fmla="*/ 384 h 740"/>
              <a:gd name="T84" fmla="*/ 772 w 829"/>
              <a:gd name="T85" fmla="*/ 356 h 740"/>
              <a:gd name="T86" fmla="*/ 593 w 829"/>
              <a:gd name="T87" fmla="*/ 361 h 740"/>
              <a:gd name="T88" fmla="*/ 226 w 829"/>
              <a:gd name="T89" fmla="*/ 402 h 740"/>
              <a:gd name="T90" fmla="*/ 342 w 829"/>
              <a:gd name="T91" fmla="*/ 408 h 740"/>
              <a:gd name="T92" fmla="*/ 477 w 829"/>
              <a:gd name="T93" fmla="*/ 399 h 740"/>
              <a:gd name="T94" fmla="*/ 584 w 829"/>
              <a:gd name="T95" fmla="*/ 466 h 740"/>
              <a:gd name="T96" fmla="*/ 106 w 829"/>
              <a:gd name="T97" fmla="*/ 397 h 740"/>
              <a:gd name="T98" fmla="*/ 287 w 829"/>
              <a:gd name="T99" fmla="*/ 508 h 740"/>
              <a:gd name="T100" fmla="*/ 303 w 829"/>
              <a:gd name="T101" fmla="*/ 470 h 740"/>
              <a:gd name="T102" fmla="*/ 736 w 829"/>
              <a:gd name="T103" fmla="*/ 448 h 740"/>
              <a:gd name="T104" fmla="*/ 518 w 829"/>
              <a:gd name="T105" fmla="*/ 470 h 740"/>
              <a:gd name="T106" fmla="*/ 582 w 829"/>
              <a:gd name="T107" fmla="*/ 457 h 740"/>
              <a:gd name="T108" fmla="*/ 270 w 829"/>
              <a:gd name="T109" fmla="*/ 422 h 740"/>
              <a:gd name="T110" fmla="*/ 324 w 829"/>
              <a:gd name="T111" fmla="*/ 460 h 740"/>
              <a:gd name="T112" fmla="*/ 509 w 829"/>
              <a:gd name="T113" fmla="*/ 475 h 740"/>
              <a:gd name="T114" fmla="*/ 122 w 829"/>
              <a:gd name="T115" fmla="*/ 452 h 740"/>
              <a:gd name="T116" fmla="*/ 404 w 829"/>
              <a:gd name="T117" fmla="*/ 551 h 740"/>
              <a:gd name="T118" fmla="*/ 425 w 829"/>
              <a:gd name="T119" fmla="*/ 709 h 740"/>
              <a:gd name="T120" fmla="*/ 389 w 829"/>
              <a:gd name="T121" fmla="*/ 707 h 740"/>
              <a:gd name="T122" fmla="*/ 439 w 829"/>
              <a:gd name="T123" fmla="*/ 673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9" h="740">
                <a:moveTo>
                  <a:pt x="410" y="0"/>
                </a:moveTo>
                <a:cubicBezTo>
                  <a:pt x="520" y="101"/>
                  <a:pt x="634" y="201"/>
                  <a:pt x="748" y="302"/>
                </a:cubicBezTo>
                <a:cubicBezTo>
                  <a:pt x="749" y="309"/>
                  <a:pt x="752" y="316"/>
                  <a:pt x="760" y="317"/>
                </a:cubicBezTo>
                <a:cubicBezTo>
                  <a:pt x="766" y="319"/>
                  <a:pt x="766" y="319"/>
                  <a:pt x="766" y="319"/>
                </a:cubicBezTo>
                <a:cubicBezTo>
                  <a:pt x="786" y="337"/>
                  <a:pt x="804" y="354"/>
                  <a:pt x="826" y="371"/>
                </a:cubicBezTo>
                <a:cubicBezTo>
                  <a:pt x="827" y="372"/>
                  <a:pt x="827" y="372"/>
                  <a:pt x="827" y="372"/>
                </a:cubicBezTo>
                <a:cubicBezTo>
                  <a:pt x="829" y="377"/>
                  <a:pt x="821" y="380"/>
                  <a:pt x="818" y="383"/>
                </a:cubicBezTo>
                <a:cubicBezTo>
                  <a:pt x="774" y="423"/>
                  <a:pt x="728" y="463"/>
                  <a:pt x="685" y="501"/>
                </a:cubicBezTo>
                <a:cubicBezTo>
                  <a:pt x="674" y="510"/>
                  <a:pt x="664" y="521"/>
                  <a:pt x="653" y="530"/>
                </a:cubicBezTo>
                <a:cubicBezTo>
                  <a:pt x="575" y="596"/>
                  <a:pt x="501" y="664"/>
                  <a:pt x="425" y="731"/>
                </a:cubicBezTo>
                <a:cubicBezTo>
                  <a:pt x="421" y="734"/>
                  <a:pt x="419" y="740"/>
                  <a:pt x="414" y="739"/>
                </a:cubicBezTo>
                <a:cubicBezTo>
                  <a:pt x="411" y="739"/>
                  <a:pt x="411" y="736"/>
                  <a:pt x="410" y="735"/>
                </a:cubicBezTo>
                <a:cubicBezTo>
                  <a:pt x="382" y="712"/>
                  <a:pt x="356" y="687"/>
                  <a:pt x="329" y="664"/>
                </a:cubicBezTo>
                <a:cubicBezTo>
                  <a:pt x="221" y="565"/>
                  <a:pt x="109" y="470"/>
                  <a:pt x="0" y="368"/>
                </a:cubicBezTo>
                <a:cubicBezTo>
                  <a:pt x="0" y="363"/>
                  <a:pt x="6" y="365"/>
                  <a:pt x="8" y="361"/>
                </a:cubicBezTo>
                <a:cubicBezTo>
                  <a:pt x="29" y="343"/>
                  <a:pt x="29" y="343"/>
                  <a:pt x="29" y="343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250" y="140"/>
                  <a:pt x="323" y="71"/>
                  <a:pt x="397" y="7"/>
                </a:cubicBezTo>
                <a:cubicBezTo>
                  <a:pt x="401" y="4"/>
                  <a:pt x="405" y="1"/>
                  <a:pt x="410" y="0"/>
                </a:cubicBezTo>
                <a:close/>
                <a:moveTo>
                  <a:pt x="425" y="24"/>
                </a:moveTo>
                <a:cubicBezTo>
                  <a:pt x="409" y="7"/>
                  <a:pt x="409" y="7"/>
                  <a:pt x="409" y="7"/>
                </a:cubicBezTo>
                <a:cubicBezTo>
                  <a:pt x="403" y="6"/>
                  <a:pt x="398" y="13"/>
                  <a:pt x="394" y="18"/>
                </a:cubicBezTo>
                <a:cubicBezTo>
                  <a:pt x="389" y="38"/>
                  <a:pt x="391" y="57"/>
                  <a:pt x="393" y="78"/>
                </a:cubicBezTo>
                <a:cubicBezTo>
                  <a:pt x="397" y="87"/>
                  <a:pt x="399" y="97"/>
                  <a:pt x="406" y="105"/>
                </a:cubicBezTo>
                <a:cubicBezTo>
                  <a:pt x="426" y="84"/>
                  <a:pt x="429" y="53"/>
                  <a:pt x="425" y="24"/>
                </a:cubicBezTo>
                <a:close/>
                <a:moveTo>
                  <a:pt x="382" y="30"/>
                </a:moveTo>
                <a:cubicBezTo>
                  <a:pt x="381" y="29"/>
                  <a:pt x="381" y="29"/>
                  <a:pt x="381" y="29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8" y="78"/>
                  <a:pt x="325" y="80"/>
                  <a:pt x="328" y="81"/>
                </a:cubicBezTo>
                <a:cubicBezTo>
                  <a:pt x="339" y="79"/>
                  <a:pt x="349" y="74"/>
                  <a:pt x="359" y="71"/>
                </a:cubicBezTo>
                <a:cubicBezTo>
                  <a:pt x="366" y="68"/>
                  <a:pt x="369" y="61"/>
                  <a:pt x="376" y="59"/>
                </a:cubicBezTo>
                <a:cubicBezTo>
                  <a:pt x="384" y="53"/>
                  <a:pt x="381" y="40"/>
                  <a:pt x="382" y="30"/>
                </a:cubicBezTo>
                <a:close/>
                <a:moveTo>
                  <a:pt x="485" y="78"/>
                </a:moveTo>
                <a:cubicBezTo>
                  <a:pt x="471" y="63"/>
                  <a:pt x="453" y="48"/>
                  <a:pt x="437" y="34"/>
                </a:cubicBezTo>
                <a:cubicBezTo>
                  <a:pt x="436" y="42"/>
                  <a:pt x="434" y="52"/>
                  <a:pt x="439" y="59"/>
                </a:cubicBezTo>
                <a:cubicBezTo>
                  <a:pt x="447" y="76"/>
                  <a:pt x="466" y="77"/>
                  <a:pt x="482" y="80"/>
                </a:cubicBezTo>
                <a:cubicBezTo>
                  <a:pt x="485" y="79"/>
                  <a:pt x="485" y="79"/>
                  <a:pt x="485" y="79"/>
                </a:cubicBezTo>
                <a:cubicBezTo>
                  <a:pt x="485" y="78"/>
                  <a:pt x="485" y="78"/>
                  <a:pt x="485" y="78"/>
                </a:cubicBezTo>
                <a:close/>
                <a:moveTo>
                  <a:pt x="384" y="74"/>
                </a:moveTo>
                <a:cubicBezTo>
                  <a:pt x="382" y="71"/>
                  <a:pt x="385" y="68"/>
                  <a:pt x="381" y="67"/>
                </a:cubicBezTo>
                <a:cubicBezTo>
                  <a:pt x="376" y="70"/>
                  <a:pt x="370" y="73"/>
                  <a:pt x="368" y="78"/>
                </a:cubicBezTo>
                <a:cubicBezTo>
                  <a:pt x="368" y="82"/>
                  <a:pt x="373" y="83"/>
                  <a:pt x="378" y="82"/>
                </a:cubicBezTo>
                <a:cubicBezTo>
                  <a:pt x="381" y="82"/>
                  <a:pt x="382" y="78"/>
                  <a:pt x="384" y="74"/>
                </a:cubicBezTo>
                <a:close/>
                <a:moveTo>
                  <a:pt x="443" y="78"/>
                </a:moveTo>
                <a:cubicBezTo>
                  <a:pt x="441" y="74"/>
                  <a:pt x="439" y="69"/>
                  <a:pt x="434" y="70"/>
                </a:cubicBezTo>
                <a:cubicBezTo>
                  <a:pt x="431" y="71"/>
                  <a:pt x="431" y="74"/>
                  <a:pt x="431" y="77"/>
                </a:cubicBezTo>
                <a:cubicBezTo>
                  <a:pt x="433" y="79"/>
                  <a:pt x="436" y="81"/>
                  <a:pt x="438" y="81"/>
                </a:cubicBezTo>
                <a:cubicBezTo>
                  <a:pt x="440" y="82"/>
                  <a:pt x="442" y="80"/>
                  <a:pt x="443" y="78"/>
                </a:cubicBezTo>
                <a:close/>
                <a:moveTo>
                  <a:pt x="368" y="90"/>
                </a:moveTo>
                <a:cubicBezTo>
                  <a:pt x="358" y="82"/>
                  <a:pt x="358" y="82"/>
                  <a:pt x="358" y="82"/>
                </a:cubicBezTo>
                <a:cubicBezTo>
                  <a:pt x="353" y="81"/>
                  <a:pt x="349" y="83"/>
                  <a:pt x="344" y="85"/>
                </a:cubicBezTo>
                <a:cubicBezTo>
                  <a:pt x="335" y="85"/>
                  <a:pt x="327" y="90"/>
                  <a:pt x="318" y="88"/>
                </a:cubicBezTo>
                <a:cubicBezTo>
                  <a:pt x="302" y="97"/>
                  <a:pt x="292" y="111"/>
                  <a:pt x="278" y="122"/>
                </a:cubicBezTo>
                <a:cubicBezTo>
                  <a:pt x="228" y="167"/>
                  <a:pt x="179" y="214"/>
                  <a:pt x="129" y="260"/>
                </a:cubicBezTo>
                <a:cubicBezTo>
                  <a:pt x="132" y="272"/>
                  <a:pt x="135" y="283"/>
                  <a:pt x="130" y="295"/>
                </a:cubicBezTo>
                <a:cubicBezTo>
                  <a:pt x="127" y="305"/>
                  <a:pt x="114" y="307"/>
                  <a:pt x="109" y="314"/>
                </a:cubicBezTo>
                <a:cubicBezTo>
                  <a:pt x="115" y="321"/>
                  <a:pt x="113" y="331"/>
                  <a:pt x="111" y="339"/>
                </a:cubicBezTo>
                <a:cubicBezTo>
                  <a:pt x="109" y="345"/>
                  <a:pt x="103" y="350"/>
                  <a:pt x="99" y="355"/>
                </a:cubicBezTo>
                <a:cubicBezTo>
                  <a:pt x="106" y="360"/>
                  <a:pt x="115" y="363"/>
                  <a:pt x="118" y="370"/>
                </a:cubicBezTo>
                <a:cubicBezTo>
                  <a:pt x="121" y="379"/>
                  <a:pt x="110" y="380"/>
                  <a:pt x="110" y="386"/>
                </a:cubicBezTo>
                <a:cubicBezTo>
                  <a:pt x="117" y="394"/>
                  <a:pt x="117" y="406"/>
                  <a:pt x="114" y="415"/>
                </a:cubicBezTo>
                <a:cubicBezTo>
                  <a:pt x="113" y="420"/>
                  <a:pt x="104" y="421"/>
                  <a:pt x="107" y="428"/>
                </a:cubicBezTo>
                <a:cubicBezTo>
                  <a:pt x="119" y="434"/>
                  <a:pt x="130" y="444"/>
                  <a:pt x="131" y="458"/>
                </a:cubicBezTo>
                <a:cubicBezTo>
                  <a:pt x="132" y="465"/>
                  <a:pt x="127" y="472"/>
                  <a:pt x="130" y="479"/>
                </a:cubicBezTo>
                <a:cubicBezTo>
                  <a:pt x="240" y="576"/>
                  <a:pt x="240" y="576"/>
                  <a:pt x="240" y="576"/>
                </a:cubicBezTo>
                <a:cubicBezTo>
                  <a:pt x="262" y="595"/>
                  <a:pt x="284" y="614"/>
                  <a:pt x="305" y="634"/>
                </a:cubicBezTo>
                <a:cubicBezTo>
                  <a:pt x="309" y="637"/>
                  <a:pt x="309" y="637"/>
                  <a:pt x="309" y="637"/>
                </a:cubicBezTo>
                <a:cubicBezTo>
                  <a:pt x="315" y="634"/>
                  <a:pt x="324" y="636"/>
                  <a:pt x="330" y="638"/>
                </a:cubicBezTo>
                <a:cubicBezTo>
                  <a:pt x="343" y="638"/>
                  <a:pt x="356" y="657"/>
                  <a:pt x="368" y="641"/>
                </a:cubicBezTo>
                <a:cubicBezTo>
                  <a:pt x="377" y="638"/>
                  <a:pt x="385" y="642"/>
                  <a:pt x="394" y="642"/>
                </a:cubicBezTo>
                <a:cubicBezTo>
                  <a:pt x="398" y="632"/>
                  <a:pt x="398" y="632"/>
                  <a:pt x="398" y="632"/>
                </a:cubicBezTo>
                <a:cubicBezTo>
                  <a:pt x="402" y="627"/>
                  <a:pt x="405" y="617"/>
                  <a:pt x="414" y="617"/>
                </a:cubicBezTo>
                <a:cubicBezTo>
                  <a:pt x="419" y="623"/>
                  <a:pt x="426" y="629"/>
                  <a:pt x="428" y="638"/>
                </a:cubicBezTo>
                <a:cubicBezTo>
                  <a:pt x="429" y="648"/>
                  <a:pt x="437" y="640"/>
                  <a:pt x="442" y="640"/>
                </a:cubicBezTo>
                <a:cubicBezTo>
                  <a:pt x="453" y="637"/>
                  <a:pt x="462" y="643"/>
                  <a:pt x="468" y="651"/>
                </a:cubicBezTo>
                <a:cubicBezTo>
                  <a:pt x="484" y="647"/>
                  <a:pt x="500" y="635"/>
                  <a:pt x="517" y="640"/>
                </a:cubicBezTo>
                <a:cubicBezTo>
                  <a:pt x="574" y="590"/>
                  <a:pt x="633" y="540"/>
                  <a:pt x="689" y="490"/>
                </a:cubicBezTo>
                <a:cubicBezTo>
                  <a:pt x="695" y="483"/>
                  <a:pt x="687" y="475"/>
                  <a:pt x="688" y="467"/>
                </a:cubicBezTo>
                <a:cubicBezTo>
                  <a:pt x="686" y="454"/>
                  <a:pt x="696" y="440"/>
                  <a:pt x="708" y="433"/>
                </a:cubicBezTo>
                <a:cubicBezTo>
                  <a:pt x="709" y="424"/>
                  <a:pt x="702" y="417"/>
                  <a:pt x="702" y="408"/>
                </a:cubicBezTo>
                <a:cubicBezTo>
                  <a:pt x="703" y="400"/>
                  <a:pt x="705" y="393"/>
                  <a:pt x="711" y="387"/>
                </a:cubicBezTo>
                <a:cubicBezTo>
                  <a:pt x="717" y="380"/>
                  <a:pt x="705" y="377"/>
                  <a:pt x="703" y="372"/>
                </a:cubicBezTo>
                <a:cubicBezTo>
                  <a:pt x="696" y="364"/>
                  <a:pt x="710" y="362"/>
                  <a:pt x="711" y="356"/>
                </a:cubicBezTo>
                <a:cubicBezTo>
                  <a:pt x="701" y="344"/>
                  <a:pt x="698" y="324"/>
                  <a:pt x="706" y="310"/>
                </a:cubicBezTo>
                <a:cubicBezTo>
                  <a:pt x="702" y="307"/>
                  <a:pt x="698" y="304"/>
                  <a:pt x="694" y="301"/>
                </a:cubicBezTo>
                <a:cubicBezTo>
                  <a:pt x="683" y="293"/>
                  <a:pt x="677" y="280"/>
                  <a:pt x="679" y="266"/>
                </a:cubicBezTo>
                <a:cubicBezTo>
                  <a:pt x="678" y="261"/>
                  <a:pt x="683" y="256"/>
                  <a:pt x="680" y="251"/>
                </a:cubicBezTo>
                <a:cubicBezTo>
                  <a:pt x="618" y="195"/>
                  <a:pt x="556" y="139"/>
                  <a:pt x="493" y="85"/>
                </a:cubicBezTo>
                <a:cubicBezTo>
                  <a:pt x="483" y="88"/>
                  <a:pt x="474" y="85"/>
                  <a:pt x="465" y="83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57" y="94"/>
                  <a:pt x="444" y="88"/>
                  <a:pt x="436" y="92"/>
                </a:cubicBezTo>
                <a:cubicBezTo>
                  <a:pt x="433" y="91"/>
                  <a:pt x="429" y="86"/>
                  <a:pt x="425" y="90"/>
                </a:cubicBezTo>
                <a:cubicBezTo>
                  <a:pt x="422" y="98"/>
                  <a:pt x="416" y="107"/>
                  <a:pt x="409" y="114"/>
                </a:cubicBezTo>
                <a:cubicBezTo>
                  <a:pt x="407" y="115"/>
                  <a:pt x="403" y="114"/>
                  <a:pt x="401" y="113"/>
                </a:cubicBezTo>
                <a:cubicBezTo>
                  <a:pt x="388" y="90"/>
                  <a:pt x="388" y="90"/>
                  <a:pt x="388" y="90"/>
                </a:cubicBezTo>
                <a:cubicBezTo>
                  <a:pt x="381" y="90"/>
                  <a:pt x="376" y="93"/>
                  <a:pt x="368" y="90"/>
                </a:cubicBezTo>
                <a:close/>
                <a:moveTo>
                  <a:pt x="361" y="102"/>
                </a:moveTo>
                <a:cubicBezTo>
                  <a:pt x="354" y="101"/>
                  <a:pt x="349" y="96"/>
                  <a:pt x="342" y="94"/>
                </a:cubicBezTo>
                <a:cubicBezTo>
                  <a:pt x="335" y="102"/>
                  <a:pt x="326" y="102"/>
                  <a:pt x="316" y="103"/>
                </a:cubicBezTo>
                <a:cubicBezTo>
                  <a:pt x="287" y="129"/>
                  <a:pt x="259" y="159"/>
                  <a:pt x="229" y="183"/>
                </a:cubicBezTo>
                <a:cubicBezTo>
                  <a:pt x="202" y="210"/>
                  <a:pt x="171" y="232"/>
                  <a:pt x="147" y="259"/>
                </a:cubicBezTo>
                <a:cubicBezTo>
                  <a:pt x="151" y="278"/>
                  <a:pt x="148" y="296"/>
                  <a:pt x="135" y="308"/>
                </a:cubicBezTo>
                <a:cubicBezTo>
                  <a:pt x="133" y="314"/>
                  <a:pt x="125" y="315"/>
                  <a:pt x="125" y="321"/>
                </a:cubicBezTo>
                <a:cubicBezTo>
                  <a:pt x="131" y="327"/>
                  <a:pt x="131" y="336"/>
                  <a:pt x="127" y="343"/>
                </a:cubicBezTo>
                <a:cubicBezTo>
                  <a:pt x="125" y="347"/>
                  <a:pt x="121" y="348"/>
                  <a:pt x="119" y="352"/>
                </a:cubicBezTo>
                <a:cubicBezTo>
                  <a:pt x="122" y="360"/>
                  <a:pt x="135" y="360"/>
                  <a:pt x="138" y="369"/>
                </a:cubicBezTo>
                <a:cubicBezTo>
                  <a:pt x="135" y="377"/>
                  <a:pt x="125" y="382"/>
                  <a:pt x="124" y="390"/>
                </a:cubicBezTo>
                <a:cubicBezTo>
                  <a:pt x="132" y="400"/>
                  <a:pt x="127" y="414"/>
                  <a:pt x="124" y="424"/>
                </a:cubicBezTo>
                <a:cubicBezTo>
                  <a:pt x="125" y="429"/>
                  <a:pt x="130" y="431"/>
                  <a:pt x="134" y="434"/>
                </a:cubicBezTo>
                <a:cubicBezTo>
                  <a:pt x="151" y="444"/>
                  <a:pt x="145" y="466"/>
                  <a:pt x="146" y="483"/>
                </a:cubicBezTo>
                <a:cubicBezTo>
                  <a:pt x="163" y="501"/>
                  <a:pt x="182" y="513"/>
                  <a:pt x="200" y="530"/>
                </a:cubicBezTo>
                <a:cubicBezTo>
                  <a:pt x="232" y="565"/>
                  <a:pt x="272" y="588"/>
                  <a:pt x="304" y="622"/>
                </a:cubicBezTo>
                <a:cubicBezTo>
                  <a:pt x="310" y="626"/>
                  <a:pt x="319" y="626"/>
                  <a:pt x="325" y="625"/>
                </a:cubicBezTo>
                <a:cubicBezTo>
                  <a:pt x="332" y="628"/>
                  <a:pt x="338" y="631"/>
                  <a:pt x="345" y="631"/>
                </a:cubicBezTo>
                <a:cubicBezTo>
                  <a:pt x="347" y="635"/>
                  <a:pt x="352" y="635"/>
                  <a:pt x="355" y="635"/>
                </a:cubicBezTo>
                <a:cubicBezTo>
                  <a:pt x="362" y="626"/>
                  <a:pt x="376" y="625"/>
                  <a:pt x="388" y="629"/>
                </a:cubicBezTo>
                <a:cubicBezTo>
                  <a:pt x="394" y="620"/>
                  <a:pt x="403" y="614"/>
                  <a:pt x="410" y="606"/>
                </a:cubicBezTo>
                <a:cubicBezTo>
                  <a:pt x="414" y="602"/>
                  <a:pt x="418" y="608"/>
                  <a:pt x="422" y="608"/>
                </a:cubicBezTo>
                <a:cubicBezTo>
                  <a:pt x="432" y="614"/>
                  <a:pt x="431" y="637"/>
                  <a:pt x="446" y="628"/>
                </a:cubicBezTo>
                <a:cubicBezTo>
                  <a:pt x="457" y="626"/>
                  <a:pt x="468" y="629"/>
                  <a:pt x="475" y="638"/>
                </a:cubicBezTo>
                <a:cubicBezTo>
                  <a:pt x="488" y="632"/>
                  <a:pt x="501" y="628"/>
                  <a:pt x="516" y="629"/>
                </a:cubicBezTo>
                <a:cubicBezTo>
                  <a:pt x="534" y="614"/>
                  <a:pt x="553" y="597"/>
                  <a:pt x="570" y="581"/>
                </a:cubicBezTo>
                <a:cubicBezTo>
                  <a:pt x="603" y="557"/>
                  <a:pt x="636" y="527"/>
                  <a:pt x="665" y="499"/>
                </a:cubicBezTo>
                <a:cubicBezTo>
                  <a:pt x="669" y="494"/>
                  <a:pt x="677" y="491"/>
                  <a:pt x="678" y="484"/>
                </a:cubicBezTo>
                <a:cubicBezTo>
                  <a:pt x="673" y="468"/>
                  <a:pt x="677" y="453"/>
                  <a:pt x="685" y="438"/>
                </a:cubicBezTo>
                <a:cubicBezTo>
                  <a:pt x="688" y="432"/>
                  <a:pt x="694" y="431"/>
                  <a:pt x="696" y="426"/>
                </a:cubicBezTo>
                <a:cubicBezTo>
                  <a:pt x="690" y="415"/>
                  <a:pt x="693" y="400"/>
                  <a:pt x="698" y="390"/>
                </a:cubicBezTo>
                <a:cubicBezTo>
                  <a:pt x="702" y="382"/>
                  <a:pt x="692" y="378"/>
                  <a:pt x="688" y="373"/>
                </a:cubicBezTo>
                <a:cubicBezTo>
                  <a:pt x="685" y="366"/>
                  <a:pt x="695" y="363"/>
                  <a:pt x="697" y="358"/>
                </a:cubicBezTo>
                <a:cubicBezTo>
                  <a:pt x="691" y="346"/>
                  <a:pt x="686" y="329"/>
                  <a:pt x="694" y="317"/>
                </a:cubicBezTo>
                <a:cubicBezTo>
                  <a:pt x="695" y="306"/>
                  <a:pt x="682" y="307"/>
                  <a:pt x="677" y="300"/>
                </a:cubicBezTo>
                <a:cubicBezTo>
                  <a:pt x="668" y="288"/>
                  <a:pt x="662" y="272"/>
                  <a:pt x="667" y="255"/>
                </a:cubicBezTo>
                <a:cubicBezTo>
                  <a:pt x="655" y="244"/>
                  <a:pt x="655" y="244"/>
                  <a:pt x="655" y="244"/>
                </a:cubicBezTo>
                <a:cubicBezTo>
                  <a:pt x="602" y="198"/>
                  <a:pt x="550" y="151"/>
                  <a:pt x="499" y="104"/>
                </a:cubicBezTo>
                <a:cubicBezTo>
                  <a:pt x="492" y="99"/>
                  <a:pt x="492" y="99"/>
                  <a:pt x="492" y="99"/>
                </a:cubicBezTo>
                <a:cubicBezTo>
                  <a:pt x="484" y="103"/>
                  <a:pt x="473" y="102"/>
                  <a:pt x="466" y="97"/>
                </a:cubicBezTo>
                <a:cubicBezTo>
                  <a:pt x="458" y="102"/>
                  <a:pt x="446" y="108"/>
                  <a:pt x="437" y="102"/>
                </a:cubicBezTo>
                <a:cubicBezTo>
                  <a:pt x="426" y="108"/>
                  <a:pt x="423" y="119"/>
                  <a:pt x="412" y="125"/>
                </a:cubicBezTo>
                <a:cubicBezTo>
                  <a:pt x="410" y="127"/>
                  <a:pt x="406" y="132"/>
                  <a:pt x="402" y="129"/>
                </a:cubicBezTo>
                <a:cubicBezTo>
                  <a:pt x="394" y="120"/>
                  <a:pt x="384" y="112"/>
                  <a:pt x="378" y="102"/>
                </a:cubicBezTo>
                <a:cubicBezTo>
                  <a:pt x="373" y="96"/>
                  <a:pt x="367" y="102"/>
                  <a:pt x="361" y="102"/>
                </a:cubicBezTo>
                <a:close/>
                <a:moveTo>
                  <a:pt x="431" y="157"/>
                </a:moveTo>
                <a:cubicBezTo>
                  <a:pt x="425" y="153"/>
                  <a:pt x="416" y="152"/>
                  <a:pt x="411" y="155"/>
                </a:cubicBezTo>
                <a:cubicBezTo>
                  <a:pt x="400" y="161"/>
                  <a:pt x="390" y="172"/>
                  <a:pt x="392" y="186"/>
                </a:cubicBezTo>
                <a:cubicBezTo>
                  <a:pt x="390" y="188"/>
                  <a:pt x="387" y="184"/>
                  <a:pt x="384" y="186"/>
                </a:cubicBezTo>
                <a:cubicBezTo>
                  <a:pt x="367" y="178"/>
                  <a:pt x="346" y="173"/>
                  <a:pt x="326" y="178"/>
                </a:cubicBezTo>
                <a:cubicBezTo>
                  <a:pt x="303" y="186"/>
                  <a:pt x="272" y="199"/>
                  <a:pt x="269" y="228"/>
                </a:cubicBezTo>
                <a:cubicBezTo>
                  <a:pt x="260" y="239"/>
                  <a:pt x="246" y="238"/>
                  <a:pt x="237" y="248"/>
                </a:cubicBezTo>
                <a:cubicBezTo>
                  <a:pt x="214" y="263"/>
                  <a:pt x="208" y="292"/>
                  <a:pt x="211" y="317"/>
                </a:cubicBezTo>
                <a:cubicBezTo>
                  <a:pt x="215" y="324"/>
                  <a:pt x="217" y="331"/>
                  <a:pt x="218" y="339"/>
                </a:cubicBezTo>
                <a:cubicBezTo>
                  <a:pt x="216" y="342"/>
                  <a:pt x="216" y="342"/>
                  <a:pt x="216" y="342"/>
                </a:cubicBezTo>
                <a:cubicBezTo>
                  <a:pt x="208" y="345"/>
                  <a:pt x="199" y="348"/>
                  <a:pt x="194" y="357"/>
                </a:cubicBezTo>
                <a:cubicBezTo>
                  <a:pt x="191" y="362"/>
                  <a:pt x="193" y="369"/>
                  <a:pt x="194" y="375"/>
                </a:cubicBezTo>
                <a:cubicBezTo>
                  <a:pt x="200" y="386"/>
                  <a:pt x="214" y="385"/>
                  <a:pt x="217" y="395"/>
                </a:cubicBezTo>
                <a:cubicBezTo>
                  <a:pt x="211" y="409"/>
                  <a:pt x="207" y="427"/>
                  <a:pt x="211" y="443"/>
                </a:cubicBezTo>
                <a:cubicBezTo>
                  <a:pt x="216" y="464"/>
                  <a:pt x="234" y="480"/>
                  <a:pt x="252" y="492"/>
                </a:cubicBezTo>
                <a:cubicBezTo>
                  <a:pt x="258" y="493"/>
                  <a:pt x="258" y="493"/>
                  <a:pt x="258" y="493"/>
                </a:cubicBezTo>
                <a:cubicBezTo>
                  <a:pt x="263" y="494"/>
                  <a:pt x="263" y="499"/>
                  <a:pt x="263" y="503"/>
                </a:cubicBezTo>
                <a:cubicBezTo>
                  <a:pt x="272" y="535"/>
                  <a:pt x="302" y="558"/>
                  <a:pt x="333" y="564"/>
                </a:cubicBezTo>
                <a:cubicBezTo>
                  <a:pt x="344" y="565"/>
                  <a:pt x="355" y="564"/>
                  <a:pt x="365" y="562"/>
                </a:cubicBezTo>
                <a:cubicBezTo>
                  <a:pt x="373" y="560"/>
                  <a:pt x="378" y="549"/>
                  <a:pt x="387" y="553"/>
                </a:cubicBezTo>
                <a:cubicBezTo>
                  <a:pt x="388" y="562"/>
                  <a:pt x="391" y="570"/>
                  <a:pt x="399" y="576"/>
                </a:cubicBezTo>
                <a:cubicBezTo>
                  <a:pt x="407" y="581"/>
                  <a:pt x="418" y="581"/>
                  <a:pt x="427" y="577"/>
                </a:cubicBezTo>
                <a:cubicBezTo>
                  <a:pt x="434" y="574"/>
                  <a:pt x="437" y="566"/>
                  <a:pt x="437" y="560"/>
                </a:cubicBezTo>
                <a:cubicBezTo>
                  <a:pt x="441" y="551"/>
                  <a:pt x="448" y="561"/>
                  <a:pt x="454" y="561"/>
                </a:cubicBezTo>
                <a:cubicBezTo>
                  <a:pt x="465" y="565"/>
                  <a:pt x="477" y="565"/>
                  <a:pt x="488" y="564"/>
                </a:cubicBezTo>
                <a:cubicBezTo>
                  <a:pt x="513" y="561"/>
                  <a:pt x="531" y="540"/>
                  <a:pt x="543" y="519"/>
                </a:cubicBezTo>
                <a:cubicBezTo>
                  <a:pt x="547" y="512"/>
                  <a:pt x="541" y="501"/>
                  <a:pt x="550" y="497"/>
                </a:cubicBezTo>
                <a:cubicBezTo>
                  <a:pt x="561" y="499"/>
                  <a:pt x="567" y="490"/>
                  <a:pt x="575" y="487"/>
                </a:cubicBezTo>
                <a:cubicBezTo>
                  <a:pt x="595" y="475"/>
                  <a:pt x="603" y="454"/>
                  <a:pt x="612" y="434"/>
                </a:cubicBezTo>
                <a:cubicBezTo>
                  <a:pt x="616" y="420"/>
                  <a:pt x="611" y="405"/>
                  <a:pt x="602" y="394"/>
                </a:cubicBezTo>
                <a:cubicBezTo>
                  <a:pt x="603" y="391"/>
                  <a:pt x="608" y="391"/>
                  <a:pt x="611" y="391"/>
                </a:cubicBezTo>
                <a:cubicBezTo>
                  <a:pt x="617" y="390"/>
                  <a:pt x="622" y="385"/>
                  <a:pt x="624" y="380"/>
                </a:cubicBezTo>
                <a:cubicBezTo>
                  <a:pt x="627" y="374"/>
                  <a:pt x="628" y="366"/>
                  <a:pt x="623" y="361"/>
                </a:cubicBezTo>
                <a:cubicBezTo>
                  <a:pt x="619" y="354"/>
                  <a:pt x="612" y="353"/>
                  <a:pt x="605" y="350"/>
                </a:cubicBezTo>
                <a:cubicBezTo>
                  <a:pt x="599" y="342"/>
                  <a:pt x="610" y="337"/>
                  <a:pt x="612" y="330"/>
                </a:cubicBezTo>
                <a:cubicBezTo>
                  <a:pt x="621" y="315"/>
                  <a:pt x="616" y="293"/>
                  <a:pt x="609" y="278"/>
                </a:cubicBezTo>
                <a:cubicBezTo>
                  <a:pt x="597" y="262"/>
                  <a:pt x="585" y="242"/>
                  <a:pt x="563" y="240"/>
                </a:cubicBezTo>
                <a:cubicBezTo>
                  <a:pt x="551" y="235"/>
                  <a:pt x="554" y="222"/>
                  <a:pt x="548" y="214"/>
                </a:cubicBezTo>
                <a:cubicBezTo>
                  <a:pt x="534" y="191"/>
                  <a:pt x="509" y="177"/>
                  <a:pt x="484" y="175"/>
                </a:cubicBezTo>
                <a:cubicBezTo>
                  <a:pt x="480" y="171"/>
                  <a:pt x="475" y="174"/>
                  <a:pt x="471" y="174"/>
                </a:cubicBezTo>
                <a:cubicBezTo>
                  <a:pt x="462" y="172"/>
                  <a:pt x="454" y="177"/>
                  <a:pt x="446" y="180"/>
                </a:cubicBezTo>
                <a:cubicBezTo>
                  <a:pt x="431" y="180"/>
                  <a:pt x="440" y="163"/>
                  <a:pt x="431" y="157"/>
                </a:cubicBezTo>
                <a:close/>
                <a:moveTo>
                  <a:pt x="427" y="175"/>
                </a:moveTo>
                <a:cubicBezTo>
                  <a:pt x="424" y="169"/>
                  <a:pt x="419" y="166"/>
                  <a:pt x="413" y="166"/>
                </a:cubicBezTo>
                <a:cubicBezTo>
                  <a:pt x="409" y="168"/>
                  <a:pt x="407" y="173"/>
                  <a:pt x="406" y="177"/>
                </a:cubicBezTo>
                <a:cubicBezTo>
                  <a:pt x="405" y="182"/>
                  <a:pt x="407" y="187"/>
                  <a:pt x="412" y="189"/>
                </a:cubicBezTo>
                <a:cubicBezTo>
                  <a:pt x="416" y="192"/>
                  <a:pt x="419" y="188"/>
                  <a:pt x="422" y="188"/>
                </a:cubicBezTo>
                <a:cubicBezTo>
                  <a:pt x="425" y="184"/>
                  <a:pt x="428" y="180"/>
                  <a:pt x="427" y="175"/>
                </a:cubicBezTo>
                <a:close/>
                <a:moveTo>
                  <a:pt x="392" y="203"/>
                </a:moveTo>
                <a:cubicBezTo>
                  <a:pt x="384" y="198"/>
                  <a:pt x="378" y="192"/>
                  <a:pt x="369" y="189"/>
                </a:cubicBezTo>
                <a:cubicBezTo>
                  <a:pt x="356" y="183"/>
                  <a:pt x="344" y="189"/>
                  <a:pt x="330" y="189"/>
                </a:cubicBezTo>
                <a:cubicBezTo>
                  <a:pt x="307" y="193"/>
                  <a:pt x="288" y="214"/>
                  <a:pt x="283" y="236"/>
                </a:cubicBezTo>
                <a:cubicBezTo>
                  <a:pt x="281" y="246"/>
                  <a:pt x="269" y="242"/>
                  <a:pt x="263" y="245"/>
                </a:cubicBezTo>
                <a:cubicBezTo>
                  <a:pt x="249" y="249"/>
                  <a:pt x="236" y="259"/>
                  <a:pt x="229" y="272"/>
                </a:cubicBezTo>
                <a:cubicBezTo>
                  <a:pt x="219" y="295"/>
                  <a:pt x="223" y="325"/>
                  <a:pt x="237" y="345"/>
                </a:cubicBezTo>
                <a:cubicBezTo>
                  <a:pt x="243" y="347"/>
                  <a:pt x="243" y="347"/>
                  <a:pt x="243" y="347"/>
                </a:cubicBezTo>
                <a:cubicBezTo>
                  <a:pt x="273" y="348"/>
                  <a:pt x="307" y="347"/>
                  <a:pt x="336" y="350"/>
                </a:cubicBezTo>
                <a:cubicBezTo>
                  <a:pt x="341" y="347"/>
                  <a:pt x="341" y="339"/>
                  <a:pt x="345" y="334"/>
                </a:cubicBezTo>
                <a:cubicBezTo>
                  <a:pt x="352" y="325"/>
                  <a:pt x="361" y="314"/>
                  <a:pt x="372" y="310"/>
                </a:cubicBezTo>
                <a:cubicBezTo>
                  <a:pt x="379" y="305"/>
                  <a:pt x="390" y="306"/>
                  <a:pt x="394" y="298"/>
                </a:cubicBezTo>
                <a:cubicBezTo>
                  <a:pt x="391" y="265"/>
                  <a:pt x="399" y="235"/>
                  <a:pt x="392" y="203"/>
                </a:cubicBezTo>
                <a:close/>
                <a:moveTo>
                  <a:pt x="535" y="216"/>
                </a:moveTo>
                <a:cubicBezTo>
                  <a:pt x="523" y="200"/>
                  <a:pt x="505" y="190"/>
                  <a:pt x="486" y="187"/>
                </a:cubicBezTo>
                <a:cubicBezTo>
                  <a:pt x="471" y="186"/>
                  <a:pt x="450" y="185"/>
                  <a:pt x="443" y="202"/>
                </a:cubicBezTo>
                <a:cubicBezTo>
                  <a:pt x="442" y="236"/>
                  <a:pt x="435" y="264"/>
                  <a:pt x="434" y="297"/>
                </a:cubicBezTo>
                <a:cubicBezTo>
                  <a:pt x="434" y="300"/>
                  <a:pt x="430" y="303"/>
                  <a:pt x="433" y="306"/>
                </a:cubicBezTo>
                <a:cubicBezTo>
                  <a:pt x="454" y="311"/>
                  <a:pt x="470" y="333"/>
                  <a:pt x="477" y="353"/>
                </a:cubicBezTo>
                <a:cubicBezTo>
                  <a:pt x="487" y="354"/>
                  <a:pt x="498" y="353"/>
                  <a:pt x="508" y="352"/>
                </a:cubicBezTo>
                <a:cubicBezTo>
                  <a:pt x="514" y="354"/>
                  <a:pt x="520" y="350"/>
                  <a:pt x="526" y="352"/>
                </a:cubicBezTo>
                <a:cubicBezTo>
                  <a:pt x="543" y="350"/>
                  <a:pt x="559" y="349"/>
                  <a:pt x="575" y="350"/>
                </a:cubicBezTo>
                <a:cubicBezTo>
                  <a:pt x="595" y="344"/>
                  <a:pt x="601" y="321"/>
                  <a:pt x="604" y="302"/>
                </a:cubicBezTo>
                <a:cubicBezTo>
                  <a:pt x="606" y="287"/>
                  <a:pt x="595" y="276"/>
                  <a:pt x="589" y="264"/>
                </a:cubicBezTo>
                <a:cubicBezTo>
                  <a:pt x="582" y="257"/>
                  <a:pt x="573" y="253"/>
                  <a:pt x="564" y="249"/>
                </a:cubicBezTo>
                <a:cubicBezTo>
                  <a:pt x="558" y="248"/>
                  <a:pt x="550" y="249"/>
                  <a:pt x="544" y="244"/>
                </a:cubicBezTo>
                <a:cubicBezTo>
                  <a:pt x="541" y="235"/>
                  <a:pt x="541" y="224"/>
                  <a:pt x="535" y="216"/>
                </a:cubicBezTo>
                <a:close/>
                <a:moveTo>
                  <a:pt x="387" y="212"/>
                </a:moveTo>
                <a:cubicBezTo>
                  <a:pt x="378" y="195"/>
                  <a:pt x="357" y="191"/>
                  <a:pt x="338" y="194"/>
                </a:cubicBezTo>
                <a:cubicBezTo>
                  <a:pt x="320" y="195"/>
                  <a:pt x="304" y="209"/>
                  <a:pt x="295" y="224"/>
                </a:cubicBezTo>
                <a:cubicBezTo>
                  <a:pt x="288" y="233"/>
                  <a:pt x="293" y="255"/>
                  <a:pt x="275" y="251"/>
                </a:cubicBezTo>
                <a:cubicBezTo>
                  <a:pt x="260" y="250"/>
                  <a:pt x="245" y="258"/>
                  <a:pt x="238" y="272"/>
                </a:cubicBezTo>
                <a:cubicBezTo>
                  <a:pt x="227" y="293"/>
                  <a:pt x="229" y="319"/>
                  <a:pt x="242" y="339"/>
                </a:cubicBezTo>
                <a:cubicBezTo>
                  <a:pt x="269" y="341"/>
                  <a:pt x="302" y="339"/>
                  <a:pt x="330" y="340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5" y="337"/>
                  <a:pt x="335" y="335"/>
                  <a:pt x="334" y="334"/>
                </a:cubicBezTo>
                <a:cubicBezTo>
                  <a:pt x="312" y="328"/>
                  <a:pt x="289" y="325"/>
                  <a:pt x="267" y="321"/>
                </a:cubicBezTo>
                <a:cubicBezTo>
                  <a:pt x="263" y="319"/>
                  <a:pt x="260" y="321"/>
                  <a:pt x="257" y="317"/>
                </a:cubicBezTo>
                <a:cubicBezTo>
                  <a:pt x="250" y="310"/>
                  <a:pt x="255" y="302"/>
                  <a:pt x="257" y="293"/>
                </a:cubicBezTo>
                <a:cubicBezTo>
                  <a:pt x="265" y="278"/>
                  <a:pt x="280" y="265"/>
                  <a:pt x="296" y="261"/>
                </a:cubicBezTo>
                <a:cubicBezTo>
                  <a:pt x="308" y="258"/>
                  <a:pt x="305" y="243"/>
                  <a:pt x="310" y="233"/>
                </a:cubicBezTo>
                <a:cubicBezTo>
                  <a:pt x="315" y="226"/>
                  <a:pt x="322" y="219"/>
                  <a:pt x="330" y="215"/>
                </a:cubicBezTo>
                <a:cubicBezTo>
                  <a:pt x="341" y="211"/>
                  <a:pt x="354" y="214"/>
                  <a:pt x="363" y="220"/>
                </a:cubicBezTo>
                <a:cubicBezTo>
                  <a:pt x="368" y="244"/>
                  <a:pt x="372" y="272"/>
                  <a:pt x="381" y="296"/>
                </a:cubicBezTo>
                <a:cubicBezTo>
                  <a:pt x="382" y="297"/>
                  <a:pt x="385" y="296"/>
                  <a:pt x="385" y="294"/>
                </a:cubicBezTo>
                <a:cubicBezTo>
                  <a:pt x="386" y="267"/>
                  <a:pt x="387" y="240"/>
                  <a:pt x="387" y="212"/>
                </a:cubicBezTo>
                <a:close/>
                <a:moveTo>
                  <a:pt x="491" y="201"/>
                </a:moveTo>
                <a:cubicBezTo>
                  <a:pt x="490" y="192"/>
                  <a:pt x="480" y="195"/>
                  <a:pt x="474" y="194"/>
                </a:cubicBezTo>
                <a:cubicBezTo>
                  <a:pt x="466" y="196"/>
                  <a:pt x="454" y="195"/>
                  <a:pt x="451" y="204"/>
                </a:cubicBezTo>
                <a:cubicBezTo>
                  <a:pt x="450" y="231"/>
                  <a:pt x="444" y="259"/>
                  <a:pt x="442" y="287"/>
                </a:cubicBezTo>
                <a:cubicBezTo>
                  <a:pt x="443" y="290"/>
                  <a:pt x="442" y="294"/>
                  <a:pt x="446" y="295"/>
                </a:cubicBezTo>
                <a:cubicBezTo>
                  <a:pt x="455" y="272"/>
                  <a:pt x="458" y="247"/>
                  <a:pt x="466" y="224"/>
                </a:cubicBezTo>
                <a:cubicBezTo>
                  <a:pt x="466" y="220"/>
                  <a:pt x="471" y="218"/>
                  <a:pt x="475" y="217"/>
                </a:cubicBezTo>
                <a:cubicBezTo>
                  <a:pt x="495" y="218"/>
                  <a:pt x="513" y="235"/>
                  <a:pt x="520" y="252"/>
                </a:cubicBezTo>
                <a:cubicBezTo>
                  <a:pt x="524" y="256"/>
                  <a:pt x="521" y="264"/>
                  <a:pt x="526" y="268"/>
                </a:cubicBezTo>
                <a:cubicBezTo>
                  <a:pt x="543" y="269"/>
                  <a:pt x="560" y="278"/>
                  <a:pt x="568" y="294"/>
                </a:cubicBezTo>
                <a:cubicBezTo>
                  <a:pt x="570" y="301"/>
                  <a:pt x="573" y="312"/>
                  <a:pt x="568" y="319"/>
                </a:cubicBezTo>
                <a:cubicBezTo>
                  <a:pt x="547" y="322"/>
                  <a:pt x="527" y="327"/>
                  <a:pt x="507" y="331"/>
                </a:cubicBezTo>
                <a:cubicBezTo>
                  <a:pt x="498" y="333"/>
                  <a:pt x="491" y="334"/>
                  <a:pt x="483" y="338"/>
                </a:cubicBezTo>
                <a:cubicBezTo>
                  <a:pt x="482" y="340"/>
                  <a:pt x="483" y="343"/>
                  <a:pt x="485" y="345"/>
                </a:cubicBezTo>
                <a:cubicBezTo>
                  <a:pt x="516" y="345"/>
                  <a:pt x="546" y="342"/>
                  <a:pt x="576" y="339"/>
                </a:cubicBezTo>
                <a:cubicBezTo>
                  <a:pt x="586" y="337"/>
                  <a:pt x="589" y="328"/>
                  <a:pt x="593" y="321"/>
                </a:cubicBezTo>
                <a:cubicBezTo>
                  <a:pt x="601" y="305"/>
                  <a:pt x="596" y="284"/>
                  <a:pt x="584" y="270"/>
                </a:cubicBezTo>
                <a:cubicBezTo>
                  <a:pt x="572" y="258"/>
                  <a:pt x="557" y="255"/>
                  <a:pt x="542" y="253"/>
                </a:cubicBezTo>
                <a:cubicBezTo>
                  <a:pt x="532" y="249"/>
                  <a:pt x="537" y="238"/>
                  <a:pt x="534" y="230"/>
                </a:cubicBezTo>
                <a:cubicBezTo>
                  <a:pt x="529" y="214"/>
                  <a:pt x="511" y="200"/>
                  <a:pt x="495" y="198"/>
                </a:cubicBezTo>
                <a:cubicBezTo>
                  <a:pt x="494" y="198"/>
                  <a:pt x="495" y="200"/>
                  <a:pt x="494" y="201"/>
                </a:cubicBezTo>
                <a:cubicBezTo>
                  <a:pt x="493" y="202"/>
                  <a:pt x="492" y="202"/>
                  <a:pt x="491" y="201"/>
                </a:cubicBezTo>
                <a:close/>
                <a:moveTo>
                  <a:pt x="422" y="213"/>
                </a:moveTo>
                <a:cubicBezTo>
                  <a:pt x="420" y="201"/>
                  <a:pt x="420" y="201"/>
                  <a:pt x="420" y="201"/>
                </a:cubicBezTo>
                <a:cubicBezTo>
                  <a:pt x="417" y="200"/>
                  <a:pt x="413" y="196"/>
                  <a:pt x="410" y="201"/>
                </a:cubicBezTo>
                <a:cubicBezTo>
                  <a:pt x="409" y="238"/>
                  <a:pt x="408" y="273"/>
                  <a:pt x="407" y="310"/>
                </a:cubicBezTo>
                <a:cubicBezTo>
                  <a:pt x="404" y="315"/>
                  <a:pt x="404" y="315"/>
                  <a:pt x="404" y="315"/>
                </a:cubicBezTo>
                <a:cubicBezTo>
                  <a:pt x="384" y="316"/>
                  <a:pt x="366" y="328"/>
                  <a:pt x="356" y="345"/>
                </a:cubicBezTo>
                <a:cubicBezTo>
                  <a:pt x="352" y="351"/>
                  <a:pt x="352" y="358"/>
                  <a:pt x="347" y="363"/>
                </a:cubicBezTo>
                <a:cubicBezTo>
                  <a:pt x="271" y="365"/>
                  <a:pt x="271" y="365"/>
                  <a:pt x="271" y="365"/>
                </a:cubicBezTo>
                <a:cubicBezTo>
                  <a:pt x="244" y="365"/>
                  <a:pt x="244" y="365"/>
                  <a:pt x="244" y="365"/>
                </a:cubicBezTo>
                <a:cubicBezTo>
                  <a:pt x="240" y="366"/>
                  <a:pt x="233" y="359"/>
                  <a:pt x="234" y="367"/>
                </a:cubicBezTo>
                <a:cubicBezTo>
                  <a:pt x="234" y="369"/>
                  <a:pt x="235" y="372"/>
                  <a:pt x="238" y="373"/>
                </a:cubicBezTo>
                <a:cubicBezTo>
                  <a:pt x="274" y="373"/>
                  <a:pt x="309" y="373"/>
                  <a:pt x="344" y="373"/>
                </a:cubicBezTo>
                <a:cubicBezTo>
                  <a:pt x="347" y="374"/>
                  <a:pt x="347" y="374"/>
                  <a:pt x="347" y="374"/>
                </a:cubicBezTo>
                <a:cubicBezTo>
                  <a:pt x="347" y="399"/>
                  <a:pt x="365" y="420"/>
                  <a:pt x="387" y="429"/>
                </a:cubicBezTo>
                <a:cubicBezTo>
                  <a:pt x="393" y="432"/>
                  <a:pt x="401" y="430"/>
                  <a:pt x="407" y="435"/>
                </a:cubicBezTo>
                <a:cubicBezTo>
                  <a:pt x="408" y="464"/>
                  <a:pt x="408" y="464"/>
                  <a:pt x="408" y="464"/>
                </a:cubicBezTo>
                <a:cubicBezTo>
                  <a:pt x="410" y="487"/>
                  <a:pt x="407" y="511"/>
                  <a:pt x="411" y="533"/>
                </a:cubicBezTo>
                <a:cubicBezTo>
                  <a:pt x="417" y="533"/>
                  <a:pt x="417" y="533"/>
                  <a:pt x="417" y="533"/>
                </a:cubicBezTo>
                <a:cubicBezTo>
                  <a:pt x="419" y="513"/>
                  <a:pt x="416" y="495"/>
                  <a:pt x="417" y="475"/>
                </a:cubicBezTo>
                <a:cubicBezTo>
                  <a:pt x="420" y="460"/>
                  <a:pt x="415" y="447"/>
                  <a:pt x="419" y="433"/>
                </a:cubicBezTo>
                <a:cubicBezTo>
                  <a:pt x="427" y="428"/>
                  <a:pt x="436" y="428"/>
                  <a:pt x="443" y="421"/>
                </a:cubicBezTo>
                <a:cubicBezTo>
                  <a:pt x="459" y="412"/>
                  <a:pt x="464" y="396"/>
                  <a:pt x="468" y="380"/>
                </a:cubicBezTo>
                <a:cubicBezTo>
                  <a:pt x="472" y="376"/>
                  <a:pt x="479" y="378"/>
                  <a:pt x="485" y="379"/>
                </a:cubicBezTo>
                <a:cubicBezTo>
                  <a:pt x="500" y="376"/>
                  <a:pt x="512" y="379"/>
                  <a:pt x="526" y="377"/>
                </a:cubicBezTo>
                <a:cubicBezTo>
                  <a:pt x="544" y="375"/>
                  <a:pt x="560" y="379"/>
                  <a:pt x="578" y="375"/>
                </a:cubicBezTo>
                <a:cubicBezTo>
                  <a:pt x="579" y="372"/>
                  <a:pt x="579" y="368"/>
                  <a:pt x="576" y="366"/>
                </a:cubicBezTo>
                <a:cubicBezTo>
                  <a:pt x="547" y="363"/>
                  <a:pt x="517" y="366"/>
                  <a:pt x="489" y="364"/>
                </a:cubicBezTo>
                <a:cubicBezTo>
                  <a:pt x="481" y="362"/>
                  <a:pt x="474" y="366"/>
                  <a:pt x="467" y="363"/>
                </a:cubicBezTo>
                <a:cubicBezTo>
                  <a:pt x="463" y="348"/>
                  <a:pt x="453" y="331"/>
                  <a:pt x="438" y="324"/>
                </a:cubicBezTo>
                <a:cubicBezTo>
                  <a:pt x="433" y="316"/>
                  <a:pt x="419" y="321"/>
                  <a:pt x="418" y="310"/>
                </a:cubicBezTo>
                <a:cubicBezTo>
                  <a:pt x="419" y="264"/>
                  <a:pt x="419" y="264"/>
                  <a:pt x="419" y="264"/>
                </a:cubicBezTo>
                <a:cubicBezTo>
                  <a:pt x="422" y="248"/>
                  <a:pt x="420" y="228"/>
                  <a:pt x="422" y="213"/>
                </a:cubicBezTo>
                <a:close/>
                <a:moveTo>
                  <a:pt x="355" y="227"/>
                </a:moveTo>
                <a:cubicBezTo>
                  <a:pt x="353" y="221"/>
                  <a:pt x="353" y="221"/>
                  <a:pt x="353" y="221"/>
                </a:cubicBezTo>
                <a:cubicBezTo>
                  <a:pt x="345" y="218"/>
                  <a:pt x="335" y="221"/>
                  <a:pt x="328" y="226"/>
                </a:cubicBezTo>
                <a:cubicBezTo>
                  <a:pt x="312" y="234"/>
                  <a:pt x="315" y="252"/>
                  <a:pt x="307" y="265"/>
                </a:cubicBezTo>
                <a:cubicBezTo>
                  <a:pt x="295" y="272"/>
                  <a:pt x="280" y="275"/>
                  <a:pt x="271" y="287"/>
                </a:cubicBezTo>
                <a:cubicBezTo>
                  <a:pt x="266" y="295"/>
                  <a:pt x="257" y="302"/>
                  <a:pt x="263" y="312"/>
                </a:cubicBezTo>
                <a:cubicBezTo>
                  <a:pt x="264" y="313"/>
                  <a:pt x="267" y="314"/>
                  <a:pt x="268" y="312"/>
                </a:cubicBezTo>
                <a:cubicBezTo>
                  <a:pt x="271" y="286"/>
                  <a:pt x="299" y="275"/>
                  <a:pt x="321" y="269"/>
                </a:cubicBezTo>
                <a:cubicBezTo>
                  <a:pt x="324" y="250"/>
                  <a:pt x="324" y="250"/>
                  <a:pt x="324" y="250"/>
                </a:cubicBezTo>
                <a:cubicBezTo>
                  <a:pt x="328" y="242"/>
                  <a:pt x="334" y="237"/>
                  <a:pt x="342" y="233"/>
                </a:cubicBezTo>
                <a:cubicBezTo>
                  <a:pt x="346" y="229"/>
                  <a:pt x="354" y="235"/>
                  <a:pt x="355" y="227"/>
                </a:cubicBezTo>
                <a:close/>
                <a:moveTo>
                  <a:pt x="516" y="261"/>
                </a:moveTo>
                <a:cubicBezTo>
                  <a:pt x="512" y="249"/>
                  <a:pt x="503" y="236"/>
                  <a:pt x="491" y="230"/>
                </a:cubicBezTo>
                <a:cubicBezTo>
                  <a:pt x="485" y="230"/>
                  <a:pt x="478" y="223"/>
                  <a:pt x="474" y="229"/>
                </a:cubicBezTo>
                <a:cubicBezTo>
                  <a:pt x="470" y="238"/>
                  <a:pt x="480" y="232"/>
                  <a:pt x="483" y="236"/>
                </a:cubicBezTo>
                <a:cubicBezTo>
                  <a:pt x="502" y="244"/>
                  <a:pt x="505" y="266"/>
                  <a:pt x="510" y="283"/>
                </a:cubicBezTo>
                <a:cubicBezTo>
                  <a:pt x="523" y="282"/>
                  <a:pt x="538" y="285"/>
                  <a:pt x="547" y="295"/>
                </a:cubicBezTo>
                <a:cubicBezTo>
                  <a:pt x="554" y="299"/>
                  <a:pt x="552" y="317"/>
                  <a:pt x="563" y="310"/>
                </a:cubicBezTo>
                <a:cubicBezTo>
                  <a:pt x="564" y="304"/>
                  <a:pt x="562" y="298"/>
                  <a:pt x="558" y="293"/>
                </a:cubicBezTo>
                <a:cubicBezTo>
                  <a:pt x="549" y="281"/>
                  <a:pt x="535" y="274"/>
                  <a:pt x="521" y="278"/>
                </a:cubicBezTo>
                <a:cubicBezTo>
                  <a:pt x="514" y="275"/>
                  <a:pt x="518" y="267"/>
                  <a:pt x="516" y="261"/>
                </a:cubicBezTo>
                <a:close/>
                <a:moveTo>
                  <a:pt x="712" y="281"/>
                </a:moveTo>
                <a:cubicBezTo>
                  <a:pt x="706" y="274"/>
                  <a:pt x="697" y="266"/>
                  <a:pt x="689" y="261"/>
                </a:cubicBezTo>
                <a:cubicBezTo>
                  <a:pt x="684" y="268"/>
                  <a:pt x="686" y="277"/>
                  <a:pt x="691" y="285"/>
                </a:cubicBezTo>
                <a:cubicBezTo>
                  <a:pt x="695" y="294"/>
                  <a:pt x="706" y="301"/>
                  <a:pt x="715" y="303"/>
                </a:cubicBezTo>
                <a:cubicBezTo>
                  <a:pt x="715" y="296"/>
                  <a:pt x="714" y="288"/>
                  <a:pt x="712" y="281"/>
                </a:cubicBezTo>
                <a:close/>
                <a:moveTo>
                  <a:pt x="124" y="274"/>
                </a:moveTo>
                <a:cubicBezTo>
                  <a:pt x="121" y="261"/>
                  <a:pt x="111" y="279"/>
                  <a:pt x="106" y="282"/>
                </a:cubicBezTo>
                <a:cubicBezTo>
                  <a:pt x="107" y="290"/>
                  <a:pt x="100" y="295"/>
                  <a:pt x="104" y="302"/>
                </a:cubicBezTo>
                <a:cubicBezTo>
                  <a:pt x="108" y="304"/>
                  <a:pt x="112" y="301"/>
                  <a:pt x="115" y="299"/>
                </a:cubicBezTo>
                <a:cubicBezTo>
                  <a:pt x="122" y="293"/>
                  <a:pt x="125" y="284"/>
                  <a:pt x="124" y="274"/>
                </a:cubicBezTo>
                <a:close/>
                <a:moveTo>
                  <a:pt x="726" y="292"/>
                </a:moveTo>
                <a:cubicBezTo>
                  <a:pt x="723" y="291"/>
                  <a:pt x="723" y="291"/>
                  <a:pt x="723" y="291"/>
                </a:cubicBezTo>
                <a:cubicBezTo>
                  <a:pt x="722" y="293"/>
                  <a:pt x="722" y="293"/>
                  <a:pt x="722" y="293"/>
                </a:cubicBezTo>
                <a:cubicBezTo>
                  <a:pt x="729" y="313"/>
                  <a:pt x="729" y="313"/>
                  <a:pt x="729" y="313"/>
                </a:cubicBezTo>
                <a:cubicBezTo>
                  <a:pt x="738" y="335"/>
                  <a:pt x="760" y="347"/>
                  <a:pt x="783" y="348"/>
                </a:cubicBezTo>
                <a:cubicBezTo>
                  <a:pt x="789" y="346"/>
                  <a:pt x="781" y="343"/>
                  <a:pt x="781" y="340"/>
                </a:cubicBezTo>
                <a:cubicBezTo>
                  <a:pt x="763" y="325"/>
                  <a:pt x="744" y="308"/>
                  <a:pt x="726" y="292"/>
                </a:cubicBezTo>
                <a:close/>
                <a:moveTo>
                  <a:pt x="91" y="304"/>
                </a:moveTo>
                <a:cubicBezTo>
                  <a:pt x="92" y="301"/>
                  <a:pt x="96" y="296"/>
                  <a:pt x="92" y="294"/>
                </a:cubicBezTo>
                <a:cubicBezTo>
                  <a:pt x="41" y="340"/>
                  <a:pt x="41" y="340"/>
                  <a:pt x="41" y="340"/>
                </a:cubicBezTo>
                <a:cubicBezTo>
                  <a:pt x="41" y="344"/>
                  <a:pt x="41" y="344"/>
                  <a:pt x="41" y="344"/>
                </a:cubicBezTo>
                <a:cubicBezTo>
                  <a:pt x="64" y="344"/>
                  <a:pt x="81" y="322"/>
                  <a:pt x="91" y="304"/>
                </a:cubicBezTo>
                <a:close/>
                <a:moveTo>
                  <a:pt x="729" y="330"/>
                </a:moveTo>
                <a:cubicBezTo>
                  <a:pt x="723" y="324"/>
                  <a:pt x="723" y="315"/>
                  <a:pt x="717" y="310"/>
                </a:cubicBezTo>
                <a:cubicBezTo>
                  <a:pt x="714" y="313"/>
                  <a:pt x="711" y="316"/>
                  <a:pt x="710" y="319"/>
                </a:cubicBezTo>
                <a:cubicBezTo>
                  <a:pt x="708" y="331"/>
                  <a:pt x="711" y="344"/>
                  <a:pt x="720" y="353"/>
                </a:cubicBezTo>
                <a:cubicBezTo>
                  <a:pt x="728" y="355"/>
                  <a:pt x="735" y="349"/>
                  <a:pt x="744" y="350"/>
                </a:cubicBezTo>
                <a:cubicBezTo>
                  <a:pt x="744" y="347"/>
                  <a:pt x="744" y="347"/>
                  <a:pt x="744" y="347"/>
                </a:cubicBezTo>
                <a:cubicBezTo>
                  <a:pt x="729" y="330"/>
                  <a:pt x="729" y="330"/>
                  <a:pt x="729" y="330"/>
                </a:cubicBezTo>
                <a:close/>
                <a:moveTo>
                  <a:pt x="105" y="327"/>
                </a:moveTo>
                <a:cubicBezTo>
                  <a:pt x="104" y="321"/>
                  <a:pt x="101" y="315"/>
                  <a:pt x="96" y="313"/>
                </a:cubicBezTo>
                <a:cubicBezTo>
                  <a:pt x="76" y="337"/>
                  <a:pt x="76" y="337"/>
                  <a:pt x="76" y="337"/>
                </a:cubicBezTo>
                <a:cubicBezTo>
                  <a:pt x="73" y="340"/>
                  <a:pt x="67" y="342"/>
                  <a:pt x="67" y="346"/>
                </a:cubicBezTo>
                <a:cubicBezTo>
                  <a:pt x="77" y="346"/>
                  <a:pt x="90" y="356"/>
                  <a:pt x="99" y="344"/>
                </a:cubicBezTo>
                <a:cubicBezTo>
                  <a:pt x="103" y="339"/>
                  <a:pt x="104" y="333"/>
                  <a:pt x="105" y="327"/>
                </a:cubicBezTo>
                <a:close/>
                <a:moveTo>
                  <a:pt x="422" y="330"/>
                </a:moveTo>
                <a:cubicBezTo>
                  <a:pt x="403" y="324"/>
                  <a:pt x="385" y="330"/>
                  <a:pt x="372" y="342"/>
                </a:cubicBezTo>
                <a:cubicBezTo>
                  <a:pt x="362" y="354"/>
                  <a:pt x="358" y="369"/>
                  <a:pt x="361" y="385"/>
                </a:cubicBezTo>
                <a:cubicBezTo>
                  <a:pt x="365" y="399"/>
                  <a:pt x="377" y="413"/>
                  <a:pt x="391" y="418"/>
                </a:cubicBezTo>
                <a:cubicBezTo>
                  <a:pt x="405" y="422"/>
                  <a:pt x="422" y="423"/>
                  <a:pt x="434" y="414"/>
                </a:cubicBezTo>
                <a:cubicBezTo>
                  <a:pt x="449" y="403"/>
                  <a:pt x="456" y="385"/>
                  <a:pt x="454" y="368"/>
                </a:cubicBezTo>
                <a:cubicBezTo>
                  <a:pt x="453" y="350"/>
                  <a:pt x="439" y="336"/>
                  <a:pt x="422" y="330"/>
                </a:cubicBezTo>
                <a:close/>
                <a:moveTo>
                  <a:pt x="439" y="352"/>
                </a:moveTo>
                <a:cubicBezTo>
                  <a:pt x="428" y="336"/>
                  <a:pt x="408" y="333"/>
                  <a:pt x="391" y="339"/>
                </a:cubicBezTo>
                <a:cubicBezTo>
                  <a:pt x="380" y="345"/>
                  <a:pt x="372" y="356"/>
                  <a:pt x="368" y="368"/>
                </a:cubicBezTo>
                <a:cubicBezTo>
                  <a:pt x="367" y="382"/>
                  <a:pt x="370" y="396"/>
                  <a:pt x="382" y="403"/>
                </a:cubicBezTo>
                <a:cubicBezTo>
                  <a:pt x="393" y="411"/>
                  <a:pt x="409" y="415"/>
                  <a:pt x="422" y="410"/>
                </a:cubicBezTo>
                <a:cubicBezTo>
                  <a:pt x="431" y="405"/>
                  <a:pt x="440" y="397"/>
                  <a:pt x="443" y="386"/>
                </a:cubicBezTo>
                <a:cubicBezTo>
                  <a:pt x="444" y="374"/>
                  <a:pt x="447" y="362"/>
                  <a:pt x="439" y="352"/>
                </a:cubicBezTo>
                <a:close/>
                <a:moveTo>
                  <a:pt x="431" y="355"/>
                </a:moveTo>
                <a:cubicBezTo>
                  <a:pt x="428" y="351"/>
                  <a:pt x="423" y="347"/>
                  <a:pt x="417" y="345"/>
                </a:cubicBezTo>
                <a:cubicBezTo>
                  <a:pt x="405" y="342"/>
                  <a:pt x="391" y="346"/>
                  <a:pt x="382" y="356"/>
                </a:cubicBezTo>
                <a:cubicBezTo>
                  <a:pt x="374" y="366"/>
                  <a:pt x="376" y="381"/>
                  <a:pt x="382" y="391"/>
                </a:cubicBezTo>
                <a:cubicBezTo>
                  <a:pt x="388" y="402"/>
                  <a:pt x="400" y="406"/>
                  <a:pt x="411" y="405"/>
                </a:cubicBezTo>
                <a:cubicBezTo>
                  <a:pt x="422" y="404"/>
                  <a:pt x="432" y="397"/>
                  <a:pt x="436" y="388"/>
                </a:cubicBezTo>
                <a:cubicBezTo>
                  <a:pt x="442" y="378"/>
                  <a:pt x="439" y="363"/>
                  <a:pt x="431" y="355"/>
                </a:cubicBezTo>
                <a:close/>
                <a:moveTo>
                  <a:pt x="109" y="370"/>
                </a:moveTo>
                <a:cubicBezTo>
                  <a:pt x="100" y="362"/>
                  <a:pt x="90" y="360"/>
                  <a:pt x="80" y="356"/>
                </a:cubicBezTo>
                <a:cubicBezTo>
                  <a:pt x="62" y="355"/>
                  <a:pt x="44" y="348"/>
                  <a:pt x="26" y="355"/>
                </a:cubicBezTo>
                <a:cubicBezTo>
                  <a:pt x="21" y="360"/>
                  <a:pt x="15" y="364"/>
                  <a:pt x="12" y="370"/>
                </a:cubicBezTo>
                <a:cubicBezTo>
                  <a:pt x="29" y="388"/>
                  <a:pt x="29" y="388"/>
                  <a:pt x="29" y="388"/>
                </a:cubicBezTo>
                <a:cubicBezTo>
                  <a:pt x="56" y="393"/>
                  <a:pt x="86" y="393"/>
                  <a:pt x="107" y="376"/>
                </a:cubicBezTo>
                <a:cubicBezTo>
                  <a:pt x="109" y="374"/>
                  <a:pt x="110" y="372"/>
                  <a:pt x="109" y="370"/>
                </a:cubicBezTo>
                <a:close/>
                <a:moveTo>
                  <a:pt x="426" y="360"/>
                </a:moveTo>
                <a:cubicBezTo>
                  <a:pt x="417" y="354"/>
                  <a:pt x="402" y="349"/>
                  <a:pt x="393" y="358"/>
                </a:cubicBezTo>
                <a:cubicBezTo>
                  <a:pt x="384" y="365"/>
                  <a:pt x="384" y="374"/>
                  <a:pt x="387" y="383"/>
                </a:cubicBezTo>
                <a:cubicBezTo>
                  <a:pt x="391" y="393"/>
                  <a:pt x="399" y="400"/>
                  <a:pt x="410" y="400"/>
                </a:cubicBezTo>
                <a:cubicBezTo>
                  <a:pt x="418" y="397"/>
                  <a:pt x="426" y="393"/>
                  <a:pt x="430" y="384"/>
                </a:cubicBezTo>
                <a:cubicBezTo>
                  <a:pt x="433" y="376"/>
                  <a:pt x="432" y="367"/>
                  <a:pt x="426" y="360"/>
                </a:cubicBezTo>
                <a:close/>
                <a:moveTo>
                  <a:pt x="222" y="362"/>
                </a:moveTo>
                <a:cubicBezTo>
                  <a:pt x="220" y="358"/>
                  <a:pt x="216" y="356"/>
                  <a:pt x="211" y="355"/>
                </a:cubicBezTo>
                <a:cubicBezTo>
                  <a:pt x="208" y="356"/>
                  <a:pt x="206" y="356"/>
                  <a:pt x="205" y="359"/>
                </a:cubicBezTo>
                <a:cubicBezTo>
                  <a:pt x="201" y="363"/>
                  <a:pt x="202" y="369"/>
                  <a:pt x="205" y="374"/>
                </a:cubicBezTo>
                <a:cubicBezTo>
                  <a:pt x="207" y="377"/>
                  <a:pt x="210" y="376"/>
                  <a:pt x="214" y="376"/>
                </a:cubicBezTo>
                <a:cubicBezTo>
                  <a:pt x="217" y="372"/>
                  <a:pt x="225" y="369"/>
                  <a:pt x="222" y="362"/>
                </a:cubicBezTo>
                <a:close/>
                <a:moveTo>
                  <a:pt x="807" y="365"/>
                </a:moveTo>
                <a:cubicBezTo>
                  <a:pt x="799" y="354"/>
                  <a:pt x="784" y="357"/>
                  <a:pt x="772" y="356"/>
                </a:cubicBezTo>
                <a:cubicBezTo>
                  <a:pt x="752" y="357"/>
                  <a:pt x="731" y="359"/>
                  <a:pt x="713" y="368"/>
                </a:cubicBezTo>
                <a:cubicBezTo>
                  <a:pt x="713" y="370"/>
                  <a:pt x="713" y="370"/>
                  <a:pt x="713" y="370"/>
                </a:cubicBezTo>
                <a:cubicBezTo>
                  <a:pt x="723" y="380"/>
                  <a:pt x="737" y="385"/>
                  <a:pt x="750" y="388"/>
                </a:cubicBezTo>
                <a:cubicBezTo>
                  <a:pt x="768" y="392"/>
                  <a:pt x="787" y="388"/>
                  <a:pt x="806" y="385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5" y="372"/>
                  <a:pt x="810" y="368"/>
                  <a:pt x="807" y="365"/>
                </a:cubicBezTo>
                <a:close/>
                <a:moveTo>
                  <a:pt x="613" y="375"/>
                </a:moveTo>
                <a:cubicBezTo>
                  <a:pt x="612" y="368"/>
                  <a:pt x="615" y="359"/>
                  <a:pt x="607" y="356"/>
                </a:cubicBezTo>
                <a:cubicBezTo>
                  <a:pt x="602" y="357"/>
                  <a:pt x="598" y="358"/>
                  <a:pt x="593" y="361"/>
                </a:cubicBezTo>
                <a:cubicBezTo>
                  <a:pt x="591" y="365"/>
                  <a:pt x="588" y="369"/>
                  <a:pt x="591" y="374"/>
                </a:cubicBezTo>
                <a:cubicBezTo>
                  <a:pt x="594" y="380"/>
                  <a:pt x="599" y="382"/>
                  <a:pt x="606" y="381"/>
                </a:cubicBezTo>
                <a:cubicBezTo>
                  <a:pt x="609" y="380"/>
                  <a:pt x="613" y="379"/>
                  <a:pt x="613" y="375"/>
                </a:cubicBezTo>
                <a:close/>
                <a:moveTo>
                  <a:pt x="342" y="408"/>
                </a:moveTo>
                <a:cubicBezTo>
                  <a:pt x="339" y="395"/>
                  <a:pt x="339" y="395"/>
                  <a:pt x="339" y="395"/>
                </a:cubicBezTo>
                <a:cubicBezTo>
                  <a:pt x="334" y="380"/>
                  <a:pt x="318" y="389"/>
                  <a:pt x="307" y="388"/>
                </a:cubicBezTo>
                <a:cubicBezTo>
                  <a:pt x="291" y="388"/>
                  <a:pt x="275" y="388"/>
                  <a:pt x="258" y="388"/>
                </a:cubicBezTo>
                <a:cubicBezTo>
                  <a:pt x="249" y="387"/>
                  <a:pt x="243" y="393"/>
                  <a:pt x="234" y="394"/>
                </a:cubicBezTo>
                <a:cubicBezTo>
                  <a:pt x="226" y="402"/>
                  <a:pt x="226" y="402"/>
                  <a:pt x="226" y="402"/>
                </a:cubicBezTo>
                <a:cubicBezTo>
                  <a:pt x="219" y="417"/>
                  <a:pt x="219" y="433"/>
                  <a:pt x="225" y="448"/>
                </a:cubicBezTo>
                <a:cubicBezTo>
                  <a:pt x="234" y="472"/>
                  <a:pt x="258" y="480"/>
                  <a:pt x="277" y="492"/>
                </a:cubicBezTo>
                <a:cubicBezTo>
                  <a:pt x="278" y="510"/>
                  <a:pt x="287" y="526"/>
                  <a:pt x="301" y="538"/>
                </a:cubicBezTo>
                <a:cubicBezTo>
                  <a:pt x="315" y="550"/>
                  <a:pt x="337" y="557"/>
                  <a:pt x="356" y="551"/>
                </a:cubicBezTo>
                <a:cubicBezTo>
                  <a:pt x="369" y="553"/>
                  <a:pt x="377" y="539"/>
                  <a:pt x="386" y="533"/>
                </a:cubicBezTo>
                <a:cubicBezTo>
                  <a:pt x="397" y="525"/>
                  <a:pt x="387" y="512"/>
                  <a:pt x="391" y="501"/>
                </a:cubicBezTo>
                <a:cubicBezTo>
                  <a:pt x="391" y="484"/>
                  <a:pt x="393" y="466"/>
                  <a:pt x="393" y="448"/>
                </a:cubicBezTo>
                <a:cubicBezTo>
                  <a:pt x="390" y="445"/>
                  <a:pt x="390" y="445"/>
                  <a:pt x="390" y="445"/>
                </a:cubicBezTo>
                <a:cubicBezTo>
                  <a:pt x="370" y="441"/>
                  <a:pt x="352" y="427"/>
                  <a:pt x="342" y="408"/>
                </a:cubicBezTo>
                <a:close/>
                <a:moveTo>
                  <a:pt x="745" y="395"/>
                </a:moveTo>
                <a:cubicBezTo>
                  <a:pt x="736" y="394"/>
                  <a:pt x="728" y="389"/>
                  <a:pt x="720" y="388"/>
                </a:cubicBezTo>
                <a:cubicBezTo>
                  <a:pt x="714" y="392"/>
                  <a:pt x="712" y="399"/>
                  <a:pt x="711" y="406"/>
                </a:cubicBezTo>
                <a:cubicBezTo>
                  <a:pt x="712" y="415"/>
                  <a:pt x="715" y="426"/>
                  <a:pt x="724" y="430"/>
                </a:cubicBezTo>
                <a:cubicBezTo>
                  <a:pt x="729" y="419"/>
                  <a:pt x="737" y="409"/>
                  <a:pt x="746" y="402"/>
                </a:cubicBezTo>
                <a:cubicBezTo>
                  <a:pt x="747" y="400"/>
                  <a:pt x="748" y="397"/>
                  <a:pt x="745" y="395"/>
                </a:cubicBezTo>
                <a:close/>
                <a:moveTo>
                  <a:pt x="587" y="395"/>
                </a:moveTo>
                <a:cubicBezTo>
                  <a:pt x="555" y="391"/>
                  <a:pt x="520" y="392"/>
                  <a:pt x="486" y="389"/>
                </a:cubicBezTo>
                <a:cubicBezTo>
                  <a:pt x="483" y="392"/>
                  <a:pt x="477" y="393"/>
                  <a:pt x="477" y="399"/>
                </a:cubicBezTo>
                <a:cubicBezTo>
                  <a:pt x="472" y="416"/>
                  <a:pt x="457" y="432"/>
                  <a:pt x="441" y="440"/>
                </a:cubicBezTo>
                <a:cubicBezTo>
                  <a:pt x="437" y="441"/>
                  <a:pt x="437" y="441"/>
                  <a:pt x="437" y="441"/>
                </a:cubicBezTo>
                <a:cubicBezTo>
                  <a:pt x="433" y="443"/>
                  <a:pt x="432" y="446"/>
                  <a:pt x="431" y="449"/>
                </a:cubicBezTo>
                <a:cubicBezTo>
                  <a:pt x="433" y="466"/>
                  <a:pt x="433" y="482"/>
                  <a:pt x="434" y="499"/>
                </a:cubicBezTo>
                <a:cubicBezTo>
                  <a:pt x="437" y="512"/>
                  <a:pt x="433" y="522"/>
                  <a:pt x="438" y="535"/>
                </a:cubicBezTo>
                <a:cubicBezTo>
                  <a:pt x="447" y="548"/>
                  <a:pt x="463" y="550"/>
                  <a:pt x="477" y="552"/>
                </a:cubicBezTo>
                <a:cubicBezTo>
                  <a:pt x="497" y="549"/>
                  <a:pt x="497" y="549"/>
                  <a:pt x="497" y="549"/>
                </a:cubicBezTo>
                <a:cubicBezTo>
                  <a:pt x="522" y="541"/>
                  <a:pt x="533" y="514"/>
                  <a:pt x="541" y="492"/>
                </a:cubicBezTo>
                <a:cubicBezTo>
                  <a:pt x="557" y="487"/>
                  <a:pt x="570" y="474"/>
                  <a:pt x="584" y="466"/>
                </a:cubicBezTo>
                <a:cubicBezTo>
                  <a:pt x="596" y="455"/>
                  <a:pt x="602" y="441"/>
                  <a:pt x="602" y="426"/>
                </a:cubicBezTo>
                <a:cubicBezTo>
                  <a:pt x="600" y="415"/>
                  <a:pt x="599" y="400"/>
                  <a:pt x="587" y="395"/>
                </a:cubicBezTo>
                <a:close/>
                <a:moveTo>
                  <a:pt x="106" y="397"/>
                </a:moveTo>
                <a:cubicBezTo>
                  <a:pt x="105" y="394"/>
                  <a:pt x="103" y="390"/>
                  <a:pt x="99" y="390"/>
                </a:cubicBezTo>
                <a:cubicBezTo>
                  <a:pt x="92" y="395"/>
                  <a:pt x="83" y="396"/>
                  <a:pt x="74" y="399"/>
                </a:cubicBezTo>
                <a:cubicBezTo>
                  <a:pt x="73" y="400"/>
                  <a:pt x="73" y="400"/>
                  <a:pt x="73" y="400"/>
                </a:cubicBezTo>
                <a:cubicBezTo>
                  <a:pt x="91" y="419"/>
                  <a:pt x="91" y="419"/>
                  <a:pt x="91" y="419"/>
                </a:cubicBezTo>
                <a:cubicBezTo>
                  <a:pt x="96" y="420"/>
                  <a:pt x="101" y="416"/>
                  <a:pt x="104" y="412"/>
                </a:cubicBezTo>
                <a:cubicBezTo>
                  <a:pt x="107" y="408"/>
                  <a:pt x="108" y="402"/>
                  <a:pt x="106" y="397"/>
                </a:cubicBezTo>
                <a:close/>
                <a:moveTo>
                  <a:pt x="327" y="400"/>
                </a:moveTo>
                <a:cubicBezTo>
                  <a:pt x="329" y="393"/>
                  <a:pt x="321" y="395"/>
                  <a:pt x="317" y="395"/>
                </a:cubicBezTo>
                <a:cubicBezTo>
                  <a:pt x="303" y="397"/>
                  <a:pt x="290" y="395"/>
                  <a:pt x="276" y="395"/>
                </a:cubicBezTo>
                <a:cubicBezTo>
                  <a:pt x="268" y="395"/>
                  <a:pt x="258" y="398"/>
                  <a:pt x="251" y="395"/>
                </a:cubicBezTo>
                <a:cubicBezTo>
                  <a:pt x="245" y="398"/>
                  <a:pt x="238" y="400"/>
                  <a:pt x="233" y="406"/>
                </a:cubicBezTo>
                <a:cubicBezTo>
                  <a:pt x="225" y="415"/>
                  <a:pt x="228" y="432"/>
                  <a:pt x="231" y="443"/>
                </a:cubicBezTo>
                <a:cubicBezTo>
                  <a:pt x="237" y="462"/>
                  <a:pt x="256" y="472"/>
                  <a:pt x="272" y="480"/>
                </a:cubicBezTo>
                <a:cubicBezTo>
                  <a:pt x="275" y="482"/>
                  <a:pt x="280" y="481"/>
                  <a:pt x="283" y="484"/>
                </a:cubicBezTo>
                <a:cubicBezTo>
                  <a:pt x="284" y="492"/>
                  <a:pt x="284" y="501"/>
                  <a:pt x="287" y="508"/>
                </a:cubicBezTo>
                <a:cubicBezTo>
                  <a:pt x="297" y="532"/>
                  <a:pt x="320" y="546"/>
                  <a:pt x="346" y="545"/>
                </a:cubicBezTo>
                <a:cubicBezTo>
                  <a:pt x="360" y="545"/>
                  <a:pt x="375" y="539"/>
                  <a:pt x="382" y="527"/>
                </a:cubicBezTo>
                <a:cubicBezTo>
                  <a:pt x="385" y="455"/>
                  <a:pt x="385" y="455"/>
                  <a:pt x="385" y="455"/>
                </a:cubicBezTo>
                <a:cubicBezTo>
                  <a:pt x="383" y="452"/>
                  <a:pt x="383" y="452"/>
                  <a:pt x="383" y="452"/>
                </a:cubicBezTo>
                <a:cubicBezTo>
                  <a:pt x="381" y="451"/>
                  <a:pt x="379" y="447"/>
                  <a:pt x="377" y="451"/>
                </a:cubicBezTo>
                <a:cubicBezTo>
                  <a:pt x="372" y="475"/>
                  <a:pt x="371" y="496"/>
                  <a:pt x="367" y="520"/>
                </a:cubicBezTo>
                <a:cubicBezTo>
                  <a:pt x="357" y="531"/>
                  <a:pt x="341" y="522"/>
                  <a:pt x="330" y="519"/>
                </a:cubicBezTo>
                <a:cubicBezTo>
                  <a:pt x="318" y="513"/>
                  <a:pt x="310" y="500"/>
                  <a:pt x="306" y="487"/>
                </a:cubicBezTo>
                <a:cubicBezTo>
                  <a:pt x="303" y="483"/>
                  <a:pt x="307" y="475"/>
                  <a:pt x="303" y="470"/>
                </a:cubicBezTo>
                <a:cubicBezTo>
                  <a:pt x="284" y="465"/>
                  <a:pt x="261" y="459"/>
                  <a:pt x="254" y="437"/>
                </a:cubicBezTo>
                <a:cubicBezTo>
                  <a:pt x="254" y="429"/>
                  <a:pt x="251" y="420"/>
                  <a:pt x="259" y="415"/>
                </a:cubicBezTo>
                <a:cubicBezTo>
                  <a:pt x="281" y="414"/>
                  <a:pt x="300" y="407"/>
                  <a:pt x="321" y="403"/>
                </a:cubicBezTo>
                <a:cubicBezTo>
                  <a:pt x="324" y="403"/>
                  <a:pt x="327" y="402"/>
                  <a:pt x="327" y="400"/>
                </a:cubicBezTo>
                <a:close/>
                <a:moveTo>
                  <a:pt x="790" y="399"/>
                </a:moveTo>
                <a:cubicBezTo>
                  <a:pt x="790" y="397"/>
                  <a:pt x="790" y="397"/>
                  <a:pt x="790" y="397"/>
                </a:cubicBezTo>
                <a:cubicBezTo>
                  <a:pt x="781" y="399"/>
                  <a:pt x="773" y="397"/>
                  <a:pt x="764" y="399"/>
                </a:cubicBezTo>
                <a:cubicBezTo>
                  <a:pt x="749" y="409"/>
                  <a:pt x="734" y="426"/>
                  <a:pt x="734" y="445"/>
                </a:cubicBezTo>
                <a:cubicBezTo>
                  <a:pt x="734" y="446"/>
                  <a:pt x="734" y="450"/>
                  <a:pt x="736" y="448"/>
                </a:cubicBezTo>
                <a:cubicBezTo>
                  <a:pt x="790" y="399"/>
                  <a:pt x="790" y="399"/>
                  <a:pt x="790" y="399"/>
                </a:cubicBezTo>
                <a:close/>
                <a:moveTo>
                  <a:pt x="574" y="400"/>
                </a:moveTo>
                <a:cubicBezTo>
                  <a:pt x="546" y="399"/>
                  <a:pt x="518" y="399"/>
                  <a:pt x="489" y="399"/>
                </a:cubicBezTo>
                <a:cubicBezTo>
                  <a:pt x="485" y="399"/>
                  <a:pt x="488" y="403"/>
                  <a:pt x="489" y="404"/>
                </a:cubicBezTo>
                <a:cubicBezTo>
                  <a:pt x="510" y="411"/>
                  <a:pt x="534" y="411"/>
                  <a:pt x="555" y="417"/>
                </a:cubicBezTo>
                <a:cubicBezTo>
                  <a:pt x="559" y="414"/>
                  <a:pt x="564" y="415"/>
                  <a:pt x="568" y="418"/>
                </a:cubicBezTo>
                <a:cubicBezTo>
                  <a:pt x="571" y="424"/>
                  <a:pt x="568" y="431"/>
                  <a:pt x="566" y="437"/>
                </a:cubicBezTo>
                <a:cubicBezTo>
                  <a:pt x="560" y="450"/>
                  <a:pt x="548" y="461"/>
                  <a:pt x="534" y="464"/>
                </a:cubicBezTo>
                <a:cubicBezTo>
                  <a:pt x="529" y="468"/>
                  <a:pt x="523" y="466"/>
                  <a:pt x="518" y="470"/>
                </a:cubicBezTo>
                <a:cubicBezTo>
                  <a:pt x="515" y="489"/>
                  <a:pt x="508" y="512"/>
                  <a:pt x="486" y="519"/>
                </a:cubicBezTo>
                <a:cubicBezTo>
                  <a:pt x="480" y="523"/>
                  <a:pt x="472" y="523"/>
                  <a:pt x="464" y="520"/>
                </a:cubicBezTo>
                <a:cubicBezTo>
                  <a:pt x="455" y="498"/>
                  <a:pt x="457" y="471"/>
                  <a:pt x="445" y="450"/>
                </a:cubicBezTo>
                <a:cubicBezTo>
                  <a:pt x="442" y="449"/>
                  <a:pt x="441" y="454"/>
                  <a:pt x="440" y="455"/>
                </a:cubicBezTo>
                <a:cubicBezTo>
                  <a:pt x="440" y="480"/>
                  <a:pt x="443" y="506"/>
                  <a:pt x="446" y="530"/>
                </a:cubicBezTo>
                <a:cubicBezTo>
                  <a:pt x="454" y="541"/>
                  <a:pt x="467" y="542"/>
                  <a:pt x="479" y="544"/>
                </a:cubicBezTo>
                <a:cubicBezTo>
                  <a:pt x="500" y="544"/>
                  <a:pt x="518" y="532"/>
                  <a:pt x="526" y="513"/>
                </a:cubicBezTo>
                <a:cubicBezTo>
                  <a:pt x="531" y="503"/>
                  <a:pt x="530" y="491"/>
                  <a:pt x="538" y="483"/>
                </a:cubicBezTo>
                <a:cubicBezTo>
                  <a:pt x="554" y="478"/>
                  <a:pt x="570" y="469"/>
                  <a:pt x="582" y="457"/>
                </a:cubicBezTo>
                <a:cubicBezTo>
                  <a:pt x="594" y="442"/>
                  <a:pt x="597" y="422"/>
                  <a:pt x="589" y="406"/>
                </a:cubicBezTo>
                <a:cubicBezTo>
                  <a:pt x="585" y="402"/>
                  <a:pt x="579" y="400"/>
                  <a:pt x="574" y="400"/>
                </a:cubicBezTo>
                <a:close/>
                <a:moveTo>
                  <a:pt x="81" y="421"/>
                </a:moveTo>
                <a:cubicBezTo>
                  <a:pt x="75" y="414"/>
                  <a:pt x="68" y="405"/>
                  <a:pt x="58" y="402"/>
                </a:cubicBezTo>
                <a:cubicBezTo>
                  <a:pt x="54" y="402"/>
                  <a:pt x="47" y="398"/>
                  <a:pt x="46" y="402"/>
                </a:cubicBezTo>
                <a:cubicBezTo>
                  <a:pt x="59" y="414"/>
                  <a:pt x="73" y="428"/>
                  <a:pt x="87" y="439"/>
                </a:cubicBezTo>
                <a:cubicBezTo>
                  <a:pt x="87" y="432"/>
                  <a:pt x="84" y="426"/>
                  <a:pt x="81" y="421"/>
                </a:cubicBezTo>
                <a:close/>
                <a:moveTo>
                  <a:pt x="274" y="434"/>
                </a:moveTo>
                <a:cubicBezTo>
                  <a:pt x="271" y="431"/>
                  <a:pt x="273" y="424"/>
                  <a:pt x="270" y="422"/>
                </a:cubicBezTo>
                <a:cubicBezTo>
                  <a:pt x="268" y="421"/>
                  <a:pt x="265" y="422"/>
                  <a:pt x="263" y="424"/>
                </a:cubicBezTo>
                <a:cubicBezTo>
                  <a:pt x="260" y="428"/>
                  <a:pt x="262" y="434"/>
                  <a:pt x="263" y="437"/>
                </a:cubicBezTo>
                <a:cubicBezTo>
                  <a:pt x="270" y="451"/>
                  <a:pt x="284" y="459"/>
                  <a:pt x="299" y="463"/>
                </a:cubicBezTo>
                <a:cubicBezTo>
                  <a:pt x="304" y="465"/>
                  <a:pt x="314" y="461"/>
                  <a:pt x="316" y="469"/>
                </a:cubicBezTo>
                <a:cubicBezTo>
                  <a:pt x="310" y="482"/>
                  <a:pt x="316" y="494"/>
                  <a:pt x="323" y="504"/>
                </a:cubicBezTo>
                <a:cubicBezTo>
                  <a:pt x="332" y="515"/>
                  <a:pt x="346" y="519"/>
                  <a:pt x="358" y="518"/>
                </a:cubicBezTo>
                <a:cubicBezTo>
                  <a:pt x="359" y="516"/>
                  <a:pt x="360" y="513"/>
                  <a:pt x="359" y="510"/>
                </a:cubicBezTo>
                <a:cubicBezTo>
                  <a:pt x="343" y="509"/>
                  <a:pt x="332" y="496"/>
                  <a:pt x="327" y="483"/>
                </a:cubicBezTo>
                <a:cubicBezTo>
                  <a:pt x="324" y="475"/>
                  <a:pt x="329" y="465"/>
                  <a:pt x="324" y="460"/>
                </a:cubicBezTo>
                <a:cubicBezTo>
                  <a:pt x="304" y="458"/>
                  <a:pt x="282" y="453"/>
                  <a:pt x="274" y="434"/>
                </a:cubicBezTo>
                <a:close/>
                <a:moveTo>
                  <a:pt x="560" y="428"/>
                </a:moveTo>
                <a:cubicBezTo>
                  <a:pt x="559" y="425"/>
                  <a:pt x="556" y="423"/>
                  <a:pt x="555" y="424"/>
                </a:cubicBezTo>
                <a:cubicBezTo>
                  <a:pt x="548" y="440"/>
                  <a:pt x="534" y="447"/>
                  <a:pt x="519" y="450"/>
                </a:cubicBezTo>
                <a:cubicBezTo>
                  <a:pt x="513" y="454"/>
                  <a:pt x="505" y="450"/>
                  <a:pt x="499" y="455"/>
                </a:cubicBezTo>
                <a:cubicBezTo>
                  <a:pt x="497" y="472"/>
                  <a:pt x="500" y="495"/>
                  <a:pt x="481" y="504"/>
                </a:cubicBezTo>
                <a:cubicBezTo>
                  <a:pt x="477" y="506"/>
                  <a:pt x="472" y="507"/>
                  <a:pt x="470" y="510"/>
                </a:cubicBezTo>
                <a:cubicBezTo>
                  <a:pt x="469" y="515"/>
                  <a:pt x="475" y="515"/>
                  <a:pt x="479" y="515"/>
                </a:cubicBezTo>
                <a:cubicBezTo>
                  <a:pt x="497" y="512"/>
                  <a:pt x="506" y="492"/>
                  <a:pt x="509" y="475"/>
                </a:cubicBezTo>
                <a:cubicBezTo>
                  <a:pt x="511" y="470"/>
                  <a:pt x="503" y="467"/>
                  <a:pt x="509" y="463"/>
                </a:cubicBezTo>
                <a:cubicBezTo>
                  <a:pt x="518" y="463"/>
                  <a:pt x="528" y="461"/>
                  <a:pt x="537" y="456"/>
                </a:cubicBezTo>
                <a:cubicBezTo>
                  <a:pt x="548" y="450"/>
                  <a:pt x="558" y="440"/>
                  <a:pt x="560" y="428"/>
                </a:cubicBezTo>
                <a:close/>
                <a:moveTo>
                  <a:pt x="122" y="452"/>
                </a:moveTo>
                <a:cubicBezTo>
                  <a:pt x="119" y="443"/>
                  <a:pt x="109" y="435"/>
                  <a:pt x="99" y="434"/>
                </a:cubicBezTo>
                <a:cubicBezTo>
                  <a:pt x="97" y="434"/>
                  <a:pt x="98" y="437"/>
                  <a:pt x="99" y="438"/>
                </a:cubicBezTo>
                <a:cubicBezTo>
                  <a:pt x="103" y="447"/>
                  <a:pt x="103" y="457"/>
                  <a:pt x="112" y="463"/>
                </a:cubicBezTo>
                <a:cubicBezTo>
                  <a:pt x="115" y="465"/>
                  <a:pt x="118" y="469"/>
                  <a:pt x="121" y="467"/>
                </a:cubicBezTo>
                <a:cubicBezTo>
                  <a:pt x="121" y="462"/>
                  <a:pt x="124" y="458"/>
                  <a:pt x="122" y="452"/>
                </a:cubicBezTo>
                <a:close/>
                <a:moveTo>
                  <a:pt x="721" y="440"/>
                </a:moveTo>
                <a:cubicBezTo>
                  <a:pt x="717" y="438"/>
                  <a:pt x="712" y="440"/>
                  <a:pt x="709" y="443"/>
                </a:cubicBezTo>
                <a:cubicBezTo>
                  <a:pt x="698" y="452"/>
                  <a:pt x="696" y="464"/>
                  <a:pt x="700" y="478"/>
                </a:cubicBezTo>
                <a:cubicBezTo>
                  <a:pt x="702" y="478"/>
                  <a:pt x="702" y="478"/>
                  <a:pt x="702" y="478"/>
                </a:cubicBezTo>
                <a:cubicBezTo>
                  <a:pt x="719" y="463"/>
                  <a:pt x="719" y="463"/>
                  <a:pt x="719" y="463"/>
                </a:cubicBezTo>
                <a:cubicBezTo>
                  <a:pt x="725" y="457"/>
                  <a:pt x="721" y="447"/>
                  <a:pt x="721" y="440"/>
                </a:cubicBezTo>
                <a:close/>
                <a:moveTo>
                  <a:pt x="428" y="551"/>
                </a:moveTo>
                <a:cubicBezTo>
                  <a:pt x="425" y="548"/>
                  <a:pt x="421" y="544"/>
                  <a:pt x="416" y="544"/>
                </a:cubicBezTo>
                <a:cubicBezTo>
                  <a:pt x="411" y="545"/>
                  <a:pt x="406" y="546"/>
                  <a:pt x="404" y="551"/>
                </a:cubicBezTo>
                <a:cubicBezTo>
                  <a:pt x="403" y="557"/>
                  <a:pt x="403" y="565"/>
                  <a:pt x="410" y="568"/>
                </a:cubicBezTo>
                <a:cubicBezTo>
                  <a:pt x="413" y="570"/>
                  <a:pt x="418" y="571"/>
                  <a:pt x="422" y="568"/>
                </a:cubicBezTo>
                <a:cubicBezTo>
                  <a:pt x="427" y="564"/>
                  <a:pt x="428" y="557"/>
                  <a:pt x="428" y="551"/>
                </a:cubicBezTo>
                <a:close/>
                <a:moveTo>
                  <a:pt x="426" y="659"/>
                </a:moveTo>
                <a:cubicBezTo>
                  <a:pt x="422" y="648"/>
                  <a:pt x="419" y="635"/>
                  <a:pt x="411" y="627"/>
                </a:cubicBezTo>
                <a:cubicBezTo>
                  <a:pt x="404" y="633"/>
                  <a:pt x="402" y="643"/>
                  <a:pt x="399" y="651"/>
                </a:cubicBezTo>
                <a:cubicBezTo>
                  <a:pt x="391" y="673"/>
                  <a:pt x="397" y="697"/>
                  <a:pt x="399" y="718"/>
                </a:cubicBezTo>
                <a:cubicBezTo>
                  <a:pt x="415" y="730"/>
                  <a:pt x="415" y="730"/>
                  <a:pt x="415" y="730"/>
                </a:cubicBezTo>
                <a:cubicBezTo>
                  <a:pt x="425" y="728"/>
                  <a:pt x="424" y="716"/>
                  <a:pt x="425" y="709"/>
                </a:cubicBezTo>
                <a:cubicBezTo>
                  <a:pt x="426" y="705"/>
                  <a:pt x="429" y="699"/>
                  <a:pt x="424" y="698"/>
                </a:cubicBezTo>
                <a:cubicBezTo>
                  <a:pt x="424" y="697"/>
                  <a:pt x="422" y="693"/>
                  <a:pt x="425" y="692"/>
                </a:cubicBezTo>
                <a:cubicBezTo>
                  <a:pt x="426" y="693"/>
                  <a:pt x="427" y="694"/>
                  <a:pt x="428" y="694"/>
                </a:cubicBezTo>
                <a:cubicBezTo>
                  <a:pt x="431" y="683"/>
                  <a:pt x="428" y="670"/>
                  <a:pt x="426" y="659"/>
                </a:cubicBezTo>
                <a:close/>
                <a:moveTo>
                  <a:pt x="388" y="694"/>
                </a:moveTo>
                <a:cubicBezTo>
                  <a:pt x="383" y="674"/>
                  <a:pt x="365" y="663"/>
                  <a:pt x="349" y="653"/>
                </a:cubicBezTo>
                <a:cubicBezTo>
                  <a:pt x="339" y="651"/>
                  <a:pt x="330" y="644"/>
                  <a:pt x="320" y="646"/>
                </a:cubicBezTo>
                <a:cubicBezTo>
                  <a:pt x="340" y="669"/>
                  <a:pt x="364" y="684"/>
                  <a:pt x="385" y="706"/>
                </a:cubicBezTo>
                <a:cubicBezTo>
                  <a:pt x="389" y="707"/>
                  <a:pt x="389" y="707"/>
                  <a:pt x="389" y="707"/>
                </a:cubicBezTo>
                <a:cubicBezTo>
                  <a:pt x="388" y="694"/>
                  <a:pt x="388" y="694"/>
                  <a:pt x="388" y="694"/>
                </a:cubicBezTo>
                <a:close/>
                <a:moveTo>
                  <a:pt x="509" y="649"/>
                </a:moveTo>
                <a:cubicBezTo>
                  <a:pt x="509" y="647"/>
                  <a:pt x="508" y="647"/>
                  <a:pt x="506" y="647"/>
                </a:cubicBezTo>
                <a:cubicBezTo>
                  <a:pt x="483" y="651"/>
                  <a:pt x="463" y="661"/>
                  <a:pt x="446" y="678"/>
                </a:cubicBezTo>
                <a:cubicBezTo>
                  <a:pt x="436" y="687"/>
                  <a:pt x="436" y="702"/>
                  <a:pt x="434" y="714"/>
                </a:cubicBezTo>
                <a:cubicBezTo>
                  <a:pt x="460" y="694"/>
                  <a:pt x="485" y="671"/>
                  <a:pt x="509" y="649"/>
                </a:cubicBezTo>
                <a:close/>
                <a:moveTo>
                  <a:pt x="457" y="654"/>
                </a:moveTo>
                <a:cubicBezTo>
                  <a:pt x="454" y="646"/>
                  <a:pt x="443" y="650"/>
                  <a:pt x="437" y="651"/>
                </a:cubicBezTo>
                <a:cubicBezTo>
                  <a:pt x="431" y="657"/>
                  <a:pt x="437" y="666"/>
                  <a:pt x="439" y="673"/>
                </a:cubicBezTo>
                <a:cubicBezTo>
                  <a:pt x="445" y="670"/>
                  <a:pt x="449" y="663"/>
                  <a:pt x="456" y="658"/>
                </a:cubicBezTo>
                <a:cubicBezTo>
                  <a:pt x="457" y="654"/>
                  <a:pt x="457" y="654"/>
                  <a:pt x="457" y="654"/>
                </a:cubicBezTo>
                <a:close/>
                <a:moveTo>
                  <a:pt x="390" y="656"/>
                </a:moveTo>
                <a:cubicBezTo>
                  <a:pt x="387" y="649"/>
                  <a:pt x="378" y="649"/>
                  <a:pt x="372" y="652"/>
                </a:cubicBezTo>
                <a:cubicBezTo>
                  <a:pt x="371" y="654"/>
                  <a:pt x="370" y="657"/>
                  <a:pt x="372" y="658"/>
                </a:cubicBezTo>
                <a:cubicBezTo>
                  <a:pt x="378" y="663"/>
                  <a:pt x="382" y="668"/>
                  <a:pt x="387" y="671"/>
                </a:cubicBezTo>
                <a:cubicBezTo>
                  <a:pt x="388" y="666"/>
                  <a:pt x="391" y="661"/>
                  <a:pt x="390" y="65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BB995A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96673" y="3505995"/>
            <a:ext cx="3134163" cy="738664"/>
            <a:chOff x="2896673" y="3505995"/>
            <a:chExt cx="3134163" cy="738664"/>
          </a:xfrm>
        </p:grpSpPr>
        <p:sp>
          <p:nvSpPr>
            <p:cNvPr id="18" name="文本框 17"/>
            <p:cNvSpPr txBox="1"/>
            <p:nvPr/>
          </p:nvSpPr>
          <p:spPr>
            <a:xfrm>
              <a:off x="3747873" y="350599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2"/>
                  </a:solidFill>
                </a:rPr>
                <a:t>输入你的标题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896673" y="3813772"/>
              <a:ext cx="313416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2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1497652"/>
            <a:ext cx="1781291" cy="1540822"/>
            <a:chOff x="0" y="1497652"/>
            <a:chExt cx="1781291" cy="1540822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1497652"/>
              <a:ext cx="1239017" cy="1356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950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 rot="17364957">
            <a:off x="2052589" y="1267507"/>
            <a:ext cx="1288973" cy="1240061"/>
            <a:chOff x="3865563" y="1893888"/>
            <a:chExt cx="1422400" cy="1368425"/>
          </a:xfrm>
          <a:solidFill>
            <a:schemeClr val="tx2"/>
          </a:solidFill>
        </p:grpSpPr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7"/>
            <p:cNvSpPr>
              <a:spLocks/>
            </p:cNvSpPr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8"/>
            <p:cNvSpPr>
              <a:spLocks/>
            </p:cNvSpPr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9"/>
            <p:cNvSpPr>
              <a:spLocks/>
            </p:cNvSpPr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"/>
            <p:cNvSpPr>
              <a:spLocks/>
            </p:cNvSpPr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1"/>
            <p:cNvSpPr>
              <a:spLocks/>
            </p:cNvSpPr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2"/>
            <p:cNvSpPr>
              <a:spLocks/>
            </p:cNvSpPr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2143077" y="161123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输入你的标题</a:t>
            </a:r>
          </a:p>
        </p:txBody>
      </p:sp>
      <p:grpSp>
        <p:nvGrpSpPr>
          <p:cNvPr id="115" name="组合 114"/>
          <p:cNvGrpSpPr/>
          <p:nvPr/>
        </p:nvGrpSpPr>
        <p:grpSpPr>
          <a:xfrm rot="17364957">
            <a:off x="3635875" y="1267506"/>
            <a:ext cx="1288973" cy="1240061"/>
            <a:chOff x="3865563" y="1893888"/>
            <a:chExt cx="1422400" cy="1368425"/>
          </a:xfrm>
          <a:solidFill>
            <a:schemeClr val="tx2"/>
          </a:solidFill>
        </p:grpSpPr>
        <p:sp>
          <p:nvSpPr>
            <p:cNvPr id="116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8"/>
            <p:cNvSpPr>
              <a:spLocks/>
            </p:cNvSpPr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9"/>
            <p:cNvSpPr>
              <a:spLocks/>
            </p:cNvSpPr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0"/>
            <p:cNvSpPr>
              <a:spLocks/>
            </p:cNvSpPr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1"/>
            <p:cNvSpPr>
              <a:spLocks/>
            </p:cNvSpPr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2"/>
            <p:cNvSpPr>
              <a:spLocks/>
            </p:cNvSpPr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3726363" y="161123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输入你的标题</a:t>
            </a:r>
          </a:p>
        </p:txBody>
      </p:sp>
      <p:grpSp>
        <p:nvGrpSpPr>
          <p:cNvPr id="124" name="组合 123"/>
          <p:cNvGrpSpPr/>
          <p:nvPr/>
        </p:nvGrpSpPr>
        <p:grpSpPr>
          <a:xfrm rot="17364957">
            <a:off x="5341670" y="1257981"/>
            <a:ext cx="1288973" cy="1240061"/>
            <a:chOff x="3865563" y="1893888"/>
            <a:chExt cx="1422400" cy="1368425"/>
          </a:xfrm>
          <a:solidFill>
            <a:schemeClr val="tx2"/>
          </a:solidFill>
        </p:grpSpPr>
        <p:sp>
          <p:nvSpPr>
            <p:cNvPr id="125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7"/>
            <p:cNvSpPr>
              <a:spLocks/>
            </p:cNvSpPr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8"/>
            <p:cNvSpPr>
              <a:spLocks/>
            </p:cNvSpPr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9"/>
            <p:cNvSpPr>
              <a:spLocks/>
            </p:cNvSpPr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0"/>
            <p:cNvSpPr>
              <a:spLocks/>
            </p:cNvSpPr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1"/>
            <p:cNvSpPr>
              <a:spLocks/>
            </p:cNvSpPr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2"/>
            <p:cNvSpPr>
              <a:spLocks/>
            </p:cNvSpPr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文本框 131"/>
          <p:cNvSpPr txBox="1"/>
          <p:nvPr/>
        </p:nvSpPr>
        <p:spPr>
          <a:xfrm>
            <a:off x="5432158" y="160170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</a:rPr>
              <a:t>输入你的标题</a:t>
            </a:r>
          </a:p>
        </p:txBody>
      </p:sp>
      <p:sp>
        <p:nvSpPr>
          <p:cNvPr id="133" name="矩形 132"/>
          <p:cNvSpPr/>
          <p:nvPr/>
        </p:nvSpPr>
        <p:spPr>
          <a:xfrm>
            <a:off x="2005793" y="2685129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4" name="矩形 133"/>
          <p:cNvSpPr/>
          <p:nvPr/>
        </p:nvSpPr>
        <p:spPr>
          <a:xfrm>
            <a:off x="3721310" y="2685128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5" name="矩形 134"/>
          <p:cNvSpPr/>
          <p:nvPr/>
        </p:nvSpPr>
        <p:spPr>
          <a:xfrm>
            <a:off x="5412366" y="2675603"/>
            <a:ext cx="12406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0" y="1497652"/>
            <a:ext cx="1781291" cy="1540822"/>
            <a:chOff x="0" y="1497652"/>
            <a:chExt cx="1781291" cy="1540822"/>
          </a:xfrm>
        </p:grpSpPr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1497652"/>
              <a:ext cx="1239017" cy="1356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04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3" grpId="0"/>
      <p:bldP spid="132" grpId="0"/>
      <p:bldP spid="133" grpId="0"/>
      <p:bldP spid="134" grpId="0"/>
      <p:bldP spid="1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645605" y="1595437"/>
            <a:ext cx="1829434" cy="1356042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5333367" y="434340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5784215" y="2681606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2109488" y="2529998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695129" y="416557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4030361" y="3647441"/>
            <a:ext cx="1303006" cy="965835"/>
          </a:xfrm>
          <a:custGeom>
            <a:avLst/>
            <a:gdLst>
              <a:gd name="T0" fmla="*/ 77 w 201"/>
              <a:gd name="T1" fmla="*/ 9 h 104"/>
              <a:gd name="T2" fmla="*/ 54 w 201"/>
              <a:gd name="T3" fmla="*/ 13 h 104"/>
              <a:gd name="T4" fmla="*/ 34 w 201"/>
              <a:gd name="T5" fmla="*/ 17 h 104"/>
              <a:gd name="T6" fmla="*/ 27 w 201"/>
              <a:gd name="T7" fmla="*/ 23 h 104"/>
              <a:gd name="T8" fmla="*/ 20 w 201"/>
              <a:gd name="T9" fmla="*/ 24 h 104"/>
              <a:gd name="T10" fmla="*/ 3 w 201"/>
              <a:gd name="T11" fmla="*/ 48 h 104"/>
              <a:gd name="T12" fmla="*/ 2 w 201"/>
              <a:gd name="T13" fmla="*/ 68 h 104"/>
              <a:gd name="T14" fmla="*/ 3 w 201"/>
              <a:gd name="T15" fmla="*/ 72 h 104"/>
              <a:gd name="T16" fmla="*/ 14 w 201"/>
              <a:gd name="T17" fmla="*/ 88 h 104"/>
              <a:gd name="T18" fmla="*/ 31 w 201"/>
              <a:gd name="T19" fmla="*/ 95 h 104"/>
              <a:gd name="T20" fmla="*/ 36 w 201"/>
              <a:gd name="T21" fmla="*/ 100 h 104"/>
              <a:gd name="T22" fmla="*/ 40 w 201"/>
              <a:gd name="T23" fmla="*/ 101 h 104"/>
              <a:gd name="T24" fmla="*/ 48 w 201"/>
              <a:gd name="T25" fmla="*/ 98 h 104"/>
              <a:gd name="T26" fmla="*/ 60 w 201"/>
              <a:gd name="T27" fmla="*/ 100 h 104"/>
              <a:gd name="T28" fmla="*/ 90 w 201"/>
              <a:gd name="T29" fmla="*/ 101 h 104"/>
              <a:gd name="T30" fmla="*/ 97 w 201"/>
              <a:gd name="T31" fmla="*/ 96 h 104"/>
              <a:gd name="T32" fmla="*/ 104 w 201"/>
              <a:gd name="T33" fmla="*/ 95 h 104"/>
              <a:gd name="T34" fmla="*/ 125 w 201"/>
              <a:gd name="T35" fmla="*/ 98 h 104"/>
              <a:gd name="T36" fmla="*/ 128 w 201"/>
              <a:gd name="T37" fmla="*/ 94 h 104"/>
              <a:gd name="T38" fmla="*/ 137 w 201"/>
              <a:gd name="T39" fmla="*/ 92 h 104"/>
              <a:gd name="T40" fmla="*/ 151 w 201"/>
              <a:gd name="T41" fmla="*/ 93 h 104"/>
              <a:gd name="T42" fmla="*/ 155 w 201"/>
              <a:gd name="T43" fmla="*/ 66 h 104"/>
              <a:gd name="T44" fmla="*/ 196 w 201"/>
              <a:gd name="T45" fmla="*/ 61 h 104"/>
              <a:gd name="T46" fmla="*/ 201 w 201"/>
              <a:gd name="T47" fmla="*/ 56 h 104"/>
              <a:gd name="T48" fmla="*/ 180 w 201"/>
              <a:gd name="T49" fmla="*/ 54 h 104"/>
              <a:gd name="T50" fmla="*/ 184 w 201"/>
              <a:gd name="T51" fmla="*/ 49 h 104"/>
              <a:gd name="T52" fmla="*/ 184 w 201"/>
              <a:gd name="T53" fmla="*/ 42 h 104"/>
              <a:gd name="T54" fmla="*/ 182 w 201"/>
              <a:gd name="T55" fmla="*/ 35 h 104"/>
              <a:gd name="T56" fmla="*/ 158 w 201"/>
              <a:gd name="T57" fmla="*/ 20 h 104"/>
              <a:gd name="T58" fmla="*/ 144 w 201"/>
              <a:gd name="T59" fmla="*/ 8 h 104"/>
              <a:gd name="T60" fmla="*/ 110 w 201"/>
              <a:gd name="T61" fmla="*/ 5 h 104"/>
              <a:gd name="T62" fmla="*/ 102 w 201"/>
              <a:gd name="T63" fmla="*/ 5 h 104"/>
              <a:gd name="T64" fmla="*/ 94 w 201"/>
              <a:gd name="T65" fmla="*/ 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04">
                <a:moveTo>
                  <a:pt x="72" y="5"/>
                </a:moveTo>
                <a:cubicBezTo>
                  <a:pt x="73" y="8"/>
                  <a:pt x="78" y="3"/>
                  <a:pt x="77" y="9"/>
                </a:cubicBezTo>
                <a:cubicBezTo>
                  <a:pt x="69" y="11"/>
                  <a:pt x="67" y="8"/>
                  <a:pt x="61" y="12"/>
                </a:cubicBezTo>
                <a:cubicBezTo>
                  <a:pt x="58" y="10"/>
                  <a:pt x="56" y="11"/>
                  <a:pt x="54" y="13"/>
                </a:cubicBezTo>
                <a:cubicBezTo>
                  <a:pt x="50" y="11"/>
                  <a:pt x="48" y="13"/>
                  <a:pt x="45" y="13"/>
                </a:cubicBezTo>
                <a:cubicBezTo>
                  <a:pt x="41" y="13"/>
                  <a:pt x="36" y="13"/>
                  <a:pt x="34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29" y="17"/>
                  <a:pt x="31" y="23"/>
                  <a:pt x="27" y="23"/>
                </a:cubicBezTo>
                <a:cubicBezTo>
                  <a:pt x="25" y="23"/>
                  <a:pt x="23" y="21"/>
                  <a:pt x="23" y="19"/>
                </a:cubicBezTo>
                <a:cubicBezTo>
                  <a:pt x="20" y="24"/>
                  <a:pt x="20" y="24"/>
                  <a:pt x="20" y="24"/>
                </a:cubicBezTo>
                <a:cubicBezTo>
                  <a:pt x="7" y="22"/>
                  <a:pt x="17" y="43"/>
                  <a:pt x="2" y="41"/>
                </a:cubicBezTo>
                <a:cubicBezTo>
                  <a:pt x="3" y="43"/>
                  <a:pt x="0" y="46"/>
                  <a:pt x="3" y="48"/>
                </a:cubicBezTo>
                <a:cubicBezTo>
                  <a:pt x="6" y="48"/>
                  <a:pt x="5" y="52"/>
                  <a:pt x="4" y="53"/>
                </a:cubicBezTo>
                <a:cubicBezTo>
                  <a:pt x="1" y="57"/>
                  <a:pt x="5" y="63"/>
                  <a:pt x="2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4" y="70"/>
                  <a:pt x="4" y="71"/>
                  <a:pt x="3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11" y="78"/>
                  <a:pt x="13" y="81"/>
                  <a:pt x="14" y="88"/>
                </a:cubicBezTo>
                <a:cubicBezTo>
                  <a:pt x="17" y="92"/>
                  <a:pt x="20" y="92"/>
                  <a:pt x="23" y="91"/>
                </a:cubicBezTo>
                <a:cubicBezTo>
                  <a:pt x="27" y="87"/>
                  <a:pt x="28" y="93"/>
                  <a:pt x="31" y="95"/>
                </a:cubicBezTo>
                <a:cubicBezTo>
                  <a:pt x="33" y="96"/>
                  <a:pt x="37" y="97"/>
                  <a:pt x="38" y="100"/>
                </a:cubicBezTo>
                <a:cubicBezTo>
                  <a:pt x="37" y="100"/>
                  <a:pt x="36" y="99"/>
                  <a:pt x="36" y="100"/>
                </a:cubicBezTo>
                <a:cubicBezTo>
                  <a:pt x="35" y="101"/>
                  <a:pt x="36" y="102"/>
                  <a:pt x="36" y="102"/>
                </a:cubicBezTo>
                <a:cubicBezTo>
                  <a:pt x="38" y="103"/>
                  <a:pt x="39" y="102"/>
                  <a:pt x="40" y="101"/>
                </a:cubicBezTo>
                <a:cubicBezTo>
                  <a:pt x="39" y="99"/>
                  <a:pt x="39" y="99"/>
                  <a:pt x="39" y="99"/>
                </a:cubicBezTo>
                <a:cubicBezTo>
                  <a:pt x="41" y="93"/>
                  <a:pt x="44" y="101"/>
                  <a:pt x="48" y="98"/>
                </a:cubicBezTo>
                <a:cubicBezTo>
                  <a:pt x="49" y="103"/>
                  <a:pt x="53" y="101"/>
                  <a:pt x="54" y="99"/>
                </a:cubicBezTo>
                <a:cubicBezTo>
                  <a:pt x="56" y="97"/>
                  <a:pt x="58" y="100"/>
                  <a:pt x="60" y="100"/>
                </a:cubicBezTo>
                <a:cubicBezTo>
                  <a:pt x="64" y="94"/>
                  <a:pt x="69" y="104"/>
                  <a:pt x="74" y="99"/>
                </a:cubicBezTo>
                <a:cubicBezTo>
                  <a:pt x="79" y="100"/>
                  <a:pt x="84" y="104"/>
                  <a:pt x="90" y="101"/>
                </a:cubicBezTo>
                <a:cubicBezTo>
                  <a:pt x="90" y="103"/>
                  <a:pt x="91" y="104"/>
                  <a:pt x="93" y="104"/>
                </a:cubicBezTo>
                <a:cubicBezTo>
                  <a:pt x="95" y="101"/>
                  <a:pt x="101" y="101"/>
                  <a:pt x="97" y="96"/>
                </a:cubicBezTo>
                <a:cubicBezTo>
                  <a:pt x="100" y="93"/>
                  <a:pt x="102" y="100"/>
                  <a:pt x="104" y="97"/>
                </a:cubicBezTo>
                <a:cubicBezTo>
                  <a:pt x="104" y="96"/>
                  <a:pt x="104" y="96"/>
                  <a:pt x="104" y="95"/>
                </a:cubicBezTo>
                <a:cubicBezTo>
                  <a:pt x="108" y="98"/>
                  <a:pt x="111" y="93"/>
                  <a:pt x="114" y="94"/>
                </a:cubicBezTo>
                <a:cubicBezTo>
                  <a:pt x="117" y="98"/>
                  <a:pt x="122" y="94"/>
                  <a:pt x="125" y="98"/>
                </a:cubicBezTo>
                <a:cubicBezTo>
                  <a:pt x="125" y="95"/>
                  <a:pt x="127" y="98"/>
                  <a:pt x="128" y="96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37" y="95"/>
                  <a:pt x="137" y="95"/>
                  <a:pt x="137" y="95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43" y="97"/>
                  <a:pt x="148" y="90"/>
                  <a:pt x="151" y="93"/>
                </a:cubicBezTo>
                <a:cubicBezTo>
                  <a:pt x="152" y="87"/>
                  <a:pt x="156" y="86"/>
                  <a:pt x="161" y="85"/>
                </a:cubicBezTo>
                <a:cubicBezTo>
                  <a:pt x="157" y="79"/>
                  <a:pt x="155" y="74"/>
                  <a:pt x="155" y="66"/>
                </a:cubicBezTo>
                <a:cubicBezTo>
                  <a:pt x="165" y="63"/>
                  <a:pt x="176" y="66"/>
                  <a:pt x="186" y="65"/>
                </a:cubicBezTo>
                <a:cubicBezTo>
                  <a:pt x="189" y="66"/>
                  <a:pt x="193" y="63"/>
                  <a:pt x="196" y="6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55"/>
                  <a:pt x="200" y="60"/>
                  <a:pt x="201" y="56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191" y="55"/>
                  <a:pt x="187" y="50"/>
                  <a:pt x="180" y="54"/>
                </a:cubicBezTo>
                <a:cubicBezTo>
                  <a:pt x="180" y="52"/>
                  <a:pt x="176" y="50"/>
                  <a:pt x="179" y="48"/>
                </a:cubicBezTo>
                <a:cubicBezTo>
                  <a:pt x="181" y="48"/>
                  <a:pt x="182" y="48"/>
                  <a:pt x="184" y="49"/>
                </a:cubicBezTo>
                <a:cubicBezTo>
                  <a:pt x="185" y="48"/>
                  <a:pt x="186" y="46"/>
                  <a:pt x="187" y="45"/>
                </a:cubicBezTo>
                <a:cubicBezTo>
                  <a:pt x="186" y="44"/>
                  <a:pt x="186" y="42"/>
                  <a:pt x="184" y="42"/>
                </a:cubicBezTo>
                <a:cubicBezTo>
                  <a:pt x="184" y="39"/>
                  <a:pt x="188" y="40"/>
                  <a:pt x="190" y="40"/>
                </a:cubicBezTo>
                <a:cubicBezTo>
                  <a:pt x="187" y="37"/>
                  <a:pt x="184" y="36"/>
                  <a:pt x="182" y="35"/>
                </a:cubicBezTo>
                <a:cubicBezTo>
                  <a:pt x="183" y="26"/>
                  <a:pt x="172" y="34"/>
                  <a:pt x="171" y="27"/>
                </a:cubicBezTo>
                <a:cubicBezTo>
                  <a:pt x="164" y="25"/>
                  <a:pt x="166" y="17"/>
                  <a:pt x="158" y="20"/>
                </a:cubicBezTo>
                <a:cubicBezTo>
                  <a:pt x="154" y="13"/>
                  <a:pt x="148" y="18"/>
                  <a:pt x="144" y="12"/>
                </a:cubicBezTo>
                <a:cubicBezTo>
                  <a:pt x="144" y="11"/>
                  <a:pt x="144" y="9"/>
                  <a:pt x="144" y="8"/>
                </a:cubicBezTo>
                <a:cubicBezTo>
                  <a:pt x="135" y="5"/>
                  <a:pt x="124" y="7"/>
                  <a:pt x="115" y="1"/>
                </a:cubicBezTo>
                <a:cubicBezTo>
                  <a:pt x="115" y="5"/>
                  <a:pt x="112" y="4"/>
                  <a:pt x="110" y="5"/>
                </a:cubicBezTo>
                <a:cubicBezTo>
                  <a:pt x="107" y="5"/>
                  <a:pt x="107" y="2"/>
                  <a:pt x="106" y="0"/>
                </a:cubicBezTo>
                <a:cubicBezTo>
                  <a:pt x="105" y="3"/>
                  <a:pt x="102" y="1"/>
                  <a:pt x="102" y="5"/>
                </a:cubicBezTo>
                <a:cubicBezTo>
                  <a:pt x="100" y="2"/>
                  <a:pt x="95" y="3"/>
                  <a:pt x="95" y="6"/>
                </a:cubicBezTo>
                <a:cubicBezTo>
                  <a:pt x="94" y="5"/>
                  <a:pt x="94" y="5"/>
                  <a:pt x="94" y="5"/>
                </a:cubicBezTo>
                <a:cubicBezTo>
                  <a:pt x="87" y="8"/>
                  <a:pt x="79" y="4"/>
                  <a:pt x="72" y="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5" name="直接箭头连接符 34"/>
          <p:cNvCxnSpPr/>
          <p:nvPr/>
        </p:nvCxnSpPr>
        <p:spPr>
          <a:xfrm flipV="1">
            <a:off x="5059680" y="1400175"/>
            <a:ext cx="386734" cy="390525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cxnSpLocks/>
          </p:cNvCxnSpPr>
          <p:nvPr/>
        </p:nvCxnSpPr>
        <p:spPr>
          <a:xfrm>
            <a:off x="4514254" y="3012916"/>
            <a:ext cx="17443" cy="634525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cxnSpLocks/>
          </p:cNvCxnSpPr>
          <p:nvPr/>
        </p:nvCxnSpPr>
        <p:spPr>
          <a:xfrm>
            <a:off x="5235604" y="2529998"/>
            <a:ext cx="548611" cy="34274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cxnSpLocks/>
          </p:cNvCxnSpPr>
          <p:nvPr/>
        </p:nvCxnSpPr>
        <p:spPr>
          <a:xfrm flipH="1">
            <a:off x="3143893" y="2425618"/>
            <a:ext cx="490878" cy="20875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cxnSpLocks/>
          </p:cNvCxnSpPr>
          <p:nvPr/>
        </p:nvCxnSpPr>
        <p:spPr>
          <a:xfrm flipH="1" flipV="1">
            <a:off x="3616980" y="1302544"/>
            <a:ext cx="348929" cy="48815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868393" y="1806684"/>
            <a:ext cx="12522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880528" y="501758"/>
            <a:ext cx="932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7" name="矩形 46"/>
          <p:cNvSpPr/>
          <p:nvPr/>
        </p:nvSpPr>
        <p:spPr>
          <a:xfrm>
            <a:off x="5503511" y="512384"/>
            <a:ext cx="932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8" name="矩形 47"/>
          <p:cNvSpPr/>
          <p:nvPr/>
        </p:nvSpPr>
        <p:spPr>
          <a:xfrm>
            <a:off x="5984870" y="2749024"/>
            <a:ext cx="932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9" name="矩形 48"/>
          <p:cNvSpPr/>
          <p:nvPr/>
        </p:nvSpPr>
        <p:spPr>
          <a:xfrm>
            <a:off x="2309927" y="2629763"/>
            <a:ext cx="932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0" name="矩形 49"/>
          <p:cNvSpPr/>
          <p:nvPr/>
        </p:nvSpPr>
        <p:spPr>
          <a:xfrm>
            <a:off x="4188433" y="3714859"/>
            <a:ext cx="932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0" y="1497652"/>
            <a:ext cx="1781291" cy="1540822"/>
            <a:chOff x="0" y="1497652"/>
            <a:chExt cx="1781291" cy="1540822"/>
          </a:xfrm>
        </p:grpSpPr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1497652"/>
              <a:ext cx="1239017" cy="1356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338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22" y="0"/>
            <a:ext cx="6726555" cy="5143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39" y="1540994"/>
            <a:ext cx="5186612" cy="1583206"/>
          </a:xfrm>
          <a:prstGeom prst="rect">
            <a:avLst/>
          </a:prstGeom>
          <a:noFill/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032" y="2352674"/>
            <a:ext cx="3443507" cy="350787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273" y="1768979"/>
            <a:ext cx="3032008" cy="358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4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6200" y="968951"/>
            <a:ext cx="4596479" cy="3514725"/>
            <a:chOff x="0" y="962024"/>
            <a:chExt cx="4596479" cy="35147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62024"/>
              <a:ext cx="4596479" cy="35147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0" y="1149148"/>
              <a:ext cx="4224197" cy="2828115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672" y="593262"/>
            <a:ext cx="4966630" cy="379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217285" y="1220488"/>
            <a:ext cx="2824163" cy="619124"/>
            <a:chOff x="3217285" y="1220488"/>
            <a:chExt cx="2824163" cy="619124"/>
          </a:xfrm>
          <a:solidFill>
            <a:schemeClr val="tx2"/>
          </a:solidFill>
        </p:grpSpPr>
        <p:grpSp>
          <p:nvGrpSpPr>
            <p:cNvPr id="36" name="组合 35"/>
            <p:cNvGrpSpPr/>
            <p:nvPr/>
          </p:nvGrpSpPr>
          <p:grpSpPr>
            <a:xfrm>
              <a:off x="3217285" y="1220488"/>
              <a:ext cx="2824163" cy="619124"/>
              <a:chOff x="3071813" y="1292226"/>
              <a:chExt cx="2824163" cy="619124"/>
            </a:xfrm>
            <a:grpFill/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4003098" y="1383999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3223219" y="1977568"/>
            <a:ext cx="297898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2"/>
                </a:solidFill>
              </a:rPr>
              <a:t>          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89" y="1743075"/>
              <a:ext cx="1558712" cy="1043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890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组合 315"/>
          <p:cNvGrpSpPr/>
          <p:nvPr/>
        </p:nvGrpSpPr>
        <p:grpSpPr>
          <a:xfrm>
            <a:off x="3142507" y="1159805"/>
            <a:ext cx="567104" cy="469541"/>
            <a:chOff x="3142507" y="1159805"/>
            <a:chExt cx="567104" cy="469541"/>
          </a:xfrm>
        </p:grpSpPr>
        <p:cxnSp>
          <p:nvCxnSpPr>
            <p:cNvPr id="306" name="直接连接符 305"/>
            <p:cNvCxnSpPr>
              <a:cxnSpLocks/>
            </p:cNvCxnSpPr>
            <p:nvPr/>
          </p:nvCxnSpPr>
          <p:spPr>
            <a:xfrm flipH="1">
              <a:off x="3143958" y="1159805"/>
              <a:ext cx="56565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箭头连接符 307"/>
            <p:cNvCxnSpPr>
              <a:cxnSpLocks/>
              <a:endCxn id="41" idx="1"/>
            </p:cNvCxnSpPr>
            <p:nvPr/>
          </p:nvCxnSpPr>
          <p:spPr>
            <a:xfrm flipH="1">
              <a:off x="3142507" y="1159805"/>
              <a:ext cx="3826" cy="469541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5" name="组合 314"/>
          <p:cNvGrpSpPr/>
          <p:nvPr/>
        </p:nvGrpSpPr>
        <p:grpSpPr>
          <a:xfrm flipH="1">
            <a:off x="5076225" y="1150268"/>
            <a:ext cx="567104" cy="469541"/>
            <a:chOff x="4176565" y="1536042"/>
            <a:chExt cx="567104" cy="469541"/>
          </a:xfrm>
        </p:grpSpPr>
        <p:cxnSp>
          <p:nvCxnSpPr>
            <p:cNvPr id="313" name="直接连接符 312"/>
            <p:cNvCxnSpPr>
              <a:cxnSpLocks/>
            </p:cNvCxnSpPr>
            <p:nvPr/>
          </p:nvCxnSpPr>
          <p:spPr>
            <a:xfrm flipH="1">
              <a:off x="4178016" y="1536042"/>
              <a:ext cx="56565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箭头连接符 313"/>
            <p:cNvCxnSpPr>
              <a:cxnSpLocks/>
            </p:cNvCxnSpPr>
            <p:nvPr/>
          </p:nvCxnSpPr>
          <p:spPr>
            <a:xfrm flipH="1">
              <a:off x="4176565" y="1536042"/>
              <a:ext cx="3826" cy="469541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8" name="直接箭头连接符 317"/>
          <p:cNvCxnSpPr>
            <a:stCxn id="36" idx="5"/>
          </p:cNvCxnSpPr>
          <p:nvPr/>
        </p:nvCxnSpPr>
        <p:spPr>
          <a:xfrm flipH="1">
            <a:off x="2470489" y="1778568"/>
            <a:ext cx="3878" cy="596696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箭头连接符 319"/>
          <p:cNvCxnSpPr>
            <a:cxnSpLocks/>
          </p:cNvCxnSpPr>
          <p:nvPr/>
        </p:nvCxnSpPr>
        <p:spPr>
          <a:xfrm flipH="1">
            <a:off x="3827269" y="1778676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箭头连接符 321"/>
          <p:cNvCxnSpPr>
            <a:cxnSpLocks/>
          </p:cNvCxnSpPr>
          <p:nvPr/>
        </p:nvCxnSpPr>
        <p:spPr>
          <a:xfrm flipH="1">
            <a:off x="4976556" y="1780122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箭头连接符 322"/>
          <p:cNvCxnSpPr>
            <a:cxnSpLocks/>
          </p:cNvCxnSpPr>
          <p:nvPr/>
        </p:nvCxnSpPr>
        <p:spPr>
          <a:xfrm flipH="1">
            <a:off x="6341917" y="1782798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箭头连接符 323"/>
          <p:cNvCxnSpPr>
            <a:cxnSpLocks/>
          </p:cNvCxnSpPr>
          <p:nvPr/>
        </p:nvCxnSpPr>
        <p:spPr>
          <a:xfrm flipH="1">
            <a:off x="2449047" y="2637691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箭头连接符 324"/>
          <p:cNvCxnSpPr>
            <a:cxnSpLocks/>
          </p:cNvCxnSpPr>
          <p:nvPr/>
        </p:nvCxnSpPr>
        <p:spPr>
          <a:xfrm flipH="1">
            <a:off x="3826155" y="2670267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箭头连接符 325"/>
          <p:cNvCxnSpPr>
            <a:cxnSpLocks/>
          </p:cNvCxnSpPr>
          <p:nvPr/>
        </p:nvCxnSpPr>
        <p:spPr>
          <a:xfrm flipH="1">
            <a:off x="4984957" y="2649156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箭头连接符 326"/>
          <p:cNvCxnSpPr>
            <a:cxnSpLocks/>
          </p:cNvCxnSpPr>
          <p:nvPr/>
        </p:nvCxnSpPr>
        <p:spPr>
          <a:xfrm flipH="1">
            <a:off x="6353585" y="2661609"/>
            <a:ext cx="1114" cy="59647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9" name="组合 338"/>
          <p:cNvGrpSpPr/>
          <p:nvPr/>
        </p:nvGrpSpPr>
        <p:grpSpPr>
          <a:xfrm>
            <a:off x="3711170" y="994510"/>
            <a:ext cx="1361641" cy="298504"/>
            <a:chOff x="3711170" y="994510"/>
            <a:chExt cx="1361641" cy="298504"/>
          </a:xfrm>
          <a:solidFill>
            <a:schemeClr val="tx2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3711170" y="994510"/>
              <a:ext cx="1361641" cy="298504"/>
              <a:chOff x="3071813" y="1292226"/>
              <a:chExt cx="2824163" cy="619124"/>
            </a:xfrm>
            <a:grpFill/>
          </p:grpSpPr>
          <p:sp>
            <p:nvSpPr>
              <p:cNvPr id="3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8" name="文本框 327"/>
            <p:cNvSpPr txBox="1"/>
            <p:nvPr/>
          </p:nvSpPr>
          <p:spPr>
            <a:xfrm>
              <a:off x="3946368" y="1018473"/>
              <a:ext cx="877163" cy="2308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2470489" y="1617865"/>
            <a:ext cx="1361641" cy="298504"/>
            <a:chOff x="2470489" y="1617865"/>
            <a:chExt cx="1361641" cy="298504"/>
          </a:xfrm>
          <a:solidFill>
            <a:schemeClr val="tx2"/>
          </a:solidFill>
        </p:grpSpPr>
        <p:grpSp>
          <p:nvGrpSpPr>
            <p:cNvPr id="27" name="组合 26"/>
            <p:cNvGrpSpPr/>
            <p:nvPr/>
          </p:nvGrpSpPr>
          <p:grpSpPr>
            <a:xfrm>
              <a:off x="2470489" y="1617865"/>
              <a:ext cx="1361641" cy="298504"/>
              <a:chOff x="3071813" y="1292226"/>
              <a:chExt cx="2824163" cy="619124"/>
            </a:xfrm>
            <a:grpFill/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9" name="文本框 328"/>
            <p:cNvSpPr txBox="1"/>
            <p:nvPr/>
          </p:nvSpPr>
          <p:spPr>
            <a:xfrm>
              <a:off x="2701960" y="1646363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4975858" y="1623502"/>
            <a:ext cx="1361641" cy="298504"/>
            <a:chOff x="4975858" y="1623502"/>
            <a:chExt cx="1361641" cy="298504"/>
          </a:xfrm>
          <a:solidFill>
            <a:schemeClr val="tx2"/>
          </a:solidFill>
        </p:grpSpPr>
        <p:grpSp>
          <p:nvGrpSpPr>
            <p:cNvPr id="52" name="组合 51"/>
            <p:cNvGrpSpPr/>
            <p:nvPr/>
          </p:nvGrpSpPr>
          <p:grpSpPr>
            <a:xfrm>
              <a:off x="4975858" y="1623502"/>
              <a:ext cx="1361641" cy="298504"/>
              <a:chOff x="3071813" y="1292226"/>
              <a:chExt cx="2824163" cy="619124"/>
            </a:xfrm>
            <a:grpFill/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0" name="文本框 329"/>
            <p:cNvSpPr txBox="1"/>
            <p:nvPr/>
          </p:nvSpPr>
          <p:spPr>
            <a:xfrm>
              <a:off x="5216193" y="1648370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1891145" y="2375264"/>
            <a:ext cx="1190115" cy="260902"/>
            <a:chOff x="1891145" y="2375264"/>
            <a:chExt cx="1190115" cy="260902"/>
          </a:xfrm>
          <a:solidFill>
            <a:schemeClr val="tx2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1891145" y="2375264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78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1" name="文本框 330"/>
            <p:cNvSpPr txBox="1"/>
            <p:nvPr/>
          </p:nvSpPr>
          <p:spPr>
            <a:xfrm>
              <a:off x="2048129" y="2377750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3174802" y="2385321"/>
            <a:ext cx="1190115" cy="260902"/>
            <a:chOff x="3174802" y="2385321"/>
            <a:chExt cx="1190115" cy="260902"/>
          </a:xfrm>
          <a:solidFill>
            <a:schemeClr val="tx2"/>
          </a:solidFill>
        </p:grpSpPr>
        <p:grpSp>
          <p:nvGrpSpPr>
            <p:cNvPr id="102" name="组合 101"/>
            <p:cNvGrpSpPr/>
            <p:nvPr/>
          </p:nvGrpSpPr>
          <p:grpSpPr>
            <a:xfrm>
              <a:off x="3174802" y="2385321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2" name="文本框 331"/>
            <p:cNvSpPr txBox="1"/>
            <p:nvPr/>
          </p:nvSpPr>
          <p:spPr>
            <a:xfrm>
              <a:off x="3329604" y="2389668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4559667" y="2375264"/>
            <a:ext cx="1190115" cy="260902"/>
            <a:chOff x="4559667" y="2375264"/>
            <a:chExt cx="1190115" cy="260902"/>
          </a:xfrm>
          <a:solidFill>
            <a:schemeClr val="tx2"/>
          </a:solidFill>
        </p:grpSpPr>
        <p:grpSp>
          <p:nvGrpSpPr>
            <p:cNvPr id="127" name="组合 126"/>
            <p:cNvGrpSpPr/>
            <p:nvPr/>
          </p:nvGrpSpPr>
          <p:grpSpPr>
            <a:xfrm>
              <a:off x="4559667" y="2375264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128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3" name="文本框 332"/>
            <p:cNvSpPr txBox="1"/>
            <p:nvPr/>
          </p:nvSpPr>
          <p:spPr>
            <a:xfrm>
              <a:off x="4714071" y="2383926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5843324" y="2385321"/>
            <a:ext cx="1190115" cy="260902"/>
            <a:chOff x="5843324" y="2385321"/>
            <a:chExt cx="1190115" cy="260902"/>
          </a:xfrm>
          <a:solidFill>
            <a:schemeClr val="tx2"/>
          </a:solidFill>
        </p:grpSpPr>
        <p:grpSp>
          <p:nvGrpSpPr>
            <p:cNvPr id="152" name="组合 151"/>
            <p:cNvGrpSpPr/>
            <p:nvPr/>
          </p:nvGrpSpPr>
          <p:grpSpPr>
            <a:xfrm>
              <a:off x="5843324" y="2385321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153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4" name="文本框 333"/>
            <p:cNvSpPr txBox="1"/>
            <p:nvPr/>
          </p:nvSpPr>
          <p:spPr>
            <a:xfrm>
              <a:off x="6003414" y="2390721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5828201" y="3263052"/>
            <a:ext cx="1190115" cy="260902"/>
            <a:chOff x="5828201" y="3263052"/>
            <a:chExt cx="1190115" cy="260902"/>
          </a:xfrm>
          <a:solidFill>
            <a:schemeClr val="tx2"/>
          </a:solidFill>
        </p:grpSpPr>
        <p:grpSp>
          <p:nvGrpSpPr>
            <p:cNvPr id="278" name="组合 277"/>
            <p:cNvGrpSpPr/>
            <p:nvPr/>
          </p:nvGrpSpPr>
          <p:grpSpPr>
            <a:xfrm>
              <a:off x="5828201" y="3263052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279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5" name="文本框 334"/>
            <p:cNvSpPr txBox="1"/>
            <p:nvPr/>
          </p:nvSpPr>
          <p:spPr>
            <a:xfrm>
              <a:off x="5978275" y="3271715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8" name="组合 347"/>
          <p:cNvGrpSpPr/>
          <p:nvPr/>
        </p:nvGrpSpPr>
        <p:grpSpPr>
          <a:xfrm>
            <a:off x="4544544" y="3252325"/>
            <a:ext cx="1190115" cy="261572"/>
            <a:chOff x="4544544" y="3252325"/>
            <a:chExt cx="1190115" cy="261572"/>
          </a:xfrm>
          <a:solidFill>
            <a:schemeClr val="tx2"/>
          </a:solidFill>
        </p:grpSpPr>
        <p:grpSp>
          <p:nvGrpSpPr>
            <p:cNvPr id="253" name="组合 252"/>
            <p:cNvGrpSpPr/>
            <p:nvPr/>
          </p:nvGrpSpPr>
          <p:grpSpPr>
            <a:xfrm>
              <a:off x="4544544" y="3252995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254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6" name="文本框 335"/>
            <p:cNvSpPr txBox="1"/>
            <p:nvPr/>
          </p:nvSpPr>
          <p:spPr>
            <a:xfrm>
              <a:off x="4702474" y="3252325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3159679" y="3263052"/>
            <a:ext cx="1190115" cy="260902"/>
            <a:chOff x="3159679" y="3263052"/>
            <a:chExt cx="1190115" cy="260902"/>
          </a:xfrm>
          <a:solidFill>
            <a:schemeClr val="tx2"/>
          </a:solidFill>
        </p:grpSpPr>
        <p:grpSp>
          <p:nvGrpSpPr>
            <p:cNvPr id="228" name="组合 227"/>
            <p:cNvGrpSpPr/>
            <p:nvPr/>
          </p:nvGrpSpPr>
          <p:grpSpPr>
            <a:xfrm>
              <a:off x="3159679" y="3263052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229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7" name="文本框 336"/>
            <p:cNvSpPr txBox="1"/>
            <p:nvPr/>
          </p:nvSpPr>
          <p:spPr>
            <a:xfrm>
              <a:off x="3324470" y="3273053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1876022" y="3252995"/>
            <a:ext cx="1190115" cy="260902"/>
            <a:chOff x="1876022" y="3252995"/>
            <a:chExt cx="1190115" cy="260902"/>
          </a:xfrm>
          <a:solidFill>
            <a:schemeClr val="tx2"/>
          </a:solidFill>
        </p:grpSpPr>
        <p:grpSp>
          <p:nvGrpSpPr>
            <p:cNvPr id="203" name="组合 202"/>
            <p:cNvGrpSpPr/>
            <p:nvPr/>
          </p:nvGrpSpPr>
          <p:grpSpPr>
            <a:xfrm>
              <a:off x="1876022" y="3252995"/>
              <a:ext cx="1190115" cy="260902"/>
              <a:chOff x="3071813" y="1292226"/>
              <a:chExt cx="2824163" cy="619124"/>
            </a:xfrm>
            <a:grpFill/>
          </p:grpSpPr>
          <p:sp>
            <p:nvSpPr>
              <p:cNvPr id="204" name="Freeform 5"/>
              <p:cNvSpPr>
                <a:spLocks/>
              </p:cNvSpPr>
              <p:nvPr/>
            </p:nvSpPr>
            <p:spPr bwMode="auto">
              <a:xfrm>
                <a:off x="3478213" y="1362075"/>
                <a:ext cx="311150" cy="488950"/>
              </a:xfrm>
              <a:custGeom>
                <a:avLst/>
                <a:gdLst>
                  <a:gd name="T0" fmla="*/ 122 w 388"/>
                  <a:gd name="T1" fmla="*/ 22 h 609"/>
                  <a:gd name="T2" fmla="*/ 59 w 388"/>
                  <a:gd name="T3" fmla="*/ 65 h 609"/>
                  <a:gd name="T4" fmla="*/ 57 w 388"/>
                  <a:gd name="T5" fmla="*/ 66 h 609"/>
                  <a:gd name="T6" fmla="*/ 42 w 388"/>
                  <a:gd name="T7" fmla="*/ 139 h 609"/>
                  <a:gd name="T8" fmla="*/ 33 w 388"/>
                  <a:gd name="T9" fmla="*/ 150 h 609"/>
                  <a:gd name="T10" fmla="*/ 32 w 388"/>
                  <a:gd name="T11" fmla="*/ 191 h 609"/>
                  <a:gd name="T12" fmla="*/ 2 w 388"/>
                  <a:gd name="T13" fmla="*/ 233 h 609"/>
                  <a:gd name="T14" fmla="*/ 12 w 388"/>
                  <a:gd name="T15" fmla="*/ 249 h 609"/>
                  <a:gd name="T16" fmla="*/ 22 w 388"/>
                  <a:gd name="T17" fmla="*/ 275 h 609"/>
                  <a:gd name="T18" fmla="*/ 15 w 388"/>
                  <a:gd name="T19" fmla="*/ 351 h 609"/>
                  <a:gd name="T20" fmla="*/ 0 w 388"/>
                  <a:gd name="T21" fmla="*/ 376 h 609"/>
                  <a:gd name="T22" fmla="*/ 15 w 388"/>
                  <a:gd name="T23" fmla="*/ 398 h 609"/>
                  <a:gd name="T24" fmla="*/ 30 w 388"/>
                  <a:gd name="T25" fmla="*/ 447 h 609"/>
                  <a:gd name="T26" fmla="*/ 58 w 388"/>
                  <a:gd name="T27" fmla="*/ 525 h 609"/>
                  <a:gd name="T28" fmla="*/ 58 w 388"/>
                  <a:gd name="T29" fmla="*/ 545 h 609"/>
                  <a:gd name="T30" fmla="*/ 78 w 388"/>
                  <a:gd name="T31" fmla="*/ 551 h 609"/>
                  <a:gd name="T32" fmla="*/ 131 w 388"/>
                  <a:gd name="T33" fmla="*/ 605 h 609"/>
                  <a:gd name="T34" fmla="*/ 388 w 388"/>
                  <a:gd name="T35" fmla="*/ 609 h 609"/>
                  <a:gd name="T36" fmla="*/ 388 w 388"/>
                  <a:gd name="T37" fmla="*/ 2 h 609"/>
                  <a:gd name="T38" fmla="*/ 135 w 388"/>
                  <a:gd name="T39" fmla="*/ 0 h 609"/>
                  <a:gd name="T40" fmla="*/ 122 w 388"/>
                  <a:gd name="T41" fmla="*/ 22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122" y="22"/>
                    </a:moveTo>
                    <a:cubicBezTo>
                      <a:pt x="109" y="46"/>
                      <a:pt x="84" y="59"/>
                      <a:pt x="59" y="65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92"/>
                      <a:pt x="54" y="117"/>
                      <a:pt x="42" y="139"/>
                    </a:cubicBezTo>
                    <a:cubicBezTo>
                      <a:pt x="38" y="142"/>
                      <a:pt x="36" y="146"/>
                      <a:pt x="33" y="150"/>
                    </a:cubicBezTo>
                    <a:cubicBezTo>
                      <a:pt x="34" y="164"/>
                      <a:pt x="35" y="177"/>
                      <a:pt x="32" y="191"/>
                    </a:cubicBezTo>
                    <a:cubicBezTo>
                      <a:pt x="28" y="208"/>
                      <a:pt x="14" y="221"/>
                      <a:pt x="2" y="233"/>
                    </a:cubicBezTo>
                    <a:cubicBezTo>
                      <a:pt x="4" y="239"/>
                      <a:pt x="8" y="243"/>
                      <a:pt x="12" y="249"/>
                    </a:cubicBezTo>
                    <a:cubicBezTo>
                      <a:pt x="15" y="258"/>
                      <a:pt x="20" y="266"/>
                      <a:pt x="22" y="275"/>
                    </a:cubicBezTo>
                    <a:cubicBezTo>
                      <a:pt x="30" y="299"/>
                      <a:pt x="27" y="330"/>
                      <a:pt x="15" y="351"/>
                    </a:cubicBezTo>
                    <a:cubicBezTo>
                      <a:pt x="12" y="361"/>
                      <a:pt x="2" y="366"/>
                      <a:pt x="0" y="376"/>
                    </a:cubicBezTo>
                    <a:cubicBezTo>
                      <a:pt x="3" y="384"/>
                      <a:pt x="13" y="389"/>
                      <a:pt x="15" y="398"/>
                    </a:cubicBezTo>
                    <a:cubicBezTo>
                      <a:pt x="25" y="413"/>
                      <a:pt x="29" y="430"/>
                      <a:pt x="30" y="447"/>
                    </a:cubicBezTo>
                    <a:cubicBezTo>
                      <a:pt x="48" y="470"/>
                      <a:pt x="61" y="495"/>
                      <a:pt x="58" y="525"/>
                    </a:cubicBezTo>
                    <a:cubicBezTo>
                      <a:pt x="60" y="531"/>
                      <a:pt x="57" y="538"/>
                      <a:pt x="58" y="545"/>
                    </a:cubicBezTo>
                    <a:cubicBezTo>
                      <a:pt x="65" y="547"/>
                      <a:pt x="71" y="548"/>
                      <a:pt x="78" y="551"/>
                    </a:cubicBezTo>
                    <a:cubicBezTo>
                      <a:pt x="101" y="560"/>
                      <a:pt x="122" y="582"/>
                      <a:pt x="131" y="605"/>
                    </a:cubicBezTo>
                    <a:cubicBezTo>
                      <a:pt x="216" y="609"/>
                      <a:pt x="304" y="606"/>
                      <a:pt x="388" y="609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05" y="1"/>
                      <a:pt x="217" y="2"/>
                      <a:pt x="135" y="0"/>
                    </a:cubicBezTo>
                    <a:cubicBezTo>
                      <a:pt x="127" y="5"/>
                      <a:pt x="127" y="15"/>
                      <a:pt x="1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6"/>
              <p:cNvSpPr>
                <a:spLocks noChangeArrowheads="1"/>
              </p:cNvSpPr>
              <p:nvPr/>
            </p:nvSpPr>
            <p:spPr bwMode="auto">
              <a:xfrm>
                <a:off x="3759201" y="1363663"/>
                <a:ext cx="1616075" cy="4873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7"/>
              <p:cNvSpPr>
                <a:spLocks/>
              </p:cNvSpPr>
              <p:nvPr/>
            </p:nvSpPr>
            <p:spPr bwMode="auto">
              <a:xfrm>
                <a:off x="5172076" y="1362075"/>
                <a:ext cx="311150" cy="490537"/>
              </a:xfrm>
              <a:custGeom>
                <a:avLst/>
                <a:gdLst>
                  <a:gd name="T0" fmla="*/ 266 w 388"/>
                  <a:gd name="T1" fmla="*/ 21 h 609"/>
                  <a:gd name="T2" fmla="*/ 329 w 388"/>
                  <a:gd name="T3" fmla="*/ 65 h 609"/>
                  <a:gd name="T4" fmla="*/ 331 w 388"/>
                  <a:gd name="T5" fmla="*/ 66 h 609"/>
                  <a:gd name="T6" fmla="*/ 346 w 388"/>
                  <a:gd name="T7" fmla="*/ 138 h 609"/>
                  <a:gd name="T8" fmla="*/ 355 w 388"/>
                  <a:gd name="T9" fmla="*/ 150 h 609"/>
                  <a:gd name="T10" fmla="*/ 357 w 388"/>
                  <a:gd name="T11" fmla="*/ 190 h 609"/>
                  <a:gd name="T12" fmla="*/ 386 w 388"/>
                  <a:gd name="T13" fmla="*/ 232 h 609"/>
                  <a:gd name="T14" fmla="*/ 377 w 388"/>
                  <a:gd name="T15" fmla="*/ 249 h 609"/>
                  <a:gd name="T16" fmla="*/ 366 w 388"/>
                  <a:gd name="T17" fmla="*/ 275 h 609"/>
                  <a:gd name="T18" fmla="*/ 373 w 388"/>
                  <a:gd name="T19" fmla="*/ 351 h 609"/>
                  <a:gd name="T20" fmla="*/ 388 w 388"/>
                  <a:gd name="T21" fmla="*/ 376 h 609"/>
                  <a:gd name="T22" fmla="*/ 373 w 388"/>
                  <a:gd name="T23" fmla="*/ 398 h 609"/>
                  <a:gd name="T24" fmla="*/ 358 w 388"/>
                  <a:gd name="T25" fmla="*/ 447 h 609"/>
                  <a:gd name="T26" fmla="*/ 330 w 388"/>
                  <a:gd name="T27" fmla="*/ 524 h 609"/>
                  <a:gd name="T28" fmla="*/ 330 w 388"/>
                  <a:gd name="T29" fmla="*/ 544 h 609"/>
                  <a:gd name="T30" fmla="*/ 310 w 388"/>
                  <a:gd name="T31" fmla="*/ 550 h 609"/>
                  <a:gd name="T32" fmla="*/ 257 w 388"/>
                  <a:gd name="T33" fmla="*/ 605 h 609"/>
                  <a:gd name="T34" fmla="*/ 0 w 388"/>
                  <a:gd name="T35" fmla="*/ 608 h 609"/>
                  <a:gd name="T36" fmla="*/ 0 w 388"/>
                  <a:gd name="T37" fmla="*/ 2 h 609"/>
                  <a:gd name="T38" fmla="*/ 253 w 388"/>
                  <a:gd name="T39" fmla="*/ 0 h 609"/>
                  <a:gd name="T40" fmla="*/ 266 w 388"/>
                  <a:gd name="T41" fmla="*/ 2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8" h="609">
                    <a:moveTo>
                      <a:pt x="266" y="21"/>
                    </a:moveTo>
                    <a:cubicBezTo>
                      <a:pt x="279" y="46"/>
                      <a:pt x="304" y="58"/>
                      <a:pt x="329" y="65"/>
                    </a:cubicBezTo>
                    <a:cubicBezTo>
                      <a:pt x="331" y="66"/>
                      <a:pt x="331" y="66"/>
                      <a:pt x="331" y="66"/>
                    </a:cubicBezTo>
                    <a:cubicBezTo>
                      <a:pt x="324" y="92"/>
                      <a:pt x="334" y="117"/>
                      <a:pt x="346" y="138"/>
                    </a:cubicBezTo>
                    <a:cubicBezTo>
                      <a:pt x="350" y="142"/>
                      <a:pt x="352" y="146"/>
                      <a:pt x="355" y="150"/>
                    </a:cubicBezTo>
                    <a:cubicBezTo>
                      <a:pt x="354" y="164"/>
                      <a:pt x="353" y="176"/>
                      <a:pt x="357" y="190"/>
                    </a:cubicBezTo>
                    <a:cubicBezTo>
                      <a:pt x="360" y="208"/>
                      <a:pt x="374" y="220"/>
                      <a:pt x="386" y="232"/>
                    </a:cubicBezTo>
                    <a:cubicBezTo>
                      <a:pt x="384" y="239"/>
                      <a:pt x="380" y="243"/>
                      <a:pt x="377" y="249"/>
                    </a:cubicBezTo>
                    <a:cubicBezTo>
                      <a:pt x="373" y="257"/>
                      <a:pt x="368" y="265"/>
                      <a:pt x="366" y="275"/>
                    </a:cubicBezTo>
                    <a:cubicBezTo>
                      <a:pt x="358" y="299"/>
                      <a:pt x="361" y="330"/>
                      <a:pt x="373" y="351"/>
                    </a:cubicBezTo>
                    <a:cubicBezTo>
                      <a:pt x="377" y="361"/>
                      <a:pt x="386" y="366"/>
                      <a:pt x="388" y="376"/>
                    </a:cubicBezTo>
                    <a:cubicBezTo>
                      <a:pt x="385" y="384"/>
                      <a:pt x="375" y="389"/>
                      <a:pt x="373" y="398"/>
                    </a:cubicBezTo>
                    <a:cubicBezTo>
                      <a:pt x="363" y="412"/>
                      <a:pt x="359" y="430"/>
                      <a:pt x="358" y="447"/>
                    </a:cubicBezTo>
                    <a:cubicBezTo>
                      <a:pt x="341" y="469"/>
                      <a:pt x="327" y="495"/>
                      <a:pt x="330" y="524"/>
                    </a:cubicBezTo>
                    <a:cubicBezTo>
                      <a:pt x="328" y="531"/>
                      <a:pt x="331" y="538"/>
                      <a:pt x="330" y="544"/>
                    </a:cubicBezTo>
                    <a:cubicBezTo>
                      <a:pt x="323" y="546"/>
                      <a:pt x="317" y="548"/>
                      <a:pt x="310" y="550"/>
                    </a:cubicBezTo>
                    <a:cubicBezTo>
                      <a:pt x="287" y="559"/>
                      <a:pt x="266" y="581"/>
                      <a:pt x="257" y="605"/>
                    </a:cubicBezTo>
                    <a:cubicBezTo>
                      <a:pt x="172" y="609"/>
                      <a:pt x="84" y="606"/>
                      <a:pt x="0" y="60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3" y="0"/>
                      <a:pt x="171" y="2"/>
                      <a:pt x="253" y="0"/>
                    </a:cubicBezTo>
                    <a:cubicBezTo>
                      <a:pt x="261" y="5"/>
                      <a:pt x="261" y="15"/>
                      <a:pt x="26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8"/>
              <p:cNvSpPr>
                <a:spLocks/>
              </p:cNvSpPr>
              <p:nvPr/>
            </p:nvSpPr>
            <p:spPr bwMode="auto">
              <a:xfrm>
                <a:off x="3381376" y="1441450"/>
                <a:ext cx="17463" cy="14287"/>
              </a:xfrm>
              <a:custGeom>
                <a:avLst/>
                <a:gdLst>
                  <a:gd name="T0" fmla="*/ 4 w 22"/>
                  <a:gd name="T1" fmla="*/ 2 h 18"/>
                  <a:gd name="T2" fmla="*/ 0 w 22"/>
                  <a:gd name="T3" fmla="*/ 8 h 18"/>
                  <a:gd name="T4" fmla="*/ 14 w 22"/>
                  <a:gd name="T5" fmla="*/ 18 h 18"/>
                  <a:gd name="T6" fmla="*/ 22 w 22"/>
                  <a:gd name="T7" fmla="*/ 10 h 18"/>
                  <a:gd name="T8" fmla="*/ 4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4" y="2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" y="13"/>
                      <a:pt x="7" y="18"/>
                      <a:pt x="14" y="18"/>
                    </a:cubicBezTo>
                    <a:cubicBezTo>
                      <a:pt x="16" y="15"/>
                      <a:pt x="21" y="14"/>
                      <a:pt x="22" y="10"/>
                    </a:cubicBezTo>
                    <a:cubicBezTo>
                      <a:pt x="20" y="0"/>
                      <a:pt x="10" y="6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"/>
              <p:cNvSpPr>
                <a:spLocks/>
              </p:cNvSpPr>
              <p:nvPr/>
            </p:nvSpPr>
            <p:spPr bwMode="auto">
              <a:xfrm>
                <a:off x="3384551" y="1592263"/>
                <a:ext cx="31750" cy="25400"/>
              </a:xfrm>
              <a:custGeom>
                <a:avLst/>
                <a:gdLst>
                  <a:gd name="T0" fmla="*/ 12 w 39"/>
                  <a:gd name="T1" fmla="*/ 2 h 30"/>
                  <a:gd name="T2" fmla="*/ 0 w 39"/>
                  <a:gd name="T3" fmla="*/ 14 h 30"/>
                  <a:gd name="T4" fmla="*/ 15 w 39"/>
                  <a:gd name="T5" fmla="*/ 30 h 30"/>
                  <a:gd name="T6" fmla="*/ 35 w 39"/>
                  <a:gd name="T7" fmla="*/ 23 h 30"/>
                  <a:gd name="T8" fmla="*/ 32 w 39"/>
                  <a:gd name="T9" fmla="*/ 13 h 30"/>
                  <a:gd name="T10" fmla="*/ 12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12" y="2"/>
                    </a:moveTo>
                    <a:cubicBezTo>
                      <a:pt x="8" y="6"/>
                      <a:pt x="1" y="8"/>
                      <a:pt x="0" y="14"/>
                    </a:cubicBezTo>
                    <a:cubicBezTo>
                      <a:pt x="5" y="18"/>
                      <a:pt x="9" y="26"/>
                      <a:pt x="15" y="30"/>
                    </a:cubicBezTo>
                    <a:cubicBezTo>
                      <a:pt x="22" y="29"/>
                      <a:pt x="29" y="28"/>
                      <a:pt x="35" y="23"/>
                    </a:cubicBezTo>
                    <a:cubicBezTo>
                      <a:pt x="39" y="19"/>
                      <a:pt x="32" y="16"/>
                      <a:pt x="32" y="13"/>
                    </a:cubicBezTo>
                    <a:cubicBezTo>
                      <a:pt x="26" y="7"/>
                      <a:pt x="20" y="0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"/>
              <p:cNvSpPr>
                <a:spLocks/>
              </p:cNvSpPr>
              <p:nvPr/>
            </p:nvSpPr>
            <p:spPr bwMode="auto">
              <a:xfrm>
                <a:off x="3402013" y="1468438"/>
                <a:ext cx="49213" cy="42862"/>
              </a:xfrm>
              <a:custGeom>
                <a:avLst/>
                <a:gdLst>
                  <a:gd name="T0" fmla="*/ 16 w 60"/>
                  <a:gd name="T1" fmla="*/ 42 h 54"/>
                  <a:gd name="T2" fmla="*/ 1 w 60"/>
                  <a:gd name="T3" fmla="*/ 46 h 54"/>
                  <a:gd name="T4" fmla="*/ 3 w 60"/>
                  <a:gd name="T5" fmla="*/ 51 h 54"/>
                  <a:gd name="T6" fmla="*/ 33 w 60"/>
                  <a:gd name="T7" fmla="*/ 51 h 54"/>
                  <a:gd name="T8" fmla="*/ 45 w 60"/>
                  <a:gd name="T9" fmla="*/ 43 h 54"/>
                  <a:gd name="T10" fmla="*/ 60 w 60"/>
                  <a:gd name="T11" fmla="*/ 5 h 54"/>
                  <a:gd name="T12" fmla="*/ 54 w 60"/>
                  <a:gd name="T13" fmla="*/ 1 h 54"/>
                  <a:gd name="T14" fmla="*/ 16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16" y="42"/>
                    </a:moveTo>
                    <a:cubicBezTo>
                      <a:pt x="12" y="44"/>
                      <a:pt x="5" y="43"/>
                      <a:pt x="1" y="46"/>
                    </a:cubicBezTo>
                    <a:cubicBezTo>
                      <a:pt x="0" y="47"/>
                      <a:pt x="2" y="49"/>
                      <a:pt x="3" y="51"/>
                    </a:cubicBezTo>
                    <a:cubicBezTo>
                      <a:pt x="12" y="54"/>
                      <a:pt x="23" y="51"/>
                      <a:pt x="33" y="51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5" y="33"/>
                      <a:pt x="60" y="20"/>
                      <a:pt x="60" y="5"/>
                    </a:cubicBezTo>
                    <a:cubicBezTo>
                      <a:pt x="59" y="3"/>
                      <a:pt x="57" y="0"/>
                      <a:pt x="54" y="1"/>
                    </a:cubicBezTo>
                    <a:cubicBezTo>
                      <a:pt x="49" y="19"/>
                      <a:pt x="34" y="36"/>
                      <a:pt x="1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1"/>
              <p:cNvSpPr>
                <a:spLocks/>
              </p:cNvSpPr>
              <p:nvPr/>
            </p:nvSpPr>
            <p:spPr bwMode="auto">
              <a:xfrm>
                <a:off x="3438526" y="1403350"/>
                <a:ext cx="26988" cy="49212"/>
              </a:xfrm>
              <a:custGeom>
                <a:avLst/>
                <a:gdLst>
                  <a:gd name="T0" fmla="*/ 9 w 34"/>
                  <a:gd name="T1" fmla="*/ 0 h 62"/>
                  <a:gd name="T2" fmla="*/ 14 w 34"/>
                  <a:gd name="T3" fmla="*/ 16 h 62"/>
                  <a:gd name="T4" fmla="*/ 19 w 34"/>
                  <a:gd name="T5" fmla="*/ 62 h 62"/>
                  <a:gd name="T6" fmla="*/ 34 w 34"/>
                  <a:gd name="T7" fmla="*/ 36 h 62"/>
                  <a:gd name="T8" fmla="*/ 34 w 34"/>
                  <a:gd name="T9" fmla="*/ 26 h 62"/>
                  <a:gd name="T10" fmla="*/ 16 w 34"/>
                  <a:gd name="T11" fmla="*/ 5 h 62"/>
                  <a:gd name="T12" fmla="*/ 9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9" y="0"/>
                    </a:moveTo>
                    <a:cubicBezTo>
                      <a:pt x="0" y="3"/>
                      <a:pt x="12" y="10"/>
                      <a:pt x="14" y="16"/>
                    </a:cubicBezTo>
                    <a:cubicBezTo>
                      <a:pt x="22" y="29"/>
                      <a:pt x="14" y="47"/>
                      <a:pt x="19" y="62"/>
                    </a:cubicBezTo>
                    <a:cubicBezTo>
                      <a:pt x="30" y="59"/>
                      <a:pt x="32" y="46"/>
                      <a:pt x="34" y="36"/>
                    </a:cubicBezTo>
                    <a:cubicBezTo>
                      <a:pt x="34" y="32"/>
                      <a:pt x="32" y="29"/>
                      <a:pt x="34" y="26"/>
                    </a:cubicBezTo>
                    <a:cubicBezTo>
                      <a:pt x="28" y="20"/>
                      <a:pt x="24" y="10"/>
                      <a:pt x="16" y="5"/>
                    </a:cubicBezTo>
                    <a:cubicBezTo>
                      <a:pt x="13" y="4"/>
                      <a:pt x="13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2"/>
              <p:cNvSpPr>
                <a:spLocks/>
              </p:cNvSpPr>
              <p:nvPr/>
            </p:nvSpPr>
            <p:spPr bwMode="auto">
              <a:xfrm>
                <a:off x="3449638" y="1751013"/>
                <a:ext cx="22225" cy="47625"/>
              </a:xfrm>
              <a:custGeom>
                <a:avLst/>
                <a:gdLst>
                  <a:gd name="T0" fmla="*/ 4 w 27"/>
                  <a:gd name="T1" fmla="*/ 45 h 59"/>
                  <a:gd name="T2" fmla="*/ 1 w 27"/>
                  <a:gd name="T3" fmla="*/ 56 h 59"/>
                  <a:gd name="T4" fmla="*/ 4 w 27"/>
                  <a:gd name="T5" fmla="*/ 58 h 59"/>
                  <a:gd name="T6" fmla="*/ 24 w 27"/>
                  <a:gd name="T7" fmla="*/ 30 h 59"/>
                  <a:gd name="T8" fmla="*/ 15 w 27"/>
                  <a:gd name="T9" fmla="*/ 1 h 59"/>
                  <a:gd name="T10" fmla="*/ 8 w 27"/>
                  <a:gd name="T11" fmla="*/ 2 h 59"/>
                  <a:gd name="T12" fmla="*/ 3 w 27"/>
                  <a:gd name="T13" fmla="*/ 20 h 59"/>
                  <a:gd name="T14" fmla="*/ 4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4" y="45"/>
                    </a:moveTo>
                    <a:cubicBezTo>
                      <a:pt x="3" y="49"/>
                      <a:pt x="0" y="51"/>
                      <a:pt x="1" y="56"/>
                    </a:cubicBezTo>
                    <a:cubicBezTo>
                      <a:pt x="1" y="57"/>
                      <a:pt x="2" y="59"/>
                      <a:pt x="4" y="58"/>
                    </a:cubicBezTo>
                    <a:cubicBezTo>
                      <a:pt x="13" y="52"/>
                      <a:pt x="23" y="42"/>
                      <a:pt x="24" y="30"/>
                    </a:cubicBezTo>
                    <a:cubicBezTo>
                      <a:pt x="27" y="20"/>
                      <a:pt x="23" y="9"/>
                      <a:pt x="15" y="1"/>
                    </a:cubicBezTo>
                    <a:cubicBezTo>
                      <a:pt x="13" y="0"/>
                      <a:pt x="10" y="0"/>
                      <a:pt x="8" y="2"/>
                    </a:cubicBezTo>
                    <a:cubicBezTo>
                      <a:pt x="9" y="9"/>
                      <a:pt x="4" y="14"/>
                      <a:pt x="3" y="20"/>
                    </a:cubicBezTo>
                    <a:cubicBezTo>
                      <a:pt x="4" y="28"/>
                      <a:pt x="4" y="36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3"/>
              <p:cNvSpPr>
                <a:spLocks noEditPoints="1"/>
              </p:cNvSpPr>
              <p:nvPr/>
            </p:nvSpPr>
            <p:spPr bwMode="auto">
              <a:xfrm>
                <a:off x="3071813" y="1292226"/>
                <a:ext cx="727075" cy="619124"/>
              </a:xfrm>
              <a:custGeom>
                <a:avLst/>
                <a:gdLst>
                  <a:gd name="T0" fmla="*/ 115 w 904"/>
                  <a:gd name="T1" fmla="*/ 274 h 769"/>
                  <a:gd name="T2" fmla="*/ 117 w 904"/>
                  <a:gd name="T3" fmla="*/ 576 h 769"/>
                  <a:gd name="T4" fmla="*/ 499 w 904"/>
                  <a:gd name="T5" fmla="*/ 683 h 769"/>
                  <a:gd name="T6" fmla="*/ 572 w 904"/>
                  <a:gd name="T7" fmla="*/ 767 h 769"/>
                  <a:gd name="T8" fmla="*/ 296 w 904"/>
                  <a:gd name="T9" fmla="*/ 681 h 769"/>
                  <a:gd name="T10" fmla="*/ 10 w 904"/>
                  <a:gd name="T11" fmla="*/ 414 h 769"/>
                  <a:gd name="T12" fmla="*/ 54 w 904"/>
                  <a:gd name="T13" fmla="*/ 397 h 769"/>
                  <a:gd name="T14" fmla="*/ 116 w 904"/>
                  <a:gd name="T15" fmla="*/ 438 h 769"/>
                  <a:gd name="T16" fmla="*/ 222 w 904"/>
                  <a:gd name="T17" fmla="*/ 446 h 769"/>
                  <a:gd name="T18" fmla="*/ 163 w 904"/>
                  <a:gd name="T19" fmla="*/ 569 h 769"/>
                  <a:gd name="T20" fmla="*/ 197 w 904"/>
                  <a:gd name="T21" fmla="*/ 620 h 769"/>
                  <a:gd name="T22" fmla="*/ 304 w 904"/>
                  <a:gd name="T23" fmla="*/ 554 h 769"/>
                  <a:gd name="T24" fmla="*/ 291 w 904"/>
                  <a:gd name="T25" fmla="*/ 463 h 769"/>
                  <a:gd name="T26" fmla="*/ 356 w 904"/>
                  <a:gd name="T27" fmla="*/ 621 h 769"/>
                  <a:gd name="T28" fmla="*/ 350 w 904"/>
                  <a:gd name="T29" fmla="*/ 559 h 769"/>
                  <a:gd name="T30" fmla="*/ 482 w 904"/>
                  <a:gd name="T31" fmla="*/ 466 h 769"/>
                  <a:gd name="T32" fmla="*/ 488 w 904"/>
                  <a:gd name="T33" fmla="*/ 42 h 769"/>
                  <a:gd name="T34" fmla="*/ 395 w 904"/>
                  <a:gd name="T35" fmla="*/ 139 h 769"/>
                  <a:gd name="T36" fmla="*/ 479 w 904"/>
                  <a:gd name="T37" fmla="*/ 127 h 769"/>
                  <a:gd name="T38" fmla="*/ 261 w 904"/>
                  <a:gd name="T39" fmla="*/ 232 h 769"/>
                  <a:gd name="T40" fmla="*/ 244 w 904"/>
                  <a:gd name="T41" fmla="*/ 146 h 769"/>
                  <a:gd name="T42" fmla="*/ 209 w 904"/>
                  <a:gd name="T43" fmla="*/ 166 h 769"/>
                  <a:gd name="T44" fmla="*/ 132 w 904"/>
                  <a:gd name="T45" fmla="*/ 267 h 769"/>
                  <a:gd name="T46" fmla="*/ 187 w 904"/>
                  <a:gd name="T47" fmla="*/ 310 h 769"/>
                  <a:gd name="T48" fmla="*/ 80 w 904"/>
                  <a:gd name="T49" fmla="*/ 354 h 769"/>
                  <a:gd name="T50" fmla="*/ 116 w 904"/>
                  <a:gd name="T51" fmla="*/ 494 h 769"/>
                  <a:gd name="T52" fmla="*/ 186 w 904"/>
                  <a:gd name="T53" fmla="*/ 290 h 769"/>
                  <a:gd name="T54" fmla="*/ 136 w 904"/>
                  <a:gd name="T55" fmla="*/ 295 h 769"/>
                  <a:gd name="T56" fmla="*/ 442 w 904"/>
                  <a:gd name="T57" fmla="*/ 106 h 769"/>
                  <a:gd name="T58" fmla="*/ 393 w 904"/>
                  <a:gd name="T59" fmla="*/ 133 h 769"/>
                  <a:gd name="T60" fmla="*/ 236 w 904"/>
                  <a:gd name="T61" fmla="*/ 207 h 769"/>
                  <a:gd name="T62" fmla="*/ 342 w 904"/>
                  <a:gd name="T63" fmla="*/ 537 h 769"/>
                  <a:gd name="T64" fmla="*/ 348 w 904"/>
                  <a:gd name="T65" fmla="*/ 260 h 769"/>
                  <a:gd name="T66" fmla="*/ 236 w 904"/>
                  <a:gd name="T67" fmla="*/ 389 h 769"/>
                  <a:gd name="T68" fmla="*/ 432 w 904"/>
                  <a:gd name="T69" fmla="*/ 441 h 769"/>
                  <a:gd name="T70" fmla="*/ 364 w 904"/>
                  <a:gd name="T71" fmla="*/ 382 h 769"/>
                  <a:gd name="T72" fmla="*/ 274 w 904"/>
                  <a:gd name="T73" fmla="*/ 349 h 769"/>
                  <a:gd name="T74" fmla="*/ 295 w 904"/>
                  <a:gd name="T75" fmla="*/ 418 h 769"/>
                  <a:gd name="T76" fmla="*/ 307 w 904"/>
                  <a:gd name="T77" fmla="*/ 597 h 769"/>
                  <a:gd name="T78" fmla="*/ 358 w 904"/>
                  <a:gd name="T79" fmla="*/ 338 h 769"/>
                  <a:gd name="T80" fmla="*/ 437 w 904"/>
                  <a:gd name="T81" fmla="*/ 388 h 769"/>
                  <a:gd name="T82" fmla="*/ 379 w 904"/>
                  <a:gd name="T83" fmla="*/ 134 h 769"/>
                  <a:gd name="T84" fmla="*/ 406 w 904"/>
                  <a:gd name="T85" fmla="*/ 644 h 769"/>
                  <a:gd name="T86" fmla="*/ 148 w 904"/>
                  <a:gd name="T87" fmla="*/ 378 h 769"/>
                  <a:gd name="T88" fmla="*/ 163 w 904"/>
                  <a:gd name="T89" fmla="*/ 455 h 769"/>
                  <a:gd name="T90" fmla="*/ 224 w 904"/>
                  <a:gd name="T91" fmla="*/ 672 h 769"/>
                  <a:gd name="T92" fmla="*/ 297 w 904"/>
                  <a:gd name="T93" fmla="*/ 512 h 769"/>
                  <a:gd name="T94" fmla="*/ 407 w 904"/>
                  <a:gd name="T95" fmla="*/ 497 h 769"/>
                  <a:gd name="T96" fmla="*/ 412 w 904"/>
                  <a:gd name="T97" fmla="*/ 584 h 769"/>
                  <a:gd name="T98" fmla="*/ 451 w 904"/>
                  <a:gd name="T99" fmla="*/ 751 h 769"/>
                  <a:gd name="T100" fmla="*/ 902 w 904"/>
                  <a:gd name="T101" fmla="*/ 748 h 769"/>
                  <a:gd name="T102" fmla="*/ 902 w 904"/>
                  <a:gd name="T103" fmla="*/ 713 h 769"/>
                  <a:gd name="T104" fmla="*/ 481 w 904"/>
                  <a:gd name="T105" fmla="*/ 316 h 769"/>
                  <a:gd name="T106" fmla="*/ 548 w 904"/>
                  <a:gd name="T107" fmla="*/ 127 h 769"/>
                  <a:gd name="T108" fmla="*/ 611 w 904"/>
                  <a:gd name="T109" fmla="*/ 22 h 769"/>
                  <a:gd name="T110" fmla="*/ 342 w 904"/>
                  <a:gd name="T111" fmla="*/ 54 h 769"/>
                  <a:gd name="T112" fmla="*/ 290 w 904"/>
                  <a:gd name="T113" fmla="*/ 105 h 769"/>
                  <a:gd name="T114" fmla="*/ 117 w 904"/>
                  <a:gd name="T115" fmla="*/ 295 h 769"/>
                  <a:gd name="T116" fmla="*/ 312 w 904"/>
                  <a:gd name="T117" fmla="*/ 97 h 769"/>
                  <a:gd name="T118" fmla="*/ 648 w 904"/>
                  <a:gd name="T119" fmla="*/ 10 h 769"/>
                  <a:gd name="T120" fmla="*/ 489 w 904"/>
                  <a:gd name="T121" fmla="*/ 23 h 769"/>
                  <a:gd name="T122" fmla="*/ 130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" y="366"/>
                    </a:moveTo>
                    <a:cubicBezTo>
                      <a:pt x="13" y="366"/>
                      <a:pt x="13" y="360"/>
                      <a:pt x="17" y="358"/>
                    </a:cubicBezTo>
                    <a:cubicBezTo>
                      <a:pt x="23" y="355"/>
                      <a:pt x="28" y="349"/>
                      <a:pt x="36" y="349"/>
                    </a:cubicBezTo>
                    <a:cubicBezTo>
                      <a:pt x="39" y="343"/>
                      <a:pt x="34" y="334"/>
                      <a:pt x="41" y="328"/>
                    </a:cubicBezTo>
                    <a:cubicBezTo>
                      <a:pt x="54" y="308"/>
                      <a:pt x="77" y="299"/>
                      <a:pt x="99" y="301"/>
                    </a:cubicBezTo>
                    <a:cubicBezTo>
                      <a:pt x="108" y="299"/>
                      <a:pt x="101" y="288"/>
                      <a:pt x="104" y="282"/>
                    </a:cubicBezTo>
                    <a:cubicBezTo>
                      <a:pt x="113" y="269"/>
                      <a:pt x="97" y="256"/>
                      <a:pt x="104" y="241"/>
                    </a:cubicBezTo>
                    <a:cubicBezTo>
                      <a:pt x="104" y="234"/>
                      <a:pt x="111" y="228"/>
                      <a:pt x="106" y="221"/>
                    </a:cubicBezTo>
                    <a:cubicBezTo>
                      <a:pt x="104" y="209"/>
                      <a:pt x="104" y="194"/>
                      <a:pt x="113" y="184"/>
                    </a:cubicBezTo>
                    <a:cubicBezTo>
                      <a:pt x="112" y="182"/>
                      <a:pt x="113" y="181"/>
                      <a:pt x="115" y="181"/>
                    </a:cubicBezTo>
                    <a:cubicBezTo>
                      <a:pt x="116" y="181"/>
                      <a:pt x="117" y="181"/>
                      <a:pt x="118" y="182"/>
                    </a:cubicBezTo>
                    <a:cubicBezTo>
                      <a:pt x="112" y="195"/>
                      <a:pt x="106" y="212"/>
                      <a:pt x="116" y="225"/>
                    </a:cubicBezTo>
                    <a:cubicBezTo>
                      <a:pt x="111" y="233"/>
                      <a:pt x="110" y="244"/>
                      <a:pt x="109" y="253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1" y="280"/>
                      <a:pt x="107" y="288"/>
                      <a:pt x="110" y="296"/>
                    </a:cubicBezTo>
                    <a:cubicBezTo>
                      <a:pt x="107" y="300"/>
                      <a:pt x="103" y="305"/>
                      <a:pt x="98" y="307"/>
                    </a:cubicBezTo>
                    <a:cubicBezTo>
                      <a:pt x="82" y="303"/>
                      <a:pt x="63" y="310"/>
                      <a:pt x="51" y="323"/>
                    </a:cubicBezTo>
                    <a:cubicBezTo>
                      <a:pt x="46" y="328"/>
                      <a:pt x="44" y="335"/>
                      <a:pt x="43" y="342"/>
                    </a:cubicBezTo>
                    <a:cubicBezTo>
                      <a:pt x="42" y="347"/>
                      <a:pt x="51" y="353"/>
                      <a:pt x="44" y="356"/>
                    </a:cubicBezTo>
                    <a:cubicBezTo>
                      <a:pt x="34" y="353"/>
                      <a:pt x="24" y="360"/>
                      <a:pt x="16" y="367"/>
                    </a:cubicBezTo>
                    <a:cubicBezTo>
                      <a:pt x="6" y="375"/>
                      <a:pt x="9" y="390"/>
                      <a:pt x="11" y="402"/>
                    </a:cubicBezTo>
                    <a:cubicBezTo>
                      <a:pt x="14" y="410"/>
                      <a:pt x="21" y="419"/>
                      <a:pt x="31" y="420"/>
                    </a:cubicBezTo>
                    <a:cubicBezTo>
                      <a:pt x="35" y="420"/>
                      <a:pt x="38" y="421"/>
                      <a:pt x="42" y="423"/>
                    </a:cubicBezTo>
                    <a:cubicBezTo>
                      <a:pt x="46" y="441"/>
                      <a:pt x="53" y="459"/>
                      <a:pt x="71" y="468"/>
                    </a:cubicBezTo>
                    <a:cubicBezTo>
                      <a:pt x="81" y="473"/>
                      <a:pt x="92" y="471"/>
                      <a:pt x="102" y="470"/>
                    </a:cubicBezTo>
                    <a:cubicBezTo>
                      <a:pt x="108" y="476"/>
                      <a:pt x="105" y="487"/>
                      <a:pt x="107" y="495"/>
                    </a:cubicBezTo>
                    <a:cubicBezTo>
                      <a:pt x="97" y="510"/>
                      <a:pt x="93" y="533"/>
                      <a:pt x="101" y="551"/>
                    </a:cubicBezTo>
                    <a:cubicBezTo>
                      <a:pt x="104" y="560"/>
                      <a:pt x="110" y="569"/>
                      <a:pt x="117" y="576"/>
                    </a:cubicBezTo>
                    <a:cubicBezTo>
                      <a:pt x="122" y="590"/>
                      <a:pt x="130" y="602"/>
                      <a:pt x="143" y="609"/>
                    </a:cubicBezTo>
                    <a:cubicBezTo>
                      <a:pt x="153" y="616"/>
                      <a:pt x="166" y="609"/>
                      <a:pt x="175" y="610"/>
                    </a:cubicBezTo>
                    <a:cubicBezTo>
                      <a:pt x="177" y="613"/>
                      <a:pt x="179" y="617"/>
                      <a:pt x="178" y="620"/>
                    </a:cubicBezTo>
                    <a:cubicBezTo>
                      <a:pt x="172" y="633"/>
                      <a:pt x="172" y="649"/>
                      <a:pt x="180" y="660"/>
                    </a:cubicBezTo>
                    <a:cubicBezTo>
                      <a:pt x="190" y="669"/>
                      <a:pt x="201" y="680"/>
                      <a:pt x="215" y="678"/>
                    </a:cubicBezTo>
                    <a:cubicBezTo>
                      <a:pt x="230" y="675"/>
                      <a:pt x="239" y="689"/>
                      <a:pt x="253" y="687"/>
                    </a:cubicBezTo>
                    <a:cubicBezTo>
                      <a:pt x="271" y="688"/>
                      <a:pt x="289" y="685"/>
                      <a:pt x="299" y="668"/>
                    </a:cubicBezTo>
                    <a:cubicBezTo>
                      <a:pt x="301" y="665"/>
                      <a:pt x="301" y="661"/>
                      <a:pt x="306" y="660"/>
                    </a:cubicBezTo>
                    <a:cubicBezTo>
                      <a:pt x="312" y="663"/>
                      <a:pt x="316" y="651"/>
                      <a:pt x="320" y="658"/>
                    </a:cubicBezTo>
                    <a:cubicBezTo>
                      <a:pt x="322" y="675"/>
                      <a:pt x="321" y="691"/>
                      <a:pt x="327" y="705"/>
                    </a:cubicBezTo>
                    <a:cubicBezTo>
                      <a:pt x="345" y="745"/>
                      <a:pt x="391" y="758"/>
                      <a:pt x="432" y="759"/>
                    </a:cubicBezTo>
                    <a:cubicBezTo>
                      <a:pt x="457" y="759"/>
                      <a:pt x="482" y="752"/>
                      <a:pt x="499" y="734"/>
                    </a:cubicBezTo>
                    <a:cubicBezTo>
                      <a:pt x="504" y="721"/>
                      <a:pt x="488" y="715"/>
                      <a:pt x="489" y="703"/>
                    </a:cubicBezTo>
                    <a:cubicBezTo>
                      <a:pt x="488" y="696"/>
                      <a:pt x="493" y="687"/>
                      <a:pt x="499" y="683"/>
                    </a:cubicBezTo>
                    <a:cubicBezTo>
                      <a:pt x="507" y="680"/>
                      <a:pt x="507" y="680"/>
                      <a:pt x="507" y="680"/>
                    </a:cubicBezTo>
                    <a:cubicBezTo>
                      <a:pt x="509" y="682"/>
                      <a:pt x="505" y="683"/>
                      <a:pt x="505" y="685"/>
                    </a:cubicBezTo>
                    <a:cubicBezTo>
                      <a:pt x="504" y="693"/>
                      <a:pt x="509" y="699"/>
                      <a:pt x="513" y="705"/>
                    </a:cubicBezTo>
                    <a:cubicBezTo>
                      <a:pt x="524" y="714"/>
                      <a:pt x="539" y="714"/>
                      <a:pt x="553" y="709"/>
                    </a:cubicBezTo>
                    <a:cubicBezTo>
                      <a:pt x="558" y="703"/>
                      <a:pt x="564" y="709"/>
                      <a:pt x="567" y="713"/>
                    </a:cubicBezTo>
                    <a:cubicBezTo>
                      <a:pt x="576" y="725"/>
                      <a:pt x="578" y="741"/>
                      <a:pt x="572" y="755"/>
                    </a:cubicBezTo>
                    <a:cubicBezTo>
                      <a:pt x="574" y="757"/>
                      <a:pt x="574" y="761"/>
                      <a:pt x="578" y="762"/>
                    </a:cubicBezTo>
                    <a:cubicBezTo>
                      <a:pt x="635" y="763"/>
                      <a:pt x="635" y="763"/>
                      <a:pt x="635" y="763"/>
                    </a:cubicBezTo>
                    <a:cubicBezTo>
                      <a:pt x="778" y="764"/>
                      <a:pt x="778" y="764"/>
                      <a:pt x="778" y="764"/>
                    </a:cubicBezTo>
                    <a:cubicBezTo>
                      <a:pt x="903" y="765"/>
                      <a:pt x="903" y="765"/>
                      <a:pt x="903" y="765"/>
                    </a:cubicBezTo>
                    <a:cubicBezTo>
                      <a:pt x="903" y="765"/>
                      <a:pt x="903" y="766"/>
                      <a:pt x="903" y="767"/>
                    </a:cubicBezTo>
                    <a:cubicBezTo>
                      <a:pt x="899" y="768"/>
                      <a:pt x="899" y="768"/>
                      <a:pt x="899" y="768"/>
                    </a:cubicBezTo>
                    <a:cubicBezTo>
                      <a:pt x="837" y="769"/>
                      <a:pt x="772" y="766"/>
                      <a:pt x="710" y="767"/>
                    </a:cubicBezTo>
                    <a:cubicBezTo>
                      <a:pt x="662" y="768"/>
                      <a:pt x="620" y="766"/>
                      <a:pt x="572" y="767"/>
                    </a:cubicBezTo>
                    <a:cubicBezTo>
                      <a:pt x="566" y="765"/>
                      <a:pt x="569" y="757"/>
                      <a:pt x="565" y="753"/>
                    </a:cubicBezTo>
                    <a:cubicBezTo>
                      <a:pt x="571" y="740"/>
                      <a:pt x="569" y="725"/>
                      <a:pt x="560" y="715"/>
                    </a:cubicBezTo>
                    <a:cubicBezTo>
                      <a:pt x="553" y="712"/>
                      <a:pt x="548" y="717"/>
                      <a:pt x="540" y="717"/>
                    </a:cubicBezTo>
                    <a:cubicBezTo>
                      <a:pt x="528" y="718"/>
                      <a:pt x="512" y="716"/>
                      <a:pt x="504" y="703"/>
                    </a:cubicBezTo>
                    <a:cubicBezTo>
                      <a:pt x="502" y="700"/>
                      <a:pt x="502" y="694"/>
                      <a:pt x="500" y="691"/>
                    </a:cubicBezTo>
                    <a:cubicBezTo>
                      <a:pt x="498" y="690"/>
                      <a:pt x="497" y="693"/>
                      <a:pt x="496" y="694"/>
                    </a:cubicBezTo>
                    <a:cubicBezTo>
                      <a:pt x="490" y="710"/>
                      <a:pt x="509" y="719"/>
                      <a:pt x="506" y="735"/>
                    </a:cubicBezTo>
                    <a:cubicBezTo>
                      <a:pt x="499" y="746"/>
                      <a:pt x="487" y="751"/>
                      <a:pt x="477" y="757"/>
                    </a:cubicBezTo>
                    <a:cubicBezTo>
                      <a:pt x="448" y="766"/>
                      <a:pt x="422" y="767"/>
                      <a:pt x="394" y="759"/>
                    </a:cubicBezTo>
                    <a:cubicBezTo>
                      <a:pt x="377" y="756"/>
                      <a:pt x="362" y="748"/>
                      <a:pt x="347" y="739"/>
                    </a:cubicBezTo>
                    <a:cubicBezTo>
                      <a:pt x="339" y="731"/>
                      <a:pt x="329" y="723"/>
                      <a:pt x="325" y="711"/>
                    </a:cubicBezTo>
                    <a:cubicBezTo>
                      <a:pt x="318" y="705"/>
                      <a:pt x="320" y="695"/>
                      <a:pt x="317" y="687"/>
                    </a:cubicBezTo>
                    <a:cubicBezTo>
                      <a:pt x="315" y="680"/>
                      <a:pt x="319" y="669"/>
                      <a:pt x="310" y="666"/>
                    </a:cubicBezTo>
                    <a:cubicBezTo>
                      <a:pt x="304" y="669"/>
                      <a:pt x="302" y="677"/>
                      <a:pt x="296" y="681"/>
                    </a:cubicBezTo>
                    <a:cubicBezTo>
                      <a:pt x="281" y="696"/>
                      <a:pt x="256" y="695"/>
                      <a:pt x="238" y="690"/>
                    </a:cubicBezTo>
                    <a:cubicBezTo>
                      <a:pt x="222" y="683"/>
                      <a:pt x="222" y="683"/>
                      <a:pt x="222" y="683"/>
                    </a:cubicBezTo>
                    <a:cubicBezTo>
                      <a:pt x="213" y="683"/>
                      <a:pt x="205" y="686"/>
                      <a:pt x="197" y="681"/>
                    </a:cubicBezTo>
                    <a:cubicBezTo>
                      <a:pt x="182" y="674"/>
                      <a:pt x="170" y="660"/>
                      <a:pt x="168" y="644"/>
                    </a:cubicBezTo>
                    <a:cubicBezTo>
                      <a:pt x="167" y="634"/>
                      <a:pt x="171" y="626"/>
                      <a:pt x="171" y="617"/>
                    </a:cubicBezTo>
                    <a:cubicBezTo>
                      <a:pt x="163" y="614"/>
                      <a:pt x="154" y="621"/>
                      <a:pt x="146" y="617"/>
                    </a:cubicBezTo>
                    <a:cubicBezTo>
                      <a:pt x="128" y="610"/>
                      <a:pt x="116" y="593"/>
                      <a:pt x="109" y="576"/>
                    </a:cubicBezTo>
                    <a:cubicBezTo>
                      <a:pt x="97" y="560"/>
                      <a:pt x="87" y="540"/>
                      <a:pt x="92" y="518"/>
                    </a:cubicBezTo>
                    <a:cubicBezTo>
                      <a:pt x="92" y="509"/>
                      <a:pt x="98" y="503"/>
                      <a:pt x="101" y="495"/>
                    </a:cubicBezTo>
                    <a:cubicBezTo>
                      <a:pt x="105" y="490"/>
                      <a:pt x="101" y="484"/>
                      <a:pt x="101" y="479"/>
                    </a:cubicBezTo>
                    <a:cubicBezTo>
                      <a:pt x="95" y="474"/>
                      <a:pt x="88" y="478"/>
                      <a:pt x="82" y="478"/>
                    </a:cubicBezTo>
                    <a:cubicBezTo>
                      <a:pt x="65" y="477"/>
                      <a:pt x="52" y="463"/>
                      <a:pt x="45" y="449"/>
                    </a:cubicBezTo>
                    <a:cubicBezTo>
                      <a:pt x="41" y="441"/>
                      <a:pt x="40" y="430"/>
                      <a:pt x="32" y="425"/>
                    </a:cubicBezTo>
                    <a:cubicBezTo>
                      <a:pt x="24" y="426"/>
                      <a:pt x="16" y="420"/>
                      <a:pt x="10" y="414"/>
                    </a:cubicBezTo>
                    <a:cubicBezTo>
                      <a:pt x="7" y="415"/>
                      <a:pt x="7" y="415"/>
                      <a:pt x="7" y="415"/>
                    </a:cubicBezTo>
                    <a:cubicBezTo>
                      <a:pt x="0" y="409"/>
                      <a:pt x="6" y="398"/>
                      <a:pt x="3" y="390"/>
                    </a:cubicBezTo>
                    <a:cubicBezTo>
                      <a:pt x="3" y="382"/>
                      <a:pt x="5" y="373"/>
                      <a:pt x="8" y="366"/>
                    </a:cubicBezTo>
                    <a:close/>
                    <a:moveTo>
                      <a:pt x="26" y="367"/>
                    </a:moveTo>
                    <a:cubicBezTo>
                      <a:pt x="19" y="372"/>
                      <a:pt x="18" y="382"/>
                      <a:pt x="16" y="390"/>
                    </a:cubicBezTo>
                    <a:cubicBezTo>
                      <a:pt x="17" y="400"/>
                      <a:pt x="24" y="410"/>
                      <a:pt x="33" y="414"/>
                    </a:cubicBezTo>
                    <a:cubicBezTo>
                      <a:pt x="45" y="418"/>
                      <a:pt x="54" y="408"/>
                      <a:pt x="61" y="401"/>
                    </a:cubicBezTo>
                    <a:cubicBezTo>
                      <a:pt x="65" y="395"/>
                      <a:pt x="64" y="388"/>
                      <a:pt x="63" y="380"/>
                    </a:cubicBezTo>
                    <a:cubicBezTo>
                      <a:pt x="60" y="373"/>
                      <a:pt x="55" y="365"/>
                      <a:pt x="46" y="364"/>
                    </a:cubicBezTo>
                    <a:cubicBezTo>
                      <a:pt x="40" y="359"/>
                      <a:pt x="33" y="364"/>
                      <a:pt x="26" y="367"/>
                    </a:cubicBezTo>
                    <a:close/>
                    <a:moveTo>
                      <a:pt x="29" y="374"/>
                    </a:moveTo>
                    <a:cubicBezTo>
                      <a:pt x="26" y="383"/>
                      <a:pt x="22" y="394"/>
                      <a:pt x="30" y="402"/>
                    </a:cubicBezTo>
                    <a:cubicBezTo>
                      <a:pt x="32" y="404"/>
                      <a:pt x="36" y="406"/>
                      <a:pt x="41" y="406"/>
                    </a:cubicBezTo>
                    <a:cubicBezTo>
                      <a:pt x="46" y="405"/>
                      <a:pt x="52" y="402"/>
                      <a:pt x="54" y="397"/>
                    </a:cubicBezTo>
                    <a:cubicBezTo>
                      <a:pt x="57" y="389"/>
                      <a:pt x="55" y="380"/>
                      <a:pt x="50" y="374"/>
                    </a:cubicBezTo>
                    <a:cubicBezTo>
                      <a:pt x="43" y="371"/>
                      <a:pt x="35" y="368"/>
                      <a:pt x="29" y="374"/>
                    </a:cubicBezTo>
                    <a:close/>
                    <a:moveTo>
                      <a:pt x="67" y="437"/>
                    </a:moveTo>
                    <a:cubicBezTo>
                      <a:pt x="65" y="439"/>
                      <a:pt x="61" y="438"/>
                      <a:pt x="60" y="440"/>
                    </a:cubicBezTo>
                    <a:cubicBezTo>
                      <a:pt x="64" y="451"/>
                      <a:pt x="75" y="456"/>
                      <a:pt x="85" y="458"/>
                    </a:cubicBezTo>
                    <a:cubicBezTo>
                      <a:pt x="96" y="460"/>
                      <a:pt x="104" y="451"/>
                      <a:pt x="115" y="452"/>
                    </a:cubicBezTo>
                    <a:cubicBezTo>
                      <a:pt x="120" y="454"/>
                      <a:pt x="119" y="459"/>
                      <a:pt x="124" y="462"/>
                    </a:cubicBezTo>
                    <a:cubicBezTo>
                      <a:pt x="129" y="464"/>
                      <a:pt x="137" y="463"/>
                      <a:pt x="142" y="463"/>
                    </a:cubicBezTo>
                    <a:cubicBezTo>
                      <a:pt x="146" y="460"/>
                      <a:pt x="151" y="457"/>
                      <a:pt x="152" y="452"/>
                    </a:cubicBezTo>
                    <a:cubicBezTo>
                      <a:pt x="153" y="445"/>
                      <a:pt x="153" y="440"/>
                      <a:pt x="148" y="435"/>
                    </a:cubicBezTo>
                    <a:cubicBezTo>
                      <a:pt x="143" y="432"/>
                      <a:pt x="135" y="429"/>
                      <a:pt x="129" y="433"/>
                    </a:cubicBezTo>
                    <a:cubicBezTo>
                      <a:pt x="127" y="434"/>
                      <a:pt x="130" y="437"/>
                      <a:pt x="129" y="439"/>
                    </a:cubicBezTo>
                    <a:cubicBezTo>
                      <a:pt x="129" y="444"/>
                      <a:pt x="124" y="443"/>
                      <a:pt x="121" y="442"/>
                    </a:cubicBezTo>
                    <a:cubicBezTo>
                      <a:pt x="118" y="442"/>
                      <a:pt x="117" y="440"/>
                      <a:pt x="116" y="438"/>
                    </a:cubicBezTo>
                    <a:cubicBezTo>
                      <a:pt x="115" y="430"/>
                      <a:pt x="121" y="428"/>
                      <a:pt x="126" y="424"/>
                    </a:cubicBezTo>
                    <a:cubicBezTo>
                      <a:pt x="135" y="421"/>
                      <a:pt x="146" y="422"/>
                      <a:pt x="154" y="428"/>
                    </a:cubicBezTo>
                    <a:cubicBezTo>
                      <a:pt x="158" y="432"/>
                      <a:pt x="161" y="438"/>
                      <a:pt x="162" y="444"/>
                    </a:cubicBezTo>
                    <a:cubicBezTo>
                      <a:pt x="166" y="445"/>
                      <a:pt x="168" y="449"/>
                      <a:pt x="168" y="453"/>
                    </a:cubicBezTo>
                    <a:cubicBezTo>
                      <a:pt x="178" y="455"/>
                      <a:pt x="187" y="460"/>
                      <a:pt x="198" y="457"/>
                    </a:cubicBezTo>
                    <a:cubicBezTo>
                      <a:pt x="205" y="455"/>
                      <a:pt x="213" y="450"/>
                      <a:pt x="215" y="442"/>
                    </a:cubicBezTo>
                    <a:cubicBezTo>
                      <a:pt x="217" y="438"/>
                      <a:pt x="217" y="432"/>
                      <a:pt x="214" y="428"/>
                    </a:cubicBezTo>
                    <a:cubicBezTo>
                      <a:pt x="212" y="422"/>
                      <a:pt x="207" y="420"/>
                      <a:pt x="201" y="419"/>
                    </a:cubicBezTo>
                    <a:cubicBezTo>
                      <a:pt x="194" y="417"/>
                      <a:pt x="197" y="425"/>
                      <a:pt x="194" y="429"/>
                    </a:cubicBezTo>
                    <a:cubicBezTo>
                      <a:pt x="194" y="430"/>
                      <a:pt x="192" y="430"/>
                      <a:pt x="191" y="429"/>
                    </a:cubicBezTo>
                    <a:cubicBezTo>
                      <a:pt x="188" y="426"/>
                      <a:pt x="186" y="423"/>
                      <a:pt x="187" y="418"/>
                    </a:cubicBezTo>
                    <a:cubicBezTo>
                      <a:pt x="188" y="415"/>
                      <a:pt x="192" y="412"/>
                      <a:pt x="196" y="410"/>
                    </a:cubicBezTo>
                    <a:cubicBezTo>
                      <a:pt x="204" y="407"/>
                      <a:pt x="212" y="413"/>
                      <a:pt x="219" y="418"/>
                    </a:cubicBezTo>
                    <a:cubicBezTo>
                      <a:pt x="224" y="425"/>
                      <a:pt x="228" y="438"/>
                      <a:pt x="222" y="446"/>
                    </a:cubicBezTo>
                    <a:cubicBezTo>
                      <a:pt x="219" y="455"/>
                      <a:pt x="212" y="460"/>
                      <a:pt x="204" y="464"/>
                    </a:cubicBezTo>
                    <a:cubicBezTo>
                      <a:pt x="197" y="465"/>
                      <a:pt x="187" y="466"/>
                      <a:pt x="183" y="472"/>
                    </a:cubicBezTo>
                    <a:cubicBezTo>
                      <a:pt x="170" y="489"/>
                      <a:pt x="188" y="511"/>
                      <a:pt x="172" y="527"/>
                    </a:cubicBezTo>
                    <a:cubicBezTo>
                      <a:pt x="166" y="530"/>
                      <a:pt x="158" y="537"/>
                      <a:pt x="152" y="530"/>
                    </a:cubicBezTo>
                    <a:cubicBezTo>
                      <a:pt x="141" y="524"/>
                      <a:pt x="152" y="511"/>
                      <a:pt x="142" y="505"/>
                    </a:cubicBezTo>
                    <a:cubicBezTo>
                      <a:pt x="133" y="504"/>
                      <a:pt x="126" y="504"/>
                      <a:pt x="119" y="509"/>
                    </a:cubicBezTo>
                    <a:cubicBezTo>
                      <a:pt x="115" y="518"/>
                      <a:pt x="108" y="526"/>
                      <a:pt x="112" y="537"/>
                    </a:cubicBezTo>
                    <a:cubicBezTo>
                      <a:pt x="114" y="547"/>
                      <a:pt x="118" y="557"/>
                      <a:pt x="128" y="560"/>
                    </a:cubicBezTo>
                    <a:cubicBezTo>
                      <a:pt x="138" y="564"/>
                      <a:pt x="128" y="573"/>
                      <a:pt x="132" y="580"/>
                    </a:cubicBezTo>
                    <a:cubicBezTo>
                      <a:pt x="133" y="585"/>
                      <a:pt x="138" y="591"/>
                      <a:pt x="143" y="592"/>
                    </a:cubicBezTo>
                    <a:cubicBezTo>
                      <a:pt x="152" y="596"/>
                      <a:pt x="164" y="596"/>
                      <a:pt x="173" y="590"/>
                    </a:cubicBezTo>
                    <a:cubicBezTo>
                      <a:pt x="181" y="588"/>
                      <a:pt x="180" y="579"/>
                      <a:pt x="181" y="572"/>
                    </a:cubicBezTo>
                    <a:cubicBezTo>
                      <a:pt x="179" y="566"/>
                      <a:pt x="175" y="561"/>
                      <a:pt x="169" y="560"/>
                    </a:cubicBezTo>
                    <a:cubicBezTo>
                      <a:pt x="164" y="561"/>
                      <a:pt x="167" y="566"/>
                      <a:pt x="163" y="569"/>
                    </a:cubicBezTo>
                    <a:cubicBezTo>
                      <a:pt x="161" y="569"/>
                      <a:pt x="159" y="568"/>
                      <a:pt x="157" y="567"/>
                    </a:cubicBezTo>
                    <a:cubicBezTo>
                      <a:pt x="155" y="565"/>
                      <a:pt x="153" y="561"/>
                      <a:pt x="154" y="558"/>
                    </a:cubicBezTo>
                    <a:cubicBezTo>
                      <a:pt x="157" y="554"/>
                      <a:pt x="162" y="552"/>
                      <a:pt x="167" y="551"/>
                    </a:cubicBezTo>
                    <a:cubicBezTo>
                      <a:pt x="174" y="551"/>
                      <a:pt x="180" y="555"/>
                      <a:pt x="185" y="560"/>
                    </a:cubicBezTo>
                    <a:cubicBezTo>
                      <a:pt x="195" y="570"/>
                      <a:pt x="187" y="582"/>
                      <a:pt x="186" y="592"/>
                    </a:cubicBezTo>
                    <a:cubicBezTo>
                      <a:pt x="187" y="599"/>
                      <a:pt x="190" y="605"/>
                      <a:pt x="197" y="608"/>
                    </a:cubicBezTo>
                    <a:cubicBezTo>
                      <a:pt x="200" y="611"/>
                      <a:pt x="205" y="607"/>
                      <a:pt x="209" y="607"/>
                    </a:cubicBezTo>
                    <a:cubicBezTo>
                      <a:pt x="219" y="608"/>
                      <a:pt x="229" y="612"/>
                      <a:pt x="233" y="622"/>
                    </a:cubicBezTo>
                    <a:cubicBezTo>
                      <a:pt x="234" y="626"/>
                      <a:pt x="236" y="633"/>
                      <a:pt x="232" y="637"/>
                    </a:cubicBezTo>
                    <a:cubicBezTo>
                      <a:pt x="229" y="640"/>
                      <a:pt x="225" y="646"/>
                      <a:pt x="220" y="642"/>
                    </a:cubicBezTo>
                    <a:cubicBezTo>
                      <a:pt x="218" y="641"/>
                      <a:pt x="214" y="638"/>
                      <a:pt x="215" y="634"/>
                    </a:cubicBezTo>
                    <a:cubicBezTo>
                      <a:pt x="216" y="630"/>
                      <a:pt x="220" y="627"/>
                      <a:pt x="224" y="627"/>
                    </a:cubicBezTo>
                    <a:cubicBezTo>
                      <a:pt x="224" y="620"/>
                      <a:pt x="217" y="619"/>
                      <a:pt x="212" y="616"/>
                    </a:cubicBezTo>
                    <a:cubicBezTo>
                      <a:pt x="208" y="616"/>
                      <a:pt x="201" y="617"/>
                      <a:pt x="197" y="620"/>
                    </a:cubicBezTo>
                    <a:cubicBezTo>
                      <a:pt x="192" y="624"/>
                      <a:pt x="190" y="631"/>
                      <a:pt x="188" y="638"/>
                    </a:cubicBezTo>
                    <a:cubicBezTo>
                      <a:pt x="187" y="646"/>
                      <a:pt x="193" y="651"/>
                      <a:pt x="198" y="656"/>
                    </a:cubicBezTo>
                    <a:cubicBezTo>
                      <a:pt x="207" y="663"/>
                      <a:pt x="221" y="666"/>
                      <a:pt x="232" y="660"/>
                    </a:cubicBezTo>
                    <a:cubicBezTo>
                      <a:pt x="235" y="660"/>
                      <a:pt x="235" y="665"/>
                      <a:pt x="237" y="667"/>
                    </a:cubicBezTo>
                    <a:cubicBezTo>
                      <a:pt x="244" y="675"/>
                      <a:pt x="255" y="676"/>
                      <a:pt x="265" y="674"/>
                    </a:cubicBezTo>
                    <a:cubicBezTo>
                      <a:pt x="275" y="673"/>
                      <a:pt x="282" y="666"/>
                      <a:pt x="288" y="658"/>
                    </a:cubicBezTo>
                    <a:cubicBezTo>
                      <a:pt x="290" y="653"/>
                      <a:pt x="289" y="646"/>
                      <a:pt x="286" y="641"/>
                    </a:cubicBezTo>
                    <a:cubicBezTo>
                      <a:pt x="280" y="641"/>
                      <a:pt x="273" y="646"/>
                      <a:pt x="266" y="642"/>
                    </a:cubicBezTo>
                    <a:cubicBezTo>
                      <a:pt x="256" y="640"/>
                      <a:pt x="251" y="630"/>
                      <a:pt x="249" y="620"/>
                    </a:cubicBezTo>
                    <a:cubicBezTo>
                      <a:pt x="250" y="598"/>
                      <a:pt x="275" y="605"/>
                      <a:pt x="287" y="596"/>
                    </a:cubicBezTo>
                    <a:cubicBezTo>
                      <a:pt x="295" y="590"/>
                      <a:pt x="301" y="584"/>
                      <a:pt x="300" y="574"/>
                    </a:cubicBezTo>
                    <a:cubicBezTo>
                      <a:pt x="297" y="566"/>
                      <a:pt x="287" y="561"/>
                      <a:pt x="289" y="553"/>
                    </a:cubicBezTo>
                    <a:cubicBezTo>
                      <a:pt x="291" y="549"/>
                      <a:pt x="295" y="545"/>
                      <a:pt x="299" y="546"/>
                    </a:cubicBezTo>
                    <a:cubicBezTo>
                      <a:pt x="302" y="547"/>
                      <a:pt x="304" y="550"/>
                      <a:pt x="304" y="554"/>
                    </a:cubicBezTo>
                    <a:cubicBezTo>
                      <a:pt x="305" y="557"/>
                      <a:pt x="309" y="564"/>
                      <a:pt x="314" y="562"/>
                    </a:cubicBezTo>
                    <a:cubicBezTo>
                      <a:pt x="319" y="560"/>
                      <a:pt x="323" y="555"/>
                      <a:pt x="325" y="550"/>
                    </a:cubicBezTo>
                    <a:cubicBezTo>
                      <a:pt x="325" y="543"/>
                      <a:pt x="324" y="537"/>
                      <a:pt x="321" y="531"/>
                    </a:cubicBezTo>
                    <a:cubicBezTo>
                      <a:pt x="315" y="521"/>
                      <a:pt x="305" y="521"/>
                      <a:pt x="295" y="521"/>
                    </a:cubicBezTo>
                    <a:cubicBezTo>
                      <a:pt x="286" y="518"/>
                      <a:pt x="289" y="508"/>
                      <a:pt x="281" y="504"/>
                    </a:cubicBezTo>
                    <a:cubicBezTo>
                      <a:pt x="274" y="501"/>
                      <a:pt x="264" y="503"/>
                      <a:pt x="258" y="506"/>
                    </a:cubicBezTo>
                    <a:cubicBezTo>
                      <a:pt x="253" y="509"/>
                      <a:pt x="250" y="515"/>
                      <a:pt x="249" y="520"/>
                    </a:cubicBezTo>
                    <a:cubicBezTo>
                      <a:pt x="246" y="529"/>
                      <a:pt x="256" y="524"/>
                      <a:pt x="260" y="525"/>
                    </a:cubicBezTo>
                    <a:cubicBezTo>
                      <a:pt x="271" y="531"/>
                      <a:pt x="277" y="544"/>
                      <a:pt x="275" y="555"/>
                    </a:cubicBezTo>
                    <a:cubicBezTo>
                      <a:pt x="273" y="562"/>
                      <a:pt x="265" y="567"/>
                      <a:pt x="259" y="571"/>
                    </a:cubicBezTo>
                    <a:cubicBezTo>
                      <a:pt x="245" y="575"/>
                      <a:pt x="230" y="572"/>
                      <a:pt x="222" y="561"/>
                    </a:cubicBezTo>
                    <a:cubicBezTo>
                      <a:pt x="209" y="546"/>
                      <a:pt x="206" y="524"/>
                      <a:pt x="212" y="506"/>
                    </a:cubicBezTo>
                    <a:cubicBezTo>
                      <a:pt x="215" y="489"/>
                      <a:pt x="230" y="475"/>
                      <a:pt x="245" y="469"/>
                    </a:cubicBezTo>
                    <a:cubicBezTo>
                      <a:pt x="260" y="466"/>
                      <a:pt x="275" y="461"/>
                      <a:pt x="291" y="463"/>
                    </a:cubicBezTo>
                    <a:cubicBezTo>
                      <a:pt x="297" y="463"/>
                      <a:pt x="303" y="467"/>
                      <a:pt x="309" y="467"/>
                    </a:cubicBezTo>
                    <a:cubicBezTo>
                      <a:pt x="316" y="478"/>
                      <a:pt x="326" y="489"/>
                      <a:pt x="339" y="493"/>
                    </a:cubicBezTo>
                    <a:cubicBezTo>
                      <a:pt x="358" y="497"/>
                      <a:pt x="377" y="498"/>
                      <a:pt x="395" y="492"/>
                    </a:cubicBezTo>
                    <a:cubicBezTo>
                      <a:pt x="416" y="486"/>
                      <a:pt x="440" y="489"/>
                      <a:pt x="459" y="498"/>
                    </a:cubicBezTo>
                    <a:cubicBezTo>
                      <a:pt x="479" y="510"/>
                      <a:pt x="488" y="532"/>
                      <a:pt x="491" y="554"/>
                    </a:cubicBezTo>
                    <a:cubicBezTo>
                      <a:pt x="501" y="561"/>
                      <a:pt x="505" y="573"/>
                      <a:pt x="508" y="585"/>
                    </a:cubicBezTo>
                    <a:cubicBezTo>
                      <a:pt x="513" y="608"/>
                      <a:pt x="501" y="628"/>
                      <a:pt x="483" y="644"/>
                    </a:cubicBezTo>
                    <a:cubicBezTo>
                      <a:pt x="464" y="657"/>
                      <a:pt x="448" y="672"/>
                      <a:pt x="440" y="693"/>
                    </a:cubicBezTo>
                    <a:cubicBezTo>
                      <a:pt x="438" y="701"/>
                      <a:pt x="441" y="710"/>
                      <a:pt x="442" y="717"/>
                    </a:cubicBezTo>
                    <a:cubicBezTo>
                      <a:pt x="442" y="718"/>
                      <a:pt x="440" y="720"/>
                      <a:pt x="438" y="720"/>
                    </a:cubicBezTo>
                    <a:cubicBezTo>
                      <a:pt x="422" y="715"/>
                      <a:pt x="405" y="717"/>
                      <a:pt x="391" y="707"/>
                    </a:cubicBezTo>
                    <a:cubicBezTo>
                      <a:pt x="389" y="705"/>
                      <a:pt x="390" y="702"/>
                      <a:pt x="387" y="703"/>
                    </a:cubicBezTo>
                    <a:cubicBezTo>
                      <a:pt x="370" y="688"/>
                      <a:pt x="359" y="668"/>
                      <a:pt x="365" y="645"/>
                    </a:cubicBezTo>
                    <a:cubicBezTo>
                      <a:pt x="368" y="636"/>
                      <a:pt x="356" y="630"/>
                      <a:pt x="356" y="621"/>
                    </a:cubicBezTo>
                    <a:cubicBezTo>
                      <a:pt x="352" y="607"/>
                      <a:pt x="355" y="591"/>
                      <a:pt x="365" y="580"/>
                    </a:cubicBezTo>
                    <a:cubicBezTo>
                      <a:pt x="375" y="568"/>
                      <a:pt x="388" y="555"/>
                      <a:pt x="405" y="555"/>
                    </a:cubicBezTo>
                    <a:cubicBezTo>
                      <a:pt x="415" y="556"/>
                      <a:pt x="427" y="558"/>
                      <a:pt x="431" y="570"/>
                    </a:cubicBezTo>
                    <a:cubicBezTo>
                      <a:pt x="431" y="574"/>
                      <a:pt x="432" y="581"/>
                      <a:pt x="428" y="583"/>
                    </a:cubicBezTo>
                    <a:cubicBezTo>
                      <a:pt x="429" y="594"/>
                      <a:pt x="418" y="584"/>
                      <a:pt x="414" y="590"/>
                    </a:cubicBezTo>
                    <a:cubicBezTo>
                      <a:pt x="406" y="594"/>
                      <a:pt x="401" y="602"/>
                      <a:pt x="402" y="611"/>
                    </a:cubicBezTo>
                    <a:cubicBezTo>
                      <a:pt x="402" y="619"/>
                      <a:pt x="407" y="626"/>
                      <a:pt x="413" y="631"/>
                    </a:cubicBezTo>
                    <a:cubicBezTo>
                      <a:pt x="423" y="639"/>
                      <a:pt x="437" y="634"/>
                      <a:pt x="447" y="632"/>
                    </a:cubicBezTo>
                    <a:cubicBezTo>
                      <a:pt x="453" y="629"/>
                      <a:pt x="458" y="623"/>
                      <a:pt x="459" y="617"/>
                    </a:cubicBezTo>
                    <a:cubicBezTo>
                      <a:pt x="466" y="603"/>
                      <a:pt x="452" y="589"/>
                      <a:pt x="461" y="576"/>
                    </a:cubicBezTo>
                    <a:cubicBezTo>
                      <a:pt x="463" y="563"/>
                      <a:pt x="461" y="550"/>
                      <a:pt x="456" y="539"/>
                    </a:cubicBezTo>
                    <a:cubicBezTo>
                      <a:pt x="452" y="531"/>
                      <a:pt x="443" y="528"/>
                      <a:pt x="439" y="522"/>
                    </a:cubicBezTo>
                    <a:cubicBezTo>
                      <a:pt x="431" y="517"/>
                      <a:pt x="423" y="518"/>
                      <a:pt x="414" y="517"/>
                    </a:cubicBezTo>
                    <a:cubicBezTo>
                      <a:pt x="386" y="518"/>
                      <a:pt x="360" y="534"/>
                      <a:pt x="350" y="559"/>
                    </a:cubicBezTo>
                    <a:cubicBezTo>
                      <a:pt x="340" y="567"/>
                      <a:pt x="332" y="579"/>
                      <a:pt x="327" y="590"/>
                    </a:cubicBezTo>
                    <a:cubicBezTo>
                      <a:pt x="326" y="602"/>
                      <a:pt x="327" y="614"/>
                      <a:pt x="331" y="625"/>
                    </a:cubicBezTo>
                    <a:cubicBezTo>
                      <a:pt x="332" y="630"/>
                      <a:pt x="339" y="632"/>
                      <a:pt x="338" y="637"/>
                    </a:cubicBezTo>
                    <a:cubicBezTo>
                      <a:pt x="333" y="651"/>
                      <a:pt x="332" y="668"/>
                      <a:pt x="336" y="682"/>
                    </a:cubicBezTo>
                    <a:cubicBezTo>
                      <a:pt x="340" y="699"/>
                      <a:pt x="350" y="711"/>
                      <a:pt x="361" y="723"/>
                    </a:cubicBezTo>
                    <a:cubicBezTo>
                      <a:pt x="395" y="744"/>
                      <a:pt x="448" y="755"/>
                      <a:pt x="482" y="728"/>
                    </a:cubicBezTo>
                    <a:cubicBezTo>
                      <a:pt x="483" y="725"/>
                      <a:pt x="479" y="723"/>
                      <a:pt x="478" y="721"/>
                    </a:cubicBezTo>
                    <a:cubicBezTo>
                      <a:pt x="469" y="712"/>
                      <a:pt x="469" y="698"/>
                      <a:pt x="474" y="687"/>
                    </a:cubicBezTo>
                    <a:cubicBezTo>
                      <a:pt x="488" y="661"/>
                      <a:pt x="518" y="656"/>
                      <a:pt x="536" y="634"/>
                    </a:cubicBezTo>
                    <a:cubicBezTo>
                      <a:pt x="548" y="618"/>
                      <a:pt x="543" y="594"/>
                      <a:pt x="539" y="576"/>
                    </a:cubicBezTo>
                    <a:cubicBezTo>
                      <a:pt x="538" y="573"/>
                      <a:pt x="534" y="570"/>
                      <a:pt x="535" y="566"/>
                    </a:cubicBezTo>
                    <a:cubicBezTo>
                      <a:pt x="530" y="555"/>
                      <a:pt x="524" y="544"/>
                      <a:pt x="515" y="535"/>
                    </a:cubicBezTo>
                    <a:cubicBezTo>
                      <a:pt x="512" y="519"/>
                      <a:pt x="512" y="519"/>
                      <a:pt x="512" y="519"/>
                    </a:cubicBezTo>
                    <a:cubicBezTo>
                      <a:pt x="514" y="497"/>
                      <a:pt x="497" y="480"/>
                      <a:pt x="482" y="466"/>
                    </a:cubicBezTo>
                    <a:cubicBezTo>
                      <a:pt x="480" y="463"/>
                      <a:pt x="475" y="465"/>
                      <a:pt x="472" y="462"/>
                    </a:cubicBezTo>
                    <a:cubicBezTo>
                      <a:pt x="471" y="456"/>
                      <a:pt x="478" y="454"/>
                      <a:pt x="481" y="452"/>
                    </a:cubicBezTo>
                    <a:cubicBezTo>
                      <a:pt x="504" y="436"/>
                      <a:pt x="507" y="408"/>
                      <a:pt x="511" y="383"/>
                    </a:cubicBezTo>
                    <a:cubicBezTo>
                      <a:pt x="511" y="362"/>
                      <a:pt x="504" y="345"/>
                      <a:pt x="489" y="331"/>
                    </a:cubicBezTo>
                    <a:cubicBezTo>
                      <a:pt x="484" y="324"/>
                      <a:pt x="468" y="324"/>
                      <a:pt x="470" y="312"/>
                    </a:cubicBezTo>
                    <a:cubicBezTo>
                      <a:pt x="484" y="306"/>
                      <a:pt x="496" y="296"/>
                      <a:pt x="506" y="284"/>
                    </a:cubicBezTo>
                    <a:cubicBezTo>
                      <a:pt x="518" y="269"/>
                      <a:pt x="521" y="249"/>
                      <a:pt x="514" y="231"/>
                    </a:cubicBezTo>
                    <a:cubicBezTo>
                      <a:pt x="512" y="222"/>
                      <a:pt x="521" y="219"/>
                      <a:pt x="526" y="214"/>
                    </a:cubicBezTo>
                    <a:cubicBezTo>
                      <a:pt x="535" y="203"/>
                      <a:pt x="542" y="188"/>
                      <a:pt x="542" y="173"/>
                    </a:cubicBezTo>
                    <a:cubicBezTo>
                      <a:pt x="545" y="165"/>
                      <a:pt x="539" y="158"/>
                      <a:pt x="539" y="149"/>
                    </a:cubicBezTo>
                    <a:cubicBezTo>
                      <a:pt x="535" y="141"/>
                      <a:pt x="531" y="133"/>
                      <a:pt x="524" y="127"/>
                    </a:cubicBezTo>
                    <a:cubicBezTo>
                      <a:pt x="512" y="105"/>
                      <a:pt x="481" y="106"/>
                      <a:pt x="474" y="79"/>
                    </a:cubicBezTo>
                    <a:cubicBezTo>
                      <a:pt x="470" y="68"/>
                      <a:pt x="473" y="55"/>
                      <a:pt x="482" y="47"/>
                    </a:cubicBezTo>
                    <a:cubicBezTo>
                      <a:pt x="484" y="45"/>
                      <a:pt x="489" y="46"/>
                      <a:pt x="488" y="42"/>
                    </a:cubicBezTo>
                    <a:cubicBezTo>
                      <a:pt x="482" y="36"/>
                      <a:pt x="475" y="32"/>
                      <a:pt x="468" y="28"/>
                    </a:cubicBezTo>
                    <a:cubicBezTo>
                      <a:pt x="452" y="23"/>
                      <a:pt x="436" y="19"/>
                      <a:pt x="419" y="19"/>
                    </a:cubicBezTo>
                    <a:cubicBezTo>
                      <a:pt x="409" y="20"/>
                      <a:pt x="398" y="23"/>
                      <a:pt x="388" y="26"/>
                    </a:cubicBezTo>
                    <a:cubicBezTo>
                      <a:pt x="361" y="36"/>
                      <a:pt x="339" y="63"/>
                      <a:pt x="337" y="92"/>
                    </a:cubicBezTo>
                    <a:cubicBezTo>
                      <a:pt x="336" y="114"/>
                      <a:pt x="336" y="114"/>
                      <a:pt x="336" y="114"/>
                    </a:cubicBezTo>
                    <a:cubicBezTo>
                      <a:pt x="330" y="121"/>
                      <a:pt x="327" y="130"/>
                      <a:pt x="324" y="139"/>
                    </a:cubicBezTo>
                    <a:cubicBezTo>
                      <a:pt x="319" y="154"/>
                      <a:pt x="328" y="169"/>
                      <a:pt x="337" y="180"/>
                    </a:cubicBezTo>
                    <a:cubicBezTo>
                      <a:pt x="339" y="183"/>
                      <a:pt x="344" y="183"/>
                      <a:pt x="345" y="186"/>
                    </a:cubicBezTo>
                    <a:cubicBezTo>
                      <a:pt x="343" y="193"/>
                      <a:pt x="343" y="201"/>
                      <a:pt x="344" y="208"/>
                    </a:cubicBezTo>
                    <a:cubicBezTo>
                      <a:pt x="347" y="227"/>
                      <a:pt x="364" y="245"/>
                      <a:pt x="383" y="252"/>
                    </a:cubicBezTo>
                    <a:cubicBezTo>
                      <a:pt x="405" y="258"/>
                      <a:pt x="427" y="247"/>
                      <a:pt x="442" y="231"/>
                    </a:cubicBezTo>
                    <a:cubicBezTo>
                      <a:pt x="453" y="216"/>
                      <a:pt x="460" y="199"/>
                      <a:pt x="459" y="180"/>
                    </a:cubicBezTo>
                    <a:cubicBezTo>
                      <a:pt x="453" y="163"/>
                      <a:pt x="450" y="139"/>
                      <a:pt x="429" y="133"/>
                    </a:cubicBezTo>
                    <a:cubicBezTo>
                      <a:pt x="417" y="129"/>
                      <a:pt x="404" y="132"/>
                      <a:pt x="395" y="139"/>
                    </a:cubicBezTo>
                    <a:cubicBezTo>
                      <a:pt x="389" y="154"/>
                      <a:pt x="389" y="154"/>
                      <a:pt x="389" y="154"/>
                    </a:cubicBezTo>
                    <a:cubicBezTo>
                      <a:pt x="389" y="159"/>
                      <a:pt x="388" y="167"/>
                      <a:pt x="393" y="171"/>
                    </a:cubicBezTo>
                    <a:cubicBezTo>
                      <a:pt x="403" y="180"/>
                      <a:pt x="411" y="166"/>
                      <a:pt x="420" y="173"/>
                    </a:cubicBezTo>
                    <a:cubicBezTo>
                      <a:pt x="422" y="179"/>
                      <a:pt x="427" y="184"/>
                      <a:pt x="426" y="193"/>
                    </a:cubicBezTo>
                    <a:cubicBezTo>
                      <a:pt x="425" y="203"/>
                      <a:pt x="415" y="213"/>
                      <a:pt x="405" y="217"/>
                    </a:cubicBezTo>
                    <a:cubicBezTo>
                      <a:pt x="396" y="220"/>
                      <a:pt x="388" y="215"/>
                      <a:pt x="380" y="211"/>
                    </a:cubicBezTo>
                    <a:cubicBezTo>
                      <a:pt x="370" y="204"/>
                      <a:pt x="367" y="192"/>
                      <a:pt x="366" y="180"/>
                    </a:cubicBezTo>
                    <a:cubicBezTo>
                      <a:pt x="364" y="173"/>
                      <a:pt x="354" y="168"/>
                      <a:pt x="354" y="159"/>
                    </a:cubicBezTo>
                    <a:cubicBezTo>
                      <a:pt x="349" y="145"/>
                      <a:pt x="352" y="130"/>
                      <a:pt x="363" y="119"/>
                    </a:cubicBezTo>
                    <a:cubicBezTo>
                      <a:pt x="369" y="113"/>
                      <a:pt x="361" y="107"/>
                      <a:pt x="363" y="100"/>
                    </a:cubicBezTo>
                    <a:cubicBezTo>
                      <a:pt x="364" y="77"/>
                      <a:pt x="385" y="62"/>
                      <a:pt x="404" y="53"/>
                    </a:cubicBezTo>
                    <a:cubicBezTo>
                      <a:pt x="415" y="49"/>
                      <a:pt x="432" y="47"/>
                      <a:pt x="443" y="53"/>
                    </a:cubicBezTo>
                    <a:cubicBezTo>
                      <a:pt x="447" y="60"/>
                      <a:pt x="441" y="66"/>
                      <a:pt x="440" y="72"/>
                    </a:cubicBezTo>
                    <a:cubicBezTo>
                      <a:pt x="436" y="97"/>
                      <a:pt x="460" y="115"/>
                      <a:pt x="479" y="127"/>
                    </a:cubicBezTo>
                    <a:cubicBezTo>
                      <a:pt x="489" y="138"/>
                      <a:pt x="500" y="147"/>
                      <a:pt x="503" y="161"/>
                    </a:cubicBezTo>
                    <a:cubicBezTo>
                      <a:pt x="511" y="182"/>
                      <a:pt x="497" y="200"/>
                      <a:pt x="485" y="215"/>
                    </a:cubicBezTo>
                    <a:cubicBezTo>
                      <a:pt x="485" y="226"/>
                      <a:pt x="487" y="238"/>
                      <a:pt x="483" y="249"/>
                    </a:cubicBezTo>
                    <a:cubicBezTo>
                      <a:pt x="480" y="261"/>
                      <a:pt x="470" y="274"/>
                      <a:pt x="458" y="281"/>
                    </a:cubicBezTo>
                    <a:cubicBezTo>
                      <a:pt x="445" y="289"/>
                      <a:pt x="429" y="289"/>
                      <a:pt x="415" y="283"/>
                    </a:cubicBezTo>
                    <a:cubicBezTo>
                      <a:pt x="399" y="277"/>
                      <a:pt x="382" y="272"/>
                      <a:pt x="364" y="272"/>
                    </a:cubicBezTo>
                    <a:cubicBezTo>
                      <a:pt x="344" y="273"/>
                      <a:pt x="326" y="291"/>
                      <a:pt x="318" y="308"/>
                    </a:cubicBezTo>
                    <a:cubicBezTo>
                      <a:pt x="310" y="311"/>
                      <a:pt x="304" y="311"/>
                      <a:pt x="297" y="309"/>
                    </a:cubicBezTo>
                    <a:cubicBezTo>
                      <a:pt x="284" y="311"/>
                      <a:pt x="270" y="310"/>
                      <a:pt x="258" y="307"/>
                    </a:cubicBezTo>
                    <a:cubicBezTo>
                      <a:pt x="244" y="303"/>
                      <a:pt x="234" y="293"/>
                      <a:pt x="226" y="282"/>
                    </a:cubicBezTo>
                    <a:cubicBezTo>
                      <a:pt x="214" y="260"/>
                      <a:pt x="212" y="229"/>
                      <a:pt x="224" y="206"/>
                    </a:cubicBezTo>
                    <a:cubicBezTo>
                      <a:pt x="231" y="201"/>
                      <a:pt x="239" y="196"/>
                      <a:pt x="247" y="196"/>
                    </a:cubicBezTo>
                    <a:cubicBezTo>
                      <a:pt x="256" y="197"/>
                      <a:pt x="264" y="201"/>
                      <a:pt x="266" y="209"/>
                    </a:cubicBezTo>
                    <a:cubicBezTo>
                      <a:pt x="269" y="217"/>
                      <a:pt x="267" y="226"/>
                      <a:pt x="261" y="232"/>
                    </a:cubicBezTo>
                    <a:cubicBezTo>
                      <a:pt x="258" y="236"/>
                      <a:pt x="248" y="237"/>
                      <a:pt x="253" y="245"/>
                    </a:cubicBezTo>
                    <a:cubicBezTo>
                      <a:pt x="254" y="250"/>
                      <a:pt x="258" y="255"/>
                      <a:pt x="263" y="256"/>
                    </a:cubicBezTo>
                    <a:cubicBezTo>
                      <a:pt x="272" y="257"/>
                      <a:pt x="280" y="254"/>
                      <a:pt x="285" y="246"/>
                    </a:cubicBezTo>
                    <a:cubicBezTo>
                      <a:pt x="292" y="244"/>
                      <a:pt x="299" y="249"/>
                      <a:pt x="306" y="249"/>
                    </a:cubicBezTo>
                    <a:cubicBezTo>
                      <a:pt x="315" y="247"/>
                      <a:pt x="323" y="240"/>
                      <a:pt x="329" y="232"/>
                    </a:cubicBezTo>
                    <a:cubicBezTo>
                      <a:pt x="333" y="225"/>
                      <a:pt x="333" y="215"/>
                      <a:pt x="330" y="208"/>
                    </a:cubicBezTo>
                    <a:cubicBezTo>
                      <a:pt x="328" y="200"/>
                      <a:pt x="320" y="193"/>
                      <a:pt x="312" y="193"/>
                    </a:cubicBezTo>
                    <a:cubicBezTo>
                      <a:pt x="308" y="191"/>
                      <a:pt x="302" y="191"/>
                      <a:pt x="299" y="196"/>
                    </a:cubicBezTo>
                    <a:cubicBezTo>
                      <a:pt x="293" y="204"/>
                      <a:pt x="304" y="208"/>
                      <a:pt x="304" y="216"/>
                    </a:cubicBezTo>
                    <a:cubicBezTo>
                      <a:pt x="303" y="220"/>
                      <a:pt x="298" y="220"/>
                      <a:pt x="295" y="220"/>
                    </a:cubicBezTo>
                    <a:cubicBezTo>
                      <a:pt x="290" y="218"/>
                      <a:pt x="288" y="214"/>
                      <a:pt x="287" y="210"/>
                    </a:cubicBezTo>
                    <a:cubicBezTo>
                      <a:pt x="284" y="201"/>
                      <a:pt x="291" y="195"/>
                      <a:pt x="292" y="186"/>
                    </a:cubicBezTo>
                    <a:cubicBezTo>
                      <a:pt x="286" y="170"/>
                      <a:pt x="268" y="166"/>
                      <a:pt x="254" y="163"/>
                    </a:cubicBezTo>
                    <a:cubicBezTo>
                      <a:pt x="248" y="160"/>
                      <a:pt x="246" y="153"/>
                      <a:pt x="244" y="146"/>
                    </a:cubicBezTo>
                    <a:cubicBezTo>
                      <a:pt x="244" y="137"/>
                      <a:pt x="251" y="130"/>
                      <a:pt x="258" y="127"/>
                    </a:cubicBezTo>
                    <a:cubicBezTo>
                      <a:pt x="266" y="120"/>
                      <a:pt x="277" y="132"/>
                      <a:pt x="283" y="120"/>
                    </a:cubicBezTo>
                    <a:cubicBezTo>
                      <a:pt x="284" y="115"/>
                      <a:pt x="284" y="109"/>
                      <a:pt x="281" y="105"/>
                    </a:cubicBezTo>
                    <a:cubicBezTo>
                      <a:pt x="272" y="94"/>
                      <a:pt x="256" y="91"/>
                      <a:pt x="243" y="96"/>
                    </a:cubicBezTo>
                    <a:cubicBezTo>
                      <a:pt x="236" y="99"/>
                      <a:pt x="234" y="106"/>
                      <a:pt x="230" y="112"/>
                    </a:cubicBezTo>
                    <a:cubicBezTo>
                      <a:pt x="228" y="113"/>
                      <a:pt x="225" y="113"/>
                      <a:pt x="222" y="112"/>
                    </a:cubicBezTo>
                    <a:cubicBezTo>
                      <a:pt x="216" y="107"/>
                      <a:pt x="210" y="110"/>
                      <a:pt x="203" y="113"/>
                    </a:cubicBezTo>
                    <a:cubicBezTo>
                      <a:pt x="193" y="121"/>
                      <a:pt x="186" y="133"/>
                      <a:pt x="188" y="145"/>
                    </a:cubicBezTo>
                    <a:cubicBezTo>
                      <a:pt x="190" y="151"/>
                      <a:pt x="195" y="155"/>
                      <a:pt x="201" y="156"/>
                    </a:cubicBezTo>
                    <a:cubicBezTo>
                      <a:pt x="205" y="157"/>
                      <a:pt x="211" y="156"/>
                      <a:pt x="214" y="152"/>
                    </a:cubicBezTo>
                    <a:cubicBezTo>
                      <a:pt x="220" y="147"/>
                      <a:pt x="211" y="141"/>
                      <a:pt x="216" y="136"/>
                    </a:cubicBezTo>
                    <a:cubicBezTo>
                      <a:pt x="218" y="134"/>
                      <a:pt x="222" y="136"/>
                      <a:pt x="223" y="139"/>
                    </a:cubicBezTo>
                    <a:cubicBezTo>
                      <a:pt x="225" y="143"/>
                      <a:pt x="226" y="147"/>
                      <a:pt x="224" y="151"/>
                    </a:cubicBezTo>
                    <a:cubicBezTo>
                      <a:pt x="224" y="160"/>
                      <a:pt x="216" y="163"/>
                      <a:pt x="209" y="166"/>
                    </a:cubicBezTo>
                    <a:cubicBezTo>
                      <a:pt x="205" y="166"/>
                      <a:pt x="200" y="167"/>
                      <a:pt x="195" y="164"/>
                    </a:cubicBezTo>
                    <a:cubicBezTo>
                      <a:pt x="189" y="166"/>
                      <a:pt x="186" y="170"/>
                      <a:pt x="181" y="173"/>
                    </a:cubicBezTo>
                    <a:cubicBezTo>
                      <a:pt x="172" y="179"/>
                      <a:pt x="182" y="185"/>
                      <a:pt x="181" y="191"/>
                    </a:cubicBezTo>
                    <a:cubicBezTo>
                      <a:pt x="181" y="201"/>
                      <a:pt x="176" y="211"/>
                      <a:pt x="167" y="216"/>
                    </a:cubicBezTo>
                    <a:cubicBezTo>
                      <a:pt x="162" y="218"/>
                      <a:pt x="156" y="217"/>
                      <a:pt x="152" y="213"/>
                    </a:cubicBezTo>
                    <a:cubicBezTo>
                      <a:pt x="151" y="210"/>
                      <a:pt x="148" y="206"/>
                      <a:pt x="152" y="203"/>
                    </a:cubicBezTo>
                    <a:cubicBezTo>
                      <a:pt x="156" y="200"/>
                      <a:pt x="160" y="202"/>
                      <a:pt x="164" y="204"/>
                    </a:cubicBezTo>
                    <a:cubicBezTo>
                      <a:pt x="166" y="204"/>
                      <a:pt x="168" y="200"/>
                      <a:pt x="170" y="197"/>
                    </a:cubicBezTo>
                    <a:cubicBezTo>
                      <a:pt x="172" y="191"/>
                      <a:pt x="171" y="185"/>
                      <a:pt x="166" y="180"/>
                    </a:cubicBezTo>
                    <a:cubicBezTo>
                      <a:pt x="160" y="176"/>
                      <a:pt x="153" y="179"/>
                      <a:pt x="147" y="180"/>
                    </a:cubicBezTo>
                    <a:cubicBezTo>
                      <a:pt x="138" y="184"/>
                      <a:pt x="130" y="189"/>
                      <a:pt x="128" y="199"/>
                    </a:cubicBezTo>
                    <a:cubicBezTo>
                      <a:pt x="125" y="208"/>
                      <a:pt x="128" y="218"/>
                      <a:pt x="133" y="225"/>
                    </a:cubicBezTo>
                    <a:cubicBezTo>
                      <a:pt x="131" y="228"/>
                      <a:pt x="132" y="233"/>
                      <a:pt x="127" y="235"/>
                    </a:cubicBezTo>
                    <a:cubicBezTo>
                      <a:pt x="123" y="246"/>
                      <a:pt x="125" y="258"/>
                      <a:pt x="132" y="267"/>
                    </a:cubicBezTo>
                    <a:cubicBezTo>
                      <a:pt x="138" y="271"/>
                      <a:pt x="147" y="272"/>
                      <a:pt x="154" y="268"/>
                    </a:cubicBezTo>
                    <a:cubicBezTo>
                      <a:pt x="154" y="258"/>
                      <a:pt x="153" y="244"/>
                      <a:pt x="164" y="238"/>
                    </a:cubicBezTo>
                    <a:cubicBezTo>
                      <a:pt x="170" y="235"/>
                      <a:pt x="175" y="234"/>
                      <a:pt x="181" y="236"/>
                    </a:cubicBezTo>
                    <a:cubicBezTo>
                      <a:pt x="191" y="239"/>
                      <a:pt x="192" y="250"/>
                      <a:pt x="195" y="258"/>
                    </a:cubicBezTo>
                    <a:cubicBezTo>
                      <a:pt x="197" y="273"/>
                      <a:pt x="189" y="289"/>
                      <a:pt x="198" y="302"/>
                    </a:cubicBezTo>
                    <a:cubicBezTo>
                      <a:pt x="211" y="303"/>
                      <a:pt x="221" y="315"/>
                      <a:pt x="224" y="326"/>
                    </a:cubicBezTo>
                    <a:cubicBezTo>
                      <a:pt x="222" y="336"/>
                      <a:pt x="223" y="348"/>
                      <a:pt x="213" y="353"/>
                    </a:cubicBezTo>
                    <a:cubicBezTo>
                      <a:pt x="207" y="353"/>
                      <a:pt x="201" y="356"/>
                      <a:pt x="196" y="352"/>
                    </a:cubicBezTo>
                    <a:cubicBezTo>
                      <a:pt x="192" y="350"/>
                      <a:pt x="188" y="346"/>
                      <a:pt x="188" y="341"/>
                    </a:cubicBezTo>
                    <a:cubicBezTo>
                      <a:pt x="189" y="339"/>
                      <a:pt x="191" y="337"/>
                      <a:pt x="193" y="337"/>
                    </a:cubicBezTo>
                    <a:cubicBezTo>
                      <a:pt x="197" y="336"/>
                      <a:pt x="198" y="339"/>
                      <a:pt x="200" y="342"/>
                    </a:cubicBezTo>
                    <a:cubicBezTo>
                      <a:pt x="203" y="344"/>
                      <a:pt x="207" y="344"/>
                      <a:pt x="209" y="342"/>
                    </a:cubicBezTo>
                    <a:cubicBezTo>
                      <a:pt x="214" y="337"/>
                      <a:pt x="213" y="328"/>
                      <a:pt x="211" y="322"/>
                    </a:cubicBezTo>
                    <a:cubicBezTo>
                      <a:pt x="207" y="313"/>
                      <a:pt x="198" y="309"/>
                      <a:pt x="187" y="310"/>
                    </a:cubicBezTo>
                    <a:cubicBezTo>
                      <a:pt x="177" y="312"/>
                      <a:pt x="169" y="321"/>
                      <a:pt x="161" y="326"/>
                    </a:cubicBezTo>
                    <a:cubicBezTo>
                      <a:pt x="159" y="334"/>
                      <a:pt x="158" y="346"/>
                      <a:pt x="147" y="348"/>
                    </a:cubicBezTo>
                    <a:cubicBezTo>
                      <a:pt x="142" y="349"/>
                      <a:pt x="136" y="350"/>
                      <a:pt x="131" y="347"/>
                    </a:cubicBezTo>
                    <a:cubicBezTo>
                      <a:pt x="128" y="344"/>
                      <a:pt x="125" y="342"/>
                      <a:pt x="126" y="337"/>
                    </a:cubicBezTo>
                    <a:cubicBezTo>
                      <a:pt x="126" y="334"/>
                      <a:pt x="130" y="331"/>
                      <a:pt x="133" y="332"/>
                    </a:cubicBezTo>
                    <a:cubicBezTo>
                      <a:pt x="137" y="332"/>
                      <a:pt x="138" y="337"/>
                      <a:pt x="141" y="341"/>
                    </a:cubicBezTo>
                    <a:cubicBezTo>
                      <a:pt x="143" y="342"/>
                      <a:pt x="146" y="341"/>
                      <a:pt x="148" y="339"/>
                    </a:cubicBezTo>
                    <a:cubicBezTo>
                      <a:pt x="152" y="333"/>
                      <a:pt x="153" y="326"/>
                      <a:pt x="150" y="319"/>
                    </a:cubicBezTo>
                    <a:cubicBezTo>
                      <a:pt x="146" y="315"/>
                      <a:pt x="141" y="311"/>
                      <a:pt x="135" y="311"/>
                    </a:cubicBezTo>
                    <a:cubicBezTo>
                      <a:pt x="127" y="311"/>
                      <a:pt x="116" y="310"/>
                      <a:pt x="111" y="319"/>
                    </a:cubicBezTo>
                    <a:cubicBezTo>
                      <a:pt x="109" y="322"/>
                      <a:pt x="111" y="327"/>
                      <a:pt x="107" y="328"/>
                    </a:cubicBezTo>
                    <a:cubicBezTo>
                      <a:pt x="100" y="323"/>
                      <a:pt x="91" y="323"/>
                      <a:pt x="83" y="324"/>
                    </a:cubicBezTo>
                    <a:cubicBezTo>
                      <a:pt x="76" y="328"/>
                      <a:pt x="66" y="328"/>
                      <a:pt x="62" y="337"/>
                    </a:cubicBezTo>
                    <a:cubicBezTo>
                      <a:pt x="70" y="340"/>
                      <a:pt x="77" y="347"/>
                      <a:pt x="80" y="354"/>
                    </a:cubicBezTo>
                    <a:cubicBezTo>
                      <a:pt x="84" y="366"/>
                      <a:pt x="98" y="368"/>
                      <a:pt x="110" y="368"/>
                    </a:cubicBezTo>
                    <a:cubicBezTo>
                      <a:pt x="115" y="368"/>
                      <a:pt x="118" y="363"/>
                      <a:pt x="124" y="364"/>
                    </a:cubicBezTo>
                    <a:cubicBezTo>
                      <a:pt x="131" y="371"/>
                      <a:pt x="131" y="371"/>
                      <a:pt x="131" y="371"/>
                    </a:cubicBezTo>
                    <a:cubicBezTo>
                      <a:pt x="143" y="374"/>
                      <a:pt x="152" y="369"/>
                      <a:pt x="162" y="362"/>
                    </a:cubicBezTo>
                    <a:cubicBezTo>
                      <a:pt x="170" y="370"/>
                      <a:pt x="178" y="375"/>
                      <a:pt x="185" y="384"/>
                    </a:cubicBezTo>
                    <a:cubicBezTo>
                      <a:pt x="187" y="393"/>
                      <a:pt x="176" y="399"/>
                      <a:pt x="169" y="403"/>
                    </a:cubicBezTo>
                    <a:cubicBezTo>
                      <a:pt x="168" y="405"/>
                      <a:pt x="164" y="410"/>
                      <a:pt x="161" y="408"/>
                    </a:cubicBezTo>
                    <a:cubicBezTo>
                      <a:pt x="156" y="402"/>
                      <a:pt x="149" y="399"/>
                      <a:pt x="142" y="397"/>
                    </a:cubicBezTo>
                    <a:cubicBezTo>
                      <a:pt x="133" y="397"/>
                      <a:pt x="123" y="400"/>
                      <a:pt x="115" y="403"/>
                    </a:cubicBezTo>
                    <a:cubicBezTo>
                      <a:pt x="108" y="399"/>
                      <a:pt x="101" y="400"/>
                      <a:pt x="94" y="404"/>
                    </a:cubicBezTo>
                    <a:cubicBezTo>
                      <a:pt x="82" y="413"/>
                      <a:pt x="82" y="430"/>
                      <a:pt x="67" y="437"/>
                    </a:cubicBezTo>
                    <a:close/>
                    <a:moveTo>
                      <a:pt x="114" y="480"/>
                    </a:moveTo>
                    <a:cubicBezTo>
                      <a:pt x="114" y="483"/>
                      <a:pt x="117" y="486"/>
                      <a:pt x="114" y="488"/>
                    </a:cubicBezTo>
                    <a:cubicBezTo>
                      <a:pt x="113" y="489"/>
                      <a:pt x="112" y="494"/>
                      <a:pt x="116" y="494"/>
                    </a:cubicBezTo>
                    <a:cubicBezTo>
                      <a:pt x="122" y="493"/>
                      <a:pt x="128" y="492"/>
                      <a:pt x="133" y="489"/>
                    </a:cubicBezTo>
                    <a:cubicBezTo>
                      <a:pt x="144" y="489"/>
                      <a:pt x="156" y="494"/>
                      <a:pt x="161" y="504"/>
                    </a:cubicBezTo>
                    <a:cubicBezTo>
                      <a:pt x="163" y="509"/>
                      <a:pt x="157" y="516"/>
                      <a:pt x="164" y="518"/>
                    </a:cubicBezTo>
                    <a:cubicBezTo>
                      <a:pt x="174" y="507"/>
                      <a:pt x="162" y="493"/>
                      <a:pt x="164" y="479"/>
                    </a:cubicBezTo>
                    <a:cubicBezTo>
                      <a:pt x="163" y="474"/>
                      <a:pt x="171" y="466"/>
                      <a:pt x="161" y="465"/>
                    </a:cubicBezTo>
                    <a:cubicBezTo>
                      <a:pt x="157" y="464"/>
                      <a:pt x="156" y="468"/>
                      <a:pt x="154" y="470"/>
                    </a:cubicBezTo>
                    <a:cubicBezTo>
                      <a:pt x="145" y="480"/>
                      <a:pt x="131" y="475"/>
                      <a:pt x="119" y="474"/>
                    </a:cubicBezTo>
                    <a:cubicBezTo>
                      <a:pt x="116" y="474"/>
                      <a:pt x="116" y="478"/>
                      <a:pt x="114" y="480"/>
                    </a:cubicBezTo>
                    <a:close/>
                    <a:moveTo>
                      <a:pt x="136" y="295"/>
                    </a:moveTo>
                    <a:cubicBezTo>
                      <a:pt x="134" y="295"/>
                      <a:pt x="134" y="297"/>
                      <a:pt x="133" y="299"/>
                    </a:cubicBezTo>
                    <a:cubicBezTo>
                      <a:pt x="147" y="304"/>
                      <a:pt x="147" y="304"/>
                      <a:pt x="147" y="304"/>
                    </a:cubicBezTo>
                    <a:cubicBezTo>
                      <a:pt x="152" y="307"/>
                      <a:pt x="156" y="312"/>
                      <a:pt x="160" y="316"/>
                    </a:cubicBezTo>
                    <a:cubicBezTo>
                      <a:pt x="169" y="310"/>
                      <a:pt x="177" y="302"/>
                      <a:pt x="188" y="301"/>
                    </a:cubicBezTo>
                    <a:cubicBezTo>
                      <a:pt x="190" y="297"/>
                      <a:pt x="187" y="293"/>
                      <a:pt x="186" y="290"/>
                    </a:cubicBezTo>
                    <a:cubicBezTo>
                      <a:pt x="185" y="275"/>
                      <a:pt x="193" y="257"/>
                      <a:pt x="181" y="244"/>
                    </a:cubicBezTo>
                    <a:cubicBezTo>
                      <a:pt x="177" y="242"/>
                      <a:pt x="175" y="242"/>
                      <a:pt x="171" y="243"/>
                    </a:cubicBezTo>
                    <a:cubicBezTo>
                      <a:pt x="162" y="248"/>
                      <a:pt x="163" y="260"/>
                      <a:pt x="164" y="269"/>
                    </a:cubicBezTo>
                    <a:cubicBezTo>
                      <a:pt x="162" y="273"/>
                      <a:pt x="162" y="273"/>
                      <a:pt x="162" y="273"/>
                    </a:cubicBezTo>
                    <a:cubicBezTo>
                      <a:pt x="156" y="280"/>
                      <a:pt x="147" y="280"/>
                      <a:pt x="137" y="279"/>
                    </a:cubicBezTo>
                    <a:cubicBezTo>
                      <a:pt x="137" y="280"/>
                      <a:pt x="137" y="280"/>
                      <a:pt x="137" y="280"/>
                    </a:cubicBezTo>
                    <a:cubicBezTo>
                      <a:pt x="143" y="282"/>
                      <a:pt x="150" y="286"/>
                      <a:pt x="157" y="285"/>
                    </a:cubicBezTo>
                    <a:cubicBezTo>
                      <a:pt x="161" y="285"/>
                      <a:pt x="164" y="282"/>
                      <a:pt x="166" y="278"/>
                    </a:cubicBezTo>
                    <a:cubicBezTo>
                      <a:pt x="168" y="273"/>
                      <a:pt x="170" y="266"/>
                      <a:pt x="170" y="260"/>
                    </a:cubicBezTo>
                    <a:cubicBezTo>
                      <a:pt x="171" y="256"/>
                      <a:pt x="169" y="249"/>
                      <a:pt x="176" y="250"/>
                    </a:cubicBezTo>
                    <a:cubicBezTo>
                      <a:pt x="182" y="258"/>
                      <a:pt x="182" y="270"/>
                      <a:pt x="179" y="281"/>
                    </a:cubicBezTo>
                    <a:cubicBezTo>
                      <a:pt x="177" y="286"/>
                      <a:pt x="182" y="293"/>
                      <a:pt x="176" y="297"/>
                    </a:cubicBezTo>
                    <a:cubicBezTo>
                      <a:pt x="170" y="298"/>
                      <a:pt x="165" y="305"/>
                      <a:pt x="157" y="306"/>
                    </a:cubicBezTo>
                    <a:cubicBezTo>
                      <a:pt x="153" y="298"/>
                      <a:pt x="143" y="297"/>
                      <a:pt x="136" y="295"/>
                    </a:cubicBezTo>
                    <a:close/>
                    <a:moveTo>
                      <a:pt x="236" y="207"/>
                    </a:moveTo>
                    <a:cubicBezTo>
                      <a:pt x="231" y="214"/>
                      <a:pt x="226" y="221"/>
                      <a:pt x="226" y="230"/>
                    </a:cubicBezTo>
                    <a:cubicBezTo>
                      <a:pt x="222" y="247"/>
                      <a:pt x="227" y="265"/>
                      <a:pt x="234" y="281"/>
                    </a:cubicBezTo>
                    <a:cubicBezTo>
                      <a:pt x="249" y="301"/>
                      <a:pt x="276" y="306"/>
                      <a:pt x="299" y="300"/>
                    </a:cubicBezTo>
                    <a:cubicBezTo>
                      <a:pt x="303" y="302"/>
                      <a:pt x="309" y="303"/>
                      <a:pt x="313" y="301"/>
                    </a:cubicBezTo>
                    <a:cubicBezTo>
                      <a:pt x="320" y="287"/>
                      <a:pt x="333" y="275"/>
                      <a:pt x="348" y="268"/>
                    </a:cubicBezTo>
                    <a:cubicBezTo>
                      <a:pt x="363" y="261"/>
                      <a:pt x="383" y="267"/>
                      <a:pt x="399" y="270"/>
                    </a:cubicBezTo>
                    <a:cubicBezTo>
                      <a:pt x="411" y="273"/>
                      <a:pt x="424" y="280"/>
                      <a:pt x="437" y="279"/>
                    </a:cubicBezTo>
                    <a:cubicBezTo>
                      <a:pt x="453" y="280"/>
                      <a:pt x="465" y="265"/>
                      <a:pt x="474" y="254"/>
                    </a:cubicBezTo>
                    <a:cubicBezTo>
                      <a:pt x="475" y="241"/>
                      <a:pt x="483" y="228"/>
                      <a:pt x="475" y="216"/>
                    </a:cubicBezTo>
                    <a:cubicBezTo>
                      <a:pt x="475" y="215"/>
                      <a:pt x="473" y="214"/>
                      <a:pt x="475" y="213"/>
                    </a:cubicBezTo>
                    <a:cubicBezTo>
                      <a:pt x="488" y="205"/>
                      <a:pt x="493" y="190"/>
                      <a:pt x="497" y="177"/>
                    </a:cubicBezTo>
                    <a:cubicBezTo>
                      <a:pt x="498" y="169"/>
                      <a:pt x="496" y="163"/>
                      <a:pt x="493" y="157"/>
                    </a:cubicBezTo>
                    <a:cubicBezTo>
                      <a:pt x="484" y="134"/>
                      <a:pt x="458" y="126"/>
                      <a:pt x="442" y="106"/>
                    </a:cubicBezTo>
                    <a:cubicBezTo>
                      <a:pt x="432" y="93"/>
                      <a:pt x="431" y="76"/>
                      <a:pt x="434" y="59"/>
                    </a:cubicBezTo>
                    <a:cubicBezTo>
                      <a:pt x="427" y="53"/>
                      <a:pt x="419" y="59"/>
                      <a:pt x="411" y="59"/>
                    </a:cubicBezTo>
                    <a:cubicBezTo>
                      <a:pt x="396" y="64"/>
                      <a:pt x="378" y="76"/>
                      <a:pt x="374" y="93"/>
                    </a:cubicBezTo>
                    <a:cubicBezTo>
                      <a:pt x="370" y="100"/>
                      <a:pt x="374" y="109"/>
                      <a:pt x="375" y="117"/>
                    </a:cubicBezTo>
                    <a:cubicBezTo>
                      <a:pt x="366" y="123"/>
                      <a:pt x="363" y="133"/>
                      <a:pt x="359" y="143"/>
                    </a:cubicBezTo>
                    <a:cubicBezTo>
                      <a:pt x="360" y="149"/>
                      <a:pt x="360" y="156"/>
                      <a:pt x="363" y="163"/>
                    </a:cubicBezTo>
                    <a:cubicBezTo>
                      <a:pt x="364" y="168"/>
                      <a:pt x="370" y="168"/>
                      <a:pt x="374" y="170"/>
                    </a:cubicBezTo>
                    <a:cubicBezTo>
                      <a:pt x="378" y="173"/>
                      <a:pt x="375" y="178"/>
                      <a:pt x="375" y="181"/>
                    </a:cubicBezTo>
                    <a:cubicBezTo>
                      <a:pt x="375" y="192"/>
                      <a:pt x="379" y="203"/>
                      <a:pt x="390" y="208"/>
                    </a:cubicBezTo>
                    <a:cubicBezTo>
                      <a:pt x="397" y="208"/>
                      <a:pt x="404" y="208"/>
                      <a:pt x="409" y="202"/>
                    </a:cubicBezTo>
                    <a:cubicBezTo>
                      <a:pt x="412" y="198"/>
                      <a:pt x="415" y="192"/>
                      <a:pt x="414" y="186"/>
                    </a:cubicBezTo>
                    <a:cubicBezTo>
                      <a:pt x="411" y="184"/>
                      <a:pt x="406" y="186"/>
                      <a:pt x="403" y="187"/>
                    </a:cubicBezTo>
                    <a:cubicBezTo>
                      <a:pt x="394" y="185"/>
                      <a:pt x="385" y="179"/>
                      <a:pt x="381" y="171"/>
                    </a:cubicBezTo>
                    <a:cubicBezTo>
                      <a:pt x="375" y="157"/>
                      <a:pt x="383" y="142"/>
                      <a:pt x="393" y="133"/>
                    </a:cubicBezTo>
                    <a:cubicBezTo>
                      <a:pt x="408" y="123"/>
                      <a:pt x="429" y="123"/>
                      <a:pt x="443" y="133"/>
                    </a:cubicBezTo>
                    <a:cubicBezTo>
                      <a:pt x="458" y="145"/>
                      <a:pt x="464" y="164"/>
                      <a:pt x="467" y="182"/>
                    </a:cubicBezTo>
                    <a:cubicBezTo>
                      <a:pt x="467" y="208"/>
                      <a:pt x="456" y="235"/>
                      <a:pt x="432" y="251"/>
                    </a:cubicBezTo>
                    <a:cubicBezTo>
                      <a:pt x="417" y="261"/>
                      <a:pt x="403" y="259"/>
                      <a:pt x="385" y="261"/>
                    </a:cubicBezTo>
                    <a:cubicBezTo>
                      <a:pt x="366" y="257"/>
                      <a:pt x="351" y="242"/>
                      <a:pt x="341" y="227"/>
                    </a:cubicBezTo>
                    <a:cubicBezTo>
                      <a:pt x="336" y="234"/>
                      <a:pt x="334" y="242"/>
                      <a:pt x="327" y="247"/>
                    </a:cubicBezTo>
                    <a:cubicBezTo>
                      <a:pt x="319" y="255"/>
                      <a:pt x="309" y="262"/>
                      <a:pt x="298" y="258"/>
                    </a:cubicBezTo>
                    <a:cubicBezTo>
                      <a:pt x="295" y="257"/>
                      <a:pt x="293" y="255"/>
                      <a:pt x="290" y="257"/>
                    </a:cubicBezTo>
                    <a:cubicBezTo>
                      <a:pt x="285" y="264"/>
                      <a:pt x="276" y="264"/>
                      <a:pt x="270" y="267"/>
                    </a:cubicBezTo>
                    <a:cubicBezTo>
                      <a:pt x="262" y="269"/>
                      <a:pt x="256" y="266"/>
                      <a:pt x="251" y="261"/>
                    </a:cubicBezTo>
                    <a:cubicBezTo>
                      <a:pt x="244" y="254"/>
                      <a:pt x="241" y="242"/>
                      <a:pt x="244" y="231"/>
                    </a:cubicBezTo>
                    <a:cubicBezTo>
                      <a:pt x="244" y="224"/>
                      <a:pt x="253" y="226"/>
                      <a:pt x="256" y="220"/>
                    </a:cubicBezTo>
                    <a:cubicBezTo>
                      <a:pt x="258" y="216"/>
                      <a:pt x="257" y="211"/>
                      <a:pt x="253" y="207"/>
                    </a:cubicBezTo>
                    <a:cubicBezTo>
                      <a:pt x="248" y="204"/>
                      <a:pt x="242" y="205"/>
                      <a:pt x="236" y="207"/>
                    </a:cubicBezTo>
                    <a:close/>
                    <a:moveTo>
                      <a:pt x="226" y="510"/>
                    </a:moveTo>
                    <a:cubicBezTo>
                      <a:pt x="225" y="518"/>
                      <a:pt x="225" y="518"/>
                      <a:pt x="225" y="518"/>
                    </a:cubicBezTo>
                    <a:cubicBezTo>
                      <a:pt x="227" y="534"/>
                      <a:pt x="227" y="553"/>
                      <a:pt x="245" y="558"/>
                    </a:cubicBezTo>
                    <a:cubicBezTo>
                      <a:pt x="250" y="561"/>
                      <a:pt x="254" y="556"/>
                      <a:pt x="257" y="552"/>
                    </a:cubicBezTo>
                    <a:cubicBezTo>
                      <a:pt x="258" y="550"/>
                      <a:pt x="260" y="546"/>
                      <a:pt x="258" y="544"/>
                    </a:cubicBezTo>
                    <a:cubicBezTo>
                      <a:pt x="252" y="540"/>
                      <a:pt x="247" y="538"/>
                      <a:pt x="239" y="538"/>
                    </a:cubicBezTo>
                    <a:cubicBezTo>
                      <a:pt x="233" y="533"/>
                      <a:pt x="230" y="524"/>
                      <a:pt x="231" y="514"/>
                    </a:cubicBezTo>
                    <a:cubicBezTo>
                      <a:pt x="234" y="505"/>
                      <a:pt x="240" y="495"/>
                      <a:pt x="249" y="490"/>
                    </a:cubicBezTo>
                    <a:cubicBezTo>
                      <a:pt x="251" y="489"/>
                      <a:pt x="254" y="490"/>
                      <a:pt x="256" y="488"/>
                    </a:cubicBezTo>
                    <a:cubicBezTo>
                      <a:pt x="265" y="488"/>
                      <a:pt x="271" y="485"/>
                      <a:pt x="279" y="489"/>
                    </a:cubicBezTo>
                    <a:cubicBezTo>
                      <a:pt x="286" y="491"/>
                      <a:pt x="292" y="497"/>
                      <a:pt x="299" y="501"/>
                    </a:cubicBezTo>
                    <a:cubicBezTo>
                      <a:pt x="301" y="503"/>
                      <a:pt x="299" y="507"/>
                      <a:pt x="303" y="508"/>
                    </a:cubicBezTo>
                    <a:cubicBezTo>
                      <a:pt x="312" y="504"/>
                      <a:pt x="320" y="511"/>
                      <a:pt x="329" y="514"/>
                    </a:cubicBezTo>
                    <a:cubicBezTo>
                      <a:pt x="336" y="520"/>
                      <a:pt x="340" y="529"/>
                      <a:pt x="342" y="537"/>
                    </a:cubicBezTo>
                    <a:cubicBezTo>
                      <a:pt x="345" y="538"/>
                      <a:pt x="345" y="538"/>
                      <a:pt x="345" y="538"/>
                    </a:cubicBezTo>
                    <a:cubicBezTo>
                      <a:pt x="350" y="532"/>
                      <a:pt x="354" y="525"/>
                      <a:pt x="361" y="521"/>
                    </a:cubicBezTo>
                    <a:cubicBezTo>
                      <a:pt x="365" y="517"/>
                      <a:pt x="374" y="519"/>
                      <a:pt x="372" y="511"/>
                    </a:cubicBezTo>
                    <a:cubicBezTo>
                      <a:pt x="368" y="508"/>
                      <a:pt x="365" y="514"/>
                      <a:pt x="361" y="514"/>
                    </a:cubicBezTo>
                    <a:cubicBezTo>
                      <a:pt x="329" y="505"/>
                      <a:pt x="329" y="505"/>
                      <a:pt x="329" y="505"/>
                    </a:cubicBezTo>
                    <a:cubicBezTo>
                      <a:pt x="316" y="500"/>
                      <a:pt x="308" y="488"/>
                      <a:pt x="298" y="479"/>
                    </a:cubicBezTo>
                    <a:cubicBezTo>
                      <a:pt x="280" y="473"/>
                      <a:pt x="264" y="480"/>
                      <a:pt x="247" y="484"/>
                    </a:cubicBezTo>
                    <a:cubicBezTo>
                      <a:pt x="237" y="489"/>
                      <a:pt x="231" y="500"/>
                      <a:pt x="226" y="510"/>
                    </a:cubicBezTo>
                    <a:close/>
                    <a:moveTo>
                      <a:pt x="244" y="208"/>
                    </a:moveTo>
                    <a:cubicBezTo>
                      <a:pt x="229" y="221"/>
                      <a:pt x="232" y="239"/>
                      <a:pt x="232" y="256"/>
                    </a:cubicBezTo>
                    <a:cubicBezTo>
                      <a:pt x="237" y="275"/>
                      <a:pt x="253" y="288"/>
                      <a:pt x="270" y="293"/>
                    </a:cubicBezTo>
                    <a:cubicBezTo>
                      <a:pt x="282" y="295"/>
                      <a:pt x="295" y="296"/>
                      <a:pt x="308" y="295"/>
                    </a:cubicBezTo>
                    <a:cubicBezTo>
                      <a:pt x="310" y="292"/>
                      <a:pt x="312" y="292"/>
                      <a:pt x="313" y="289"/>
                    </a:cubicBezTo>
                    <a:cubicBezTo>
                      <a:pt x="322" y="277"/>
                      <a:pt x="334" y="266"/>
                      <a:pt x="348" y="260"/>
                    </a:cubicBezTo>
                    <a:cubicBezTo>
                      <a:pt x="350" y="257"/>
                      <a:pt x="357" y="261"/>
                      <a:pt x="358" y="256"/>
                    </a:cubicBezTo>
                    <a:cubicBezTo>
                      <a:pt x="352" y="252"/>
                      <a:pt x="349" y="246"/>
                      <a:pt x="345" y="240"/>
                    </a:cubicBezTo>
                    <a:cubicBezTo>
                      <a:pt x="342" y="240"/>
                      <a:pt x="342" y="240"/>
                      <a:pt x="342" y="240"/>
                    </a:cubicBezTo>
                    <a:cubicBezTo>
                      <a:pt x="333" y="250"/>
                      <a:pt x="321" y="260"/>
                      <a:pt x="305" y="260"/>
                    </a:cubicBezTo>
                    <a:cubicBezTo>
                      <a:pt x="301" y="261"/>
                      <a:pt x="297" y="259"/>
                      <a:pt x="294" y="261"/>
                    </a:cubicBezTo>
                    <a:cubicBezTo>
                      <a:pt x="290" y="271"/>
                      <a:pt x="278" y="272"/>
                      <a:pt x="268" y="273"/>
                    </a:cubicBezTo>
                    <a:cubicBezTo>
                      <a:pt x="255" y="273"/>
                      <a:pt x="243" y="264"/>
                      <a:pt x="238" y="252"/>
                    </a:cubicBezTo>
                    <a:cubicBezTo>
                      <a:pt x="238" y="228"/>
                      <a:pt x="238" y="228"/>
                      <a:pt x="238" y="228"/>
                    </a:cubicBezTo>
                    <a:cubicBezTo>
                      <a:pt x="238" y="223"/>
                      <a:pt x="244" y="224"/>
                      <a:pt x="246" y="220"/>
                    </a:cubicBezTo>
                    <a:cubicBezTo>
                      <a:pt x="249" y="216"/>
                      <a:pt x="253" y="213"/>
                      <a:pt x="249" y="209"/>
                    </a:cubicBezTo>
                    <a:cubicBezTo>
                      <a:pt x="247" y="207"/>
                      <a:pt x="246" y="208"/>
                      <a:pt x="244" y="208"/>
                    </a:cubicBezTo>
                    <a:close/>
                    <a:moveTo>
                      <a:pt x="254" y="375"/>
                    </a:moveTo>
                    <a:cubicBezTo>
                      <a:pt x="236" y="384"/>
                      <a:pt x="236" y="384"/>
                      <a:pt x="236" y="384"/>
                    </a:cubicBezTo>
                    <a:cubicBezTo>
                      <a:pt x="235" y="386"/>
                      <a:pt x="234" y="387"/>
                      <a:pt x="236" y="389"/>
                    </a:cubicBezTo>
                    <a:cubicBezTo>
                      <a:pt x="249" y="393"/>
                      <a:pt x="262" y="401"/>
                      <a:pt x="267" y="414"/>
                    </a:cubicBezTo>
                    <a:cubicBezTo>
                      <a:pt x="269" y="422"/>
                      <a:pt x="263" y="432"/>
                      <a:pt x="273" y="437"/>
                    </a:cubicBezTo>
                    <a:cubicBezTo>
                      <a:pt x="284" y="436"/>
                      <a:pt x="296" y="431"/>
                      <a:pt x="308" y="434"/>
                    </a:cubicBezTo>
                    <a:cubicBezTo>
                      <a:pt x="313" y="418"/>
                      <a:pt x="323" y="397"/>
                      <a:pt x="343" y="393"/>
                    </a:cubicBezTo>
                    <a:cubicBezTo>
                      <a:pt x="353" y="391"/>
                      <a:pt x="364" y="392"/>
                      <a:pt x="372" y="389"/>
                    </a:cubicBezTo>
                    <a:cubicBezTo>
                      <a:pt x="387" y="389"/>
                      <a:pt x="395" y="403"/>
                      <a:pt x="400" y="414"/>
                    </a:cubicBezTo>
                    <a:cubicBezTo>
                      <a:pt x="402" y="422"/>
                      <a:pt x="402" y="432"/>
                      <a:pt x="395" y="438"/>
                    </a:cubicBezTo>
                    <a:cubicBezTo>
                      <a:pt x="389" y="441"/>
                      <a:pt x="382" y="441"/>
                      <a:pt x="374" y="440"/>
                    </a:cubicBezTo>
                    <a:cubicBezTo>
                      <a:pt x="364" y="436"/>
                      <a:pt x="363" y="419"/>
                      <a:pt x="349" y="423"/>
                    </a:cubicBezTo>
                    <a:cubicBezTo>
                      <a:pt x="344" y="426"/>
                      <a:pt x="339" y="428"/>
                      <a:pt x="336" y="434"/>
                    </a:cubicBezTo>
                    <a:cubicBezTo>
                      <a:pt x="331" y="440"/>
                      <a:pt x="335" y="448"/>
                      <a:pt x="338" y="454"/>
                    </a:cubicBezTo>
                    <a:cubicBezTo>
                      <a:pt x="345" y="465"/>
                      <a:pt x="357" y="472"/>
                      <a:pt x="369" y="475"/>
                    </a:cubicBezTo>
                    <a:cubicBezTo>
                      <a:pt x="385" y="475"/>
                      <a:pt x="400" y="475"/>
                      <a:pt x="412" y="464"/>
                    </a:cubicBezTo>
                    <a:cubicBezTo>
                      <a:pt x="422" y="459"/>
                      <a:pt x="427" y="449"/>
                      <a:pt x="432" y="441"/>
                    </a:cubicBezTo>
                    <a:cubicBezTo>
                      <a:pt x="441" y="441"/>
                      <a:pt x="448" y="434"/>
                      <a:pt x="455" y="431"/>
                    </a:cubicBezTo>
                    <a:cubicBezTo>
                      <a:pt x="473" y="418"/>
                      <a:pt x="475" y="396"/>
                      <a:pt x="472" y="376"/>
                    </a:cubicBezTo>
                    <a:cubicBezTo>
                      <a:pt x="472" y="361"/>
                      <a:pt x="460" y="351"/>
                      <a:pt x="452" y="340"/>
                    </a:cubicBezTo>
                    <a:cubicBezTo>
                      <a:pt x="443" y="333"/>
                      <a:pt x="430" y="332"/>
                      <a:pt x="420" y="327"/>
                    </a:cubicBezTo>
                    <a:cubicBezTo>
                      <a:pt x="412" y="316"/>
                      <a:pt x="412" y="316"/>
                      <a:pt x="412" y="316"/>
                    </a:cubicBezTo>
                    <a:cubicBezTo>
                      <a:pt x="401" y="302"/>
                      <a:pt x="381" y="301"/>
                      <a:pt x="365" y="306"/>
                    </a:cubicBezTo>
                    <a:cubicBezTo>
                      <a:pt x="357" y="310"/>
                      <a:pt x="348" y="315"/>
                      <a:pt x="344" y="324"/>
                    </a:cubicBezTo>
                    <a:cubicBezTo>
                      <a:pt x="343" y="330"/>
                      <a:pt x="345" y="336"/>
                      <a:pt x="347" y="342"/>
                    </a:cubicBezTo>
                    <a:cubicBezTo>
                      <a:pt x="349" y="348"/>
                      <a:pt x="357" y="346"/>
                      <a:pt x="362" y="349"/>
                    </a:cubicBezTo>
                    <a:cubicBezTo>
                      <a:pt x="364" y="346"/>
                      <a:pt x="366" y="341"/>
                      <a:pt x="370" y="341"/>
                    </a:cubicBezTo>
                    <a:cubicBezTo>
                      <a:pt x="376" y="338"/>
                      <a:pt x="382" y="340"/>
                      <a:pt x="387" y="343"/>
                    </a:cubicBezTo>
                    <a:cubicBezTo>
                      <a:pt x="394" y="346"/>
                      <a:pt x="395" y="353"/>
                      <a:pt x="397" y="360"/>
                    </a:cubicBezTo>
                    <a:cubicBezTo>
                      <a:pt x="397" y="367"/>
                      <a:pt x="392" y="373"/>
                      <a:pt x="386" y="377"/>
                    </a:cubicBezTo>
                    <a:cubicBezTo>
                      <a:pt x="379" y="380"/>
                      <a:pt x="371" y="384"/>
                      <a:pt x="364" y="382"/>
                    </a:cubicBezTo>
                    <a:cubicBezTo>
                      <a:pt x="346" y="387"/>
                      <a:pt x="330" y="378"/>
                      <a:pt x="320" y="363"/>
                    </a:cubicBezTo>
                    <a:cubicBezTo>
                      <a:pt x="316" y="357"/>
                      <a:pt x="315" y="350"/>
                      <a:pt x="310" y="344"/>
                    </a:cubicBezTo>
                    <a:cubicBezTo>
                      <a:pt x="296" y="344"/>
                      <a:pt x="284" y="343"/>
                      <a:pt x="271" y="338"/>
                    </a:cubicBezTo>
                    <a:cubicBezTo>
                      <a:pt x="269" y="340"/>
                      <a:pt x="269" y="340"/>
                      <a:pt x="269" y="340"/>
                    </a:cubicBezTo>
                    <a:cubicBezTo>
                      <a:pt x="265" y="352"/>
                      <a:pt x="264" y="367"/>
                      <a:pt x="254" y="375"/>
                    </a:cubicBezTo>
                    <a:close/>
                    <a:moveTo>
                      <a:pt x="267" y="374"/>
                    </a:moveTo>
                    <a:cubicBezTo>
                      <a:pt x="262" y="379"/>
                      <a:pt x="256" y="382"/>
                      <a:pt x="252" y="387"/>
                    </a:cubicBezTo>
                    <a:cubicBezTo>
                      <a:pt x="267" y="396"/>
                      <a:pt x="275" y="411"/>
                      <a:pt x="277" y="427"/>
                    </a:cubicBezTo>
                    <a:cubicBezTo>
                      <a:pt x="284" y="428"/>
                      <a:pt x="293" y="425"/>
                      <a:pt x="300" y="425"/>
                    </a:cubicBezTo>
                    <a:cubicBezTo>
                      <a:pt x="303" y="423"/>
                      <a:pt x="303" y="419"/>
                      <a:pt x="306" y="417"/>
                    </a:cubicBezTo>
                    <a:cubicBezTo>
                      <a:pt x="312" y="405"/>
                      <a:pt x="321" y="396"/>
                      <a:pt x="331" y="387"/>
                    </a:cubicBezTo>
                    <a:cubicBezTo>
                      <a:pt x="327" y="381"/>
                      <a:pt x="319" y="377"/>
                      <a:pt x="315" y="371"/>
                    </a:cubicBezTo>
                    <a:cubicBezTo>
                      <a:pt x="311" y="364"/>
                      <a:pt x="309" y="357"/>
                      <a:pt x="304" y="353"/>
                    </a:cubicBezTo>
                    <a:cubicBezTo>
                      <a:pt x="294" y="353"/>
                      <a:pt x="284" y="350"/>
                      <a:pt x="274" y="349"/>
                    </a:cubicBezTo>
                    <a:cubicBezTo>
                      <a:pt x="272" y="357"/>
                      <a:pt x="271" y="366"/>
                      <a:pt x="267" y="374"/>
                    </a:cubicBezTo>
                    <a:close/>
                    <a:moveTo>
                      <a:pt x="267" y="140"/>
                    </a:moveTo>
                    <a:cubicBezTo>
                      <a:pt x="277" y="143"/>
                      <a:pt x="289" y="145"/>
                      <a:pt x="296" y="134"/>
                    </a:cubicBezTo>
                    <a:cubicBezTo>
                      <a:pt x="303" y="128"/>
                      <a:pt x="302" y="118"/>
                      <a:pt x="308" y="112"/>
                    </a:cubicBezTo>
                    <a:cubicBezTo>
                      <a:pt x="310" y="111"/>
                      <a:pt x="312" y="114"/>
                      <a:pt x="312" y="115"/>
                    </a:cubicBezTo>
                    <a:cubicBezTo>
                      <a:pt x="310" y="129"/>
                      <a:pt x="305" y="143"/>
                      <a:pt x="308" y="156"/>
                    </a:cubicBezTo>
                    <a:cubicBezTo>
                      <a:pt x="309" y="163"/>
                      <a:pt x="314" y="169"/>
                      <a:pt x="312" y="176"/>
                    </a:cubicBezTo>
                    <a:cubicBezTo>
                      <a:pt x="309" y="177"/>
                      <a:pt x="306" y="178"/>
                      <a:pt x="304" y="175"/>
                    </a:cubicBezTo>
                    <a:cubicBezTo>
                      <a:pt x="297" y="157"/>
                      <a:pt x="279" y="155"/>
                      <a:pt x="263" y="152"/>
                    </a:cubicBezTo>
                    <a:cubicBezTo>
                      <a:pt x="258" y="149"/>
                      <a:pt x="261" y="140"/>
                      <a:pt x="267" y="140"/>
                    </a:cubicBezTo>
                    <a:close/>
                    <a:moveTo>
                      <a:pt x="264" y="384"/>
                    </a:moveTo>
                    <a:cubicBezTo>
                      <a:pt x="262" y="388"/>
                      <a:pt x="267" y="391"/>
                      <a:pt x="269" y="392"/>
                    </a:cubicBezTo>
                    <a:cubicBezTo>
                      <a:pt x="277" y="399"/>
                      <a:pt x="280" y="409"/>
                      <a:pt x="282" y="419"/>
                    </a:cubicBezTo>
                    <a:cubicBezTo>
                      <a:pt x="285" y="420"/>
                      <a:pt x="291" y="419"/>
                      <a:pt x="295" y="418"/>
                    </a:cubicBezTo>
                    <a:cubicBezTo>
                      <a:pt x="296" y="412"/>
                      <a:pt x="301" y="406"/>
                      <a:pt x="306" y="401"/>
                    </a:cubicBezTo>
                    <a:cubicBezTo>
                      <a:pt x="310" y="397"/>
                      <a:pt x="317" y="394"/>
                      <a:pt x="318" y="388"/>
                    </a:cubicBezTo>
                    <a:cubicBezTo>
                      <a:pt x="309" y="379"/>
                      <a:pt x="304" y="368"/>
                      <a:pt x="300" y="358"/>
                    </a:cubicBezTo>
                    <a:cubicBezTo>
                      <a:pt x="294" y="357"/>
                      <a:pt x="285" y="354"/>
                      <a:pt x="279" y="358"/>
                    </a:cubicBezTo>
                    <a:cubicBezTo>
                      <a:pt x="277" y="367"/>
                      <a:pt x="273" y="378"/>
                      <a:pt x="264" y="384"/>
                    </a:cubicBezTo>
                    <a:close/>
                    <a:moveTo>
                      <a:pt x="280" y="616"/>
                    </a:moveTo>
                    <a:cubicBezTo>
                      <a:pt x="275" y="618"/>
                      <a:pt x="269" y="617"/>
                      <a:pt x="265" y="622"/>
                    </a:cubicBezTo>
                    <a:cubicBezTo>
                      <a:pt x="265" y="624"/>
                      <a:pt x="265" y="626"/>
                      <a:pt x="266" y="627"/>
                    </a:cubicBezTo>
                    <a:cubicBezTo>
                      <a:pt x="274" y="629"/>
                      <a:pt x="280" y="625"/>
                      <a:pt x="287" y="624"/>
                    </a:cubicBezTo>
                    <a:cubicBezTo>
                      <a:pt x="300" y="625"/>
                      <a:pt x="305" y="638"/>
                      <a:pt x="307" y="648"/>
                    </a:cubicBezTo>
                    <a:cubicBezTo>
                      <a:pt x="310" y="650"/>
                      <a:pt x="311" y="647"/>
                      <a:pt x="314" y="647"/>
                    </a:cubicBezTo>
                    <a:cubicBezTo>
                      <a:pt x="317" y="645"/>
                      <a:pt x="319" y="641"/>
                      <a:pt x="319" y="637"/>
                    </a:cubicBezTo>
                    <a:cubicBezTo>
                      <a:pt x="312" y="627"/>
                      <a:pt x="308" y="613"/>
                      <a:pt x="311" y="601"/>
                    </a:cubicBezTo>
                    <a:cubicBezTo>
                      <a:pt x="312" y="599"/>
                      <a:pt x="309" y="597"/>
                      <a:pt x="307" y="597"/>
                    </a:cubicBezTo>
                    <a:cubicBezTo>
                      <a:pt x="301" y="609"/>
                      <a:pt x="289" y="610"/>
                      <a:pt x="280" y="616"/>
                    </a:cubicBezTo>
                    <a:close/>
                    <a:moveTo>
                      <a:pt x="352" y="430"/>
                    </a:moveTo>
                    <a:cubicBezTo>
                      <a:pt x="346" y="432"/>
                      <a:pt x="339" y="440"/>
                      <a:pt x="343" y="448"/>
                    </a:cubicBezTo>
                    <a:cubicBezTo>
                      <a:pt x="349" y="454"/>
                      <a:pt x="354" y="464"/>
                      <a:pt x="363" y="466"/>
                    </a:cubicBezTo>
                    <a:cubicBezTo>
                      <a:pt x="384" y="472"/>
                      <a:pt x="407" y="464"/>
                      <a:pt x="420" y="447"/>
                    </a:cubicBezTo>
                    <a:cubicBezTo>
                      <a:pt x="423" y="443"/>
                      <a:pt x="421" y="437"/>
                      <a:pt x="425" y="434"/>
                    </a:cubicBezTo>
                    <a:cubicBezTo>
                      <a:pt x="432" y="432"/>
                      <a:pt x="441" y="432"/>
                      <a:pt x="447" y="426"/>
                    </a:cubicBezTo>
                    <a:cubicBezTo>
                      <a:pt x="466" y="414"/>
                      <a:pt x="466" y="388"/>
                      <a:pt x="463" y="369"/>
                    </a:cubicBezTo>
                    <a:cubicBezTo>
                      <a:pt x="457" y="359"/>
                      <a:pt x="450" y="347"/>
                      <a:pt x="439" y="342"/>
                    </a:cubicBezTo>
                    <a:cubicBezTo>
                      <a:pt x="431" y="336"/>
                      <a:pt x="422" y="340"/>
                      <a:pt x="415" y="336"/>
                    </a:cubicBezTo>
                    <a:cubicBezTo>
                      <a:pt x="410" y="326"/>
                      <a:pt x="404" y="317"/>
                      <a:pt x="394" y="313"/>
                    </a:cubicBezTo>
                    <a:cubicBezTo>
                      <a:pt x="379" y="308"/>
                      <a:pt x="364" y="314"/>
                      <a:pt x="354" y="323"/>
                    </a:cubicBezTo>
                    <a:cubicBezTo>
                      <a:pt x="351" y="328"/>
                      <a:pt x="351" y="335"/>
                      <a:pt x="354" y="338"/>
                    </a:cubicBezTo>
                    <a:cubicBezTo>
                      <a:pt x="355" y="339"/>
                      <a:pt x="356" y="339"/>
                      <a:pt x="358" y="338"/>
                    </a:cubicBezTo>
                    <a:cubicBezTo>
                      <a:pt x="361" y="335"/>
                      <a:pt x="366" y="333"/>
                      <a:pt x="370" y="331"/>
                    </a:cubicBezTo>
                    <a:cubicBezTo>
                      <a:pt x="382" y="328"/>
                      <a:pt x="395" y="333"/>
                      <a:pt x="402" y="343"/>
                    </a:cubicBezTo>
                    <a:cubicBezTo>
                      <a:pt x="410" y="348"/>
                      <a:pt x="401" y="362"/>
                      <a:pt x="411" y="365"/>
                    </a:cubicBezTo>
                    <a:cubicBezTo>
                      <a:pt x="411" y="358"/>
                      <a:pt x="414" y="352"/>
                      <a:pt x="412" y="346"/>
                    </a:cubicBezTo>
                    <a:cubicBezTo>
                      <a:pt x="414" y="343"/>
                      <a:pt x="416" y="347"/>
                      <a:pt x="419" y="346"/>
                    </a:cubicBezTo>
                    <a:cubicBezTo>
                      <a:pt x="434" y="348"/>
                      <a:pt x="449" y="357"/>
                      <a:pt x="456" y="372"/>
                    </a:cubicBezTo>
                    <a:cubicBezTo>
                      <a:pt x="461" y="387"/>
                      <a:pt x="460" y="403"/>
                      <a:pt x="450" y="416"/>
                    </a:cubicBezTo>
                    <a:cubicBezTo>
                      <a:pt x="443" y="423"/>
                      <a:pt x="431" y="427"/>
                      <a:pt x="421" y="424"/>
                    </a:cubicBezTo>
                    <a:cubicBezTo>
                      <a:pt x="420" y="422"/>
                      <a:pt x="414" y="419"/>
                      <a:pt x="417" y="416"/>
                    </a:cubicBezTo>
                    <a:cubicBezTo>
                      <a:pt x="424" y="415"/>
                      <a:pt x="430" y="412"/>
                      <a:pt x="435" y="409"/>
                    </a:cubicBezTo>
                    <a:cubicBezTo>
                      <a:pt x="440" y="404"/>
                      <a:pt x="446" y="400"/>
                      <a:pt x="447" y="393"/>
                    </a:cubicBezTo>
                    <a:cubicBezTo>
                      <a:pt x="442" y="382"/>
                      <a:pt x="433" y="373"/>
                      <a:pt x="422" y="366"/>
                    </a:cubicBezTo>
                    <a:cubicBezTo>
                      <a:pt x="420" y="366"/>
                      <a:pt x="416" y="365"/>
                      <a:pt x="415" y="367"/>
                    </a:cubicBezTo>
                    <a:cubicBezTo>
                      <a:pt x="422" y="373"/>
                      <a:pt x="430" y="381"/>
                      <a:pt x="437" y="388"/>
                    </a:cubicBezTo>
                    <a:cubicBezTo>
                      <a:pt x="441" y="399"/>
                      <a:pt x="425" y="402"/>
                      <a:pt x="420" y="409"/>
                    </a:cubicBezTo>
                    <a:cubicBezTo>
                      <a:pt x="416" y="408"/>
                      <a:pt x="412" y="409"/>
                      <a:pt x="409" y="412"/>
                    </a:cubicBezTo>
                    <a:cubicBezTo>
                      <a:pt x="410" y="421"/>
                      <a:pt x="411" y="432"/>
                      <a:pt x="405" y="439"/>
                    </a:cubicBezTo>
                    <a:cubicBezTo>
                      <a:pt x="400" y="448"/>
                      <a:pt x="389" y="447"/>
                      <a:pt x="381" y="449"/>
                    </a:cubicBezTo>
                    <a:cubicBezTo>
                      <a:pt x="375" y="448"/>
                      <a:pt x="368" y="446"/>
                      <a:pt x="364" y="441"/>
                    </a:cubicBezTo>
                    <a:cubicBezTo>
                      <a:pt x="358" y="438"/>
                      <a:pt x="359" y="431"/>
                      <a:pt x="352" y="430"/>
                    </a:cubicBezTo>
                    <a:close/>
                    <a:moveTo>
                      <a:pt x="384" y="118"/>
                    </a:moveTo>
                    <a:cubicBezTo>
                      <a:pt x="384" y="109"/>
                      <a:pt x="378" y="102"/>
                      <a:pt x="381" y="93"/>
                    </a:cubicBezTo>
                    <a:cubicBezTo>
                      <a:pt x="388" y="76"/>
                      <a:pt x="405" y="65"/>
                      <a:pt x="424" y="64"/>
                    </a:cubicBezTo>
                    <a:cubicBezTo>
                      <a:pt x="430" y="67"/>
                      <a:pt x="423" y="72"/>
                      <a:pt x="424" y="76"/>
                    </a:cubicBezTo>
                    <a:cubicBezTo>
                      <a:pt x="420" y="94"/>
                      <a:pt x="431" y="110"/>
                      <a:pt x="445" y="120"/>
                    </a:cubicBezTo>
                    <a:cubicBezTo>
                      <a:pt x="446" y="123"/>
                      <a:pt x="444" y="122"/>
                      <a:pt x="442" y="122"/>
                    </a:cubicBezTo>
                    <a:cubicBezTo>
                      <a:pt x="439" y="122"/>
                      <a:pt x="435" y="119"/>
                      <a:pt x="432" y="118"/>
                    </a:cubicBezTo>
                    <a:cubicBezTo>
                      <a:pt x="413" y="116"/>
                      <a:pt x="392" y="117"/>
                      <a:pt x="379" y="134"/>
                    </a:cubicBezTo>
                    <a:cubicBezTo>
                      <a:pt x="378" y="142"/>
                      <a:pt x="374" y="148"/>
                      <a:pt x="373" y="155"/>
                    </a:cubicBezTo>
                    <a:cubicBezTo>
                      <a:pt x="371" y="158"/>
                      <a:pt x="369" y="154"/>
                      <a:pt x="369" y="153"/>
                    </a:cubicBezTo>
                    <a:cubicBezTo>
                      <a:pt x="368" y="150"/>
                      <a:pt x="368" y="150"/>
                      <a:pt x="368" y="150"/>
                    </a:cubicBezTo>
                    <a:cubicBezTo>
                      <a:pt x="371" y="138"/>
                      <a:pt x="374" y="126"/>
                      <a:pt x="384" y="118"/>
                    </a:cubicBezTo>
                    <a:close/>
                    <a:moveTo>
                      <a:pt x="384" y="581"/>
                    </a:moveTo>
                    <a:cubicBezTo>
                      <a:pt x="374" y="587"/>
                      <a:pt x="369" y="599"/>
                      <a:pt x="369" y="611"/>
                    </a:cubicBezTo>
                    <a:cubicBezTo>
                      <a:pt x="371" y="620"/>
                      <a:pt x="375" y="629"/>
                      <a:pt x="382" y="636"/>
                    </a:cubicBezTo>
                    <a:cubicBezTo>
                      <a:pt x="385" y="641"/>
                      <a:pt x="381" y="645"/>
                      <a:pt x="380" y="650"/>
                    </a:cubicBezTo>
                    <a:cubicBezTo>
                      <a:pt x="378" y="663"/>
                      <a:pt x="383" y="676"/>
                      <a:pt x="390" y="687"/>
                    </a:cubicBezTo>
                    <a:cubicBezTo>
                      <a:pt x="398" y="694"/>
                      <a:pt x="407" y="700"/>
                      <a:pt x="418" y="700"/>
                    </a:cubicBezTo>
                    <a:cubicBezTo>
                      <a:pt x="428" y="695"/>
                      <a:pt x="420" y="682"/>
                      <a:pt x="427" y="675"/>
                    </a:cubicBezTo>
                    <a:cubicBezTo>
                      <a:pt x="432" y="663"/>
                      <a:pt x="442" y="652"/>
                      <a:pt x="453" y="645"/>
                    </a:cubicBezTo>
                    <a:cubicBezTo>
                      <a:pt x="453" y="644"/>
                      <a:pt x="452" y="644"/>
                      <a:pt x="451" y="644"/>
                    </a:cubicBezTo>
                    <a:cubicBezTo>
                      <a:pt x="436" y="649"/>
                      <a:pt x="421" y="647"/>
                      <a:pt x="406" y="644"/>
                    </a:cubicBezTo>
                    <a:cubicBezTo>
                      <a:pt x="390" y="637"/>
                      <a:pt x="388" y="620"/>
                      <a:pt x="387" y="606"/>
                    </a:cubicBezTo>
                    <a:cubicBezTo>
                      <a:pt x="387" y="592"/>
                      <a:pt x="395" y="581"/>
                      <a:pt x="407" y="575"/>
                    </a:cubicBezTo>
                    <a:cubicBezTo>
                      <a:pt x="408" y="574"/>
                      <a:pt x="406" y="573"/>
                      <a:pt x="405" y="573"/>
                    </a:cubicBezTo>
                    <a:cubicBezTo>
                      <a:pt x="398" y="574"/>
                      <a:pt x="390" y="575"/>
                      <a:pt x="384" y="581"/>
                    </a:cubicBezTo>
                    <a:close/>
                    <a:moveTo>
                      <a:pt x="372" y="358"/>
                    </a:moveTo>
                    <a:cubicBezTo>
                      <a:pt x="372" y="358"/>
                      <a:pt x="371" y="358"/>
                      <a:pt x="371" y="360"/>
                    </a:cubicBezTo>
                    <a:cubicBezTo>
                      <a:pt x="372" y="360"/>
                      <a:pt x="373" y="360"/>
                      <a:pt x="374" y="359"/>
                    </a:cubicBezTo>
                    <a:cubicBezTo>
                      <a:pt x="372" y="358"/>
                      <a:pt x="372" y="358"/>
                      <a:pt x="372" y="358"/>
                    </a:cubicBezTo>
                    <a:close/>
                    <a:moveTo>
                      <a:pt x="60" y="327"/>
                    </a:moveTo>
                    <a:cubicBezTo>
                      <a:pt x="55" y="331"/>
                      <a:pt x="49" y="334"/>
                      <a:pt x="49" y="341"/>
                    </a:cubicBezTo>
                    <a:cubicBezTo>
                      <a:pt x="50" y="347"/>
                      <a:pt x="56" y="346"/>
                      <a:pt x="60" y="346"/>
                    </a:cubicBezTo>
                    <a:cubicBezTo>
                      <a:pt x="67" y="347"/>
                      <a:pt x="73" y="356"/>
                      <a:pt x="76" y="362"/>
                    </a:cubicBezTo>
                    <a:cubicBezTo>
                      <a:pt x="88" y="374"/>
                      <a:pt x="105" y="378"/>
                      <a:pt x="122" y="373"/>
                    </a:cubicBezTo>
                    <a:cubicBezTo>
                      <a:pt x="129" y="378"/>
                      <a:pt x="139" y="382"/>
                      <a:pt x="148" y="378"/>
                    </a:cubicBezTo>
                    <a:cubicBezTo>
                      <a:pt x="153" y="378"/>
                      <a:pt x="157" y="372"/>
                      <a:pt x="162" y="373"/>
                    </a:cubicBezTo>
                    <a:cubicBezTo>
                      <a:pt x="166" y="378"/>
                      <a:pt x="173" y="381"/>
                      <a:pt x="174" y="387"/>
                    </a:cubicBezTo>
                    <a:cubicBezTo>
                      <a:pt x="172" y="393"/>
                      <a:pt x="168" y="397"/>
                      <a:pt x="162" y="398"/>
                    </a:cubicBezTo>
                    <a:cubicBezTo>
                      <a:pt x="149" y="385"/>
                      <a:pt x="130" y="388"/>
                      <a:pt x="114" y="394"/>
                    </a:cubicBezTo>
                    <a:cubicBezTo>
                      <a:pt x="110" y="392"/>
                      <a:pt x="104" y="393"/>
                      <a:pt x="99" y="394"/>
                    </a:cubicBezTo>
                    <a:cubicBezTo>
                      <a:pt x="83" y="397"/>
                      <a:pt x="78" y="414"/>
                      <a:pt x="71" y="425"/>
                    </a:cubicBezTo>
                    <a:cubicBezTo>
                      <a:pt x="66" y="431"/>
                      <a:pt x="59" y="429"/>
                      <a:pt x="52" y="428"/>
                    </a:cubicBezTo>
                    <a:cubicBezTo>
                      <a:pt x="50" y="431"/>
                      <a:pt x="52" y="436"/>
                      <a:pt x="53" y="440"/>
                    </a:cubicBezTo>
                    <a:cubicBezTo>
                      <a:pt x="55" y="450"/>
                      <a:pt x="64" y="455"/>
                      <a:pt x="70" y="461"/>
                    </a:cubicBezTo>
                    <a:cubicBezTo>
                      <a:pt x="78" y="465"/>
                      <a:pt x="88" y="468"/>
                      <a:pt x="97" y="464"/>
                    </a:cubicBezTo>
                    <a:cubicBezTo>
                      <a:pt x="102" y="466"/>
                      <a:pt x="108" y="462"/>
                      <a:pt x="112" y="463"/>
                    </a:cubicBezTo>
                    <a:cubicBezTo>
                      <a:pt x="117" y="468"/>
                      <a:pt x="123" y="470"/>
                      <a:pt x="130" y="472"/>
                    </a:cubicBezTo>
                    <a:cubicBezTo>
                      <a:pt x="137" y="471"/>
                      <a:pt x="146" y="472"/>
                      <a:pt x="151" y="466"/>
                    </a:cubicBezTo>
                    <a:cubicBezTo>
                      <a:pt x="157" y="463"/>
                      <a:pt x="157" y="458"/>
                      <a:pt x="163" y="455"/>
                    </a:cubicBezTo>
                    <a:cubicBezTo>
                      <a:pt x="167" y="460"/>
                      <a:pt x="173" y="460"/>
                      <a:pt x="176" y="465"/>
                    </a:cubicBezTo>
                    <a:cubicBezTo>
                      <a:pt x="173" y="473"/>
                      <a:pt x="173" y="473"/>
                      <a:pt x="173" y="473"/>
                    </a:cubicBezTo>
                    <a:cubicBezTo>
                      <a:pt x="167" y="490"/>
                      <a:pt x="178" y="507"/>
                      <a:pt x="167" y="522"/>
                    </a:cubicBezTo>
                    <a:cubicBezTo>
                      <a:pt x="164" y="524"/>
                      <a:pt x="161" y="526"/>
                      <a:pt x="157" y="524"/>
                    </a:cubicBezTo>
                    <a:cubicBezTo>
                      <a:pt x="148" y="520"/>
                      <a:pt x="160" y="512"/>
                      <a:pt x="154" y="505"/>
                    </a:cubicBezTo>
                    <a:cubicBezTo>
                      <a:pt x="146" y="496"/>
                      <a:pt x="133" y="495"/>
                      <a:pt x="122" y="499"/>
                    </a:cubicBezTo>
                    <a:cubicBezTo>
                      <a:pt x="110" y="501"/>
                      <a:pt x="110" y="514"/>
                      <a:pt x="105" y="522"/>
                    </a:cubicBezTo>
                    <a:cubicBezTo>
                      <a:pt x="103" y="540"/>
                      <a:pt x="109" y="559"/>
                      <a:pt x="124" y="569"/>
                    </a:cubicBezTo>
                    <a:cubicBezTo>
                      <a:pt x="122" y="580"/>
                      <a:pt x="127" y="588"/>
                      <a:pt x="134" y="594"/>
                    </a:cubicBezTo>
                    <a:cubicBezTo>
                      <a:pt x="147" y="606"/>
                      <a:pt x="164" y="603"/>
                      <a:pt x="178" y="596"/>
                    </a:cubicBezTo>
                    <a:cubicBezTo>
                      <a:pt x="183" y="602"/>
                      <a:pt x="187" y="609"/>
                      <a:pt x="191" y="615"/>
                    </a:cubicBezTo>
                    <a:cubicBezTo>
                      <a:pt x="182" y="620"/>
                      <a:pt x="184" y="630"/>
                      <a:pt x="181" y="637"/>
                    </a:cubicBezTo>
                    <a:cubicBezTo>
                      <a:pt x="182" y="646"/>
                      <a:pt x="185" y="653"/>
                      <a:pt x="191" y="659"/>
                    </a:cubicBezTo>
                    <a:cubicBezTo>
                      <a:pt x="200" y="667"/>
                      <a:pt x="213" y="673"/>
                      <a:pt x="224" y="672"/>
                    </a:cubicBezTo>
                    <a:cubicBezTo>
                      <a:pt x="234" y="667"/>
                      <a:pt x="236" y="680"/>
                      <a:pt x="244" y="681"/>
                    </a:cubicBezTo>
                    <a:cubicBezTo>
                      <a:pt x="255" y="686"/>
                      <a:pt x="268" y="681"/>
                      <a:pt x="279" y="678"/>
                    </a:cubicBezTo>
                    <a:cubicBezTo>
                      <a:pt x="289" y="672"/>
                      <a:pt x="299" y="661"/>
                      <a:pt x="297" y="648"/>
                    </a:cubicBezTo>
                    <a:cubicBezTo>
                      <a:pt x="296" y="641"/>
                      <a:pt x="291" y="633"/>
                      <a:pt x="284" y="631"/>
                    </a:cubicBezTo>
                    <a:cubicBezTo>
                      <a:pt x="279" y="634"/>
                      <a:pt x="271" y="637"/>
                      <a:pt x="264" y="634"/>
                    </a:cubicBezTo>
                    <a:cubicBezTo>
                      <a:pt x="259" y="631"/>
                      <a:pt x="257" y="625"/>
                      <a:pt x="258" y="619"/>
                    </a:cubicBezTo>
                    <a:cubicBezTo>
                      <a:pt x="259" y="616"/>
                      <a:pt x="260" y="612"/>
                      <a:pt x="264" y="611"/>
                    </a:cubicBezTo>
                    <a:cubicBezTo>
                      <a:pt x="280" y="610"/>
                      <a:pt x="295" y="602"/>
                      <a:pt x="304" y="589"/>
                    </a:cubicBezTo>
                    <a:cubicBezTo>
                      <a:pt x="307" y="589"/>
                      <a:pt x="310" y="588"/>
                      <a:pt x="311" y="586"/>
                    </a:cubicBezTo>
                    <a:cubicBezTo>
                      <a:pt x="309" y="581"/>
                      <a:pt x="312" y="577"/>
                      <a:pt x="312" y="572"/>
                    </a:cubicBezTo>
                    <a:cubicBezTo>
                      <a:pt x="320" y="567"/>
                      <a:pt x="330" y="563"/>
                      <a:pt x="334" y="554"/>
                    </a:cubicBezTo>
                    <a:cubicBezTo>
                      <a:pt x="337" y="546"/>
                      <a:pt x="336" y="539"/>
                      <a:pt x="334" y="533"/>
                    </a:cubicBezTo>
                    <a:cubicBezTo>
                      <a:pt x="331" y="522"/>
                      <a:pt x="321" y="514"/>
                      <a:pt x="311" y="512"/>
                    </a:cubicBezTo>
                    <a:cubicBezTo>
                      <a:pt x="306" y="510"/>
                      <a:pt x="301" y="515"/>
                      <a:pt x="297" y="512"/>
                    </a:cubicBezTo>
                    <a:cubicBezTo>
                      <a:pt x="293" y="505"/>
                      <a:pt x="287" y="497"/>
                      <a:pt x="279" y="495"/>
                    </a:cubicBezTo>
                    <a:cubicBezTo>
                      <a:pt x="266" y="494"/>
                      <a:pt x="252" y="498"/>
                      <a:pt x="245" y="508"/>
                    </a:cubicBezTo>
                    <a:cubicBezTo>
                      <a:pt x="243" y="516"/>
                      <a:pt x="239" y="525"/>
                      <a:pt x="245" y="533"/>
                    </a:cubicBezTo>
                    <a:cubicBezTo>
                      <a:pt x="255" y="532"/>
                      <a:pt x="255" y="532"/>
                      <a:pt x="255" y="532"/>
                    </a:cubicBezTo>
                    <a:cubicBezTo>
                      <a:pt x="259" y="535"/>
                      <a:pt x="264" y="539"/>
                      <a:pt x="266" y="544"/>
                    </a:cubicBezTo>
                    <a:cubicBezTo>
                      <a:pt x="268" y="548"/>
                      <a:pt x="267" y="555"/>
                      <a:pt x="264" y="559"/>
                    </a:cubicBezTo>
                    <a:cubicBezTo>
                      <a:pt x="256" y="565"/>
                      <a:pt x="247" y="566"/>
                      <a:pt x="237" y="564"/>
                    </a:cubicBezTo>
                    <a:cubicBezTo>
                      <a:pt x="225" y="559"/>
                      <a:pt x="219" y="547"/>
                      <a:pt x="217" y="535"/>
                    </a:cubicBezTo>
                    <a:cubicBezTo>
                      <a:pt x="214" y="518"/>
                      <a:pt x="219" y="500"/>
                      <a:pt x="231" y="488"/>
                    </a:cubicBezTo>
                    <a:cubicBezTo>
                      <a:pt x="244" y="475"/>
                      <a:pt x="263" y="472"/>
                      <a:pt x="281" y="471"/>
                    </a:cubicBezTo>
                    <a:cubicBezTo>
                      <a:pt x="289" y="472"/>
                      <a:pt x="297" y="470"/>
                      <a:pt x="304" y="475"/>
                    </a:cubicBezTo>
                    <a:cubicBezTo>
                      <a:pt x="308" y="482"/>
                      <a:pt x="314" y="487"/>
                      <a:pt x="319" y="492"/>
                    </a:cubicBezTo>
                    <a:cubicBezTo>
                      <a:pt x="331" y="500"/>
                      <a:pt x="344" y="504"/>
                      <a:pt x="359" y="504"/>
                    </a:cubicBezTo>
                    <a:cubicBezTo>
                      <a:pt x="375" y="504"/>
                      <a:pt x="392" y="502"/>
                      <a:pt x="407" y="497"/>
                    </a:cubicBezTo>
                    <a:cubicBezTo>
                      <a:pt x="423" y="495"/>
                      <a:pt x="441" y="498"/>
                      <a:pt x="456" y="506"/>
                    </a:cubicBezTo>
                    <a:cubicBezTo>
                      <a:pt x="472" y="517"/>
                      <a:pt x="481" y="535"/>
                      <a:pt x="481" y="555"/>
                    </a:cubicBezTo>
                    <a:cubicBezTo>
                      <a:pt x="486" y="562"/>
                      <a:pt x="495" y="566"/>
                      <a:pt x="497" y="575"/>
                    </a:cubicBezTo>
                    <a:cubicBezTo>
                      <a:pt x="503" y="591"/>
                      <a:pt x="502" y="613"/>
                      <a:pt x="489" y="626"/>
                    </a:cubicBezTo>
                    <a:cubicBezTo>
                      <a:pt x="469" y="646"/>
                      <a:pt x="446" y="661"/>
                      <a:pt x="432" y="686"/>
                    </a:cubicBezTo>
                    <a:cubicBezTo>
                      <a:pt x="429" y="692"/>
                      <a:pt x="432" y="701"/>
                      <a:pt x="427" y="707"/>
                    </a:cubicBezTo>
                    <a:cubicBezTo>
                      <a:pt x="410" y="708"/>
                      <a:pt x="391" y="700"/>
                      <a:pt x="380" y="686"/>
                    </a:cubicBezTo>
                    <a:cubicBezTo>
                      <a:pt x="371" y="675"/>
                      <a:pt x="367" y="656"/>
                      <a:pt x="375" y="644"/>
                    </a:cubicBezTo>
                    <a:cubicBezTo>
                      <a:pt x="380" y="635"/>
                      <a:pt x="367" y="632"/>
                      <a:pt x="367" y="626"/>
                    </a:cubicBezTo>
                    <a:cubicBezTo>
                      <a:pt x="360" y="615"/>
                      <a:pt x="364" y="600"/>
                      <a:pt x="367" y="589"/>
                    </a:cubicBezTo>
                    <a:cubicBezTo>
                      <a:pt x="375" y="581"/>
                      <a:pt x="383" y="571"/>
                      <a:pt x="393" y="566"/>
                    </a:cubicBezTo>
                    <a:cubicBezTo>
                      <a:pt x="403" y="563"/>
                      <a:pt x="415" y="561"/>
                      <a:pt x="422" y="570"/>
                    </a:cubicBezTo>
                    <a:cubicBezTo>
                      <a:pt x="423" y="573"/>
                      <a:pt x="425" y="576"/>
                      <a:pt x="423" y="580"/>
                    </a:cubicBezTo>
                    <a:cubicBezTo>
                      <a:pt x="421" y="583"/>
                      <a:pt x="416" y="583"/>
                      <a:pt x="412" y="584"/>
                    </a:cubicBezTo>
                    <a:cubicBezTo>
                      <a:pt x="403" y="589"/>
                      <a:pt x="396" y="597"/>
                      <a:pt x="393" y="607"/>
                    </a:cubicBezTo>
                    <a:cubicBezTo>
                      <a:pt x="393" y="616"/>
                      <a:pt x="396" y="622"/>
                      <a:pt x="401" y="629"/>
                    </a:cubicBezTo>
                    <a:cubicBezTo>
                      <a:pt x="406" y="634"/>
                      <a:pt x="411" y="641"/>
                      <a:pt x="418" y="641"/>
                    </a:cubicBezTo>
                    <a:cubicBezTo>
                      <a:pt x="431" y="643"/>
                      <a:pt x="443" y="642"/>
                      <a:pt x="454" y="636"/>
                    </a:cubicBezTo>
                    <a:cubicBezTo>
                      <a:pt x="472" y="625"/>
                      <a:pt x="470" y="601"/>
                      <a:pt x="468" y="583"/>
                    </a:cubicBezTo>
                    <a:cubicBezTo>
                      <a:pt x="475" y="564"/>
                      <a:pt x="468" y="543"/>
                      <a:pt x="457" y="529"/>
                    </a:cubicBezTo>
                    <a:cubicBezTo>
                      <a:pt x="445" y="514"/>
                      <a:pt x="429" y="509"/>
                      <a:pt x="410" y="510"/>
                    </a:cubicBezTo>
                    <a:cubicBezTo>
                      <a:pt x="382" y="513"/>
                      <a:pt x="354" y="529"/>
                      <a:pt x="344" y="556"/>
                    </a:cubicBezTo>
                    <a:cubicBezTo>
                      <a:pt x="340" y="563"/>
                      <a:pt x="331" y="566"/>
                      <a:pt x="327" y="574"/>
                    </a:cubicBezTo>
                    <a:cubicBezTo>
                      <a:pt x="312" y="591"/>
                      <a:pt x="317" y="617"/>
                      <a:pt x="327" y="636"/>
                    </a:cubicBezTo>
                    <a:cubicBezTo>
                      <a:pt x="329" y="648"/>
                      <a:pt x="324" y="660"/>
                      <a:pt x="327" y="673"/>
                    </a:cubicBezTo>
                    <a:cubicBezTo>
                      <a:pt x="329" y="691"/>
                      <a:pt x="336" y="707"/>
                      <a:pt x="346" y="721"/>
                    </a:cubicBezTo>
                    <a:cubicBezTo>
                      <a:pt x="356" y="728"/>
                      <a:pt x="365" y="737"/>
                      <a:pt x="377" y="740"/>
                    </a:cubicBezTo>
                    <a:cubicBezTo>
                      <a:pt x="401" y="748"/>
                      <a:pt x="426" y="757"/>
                      <a:pt x="451" y="751"/>
                    </a:cubicBezTo>
                    <a:cubicBezTo>
                      <a:pt x="465" y="748"/>
                      <a:pt x="480" y="742"/>
                      <a:pt x="490" y="731"/>
                    </a:cubicBezTo>
                    <a:cubicBezTo>
                      <a:pt x="494" y="729"/>
                      <a:pt x="493" y="725"/>
                      <a:pt x="492" y="722"/>
                    </a:cubicBezTo>
                    <a:cubicBezTo>
                      <a:pt x="485" y="718"/>
                      <a:pt x="481" y="712"/>
                      <a:pt x="479" y="705"/>
                    </a:cubicBezTo>
                    <a:cubicBezTo>
                      <a:pt x="479" y="690"/>
                      <a:pt x="490" y="679"/>
                      <a:pt x="500" y="671"/>
                    </a:cubicBezTo>
                    <a:cubicBezTo>
                      <a:pt x="505" y="667"/>
                      <a:pt x="510" y="662"/>
                      <a:pt x="516" y="662"/>
                    </a:cubicBezTo>
                    <a:cubicBezTo>
                      <a:pt x="511" y="674"/>
                      <a:pt x="513" y="687"/>
                      <a:pt x="520" y="696"/>
                    </a:cubicBezTo>
                    <a:cubicBezTo>
                      <a:pt x="529" y="702"/>
                      <a:pt x="529" y="702"/>
                      <a:pt x="529" y="702"/>
                    </a:cubicBezTo>
                    <a:cubicBezTo>
                      <a:pt x="541" y="706"/>
                      <a:pt x="551" y="696"/>
                      <a:pt x="562" y="697"/>
                    </a:cubicBezTo>
                    <a:cubicBezTo>
                      <a:pt x="576" y="706"/>
                      <a:pt x="584" y="723"/>
                      <a:pt x="587" y="739"/>
                    </a:cubicBezTo>
                    <a:cubicBezTo>
                      <a:pt x="589" y="743"/>
                      <a:pt x="586" y="748"/>
                      <a:pt x="588" y="752"/>
                    </a:cubicBezTo>
                    <a:cubicBezTo>
                      <a:pt x="610" y="755"/>
                      <a:pt x="610" y="755"/>
                      <a:pt x="610" y="755"/>
                    </a:cubicBezTo>
                    <a:cubicBezTo>
                      <a:pt x="704" y="754"/>
                      <a:pt x="805" y="756"/>
                      <a:pt x="901" y="756"/>
                    </a:cubicBezTo>
                    <a:cubicBezTo>
                      <a:pt x="903" y="755"/>
                      <a:pt x="903" y="755"/>
                      <a:pt x="903" y="755"/>
                    </a:cubicBezTo>
                    <a:cubicBezTo>
                      <a:pt x="903" y="753"/>
                      <a:pt x="904" y="750"/>
                      <a:pt x="902" y="748"/>
                    </a:cubicBezTo>
                    <a:cubicBezTo>
                      <a:pt x="898" y="749"/>
                      <a:pt x="895" y="745"/>
                      <a:pt x="891" y="747"/>
                    </a:cubicBezTo>
                    <a:cubicBezTo>
                      <a:pt x="711" y="746"/>
                      <a:pt x="711" y="746"/>
                      <a:pt x="711" y="746"/>
                    </a:cubicBezTo>
                    <a:cubicBezTo>
                      <a:pt x="598" y="746"/>
                      <a:pt x="598" y="746"/>
                      <a:pt x="598" y="746"/>
                    </a:cubicBezTo>
                    <a:cubicBezTo>
                      <a:pt x="596" y="745"/>
                      <a:pt x="596" y="745"/>
                      <a:pt x="596" y="745"/>
                    </a:cubicBezTo>
                    <a:cubicBezTo>
                      <a:pt x="591" y="724"/>
                      <a:pt x="584" y="705"/>
                      <a:pt x="568" y="689"/>
                    </a:cubicBezTo>
                    <a:cubicBezTo>
                      <a:pt x="556" y="679"/>
                      <a:pt x="548" y="697"/>
                      <a:pt x="535" y="695"/>
                    </a:cubicBezTo>
                    <a:cubicBezTo>
                      <a:pt x="529" y="693"/>
                      <a:pt x="523" y="691"/>
                      <a:pt x="522" y="685"/>
                    </a:cubicBezTo>
                    <a:cubicBezTo>
                      <a:pt x="517" y="671"/>
                      <a:pt x="525" y="659"/>
                      <a:pt x="535" y="650"/>
                    </a:cubicBezTo>
                    <a:cubicBezTo>
                      <a:pt x="538" y="650"/>
                      <a:pt x="540" y="650"/>
                      <a:pt x="543" y="649"/>
                    </a:cubicBezTo>
                    <a:cubicBezTo>
                      <a:pt x="567" y="644"/>
                      <a:pt x="589" y="656"/>
                      <a:pt x="605" y="674"/>
                    </a:cubicBezTo>
                    <a:cubicBezTo>
                      <a:pt x="612" y="686"/>
                      <a:pt x="619" y="697"/>
                      <a:pt x="621" y="710"/>
                    </a:cubicBezTo>
                    <a:cubicBezTo>
                      <a:pt x="654" y="710"/>
                      <a:pt x="684" y="711"/>
                      <a:pt x="715" y="712"/>
                    </a:cubicBezTo>
                    <a:cubicBezTo>
                      <a:pt x="897" y="714"/>
                      <a:pt x="897" y="714"/>
                      <a:pt x="897" y="714"/>
                    </a:cubicBezTo>
                    <a:cubicBezTo>
                      <a:pt x="902" y="713"/>
                      <a:pt x="902" y="713"/>
                      <a:pt x="902" y="713"/>
                    </a:cubicBezTo>
                    <a:cubicBezTo>
                      <a:pt x="903" y="711"/>
                      <a:pt x="903" y="708"/>
                      <a:pt x="902" y="706"/>
                    </a:cubicBezTo>
                    <a:cubicBezTo>
                      <a:pt x="863" y="705"/>
                      <a:pt x="829" y="704"/>
                      <a:pt x="792" y="704"/>
                    </a:cubicBezTo>
                    <a:cubicBezTo>
                      <a:pt x="627" y="701"/>
                      <a:pt x="627" y="701"/>
                      <a:pt x="627" y="701"/>
                    </a:cubicBezTo>
                    <a:cubicBezTo>
                      <a:pt x="624" y="700"/>
                      <a:pt x="624" y="700"/>
                      <a:pt x="624" y="700"/>
                    </a:cubicBezTo>
                    <a:cubicBezTo>
                      <a:pt x="619" y="678"/>
                      <a:pt x="603" y="656"/>
                      <a:pt x="581" y="646"/>
                    </a:cubicBezTo>
                    <a:cubicBezTo>
                      <a:pt x="569" y="641"/>
                      <a:pt x="557" y="637"/>
                      <a:pt x="543" y="640"/>
                    </a:cubicBezTo>
                    <a:cubicBezTo>
                      <a:pt x="542" y="639"/>
                      <a:pt x="542" y="639"/>
                      <a:pt x="542" y="639"/>
                    </a:cubicBezTo>
                    <a:cubicBezTo>
                      <a:pt x="549" y="628"/>
                      <a:pt x="552" y="614"/>
                      <a:pt x="552" y="602"/>
                    </a:cubicBezTo>
                    <a:cubicBezTo>
                      <a:pt x="548" y="576"/>
                      <a:pt x="540" y="552"/>
                      <a:pt x="522" y="532"/>
                    </a:cubicBezTo>
                    <a:cubicBezTo>
                      <a:pt x="520" y="511"/>
                      <a:pt x="520" y="511"/>
                      <a:pt x="520" y="511"/>
                    </a:cubicBezTo>
                    <a:cubicBezTo>
                      <a:pt x="517" y="497"/>
                      <a:pt x="512" y="485"/>
                      <a:pt x="502" y="475"/>
                    </a:cubicBezTo>
                    <a:cubicBezTo>
                      <a:pt x="499" y="467"/>
                      <a:pt x="478" y="463"/>
                      <a:pt x="491" y="452"/>
                    </a:cubicBezTo>
                    <a:cubicBezTo>
                      <a:pt x="510" y="436"/>
                      <a:pt x="514" y="410"/>
                      <a:pt x="518" y="386"/>
                    </a:cubicBezTo>
                    <a:cubicBezTo>
                      <a:pt x="521" y="357"/>
                      <a:pt x="506" y="330"/>
                      <a:pt x="481" y="316"/>
                    </a:cubicBezTo>
                    <a:cubicBezTo>
                      <a:pt x="497" y="304"/>
                      <a:pt x="515" y="292"/>
                      <a:pt x="521" y="273"/>
                    </a:cubicBezTo>
                    <a:cubicBezTo>
                      <a:pt x="523" y="261"/>
                      <a:pt x="528" y="250"/>
                      <a:pt x="524" y="238"/>
                    </a:cubicBezTo>
                    <a:cubicBezTo>
                      <a:pt x="518" y="228"/>
                      <a:pt x="530" y="222"/>
                      <a:pt x="535" y="215"/>
                    </a:cubicBezTo>
                    <a:cubicBezTo>
                      <a:pt x="538" y="212"/>
                      <a:pt x="537" y="208"/>
                      <a:pt x="541" y="205"/>
                    </a:cubicBezTo>
                    <a:cubicBezTo>
                      <a:pt x="548" y="183"/>
                      <a:pt x="548" y="183"/>
                      <a:pt x="548" y="183"/>
                    </a:cubicBezTo>
                    <a:cubicBezTo>
                      <a:pt x="553" y="172"/>
                      <a:pt x="547" y="161"/>
                      <a:pt x="546" y="150"/>
                    </a:cubicBezTo>
                    <a:cubicBezTo>
                      <a:pt x="535" y="129"/>
                      <a:pt x="535" y="129"/>
                      <a:pt x="535" y="129"/>
                    </a:cubicBezTo>
                    <a:cubicBezTo>
                      <a:pt x="536" y="128"/>
                      <a:pt x="536" y="128"/>
                      <a:pt x="536" y="128"/>
                    </a:cubicBezTo>
                    <a:cubicBezTo>
                      <a:pt x="547" y="131"/>
                      <a:pt x="558" y="138"/>
                      <a:pt x="571" y="133"/>
                    </a:cubicBezTo>
                    <a:cubicBezTo>
                      <a:pt x="593" y="128"/>
                      <a:pt x="615" y="111"/>
                      <a:pt x="621" y="86"/>
                    </a:cubicBezTo>
                    <a:cubicBezTo>
                      <a:pt x="622" y="82"/>
                      <a:pt x="626" y="77"/>
                      <a:pt x="622" y="73"/>
                    </a:cubicBezTo>
                    <a:cubicBezTo>
                      <a:pt x="621" y="73"/>
                      <a:pt x="618" y="73"/>
                      <a:pt x="617" y="75"/>
                    </a:cubicBezTo>
                    <a:cubicBezTo>
                      <a:pt x="612" y="83"/>
                      <a:pt x="611" y="95"/>
                      <a:pt x="604" y="103"/>
                    </a:cubicBezTo>
                    <a:cubicBezTo>
                      <a:pt x="592" y="121"/>
                      <a:pt x="570" y="131"/>
                      <a:pt x="548" y="127"/>
                    </a:cubicBezTo>
                    <a:cubicBezTo>
                      <a:pt x="536" y="121"/>
                      <a:pt x="520" y="113"/>
                      <a:pt x="520" y="96"/>
                    </a:cubicBezTo>
                    <a:cubicBezTo>
                      <a:pt x="518" y="89"/>
                      <a:pt x="522" y="82"/>
                      <a:pt x="526" y="77"/>
                    </a:cubicBezTo>
                    <a:cubicBezTo>
                      <a:pt x="530" y="74"/>
                      <a:pt x="535" y="73"/>
                      <a:pt x="540" y="73"/>
                    </a:cubicBezTo>
                    <a:cubicBezTo>
                      <a:pt x="548" y="73"/>
                      <a:pt x="548" y="83"/>
                      <a:pt x="553" y="87"/>
                    </a:cubicBezTo>
                    <a:cubicBezTo>
                      <a:pt x="565" y="89"/>
                      <a:pt x="577" y="82"/>
                      <a:pt x="583" y="73"/>
                    </a:cubicBezTo>
                    <a:cubicBezTo>
                      <a:pt x="586" y="71"/>
                      <a:pt x="582" y="65"/>
                      <a:pt x="588" y="65"/>
                    </a:cubicBezTo>
                    <a:cubicBezTo>
                      <a:pt x="592" y="54"/>
                      <a:pt x="594" y="42"/>
                      <a:pt x="597" y="30"/>
                    </a:cubicBezTo>
                    <a:cubicBezTo>
                      <a:pt x="612" y="29"/>
                      <a:pt x="628" y="31"/>
                      <a:pt x="642" y="30"/>
                    </a:cubicBezTo>
                    <a:cubicBezTo>
                      <a:pt x="846" y="32"/>
                      <a:pt x="846" y="32"/>
                      <a:pt x="846" y="32"/>
                    </a:cubicBezTo>
                    <a:cubicBezTo>
                      <a:pt x="864" y="32"/>
                      <a:pt x="882" y="34"/>
                      <a:pt x="900" y="31"/>
                    </a:cubicBezTo>
                    <a:cubicBezTo>
                      <a:pt x="900" y="30"/>
                      <a:pt x="901" y="28"/>
                      <a:pt x="899" y="26"/>
                    </a:cubicBezTo>
                    <a:cubicBezTo>
                      <a:pt x="852" y="25"/>
                      <a:pt x="801" y="26"/>
                      <a:pt x="754" y="25"/>
                    </a:cubicBezTo>
                    <a:cubicBezTo>
                      <a:pt x="741" y="24"/>
                      <a:pt x="726" y="25"/>
                      <a:pt x="713" y="23"/>
                    </a:cubicBezTo>
                    <a:cubicBezTo>
                      <a:pt x="679" y="25"/>
                      <a:pt x="644" y="22"/>
                      <a:pt x="611" y="22"/>
                    </a:cubicBezTo>
                    <a:cubicBezTo>
                      <a:pt x="604" y="22"/>
                      <a:pt x="594" y="18"/>
                      <a:pt x="591" y="26"/>
                    </a:cubicBezTo>
                    <a:cubicBezTo>
                      <a:pt x="584" y="32"/>
                      <a:pt x="588" y="42"/>
                      <a:pt x="585" y="50"/>
                    </a:cubicBezTo>
                    <a:cubicBezTo>
                      <a:pt x="580" y="60"/>
                      <a:pt x="578" y="73"/>
                      <a:pt x="565" y="77"/>
                    </a:cubicBezTo>
                    <a:cubicBezTo>
                      <a:pt x="558" y="80"/>
                      <a:pt x="554" y="73"/>
                      <a:pt x="549" y="69"/>
                    </a:cubicBezTo>
                    <a:cubicBezTo>
                      <a:pt x="542" y="63"/>
                      <a:pt x="532" y="68"/>
                      <a:pt x="524" y="70"/>
                    </a:cubicBezTo>
                    <a:cubicBezTo>
                      <a:pt x="517" y="74"/>
                      <a:pt x="512" y="82"/>
                      <a:pt x="512" y="90"/>
                    </a:cubicBezTo>
                    <a:cubicBezTo>
                      <a:pt x="511" y="95"/>
                      <a:pt x="515" y="101"/>
                      <a:pt x="512" y="105"/>
                    </a:cubicBezTo>
                    <a:cubicBezTo>
                      <a:pt x="498" y="99"/>
                      <a:pt x="481" y="89"/>
                      <a:pt x="479" y="73"/>
                    </a:cubicBezTo>
                    <a:cubicBezTo>
                      <a:pt x="479" y="65"/>
                      <a:pt x="481" y="58"/>
                      <a:pt x="487" y="53"/>
                    </a:cubicBezTo>
                    <a:cubicBezTo>
                      <a:pt x="489" y="51"/>
                      <a:pt x="492" y="53"/>
                      <a:pt x="494" y="51"/>
                    </a:cubicBezTo>
                    <a:cubicBezTo>
                      <a:pt x="496" y="48"/>
                      <a:pt x="496" y="43"/>
                      <a:pt x="497" y="40"/>
                    </a:cubicBezTo>
                    <a:cubicBezTo>
                      <a:pt x="489" y="31"/>
                      <a:pt x="479" y="27"/>
                      <a:pt x="469" y="22"/>
                    </a:cubicBezTo>
                    <a:cubicBezTo>
                      <a:pt x="453" y="20"/>
                      <a:pt x="439" y="11"/>
                      <a:pt x="421" y="13"/>
                    </a:cubicBezTo>
                    <a:cubicBezTo>
                      <a:pt x="390" y="16"/>
                      <a:pt x="360" y="28"/>
                      <a:pt x="342" y="54"/>
                    </a:cubicBezTo>
                    <a:cubicBezTo>
                      <a:pt x="335" y="63"/>
                      <a:pt x="333" y="74"/>
                      <a:pt x="329" y="83"/>
                    </a:cubicBezTo>
                    <a:cubicBezTo>
                      <a:pt x="329" y="93"/>
                      <a:pt x="325" y="102"/>
                      <a:pt x="328" y="111"/>
                    </a:cubicBezTo>
                    <a:cubicBezTo>
                      <a:pt x="323" y="123"/>
                      <a:pt x="317" y="134"/>
                      <a:pt x="316" y="148"/>
                    </a:cubicBezTo>
                    <a:cubicBezTo>
                      <a:pt x="316" y="160"/>
                      <a:pt x="320" y="170"/>
                      <a:pt x="327" y="180"/>
                    </a:cubicBezTo>
                    <a:cubicBezTo>
                      <a:pt x="328" y="186"/>
                      <a:pt x="343" y="189"/>
                      <a:pt x="334" y="196"/>
                    </a:cubicBezTo>
                    <a:cubicBezTo>
                      <a:pt x="328" y="194"/>
                      <a:pt x="323" y="186"/>
                      <a:pt x="316" y="186"/>
                    </a:cubicBezTo>
                    <a:cubicBezTo>
                      <a:pt x="312" y="183"/>
                      <a:pt x="304" y="189"/>
                      <a:pt x="300" y="183"/>
                    </a:cubicBezTo>
                    <a:cubicBezTo>
                      <a:pt x="296" y="171"/>
                      <a:pt x="284" y="164"/>
                      <a:pt x="273" y="160"/>
                    </a:cubicBezTo>
                    <a:cubicBezTo>
                      <a:pt x="270" y="162"/>
                      <a:pt x="266" y="160"/>
                      <a:pt x="263" y="159"/>
                    </a:cubicBezTo>
                    <a:cubicBezTo>
                      <a:pt x="259" y="158"/>
                      <a:pt x="252" y="154"/>
                      <a:pt x="252" y="148"/>
                    </a:cubicBezTo>
                    <a:cubicBezTo>
                      <a:pt x="252" y="142"/>
                      <a:pt x="254" y="137"/>
                      <a:pt x="258" y="133"/>
                    </a:cubicBezTo>
                    <a:cubicBezTo>
                      <a:pt x="263" y="131"/>
                      <a:pt x="269" y="129"/>
                      <a:pt x="274" y="134"/>
                    </a:cubicBezTo>
                    <a:cubicBezTo>
                      <a:pt x="280" y="138"/>
                      <a:pt x="284" y="132"/>
                      <a:pt x="289" y="128"/>
                    </a:cubicBezTo>
                    <a:cubicBezTo>
                      <a:pt x="292" y="121"/>
                      <a:pt x="293" y="113"/>
                      <a:pt x="290" y="105"/>
                    </a:cubicBezTo>
                    <a:cubicBezTo>
                      <a:pt x="286" y="98"/>
                      <a:pt x="278" y="93"/>
                      <a:pt x="269" y="90"/>
                    </a:cubicBezTo>
                    <a:cubicBezTo>
                      <a:pt x="253" y="84"/>
                      <a:pt x="235" y="88"/>
                      <a:pt x="224" y="102"/>
                    </a:cubicBezTo>
                    <a:cubicBezTo>
                      <a:pt x="213" y="103"/>
                      <a:pt x="203" y="104"/>
                      <a:pt x="195" y="112"/>
                    </a:cubicBezTo>
                    <a:cubicBezTo>
                      <a:pt x="182" y="120"/>
                      <a:pt x="176" y="136"/>
                      <a:pt x="181" y="151"/>
                    </a:cubicBezTo>
                    <a:cubicBezTo>
                      <a:pt x="183" y="154"/>
                      <a:pt x="183" y="154"/>
                      <a:pt x="183" y="154"/>
                    </a:cubicBezTo>
                    <a:cubicBezTo>
                      <a:pt x="190" y="165"/>
                      <a:pt x="173" y="167"/>
                      <a:pt x="169" y="173"/>
                    </a:cubicBezTo>
                    <a:cubicBezTo>
                      <a:pt x="165" y="173"/>
                      <a:pt x="161" y="171"/>
                      <a:pt x="156" y="171"/>
                    </a:cubicBezTo>
                    <a:cubicBezTo>
                      <a:pt x="142" y="174"/>
                      <a:pt x="128" y="179"/>
                      <a:pt x="122" y="192"/>
                    </a:cubicBezTo>
                    <a:cubicBezTo>
                      <a:pt x="117" y="204"/>
                      <a:pt x="119" y="215"/>
                      <a:pt x="124" y="226"/>
                    </a:cubicBezTo>
                    <a:cubicBezTo>
                      <a:pt x="119" y="230"/>
                      <a:pt x="118" y="236"/>
                      <a:pt x="117" y="242"/>
                    </a:cubicBezTo>
                    <a:cubicBezTo>
                      <a:pt x="116" y="256"/>
                      <a:pt x="121" y="267"/>
                      <a:pt x="131" y="276"/>
                    </a:cubicBezTo>
                    <a:cubicBezTo>
                      <a:pt x="131" y="278"/>
                      <a:pt x="131" y="278"/>
                      <a:pt x="131" y="278"/>
                    </a:cubicBezTo>
                    <a:cubicBezTo>
                      <a:pt x="128" y="278"/>
                      <a:pt x="126" y="282"/>
                      <a:pt x="122" y="280"/>
                    </a:cubicBezTo>
                    <a:cubicBezTo>
                      <a:pt x="113" y="281"/>
                      <a:pt x="119" y="290"/>
                      <a:pt x="117" y="295"/>
                    </a:cubicBezTo>
                    <a:cubicBezTo>
                      <a:pt x="119" y="297"/>
                      <a:pt x="118" y="301"/>
                      <a:pt x="121" y="302"/>
                    </a:cubicBezTo>
                    <a:cubicBezTo>
                      <a:pt x="112" y="304"/>
                      <a:pt x="107" y="311"/>
                      <a:pt x="103" y="318"/>
                    </a:cubicBezTo>
                    <a:cubicBezTo>
                      <a:pt x="94" y="317"/>
                      <a:pt x="85" y="313"/>
                      <a:pt x="77" y="319"/>
                    </a:cubicBezTo>
                    <a:cubicBezTo>
                      <a:pt x="70" y="319"/>
                      <a:pt x="65" y="323"/>
                      <a:pt x="60" y="327"/>
                    </a:cubicBezTo>
                    <a:close/>
                    <a:moveTo>
                      <a:pt x="130" y="165"/>
                    </a:moveTo>
                    <a:cubicBezTo>
                      <a:pt x="136" y="167"/>
                      <a:pt x="140" y="161"/>
                      <a:pt x="146" y="161"/>
                    </a:cubicBezTo>
                    <a:cubicBezTo>
                      <a:pt x="153" y="160"/>
                      <a:pt x="160" y="160"/>
                      <a:pt x="167" y="160"/>
                    </a:cubicBezTo>
                    <a:cubicBezTo>
                      <a:pt x="169" y="158"/>
                      <a:pt x="169" y="158"/>
                      <a:pt x="169" y="158"/>
                    </a:cubicBezTo>
                    <a:cubicBezTo>
                      <a:pt x="166" y="136"/>
                      <a:pt x="166" y="136"/>
                      <a:pt x="166" y="136"/>
                    </a:cubicBezTo>
                    <a:cubicBezTo>
                      <a:pt x="167" y="120"/>
                      <a:pt x="177" y="107"/>
                      <a:pt x="191" y="97"/>
                    </a:cubicBezTo>
                    <a:cubicBezTo>
                      <a:pt x="199" y="93"/>
                      <a:pt x="208" y="93"/>
                      <a:pt x="217" y="91"/>
                    </a:cubicBezTo>
                    <a:cubicBezTo>
                      <a:pt x="227" y="80"/>
                      <a:pt x="242" y="78"/>
                      <a:pt x="256" y="75"/>
                    </a:cubicBezTo>
                    <a:cubicBezTo>
                      <a:pt x="276" y="74"/>
                      <a:pt x="296" y="80"/>
                      <a:pt x="306" y="97"/>
                    </a:cubicBezTo>
                    <a:cubicBezTo>
                      <a:pt x="308" y="97"/>
                      <a:pt x="309" y="97"/>
                      <a:pt x="312" y="97"/>
                    </a:cubicBezTo>
                    <a:cubicBezTo>
                      <a:pt x="315" y="92"/>
                      <a:pt x="314" y="84"/>
                      <a:pt x="316" y="78"/>
                    </a:cubicBezTo>
                    <a:cubicBezTo>
                      <a:pt x="323" y="60"/>
                      <a:pt x="330" y="40"/>
                      <a:pt x="348" y="30"/>
                    </a:cubicBezTo>
                    <a:cubicBezTo>
                      <a:pt x="371" y="10"/>
                      <a:pt x="402" y="4"/>
                      <a:pt x="432" y="0"/>
                    </a:cubicBezTo>
                    <a:cubicBezTo>
                      <a:pt x="448" y="1"/>
                      <a:pt x="461" y="7"/>
                      <a:pt x="476" y="11"/>
                    </a:cubicBezTo>
                    <a:cubicBezTo>
                      <a:pt x="491" y="17"/>
                      <a:pt x="506" y="28"/>
                      <a:pt x="516" y="41"/>
                    </a:cubicBezTo>
                    <a:cubicBezTo>
                      <a:pt x="516" y="45"/>
                      <a:pt x="516" y="45"/>
                      <a:pt x="516" y="45"/>
                    </a:cubicBezTo>
                    <a:cubicBezTo>
                      <a:pt x="505" y="51"/>
                      <a:pt x="497" y="61"/>
                      <a:pt x="496" y="72"/>
                    </a:cubicBezTo>
                    <a:cubicBezTo>
                      <a:pt x="496" y="76"/>
                      <a:pt x="499" y="79"/>
                      <a:pt x="501" y="82"/>
                    </a:cubicBezTo>
                    <a:cubicBezTo>
                      <a:pt x="505" y="78"/>
                      <a:pt x="506" y="72"/>
                      <a:pt x="510" y="68"/>
                    </a:cubicBezTo>
                    <a:cubicBezTo>
                      <a:pt x="517" y="59"/>
                      <a:pt x="527" y="55"/>
                      <a:pt x="538" y="56"/>
                    </a:cubicBezTo>
                    <a:cubicBezTo>
                      <a:pt x="547" y="56"/>
                      <a:pt x="555" y="63"/>
                      <a:pt x="563" y="60"/>
                    </a:cubicBezTo>
                    <a:cubicBezTo>
                      <a:pt x="573" y="53"/>
                      <a:pt x="570" y="40"/>
                      <a:pt x="575" y="30"/>
                    </a:cubicBezTo>
                    <a:cubicBezTo>
                      <a:pt x="572" y="22"/>
                      <a:pt x="576" y="16"/>
                      <a:pt x="581" y="10"/>
                    </a:cubicBezTo>
                    <a:cubicBezTo>
                      <a:pt x="604" y="10"/>
                      <a:pt x="624" y="10"/>
                      <a:pt x="648" y="10"/>
                    </a:cubicBezTo>
                    <a:cubicBezTo>
                      <a:pt x="710" y="9"/>
                      <a:pt x="768" y="11"/>
                      <a:pt x="831" y="10"/>
                    </a:cubicBezTo>
                    <a:cubicBezTo>
                      <a:pt x="853" y="11"/>
                      <a:pt x="876" y="10"/>
                      <a:pt x="898" y="11"/>
                    </a:cubicBezTo>
                    <a:cubicBezTo>
                      <a:pt x="900" y="11"/>
                      <a:pt x="900" y="13"/>
                      <a:pt x="899" y="14"/>
                    </a:cubicBezTo>
                    <a:cubicBezTo>
                      <a:pt x="877" y="16"/>
                      <a:pt x="856" y="13"/>
                      <a:pt x="834" y="15"/>
                    </a:cubicBezTo>
                    <a:cubicBezTo>
                      <a:pt x="779" y="14"/>
                      <a:pt x="728" y="14"/>
                      <a:pt x="674" y="14"/>
                    </a:cubicBezTo>
                    <a:cubicBezTo>
                      <a:pt x="644" y="15"/>
                      <a:pt x="612" y="12"/>
                      <a:pt x="584" y="16"/>
                    </a:cubicBezTo>
                    <a:cubicBezTo>
                      <a:pt x="578" y="20"/>
                      <a:pt x="581" y="27"/>
                      <a:pt x="580" y="33"/>
                    </a:cubicBezTo>
                    <a:cubicBezTo>
                      <a:pt x="577" y="43"/>
                      <a:pt x="577" y="56"/>
                      <a:pt x="567" y="62"/>
                    </a:cubicBezTo>
                    <a:cubicBezTo>
                      <a:pt x="557" y="74"/>
                      <a:pt x="545" y="58"/>
                      <a:pt x="532" y="60"/>
                    </a:cubicBezTo>
                    <a:cubicBezTo>
                      <a:pt x="519" y="62"/>
                      <a:pt x="509" y="75"/>
                      <a:pt x="506" y="87"/>
                    </a:cubicBezTo>
                    <a:cubicBezTo>
                      <a:pt x="504" y="89"/>
                      <a:pt x="501" y="87"/>
                      <a:pt x="499" y="87"/>
                    </a:cubicBezTo>
                    <a:cubicBezTo>
                      <a:pt x="494" y="83"/>
                      <a:pt x="491" y="79"/>
                      <a:pt x="491" y="73"/>
                    </a:cubicBezTo>
                    <a:cubicBezTo>
                      <a:pt x="489" y="60"/>
                      <a:pt x="501" y="51"/>
                      <a:pt x="509" y="42"/>
                    </a:cubicBezTo>
                    <a:cubicBezTo>
                      <a:pt x="506" y="33"/>
                      <a:pt x="496" y="30"/>
                      <a:pt x="489" y="23"/>
                    </a:cubicBezTo>
                    <a:cubicBezTo>
                      <a:pt x="476" y="13"/>
                      <a:pt x="460" y="12"/>
                      <a:pt x="444" y="7"/>
                    </a:cubicBezTo>
                    <a:cubicBezTo>
                      <a:pt x="420" y="3"/>
                      <a:pt x="395" y="11"/>
                      <a:pt x="375" y="17"/>
                    </a:cubicBezTo>
                    <a:cubicBezTo>
                      <a:pt x="368" y="21"/>
                      <a:pt x="357" y="24"/>
                      <a:pt x="355" y="33"/>
                    </a:cubicBezTo>
                    <a:cubicBezTo>
                      <a:pt x="345" y="33"/>
                      <a:pt x="340" y="44"/>
                      <a:pt x="333" y="51"/>
                    </a:cubicBezTo>
                    <a:cubicBezTo>
                      <a:pt x="325" y="66"/>
                      <a:pt x="318" y="82"/>
                      <a:pt x="319" y="100"/>
                    </a:cubicBezTo>
                    <a:cubicBezTo>
                      <a:pt x="315" y="107"/>
                      <a:pt x="307" y="102"/>
                      <a:pt x="301" y="102"/>
                    </a:cubicBezTo>
                    <a:cubicBezTo>
                      <a:pt x="294" y="85"/>
                      <a:pt x="276" y="82"/>
                      <a:pt x="261" y="79"/>
                    </a:cubicBezTo>
                    <a:cubicBezTo>
                      <a:pt x="244" y="82"/>
                      <a:pt x="227" y="85"/>
                      <a:pt x="215" y="98"/>
                    </a:cubicBezTo>
                    <a:cubicBezTo>
                      <a:pt x="201" y="95"/>
                      <a:pt x="189" y="102"/>
                      <a:pt x="181" y="111"/>
                    </a:cubicBezTo>
                    <a:cubicBezTo>
                      <a:pt x="171" y="124"/>
                      <a:pt x="169" y="143"/>
                      <a:pt x="176" y="158"/>
                    </a:cubicBezTo>
                    <a:cubicBezTo>
                      <a:pt x="173" y="164"/>
                      <a:pt x="168" y="163"/>
                      <a:pt x="165" y="165"/>
                    </a:cubicBezTo>
                    <a:cubicBezTo>
                      <a:pt x="152" y="165"/>
                      <a:pt x="140" y="165"/>
                      <a:pt x="131" y="174"/>
                    </a:cubicBezTo>
                    <a:cubicBezTo>
                      <a:pt x="129" y="173"/>
                      <a:pt x="126" y="172"/>
                      <a:pt x="126" y="170"/>
                    </a:cubicBezTo>
                    <a:cubicBezTo>
                      <a:pt x="128" y="169"/>
                      <a:pt x="129" y="167"/>
                      <a:pt x="130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4"/>
              <p:cNvSpPr>
                <a:spLocks/>
              </p:cNvSpPr>
              <p:nvPr/>
            </p:nvSpPr>
            <p:spPr bwMode="auto">
              <a:xfrm>
                <a:off x="3570288" y="1341438"/>
                <a:ext cx="925513" cy="11112"/>
              </a:xfrm>
              <a:custGeom>
                <a:avLst/>
                <a:gdLst>
                  <a:gd name="T0" fmla="*/ 20 w 1153"/>
                  <a:gd name="T1" fmla="*/ 0 h 13"/>
                  <a:gd name="T2" fmla="*/ 143 w 1153"/>
                  <a:gd name="T3" fmla="*/ 2 h 13"/>
                  <a:gd name="T4" fmla="*/ 809 w 1153"/>
                  <a:gd name="T5" fmla="*/ 4 h 13"/>
                  <a:gd name="T6" fmla="*/ 1144 w 1153"/>
                  <a:gd name="T7" fmla="*/ 5 h 13"/>
                  <a:gd name="T8" fmla="*/ 1149 w 1153"/>
                  <a:gd name="T9" fmla="*/ 11 h 13"/>
                  <a:gd name="T10" fmla="*/ 1024 w 1153"/>
                  <a:gd name="T11" fmla="*/ 13 h 13"/>
                  <a:gd name="T12" fmla="*/ 1004 w 1153"/>
                  <a:gd name="T13" fmla="*/ 11 h 13"/>
                  <a:gd name="T14" fmla="*/ 773 w 1153"/>
                  <a:gd name="T15" fmla="*/ 12 h 13"/>
                  <a:gd name="T16" fmla="*/ 344 w 1153"/>
                  <a:gd name="T17" fmla="*/ 10 h 13"/>
                  <a:gd name="T18" fmla="*/ 34 w 1153"/>
                  <a:gd name="T19" fmla="*/ 9 h 13"/>
                  <a:gd name="T20" fmla="*/ 0 w 1153"/>
                  <a:gd name="T21" fmla="*/ 5 h 13"/>
                  <a:gd name="T22" fmla="*/ 20 w 1153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3">
                    <a:moveTo>
                      <a:pt x="20" y="0"/>
                    </a:moveTo>
                    <a:cubicBezTo>
                      <a:pt x="143" y="2"/>
                      <a:pt x="143" y="2"/>
                      <a:pt x="143" y="2"/>
                    </a:cubicBezTo>
                    <a:cubicBezTo>
                      <a:pt x="809" y="4"/>
                      <a:pt x="809" y="4"/>
                      <a:pt x="809" y="4"/>
                    </a:cubicBezTo>
                    <a:cubicBezTo>
                      <a:pt x="922" y="3"/>
                      <a:pt x="1031" y="5"/>
                      <a:pt x="1144" y="5"/>
                    </a:cubicBezTo>
                    <a:cubicBezTo>
                      <a:pt x="1153" y="6"/>
                      <a:pt x="1149" y="9"/>
                      <a:pt x="1149" y="11"/>
                    </a:cubicBezTo>
                    <a:cubicBezTo>
                      <a:pt x="1106" y="12"/>
                      <a:pt x="1065" y="12"/>
                      <a:pt x="1024" y="13"/>
                    </a:cubicBezTo>
                    <a:cubicBezTo>
                      <a:pt x="1004" y="11"/>
                      <a:pt x="1004" y="11"/>
                      <a:pt x="1004" y="11"/>
                    </a:cubicBezTo>
                    <a:cubicBezTo>
                      <a:pt x="927" y="13"/>
                      <a:pt x="847" y="11"/>
                      <a:pt x="773" y="12"/>
                    </a:cubicBezTo>
                    <a:cubicBezTo>
                      <a:pt x="634" y="11"/>
                      <a:pt x="489" y="12"/>
                      <a:pt x="344" y="10"/>
                    </a:cubicBezTo>
                    <a:cubicBezTo>
                      <a:pt x="245" y="10"/>
                      <a:pt x="138" y="9"/>
                      <a:pt x="34" y="9"/>
                    </a:cubicBezTo>
                    <a:cubicBezTo>
                      <a:pt x="23" y="9"/>
                      <a:pt x="0" y="10"/>
                      <a:pt x="0" y="5"/>
                    </a:cubicBezTo>
                    <a:cubicBezTo>
                      <a:pt x="0" y="2"/>
                      <a:pt x="11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15"/>
              <p:cNvSpPr>
                <a:spLocks noChangeArrowheads="1"/>
              </p:cNvSpPr>
              <p:nvPr/>
            </p:nvSpPr>
            <p:spPr bwMode="auto">
              <a:xfrm>
                <a:off x="3744913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6"/>
              <p:cNvSpPr>
                <a:spLocks noChangeArrowheads="1"/>
              </p:cNvSpPr>
              <p:nvPr/>
            </p:nvSpPr>
            <p:spPr bwMode="auto">
              <a:xfrm>
                <a:off x="3775076" y="1301750"/>
                <a:ext cx="717550" cy="15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7"/>
              <p:cNvSpPr>
                <a:spLocks/>
              </p:cNvSpPr>
              <p:nvPr/>
            </p:nvSpPr>
            <p:spPr bwMode="auto">
              <a:xfrm>
                <a:off x="4462463" y="1341438"/>
                <a:ext cx="925513" cy="9525"/>
              </a:xfrm>
              <a:custGeom>
                <a:avLst/>
                <a:gdLst>
                  <a:gd name="T0" fmla="*/ 1153 w 1153"/>
                  <a:gd name="T1" fmla="*/ 5 h 12"/>
                  <a:gd name="T2" fmla="*/ 1119 w 1153"/>
                  <a:gd name="T3" fmla="*/ 9 h 12"/>
                  <a:gd name="T4" fmla="*/ 809 w 1153"/>
                  <a:gd name="T5" fmla="*/ 10 h 12"/>
                  <a:gd name="T6" fmla="*/ 380 w 1153"/>
                  <a:gd name="T7" fmla="*/ 12 h 12"/>
                  <a:gd name="T8" fmla="*/ 149 w 1153"/>
                  <a:gd name="T9" fmla="*/ 11 h 12"/>
                  <a:gd name="T10" fmla="*/ 129 w 1153"/>
                  <a:gd name="T11" fmla="*/ 12 h 12"/>
                  <a:gd name="T12" fmla="*/ 4 w 1153"/>
                  <a:gd name="T13" fmla="*/ 11 h 12"/>
                  <a:gd name="T14" fmla="*/ 9 w 1153"/>
                  <a:gd name="T15" fmla="*/ 4 h 12"/>
                  <a:gd name="T16" fmla="*/ 344 w 1153"/>
                  <a:gd name="T17" fmla="*/ 3 h 12"/>
                  <a:gd name="T18" fmla="*/ 1010 w 1153"/>
                  <a:gd name="T19" fmla="*/ 2 h 12"/>
                  <a:gd name="T20" fmla="*/ 1133 w 1153"/>
                  <a:gd name="T21" fmla="*/ 0 h 12"/>
                  <a:gd name="T22" fmla="*/ 1153 w 1153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3" h="12">
                    <a:moveTo>
                      <a:pt x="1153" y="5"/>
                    </a:moveTo>
                    <a:cubicBezTo>
                      <a:pt x="1153" y="10"/>
                      <a:pt x="1130" y="9"/>
                      <a:pt x="1119" y="9"/>
                    </a:cubicBezTo>
                    <a:cubicBezTo>
                      <a:pt x="1015" y="9"/>
                      <a:pt x="908" y="9"/>
                      <a:pt x="809" y="10"/>
                    </a:cubicBezTo>
                    <a:cubicBezTo>
                      <a:pt x="664" y="12"/>
                      <a:pt x="519" y="11"/>
                      <a:pt x="380" y="12"/>
                    </a:cubicBezTo>
                    <a:cubicBezTo>
                      <a:pt x="306" y="11"/>
                      <a:pt x="226" y="12"/>
                      <a:pt x="149" y="11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88" y="11"/>
                      <a:pt x="47" y="11"/>
                      <a:pt x="4" y="11"/>
                    </a:cubicBezTo>
                    <a:cubicBezTo>
                      <a:pt x="4" y="9"/>
                      <a:pt x="0" y="6"/>
                      <a:pt x="9" y="4"/>
                    </a:cubicBezTo>
                    <a:cubicBezTo>
                      <a:pt x="122" y="4"/>
                      <a:pt x="231" y="3"/>
                      <a:pt x="344" y="3"/>
                    </a:cubicBezTo>
                    <a:cubicBezTo>
                      <a:pt x="1010" y="2"/>
                      <a:pt x="1010" y="2"/>
                      <a:pt x="1010" y="2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42" y="1"/>
                      <a:pt x="1153" y="2"/>
                      <a:pt x="115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18"/>
              <p:cNvSpPr>
                <a:spLocks noChangeArrowheads="1"/>
              </p:cNvSpPr>
              <p:nvPr/>
            </p:nvSpPr>
            <p:spPr bwMode="auto">
              <a:xfrm>
                <a:off x="4465638" y="1314450"/>
                <a:ext cx="747713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19"/>
              <p:cNvSpPr>
                <a:spLocks noChangeArrowheads="1"/>
              </p:cNvSpPr>
              <p:nvPr/>
            </p:nvSpPr>
            <p:spPr bwMode="auto">
              <a:xfrm>
                <a:off x="4465638" y="1300163"/>
                <a:ext cx="717550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20"/>
              <p:cNvSpPr>
                <a:spLocks noChangeArrowheads="1"/>
              </p:cNvSpPr>
              <p:nvPr/>
            </p:nvSpPr>
            <p:spPr bwMode="auto">
              <a:xfrm>
                <a:off x="3759201" y="1860550"/>
                <a:ext cx="1447800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21"/>
              <p:cNvSpPr>
                <a:spLocks noChangeArrowheads="1"/>
              </p:cNvSpPr>
              <p:nvPr/>
            </p:nvSpPr>
            <p:spPr bwMode="auto">
              <a:xfrm>
                <a:off x="3775076" y="1890713"/>
                <a:ext cx="146685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22"/>
              <p:cNvSpPr>
                <a:spLocks noChangeArrowheads="1"/>
              </p:cNvSpPr>
              <p:nvPr/>
            </p:nvSpPr>
            <p:spPr bwMode="auto">
              <a:xfrm>
                <a:off x="3759201" y="1906588"/>
                <a:ext cx="1495425" cy="31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3"/>
              <p:cNvSpPr>
                <a:spLocks/>
              </p:cNvSpPr>
              <p:nvPr/>
            </p:nvSpPr>
            <p:spPr bwMode="auto">
              <a:xfrm>
                <a:off x="5570538" y="1441450"/>
                <a:ext cx="17463" cy="14287"/>
              </a:xfrm>
              <a:custGeom>
                <a:avLst/>
                <a:gdLst>
                  <a:gd name="T0" fmla="*/ 18 w 22"/>
                  <a:gd name="T1" fmla="*/ 2 h 18"/>
                  <a:gd name="T2" fmla="*/ 0 w 22"/>
                  <a:gd name="T3" fmla="*/ 10 h 18"/>
                  <a:gd name="T4" fmla="*/ 8 w 22"/>
                  <a:gd name="T5" fmla="*/ 18 h 18"/>
                  <a:gd name="T6" fmla="*/ 22 w 22"/>
                  <a:gd name="T7" fmla="*/ 8 h 18"/>
                  <a:gd name="T8" fmla="*/ 18 w 22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8">
                    <a:moveTo>
                      <a:pt x="18" y="2"/>
                    </a:moveTo>
                    <a:cubicBezTo>
                      <a:pt x="12" y="6"/>
                      <a:pt x="2" y="0"/>
                      <a:pt x="0" y="10"/>
                    </a:cubicBezTo>
                    <a:cubicBezTo>
                      <a:pt x="1" y="14"/>
                      <a:pt x="6" y="15"/>
                      <a:pt x="8" y="18"/>
                    </a:cubicBezTo>
                    <a:cubicBezTo>
                      <a:pt x="15" y="18"/>
                      <a:pt x="20" y="13"/>
                      <a:pt x="22" y="8"/>
                    </a:cubicBezTo>
                    <a:cubicBezTo>
                      <a:pt x="22" y="5"/>
                      <a:pt x="21" y="3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4"/>
              <p:cNvSpPr>
                <a:spLocks/>
              </p:cNvSpPr>
              <p:nvPr/>
            </p:nvSpPr>
            <p:spPr bwMode="auto">
              <a:xfrm>
                <a:off x="5553076" y="1592263"/>
                <a:ext cx="30163" cy="25400"/>
              </a:xfrm>
              <a:custGeom>
                <a:avLst/>
                <a:gdLst>
                  <a:gd name="T0" fmla="*/ 27 w 39"/>
                  <a:gd name="T1" fmla="*/ 2 h 30"/>
                  <a:gd name="T2" fmla="*/ 7 w 39"/>
                  <a:gd name="T3" fmla="*/ 13 h 30"/>
                  <a:gd name="T4" fmla="*/ 4 w 39"/>
                  <a:gd name="T5" fmla="*/ 23 h 30"/>
                  <a:gd name="T6" fmla="*/ 24 w 39"/>
                  <a:gd name="T7" fmla="*/ 30 h 30"/>
                  <a:gd name="T8" fmla="*/ 39 w 39"/>
                  <a:gd name="T9" fmla="*/ 14 h 30"/>
                  <a:gd name="T10" fmla="*/ 27 w 3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0">
                    <a:moveTo>
                      <a:pt x="27" y="2"/>
                    </a:moveTo>
                    <a:cubicBezTo>
                      <a:pt x="19" y="0"/>
                      <a:pt x="13" y="7"/>
                      <a:pt x="7" y="13"/>
                    </a:cubicBezTo>
                    <a:cubicBezTo>
                      <a:pt x="7" y="16"/>
                      <a:pt x="0" y="19"/>
                      <a:pt x="4" y="23"/>
                    </a:cubicBezTo>
                    <a:cubicBezTo>
                      <a:pt x="10" y="28"/>
                      <a:pt x="17" y="29"/>
                      <a:pt x="24" y="30"/>
                    </a:cubicBezTo>
                    <a:cubicBezTo>
                      <a:pt x="30" y="26"/>
                      <a:pt x="34" y="18"/>
                      <a:pt x="39" y="14"/>
                    </a:cubicBezTo>
                    <a:cubicBezTo>
                      <a:pt x="38" y="8"/>
                      <a:pt x="31" y="6"/>
                      <a:pt x="2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5"/>
              <p:cNvSpPr>
                <a:spLocks/>
              </p:cNvSpPr>
              <p:nvPr/>
            </p:nvSpPr>
            <p:spPr bwMode="auto">
              <a:xfrm>
                <a:off x="5518151" y="1468438"/>
                <a:ext cx="47625" cy="42862"/>
              </a:xfrm>
              <a:custGeom>
                <a:avLst/>
                <a:gdLst>
                  <a:gd name="T0" fmla="*/ 44 w 60"/>
                  <a:gd name="T1" fmla="*/ 42 h 54"/>
                  <a:gd name="T2" fmla="*/ 6 w 60"/>
                  <a:gd name="T3" fmla="*/ 1 h 54"/>
                  <a:gd name="T4" fmla="*/ 0 w 60"/>
                  <a:gd name="T5" fmla="*/ 5 h 54"/>
                  <a:gd name="T6" fmla="*/ 15 w 60"/>
                  <a:gd name="T7" fmla="*/ 43 h 54"/>
                  <a:gd name="T8" fmla="*/ 27 w 60"/>
                  <a:gd name="T9" fmla="*/ 51 h 54"/>
                  <a:gd name="T10" fmla="*/ 57 w 60"/>
                  <a:gd name="T11" fmla="*/ 51 h 54"/>
                  <a:gd name="T12" fmla="*/ 59 w 60"/>
                  <a:gd name="T13" fmla="*/ 46 h 54"/>
                  <a:gd name="T14" fmla="*/ 44 w 60"/>
                  <a:gd name="T1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54">
                    <a:moveTo>
                      <a:pt x="44" y="42"/>
                    </a:moveTo>
                    <a:cubicBezTo>
                      <a:pt x="26" y="36"/>
                      <a:pt x="11" y="19"/>
                      <a:pt x="6" y="1"/>
                    </a:cubicBezTo>
                    <a:cubicBezTo>
                      <a:pt x="3" y="0"/>
                      <a:pt x="1" y="3"/>
                      <a:pt x="0" y="5"/>
                    </a:cubicBezTo>
                    <a:cubicBezTo>
                      <a:pt x="0" y="20"/>
                      <a:pt x="5" y="33"/>
                      <a:pt x="15" y="43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51"/>
                      <a:pt x="48" y="54"/>
                      <a:pt x="57" y="51"/>
                    </a:cubicBezTo>
                    <a:cubicBezTo>
                      <a:pt x="58" y="49"/>
                      <a:pt x="60" y="47"/>
                      <a:pt x="59" y="46"/>
                    </a:cubicBezTo>
                    <a:cubicBezTo>
                      <a:pt x="55" y="43"/>
                      <a:pt x="48" y="44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6"/>
              <p:cNvSpPr>
                <a:spLocks/>
              </p:cNvSpPr>
              <p:nvPr/>
            </p:nvSpPr>
            <p:spPr bwMode="auto">
              <a:xfrm>
                <a:off x="5503863" y="1403350"/>
                <a:ext cx="26988" cy="49212"/>
              </a:xfrm>
              <a:custGeom>
                <a:avLst/>
                <a:gdLst>
                  <a:gd name="T0" fmla="*/ 25 w 34"/>
                  <a:gd name="T1" fmla="*/ 0 h 62"/>
                  <a:gd name="T2" fmla="*/ 18 w 34"/>
                  <a:gd name="T3" fmla="*/ 5 h 62"/>
                  <a:gd name="T4" fmla="*/ 0 w 34"/>
                  <a:gd name="T5" fmla="*/ 26 h 62"/>
                  <a:gd name="T6" fmla="*/ 0 w 34"/>
                  <a:gd name="T7" fmla="*/ 36 h 62"/>
                  <a:gd name="T8" fmla="*/ 15 w 34"/>
                  <a:gd name="T9" fmla="*/ 62 h 62"/>
                  <a:gd name="T10" fmla="*/ 20 w 34"/>
                  <a:gd name="T11" fmla="*/ 16 h 62"/>
                  <a:gd name="T12" fmla="*/ 25 w 34"/>
                  <a:gd name="T1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2">
                    <a:moveTo>
                      <a:pt x="25" y="0"/>
                    </a:moveTo>
                    <a:cubicBezTo>
                      <a:pt x="21" y="0"/>
                      <a:pt x="21" y="4"/>
                      <a:pt x="18" y="5"/>
                    </a:cubicBezTo>
                    <a:cubicBezTo>
                      <a:pt x="10" y="10"/>
                      <a:pt x="6" y="20"/>
                      <a:pt x="0" y="26"/>
                    </a:cubicBezTo>
                    <a:cubicBezTo>
                      <a:pt x="2" y="29"/>
                      <a:pt x="0" y="32"/>
                      <a:pt x="0" y="36"/>
                    </a:cubicBezTo>
                    <a:cubicBezTo>
                      <a:pt x="2" y="46"/>
                      <a:pt x="4" y="59"/>
                      <a:pt x="15" y="62"/>
                    </a:cubicBezTo>
                    <a:cubicBezTo>
                      <a:pt x="20" y="47"/>
                      <a:pt x="12" y="29"/>
                      <a:pt x="20" y="16"/>
                    </a:cubicBezTo>
                    <a:cubicBezTo>
                      <a:pt x="22" y="10"/>
                      <a:pt x="34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7"/>
              <p:cNvSpPr>
                <a:spLocks/>
              </p:cNvSpPr>
              <p:nvPr/>
            </p:nvSpPr>
            <p:spPr bwMode="auto">
              <a:xfrm>
                <a:off x="5497513" y="1751013"/>
                <a:ext cx="20638" cy="47625"/>
              </a:xfrm>
              <a:custGeom>
                <a:avLst/>
                <a:gdLst>
                  <a:gd name="T0" fmla="*/ 23 w 27"/>
                  <a:gd name="T1" fmla="*/ 45 h 59"/>
                  <a:gd name="T2" fmla="*/ 24 w 27"/>
                  <a:gd name="T3" fmla="*/ 20 h 59"/>
                  <a:gd name="T4" fmla="*/ 19 w 27"/>
                  <a:gd name="T5" fmla="*/ 2 h 59"/>
                  <a:gd name="T6" fmla="*/ 12 w 27"/>
                  <a:gd name="T7" fmla="*/ 1 h 59"/>
                  <a:gd name="T8" fmla="*/ 3 w 27"/>
                  <a:gd name="T9" fmla="*/ 30 h 59"/>
                  <a:gd name="T10" fmla="*/ 23 w 27"/>
                  <a:gd name="T11" fmla="*/ 58 h 59"/>
                  <a:gd name="T12" fmla="*/ 26 w 27"/>
                  <a:gd name="T13" fmla="*/ 56 h 59"/>
                  <a:gd name="T14" fmla="*/ 23 w 27"/>
                  <a:gd name="T1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9">
                    <a:moveTo>
                      <a:pt x="23" y="45"/>
                    </a:moveTo>
                    <a:cubicBezTo>
                      <a:pt x="23" y="36"/>
                      <a:pt x="23" y="28"/>
                      <a:pt x="24" y="20"/>
                    </a:cubicBezTo>
                    <a:cubicBezTo>
                      <a:pt x="23" y="14"/>
                      <a:pt x="18" y="9"/>
                      <a:pt x="19" y="2"/>
                    </a:cubicBezTo>
                    <a:cubicBezTo>
                      <a:pt x="17" y="0"/>
                      <a:pt x="14" y="0"/>
                      <a:pt x="12" y="1"/>
                    </a:cubicBezTo>
                    <a:cubicBezTo>
                      <a:pt x="4" y="9"/>
                      <a:pt x="0" y="20"/>
                      <a:pt x="3" y="30"/>
                    </a:cubicBezTo>
                    <a:cubicBezTo>
                      <a:pt x="4" y="42"/>
                      <a:pt x="14" y="52"/>
                      <a:pt x="23" y="58"/>
                    </a:cubicBezTo>
                    <a:cubicBezTo>
                      <a:pt x="25" y="59"/>
                      <a:pt x="26" y="57"/>
                      <a:pt x="26" y="56"/>
                    </a:cubicBezTo>
                    <a:cubicBezTo>
                      <a:pt x="27" y="51"/>
                      <a:pt x="24" y="49"/>
                      <a:pt x="2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8"/>
              <p:cNvSpPr>
                <a:spLocks noEditPoints="1"/>
              </p:cNvSpPr>
              <p:nvPr/>
            </p:nvSpPr>
            <p:spPr bwMode="auto">
              <a:xfrm>
                <a:off x="5170488" y="1292226"/>
                <a:ext cx="725488" cy="619124"/>
              </a:xfrm>
              <a:custGeom>
                <a:avLst/>
                <a:gdLst>
                  <a:gd name="T0" fmla="*/ 736 w 904"/>
                  <a:gd name="T1" fmla="*/ 644 h 769"/>
                  <a:gd name="T2" fmla="*/ 400 w 904"/>
                  <a:gd name="T3" fmla="*/ 703 h 769"/>
                  <a:gd name="T4" fmla="*/ 351 w 904"/>
                  <a:gd name="T5" fmla="*/ 709 h 769"/>
                  <a:gd name="T6" fmla="*/ 724 w 904"/>
                  <a:gd name="T7" fmla="*/ 660 h 769"/>
                  <a:gd name="T8" fmla="*/ 861 w 904"/>
                  <a:gd name="T9" fmla="*/ 342 h 769"/>
                  <a:gd name="T10" fmla="*/ 863 w 904"/>
                  <a:gd name="T11" fmla="*/ 328 h 769"/>
                  <a:gd name="T12" fmla="*/ 863 w 904"/>
                  <a:gd name="T13" fmla="*/ 406 h 769"/>
                  <a:gd name="T14" fmla="*/ 824 w 904"/>
                  <a:gd name="T15" fmla="*/ 354 h 769"/>
                  <a:gd name="T16" fmla="*/ 717 w 904"/>
                  <a:gd name="T17" fmla="*/ 310 h 769"/>
                  <a:gd name="T18" fmla="*/ 772 w 904"/>
                  <a:gd name="T19" fmla="*/ 267 h 769"/>
                  <a:gd name="T20" fmla="*/ 695 w 904"/>
                  <a:gd name="T21" fmla="*/ 166 h 769"/>
                  <a:gd name="T22" fmla="*/ 660 w 904"/>
                  <a:gd name="T23" fmla="*/ 146 h 769"/>
                  <a:gd name="T24" fmla="*/ 643 w 904"/>
                  <a:gd name="T25" fmla="*/ 232 h 769"/>
                  <a:gd name="T26" fmla="*/ 425 w 904"/>
                  <a:gd name="T27" fmla="*/ 127 h 769"/>
                  <a:gd name="T28" fmla="*/ 509 w 904"/>
                  <a:gd name="T29" fmla="*/ 139 h 769"/>
                  <a:gd name="T30" fmla="*/ 416 w 904"/>
                  <a:gd name="T31" fmla="*/ 42 h 769"/>
                  <a:gd name="T32" fmla="*/ 422 w 904"/>
                  <a:gd name="T33" fmla="*/ 466 h 769"/>
                  <a:gd name="T34" fmla="*/ 554 w 904"/>
                  <a:gd name="T35" fmla="*/ 559 h 769"/>
                  <a:gd name="T36" fmla="*/ 548 w 904"/>
                  <a:gd name="T37" fmla="*/ 621 h 769"/>
                  <a:gd name="T38" fmla="*/ 613 w 904"/>
                  <a:gd name="T39" fmla="*/ 463 h 769"/>
                  <a:gd name="T40" fmla="*/ 600 w 904"/>
                  <a:gd name="T41" fmla="*/ 554 h 769"/>
                  <a:gd name="T42" fmla="*/ 707 w 904"/>
                  <a:gd name="T43" fmla="*/ 620 h 769"/>
                  <a:gd name="T44" fmla="*/ 741 w 904"/>
                  <a:gd name="T45" fmla="*/ 569 h 769"/>
                  <a:gd name="T46" fmla="*/ 682 w 904"/>
                  <a:gd name="T47" fmla="*/ 446 h 769"/>
                  <a:gd name="T48" fmla="*/ 788 w 904"/>
                  <a:gd name="T49" fmla="*/ 438 h 769"/>
                  <a:gd name="T50" fmla="*/ 750 w 904"/>
                  <a:gd name="T51" fmla="*/ 470 h 769"/>
                  <a:gd name="T52" fmla="*/ 734 w 904"/>
                  <a:gd name="T53" fmla="*/ 260 h 769"/>
                  <a:gd name="T54" fmla="*/ 768 w 904"/>
                  <a:gd name="T55" fmla="*/ 295 h 769"/>
                  <a:gd name="T56" fmla="*/ 461 w 904"/>
                  <a:gd name="T57" fmla="*/ 133 h 769"/>
                  <a:gd name="T58" fmla="*/ 470 w 904"/>
                  <a:gd name="T59" fmla="*/ 59 h 769"/>
                  <a:gd name="T60" fmla="*/ 668 w 904"/>
                  <a:gd name="T61" fmla="*/ 207 h 769"/>
                  <a:gd name="T62" fmla="*/ 648 w 904"/>
                  <a:gd name="T63" fmla="*/ 488 h 769"/>
                  <a:gd name="T64" fmla="*/ 636 w 904"/>
                  <a:gd name="T65" fmla="*/ 273 h 769"/>
                  <a:gd name="T66" fmla="*/ 633 w 904"/>
                  <a:gd name="T67" fmla="*/ 338 h 769"/>
                  <a:gd name="T68" fmla="*/ 452 w 904"/>
                  <a:gd name="T69" fmla="*/ 340 h 769"/>
                  <a:gd name="T70" fmla="*/ 596 w 904"/>
                  <a:gd name="T71" fmla="*/ 434 h 769"/>
                  <a:gd name="T72" fmla="*/ 652 w 904"/>
                  <a:gd name="T73" fmla="*/ 387 h 769"/>
                  <a:gd name="T74" fmla="*/ 586 w 904"/>
                  <a:gd name="T75" fmla="*/ 388 h 769"/>
                  <a:gd name="T76" fmla="*/ 639 w 904"/>
                  <a:gd name="T77" fmla="*/ 622 h 769"/>
                  <a:gd name="T78" fmla="*/ 483 w 904"/>
                  <a:gd name="T79" fmla="*/ 424 h 769"/>
                  <a:gd name="T80" fmla="*/ 441 w 904"/>
                  <a:gd name="T81" fmla="*/ 369 h 769"/>
                  <a:gd name="T82" fmla="*/ 459 w 904"/>
                  <a:gd name="T83" fmla="*/ 120 h 769"/>
                  <a:gd name="T84" fmla="*/ 514 w 904"/>
                  <a:gd name="T85" fmla="*/ 687 h 769"/>
                  <a:gd name="T86" fmla="*/ 782 w 904"/>
                  <a:gd name="T87" fmla="*/ 280 h 769"/>
                  <a:gd name="T88" fmla="*/ 615 w 904"/>
                  <a:gd name="T89" fmla="*/ 128 h 769"/>
                  <a:gd name="T90" fmla="*/ 483 w 904"/>
                  <a:gd name="T91" fmla="*/ 13 h 769"/>
                  <a:gd name="T92" fmla="*/ 191 w 904"/>
                  <a:gd name="T93" fmla="*/ 23 h 769"/>
                  <a:gd name="T94" fmla="*/ 300 w 904"/>
                  <a:gd name="T95" fmla="*/ 103 h 769"/>
                  <a:gd name="T96" fmla="*/ 386 w 904"/>
                  <a:gd name="T97" fmla="*/ 386 h 769"/>
                  <a:gd name="T98" fmla="*/ 7 w 904"/>
                  <a:gd name="T99" fmla="*/ 714 h 769"/>
                  <a:gd name="T100" fmla="*/ 1 w 904"/>
                  <a:gd name="T101" fmla="*/ 755 h 769"/>
                  <a:gd name="T102" fmla="*/ 527 w 904"/>
                  <a:gd name="T103" fmla="*/ 740 h 769"/>
                  <a:gd name="T104" fmla="*/ 481 w 904"/>
                  <a:gd name="T105" fmla="*/ 580 h 769"/>
                  <a:gd name="T106" fmla="*/ 545 w 904"/>
                  <a:gd name="T107" fmla="*/ 504 h 769"/>
                  <a:gd name="T108" fmla="*/ 593 w 904"/>
                  <a:gd name="T109" fmla="*/ 512 h 769"/>
                  <a:gd name="T110" fmla="*/ 713 w 904"/>
                  <a:gd name="T111" fmla="*/ 659 h 769"/>
                  <a:gd name="T112" fmla="*/ 753 w 904"/>
                  <a:gd name="T113" fmla="*/ 466 h 769"/>
                  <a:gd name="T114" fmla="*/ 782 w 904"/>
                  <a:gd name="T115" fmla="*/ 373 h 769"/>
                  <a:gd name="T116" fmla="*/ 585 w 904"/>
                  <a:gd name="T117" fmla="*/ 100 h 769"/>
                  <a:gd name="T118" fmla="*/ 230 w 904"/>
                  <a:gd name="T119" fmla="*/ 14 h 769"/>
                  <a:gd name="T120" fmla="*/ 388 w 904"/>
                  <a:gd name="T121" fmla="*/ 41 h 769"/>
                  <a:gd name="T122" fmla="*/ 774 w 904"/>
                  <a:gd name="T123" fmla="*/ 16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4" h="769">
                    <a:moveTo>
                      <a:pt x="896" y="366"/>
                    </a:moveTo>
                    <a:cubicBezTo>
                      <a:pt x="899" y="373"/>
                      <a:pt x="901" y="382"/>
                      <a:pt x="901" y="390"/>
                    </a:cubicBezTo>
                    <a:cubicBezTo>
                      <a:pt x="898" y="398"/>
                      <a:pt x="904" y="409"/>
                      <a:pt x="897" y="415"/>
                    </a:cubicBezTo>
                    <a:cubicBezTo>
                      <a:pt x="894" y="414"/>
                      <a:pt x="894" y="414"/>
                      <a:pt x="894" y="414"/>
                    </a:cubicBezTo>
                    <a:cubicBezTo>
                      <a:pt x="888" y="420"/>
                      <a:pt x="880" y="426"/>
                      <a:pt x="872" y="425"/>
                    </a:cubicBezTo>
                    <a:cubicBezTo>
                      <a:pt x="864" y="430"/>
                      <a:pt x="863" y="441"/>
                      <a:pt x="859" y="449"/>
                    </a:cubicBezTo>
                    <a:cubicBezTo>
                      <a:pt x="852" y="463"/>
                      <a:pt x="839" y="477"/>
                      <a:pt x="822" y="478"/>
                    </a:cubicBezTo>
                    <a:cubicBezTo>
                      <a:pt x="816" y="478"/>
                      <a:pt x="809" y="474"/>
                      <a:pt x="803" y="479"/>
                    </a:cubicBezTo>
                    <a:cubicBezTo>
                      <a:pt x="803" y="484"/>
                      <a:pt x="799" y="490"/>
                      <a:pt x="803" y="495"/>
                    </a:cubicBezTo>
                    <a:cubicBezTo>
                      <a:pt x="806" y="503"/>
                      <a:pt x="812" y="509"/>
                      <a:pt x="812" y="518"/>
                    </a:cubicBezTo>
                    <a:cubicBezTo>
                      <a:pt x="817" y="540"/>
                      <a:pt x="807" y="560"/>
                      <a:pt x="795" y="576"/>
                    </a:cubicBezTo>
                    <a:cubicBezTo>
                      <a:pt x="788" y="593"/>
                      <a:pt x="776" y="610"/>
                      <a:pt x="758" y="617"/>
                    </a:cubicBezTo>
                    <a:cubicBezTo>
                      <a:pt x="750" y="621"/>
                      <a:pt x="741" y="614"/>
                      <a:pt x="733" y="617"/>
                    </a:cubicBezTo>
                    <a:cubicBezTo>
                      <a:pt x="733" y="626"/>
                      <a:pt x="737" y="634"/>
                      <a:pt x="736" y="644"/>
                    </a:cubicBezTo>
                    <a:cubicBezTo>
                      <a:pt x="734" y="660"/>
                      <a:pt x="722" y="674"/>
                      <a:pt x="707" y="681"/>
                    </a:cubicBezTo>
                    <a:cubicBezTo>
                      <a:pt x="699" y="686"/>
                      <a:pt x="691" y="683"/>
                      <a:pt x="682" y="683"/>
                    </a:cubicBezTo>
                    <a:cubicBezTo>
                      <a:pt x="666" y="690"/>
                      <a:pt x="666" y="690"/>
                      <a:pt x="666" y="690"/>
                    </a:cubicBezTo>
                    <a:cubicBezTo>
                      <a:pt x="648" y="695"/>
                      <a:pt x="623" y="696"/>
                      <a:pt x="608" y="681"/>
                    </a:cubicBezTo>
                    <a:cubicBezTo>
                      <a:pt x="602" y="677"/>
                      <a:pt x="600" y="669"/>
                      <a:pt x="594" y="666"/>
                    </a:cubicBezTo>
                    <a:cubicBezTo>
                      <a:pt x="585" y="669"/>
                      <a:pt x="589" y="680"/>
                      <a:pt x="587" y="687"/>
                    </a:cubicBezTo>
                    <a:cubicBezTo>
                      <a:pt x="584" y="695"/>
                      <a:pt x="586" y="705"/>
                      <a:pt x="579" y="711"/>
                    </a:cubicBezTo>
                    <a:cubicBezTo>
                      <a:pt x="575" y="723"/>
                      <a:pt x="565" y="731"/>
                      <a:pt x="557" y="739"/>
                    </a:cubicBezTo>
                    <a:cubicBezTo>
                      <a:pt x="542" y="748"/>
                      <a:pt x="527" y="756"/>
                      <a:pt x="510" y="759"/>
                    </a:cubicBezTo>
                    <a:cubicBezTo>
                      <a:pt x="482" y="767"/>
                      <a:pt x="456" y="766"/>
                      <a:pt x="427" y="757"/>
                    </a:cubicBezTo>
                    <a:cubicBezTo>
                      <a:pt x="417" y="751"/>
                      <a:pt x="405" y="746"/>
                      <a:pt x="398" y="735"/>
                    </a:cubicBezTo>
                    <a:cubicBezTo>
                      <a:pt x="395" y="719"/>
                      <a:pt x="414" y="710"/>
                      <a:pt x="408" y="694"/>
                    </a:cubicBezTo>
                    <a:cubicBezTo>
                      <a:pt x="407" y="693"/>
                      <a:pt x="406" y="690"/>
                      <a:pt x="404" y="691"/>
                    </a:cubicBezTo>
                    <a:cubicBezTo>
                      <a:pt x="402" y="694"/>
                      <a:pt x="402" y="700"/>
                      <a:pt x="400" y="703"/>
                    </a:cubicBezTo>
                    <a:cubicBezTo>
                      <a:pt x="392" y="716"/>
                      <a:pt x="376" y="718"/>
                      <a:pt x="364" y="717"/>
                    </a:cubicBezTo>
                    <a:cubicBezTo>
                      <a:pt x="356" y="717"/>
                      <a:pt x="351" y="712"/>
                      <a:pt x="344" y="715"/>
                    </a:cubicBezTo>
                    <a:cubicBezTo>
                      <a:pt x="335" y="725"/>
                      <a:pt x="333" y="740"/>
                      <a:pt x="339" y="753"/>
                    </a:cubicBezTo>
                    <a:cubicBezTo>
                      <a:pt x="335" y="757"/>
                      <a:pt x="338" y="765"/>
                      <a:pt x="332" y="767"/>
                    </a:cubicBezTo>
                    <a:cubicBezTo>
                      <a:pt x="284" y="766"/>
                      <a:pt x="242" y="768"/>
                      <a:pt x="194" y="767"/>
                    </a:cubicBezTo>
                    <a:cubicBezTo>
                      <a:pt x="132" y="766"/>
                      <a:pt x="67" y="769"/>
                      <a:pt x="5" y="768"/>
                    </a:cubicBezTo>
                    <a:cubicBezTo>
                      <a:pt x="1" y="767"/>
                      <a:pt x="1" y="767"/>
                      <a:pt x="1" y="767"/>
                    </a:cubicBezTo>
                    <a:cubicBezTo>
                      <a:pt x="1" y="766"/>
                      <a:pt x="1" y="765"/>
                      <a:pt x="1" y="765"/>
                    </a:cubicBezTo>
                    <a:cubicBezTo>
                      <a:pt x="126" y="764"/>
                      <a:pt x="126" y="764"/>
                      <a:pt x="126" y="764"/>
                    </a:cubicBezTo>
                    <a:cubicBezTo>
                      <a:pt x="269" y="763"/>
                      <a:pt x="269" y="763"/>
                      <a:pt x="269" y="763"/>
                    </a:cubicBezTo>
                    <a:cubicBezTo>
                      <a:pt x="326" y="762"/>
                      <a:pt x="326" y="762"/>
                      <a:pt x="326" y="762"/>
                    </a:cubicBezTo>
                    <a:cubicBezTo>
                      <a:pt x="330" y="761"/>
                      <a:pt x="330" y="757"/>
                      <a:pt x="332" y="755"/>
                    </a:cubicBezTo>
                    <a:cubicBezTo>
                      <a:pt x="326" y="741"/>
                      <a:pt x="328" y="725"/>
                      <a:pt x="337" y="713"/>
                    </a:cubicBezTo>
                    <a:cubicBezTo>
                      <a:pt x="340" y="709"/>
                      <a:pt x="346" y="703"/>
                      <a:pt x="351" y="709"/>
                    </a:cubicBezTo>
                    <a:cubicBezTo>
                      <a:pt x="365" y="714"/>
                      <a:pt x="380" y="714"/>
                      <a:pt x="391" y="705"/>
                    </a:cubicBezTo>
                    <a:cubicBezTo>
                      <a:pt x="395" y="699"/>
                      <a:pt x="400" y="693"/>
                      <a:pt x="399" y="685"/>
                    </a:cubicBezTo>
                    <a:cubicBezTo>
                      <a:pt x="399" y="683"/>
                      <a:pt x="395" y="682"/>
                      <a:pt x="397" y="680"/>
                    </a:cubicBezTo>
                    <a:cubicBezTo>
                      <a:pt x="405" y="683"/>
                      <a:pt x="405" y="683"/>
                      <a:pt x="405" y="683"/>
                    </a:cubicBezTo>
                    <a:cubicBezTo>
                      <a:pt x="411" y="687"/>
                      <a:pt x="416" y="696"/>
                      <a:pt x="415" y="703"/>
                    </a:cubicBezTo>
                    <a:cubicBezTo>
                      <a:pt x="416" y="715"/>
                      <a:pt x="400" y="721"/>
                      <a:pt x="405" y="734"/>
                    </a:cubicBezTo>
                    <a:cubicBezTo>
                      <a:pt x="422" y="752"/>
                      <a:pt x="447" y="759"/>
                      <a:pt x="472" y="759"/>
                    </a:cubicBezTo>
                    <a:cubicBezTo>
                      <a:pt x="513" y="758"/>
                      <a:pt x="559" y="745"/>
                      <a:pt x="577" y="705"/>
                    </a:cubicBezTo>
                    <a:cubicBezTo>
                      <a:pt x="583" y="691"/>
                      <a:pt x="582" y="675"/>
                      <a:pt x="584" y="658"/>
                    </a:cubicBezTo>
                    <a:cubicBezTo>
                      <a:pt x="588" y="651"/>
                      <a:pt x="592" y="663"/>
                      <a:pt x="598" y="660"/>
                    </a:cubicBezTo>
                    <a:cubicBezTo>
                      <a:pt x="603" y="661"/>
                      <a:pt x="603" y="665"/>
                      <a:pt x="605" y="668"/>
                    </a:cubicBezTo>
                    <a:cubicBezTo>
                      <a:pt x="615" y="685"/>
                      <a:pt x="633" y="688"/>
                      <a:pt x="651" y="687"/>
                    </a:cubicBezTo>
                    <a:cubicBezTo>
                      <a:pt x="665" y="689"/>
                      <a:pt x="674" y="675"/>
                      <a:pt x="689" y="678"/>
                    </a:cubicBezTo>
                    <a:cubicBezTo>
                      <a:pt x="703" y="680"/>
                      <a:pt x="714" y="669"/>
                      <a:pt x="724" y="660"/>
                    </a:cubicBezTo>
                    <a:cubicBezTo>
                      <a:pt x="732" y="649"/>
                      <a:pt x="732" y="633"/>
                      <a:pt x="726" y="620"/>
                    </a:cubicBezTo>
                    <a:cubicBezTo>
                      <a:pt x="725" y="617"/>
                      <a:pt x="727" y="613"/>
                      <a:pt x="729" y="610"/>
                    </a:cubicBezTo>
                    <a:cubicBezTo>
                      <a:pt x="738" y="609"/>
                      <a:pt x="751" y="616"/>
                      <a:pt x="761" y="609"/>
                    </a:cubicBezTo>
                    <a:cubicBezTo>
                      <a:pt x="774" y="602"/>
                      <a:pt x="782" y="590"/>
                      <a:pt x="787" y="576"/>
                    </a:cubicBezTo>
                    <a:cubicBezTo>
                      <a:pt x="794" y="569"/>
                      <a:pt x="800" y="560"/>
                      <a:pt x="803" y="551"/>
                    </a:cubicBezTo>
                    <a:cubicBezTo>
                      <a:pt x="811" y="533"/>
                      <a:pt x="807" y="510"/>
                      <a:pt x="797" y="495"/>
                    </a:cubicBezTo>
                    <a:cubicBezTo>
                      <a:pt x="799" y="487"/>
                      <a:pt x="796" y="476"/>
                      <a:pt x="802" y="470"/>
                    </a:cubicBezTo>
                    <a:cubicBezTo>
                      <a:pt x="812" y="471"/>
                      <a:pt x="823" y="473"/>
                      <a:pt x="833" y="468"/>
                    </a:cubicBezTo>
                    <a:cubicBezTo>
                      <a:pt x="851" y="459"/>
                      <a:pt x="858" y="441"/>
                      <a:pt x="862" y="423"/>
                    </a:cubicBezTo>
                    <a:cubicBezTo>
                      <a:pt x="866" y="421"/>
                      <a:pt x="869" y="420"/>
                      <a:pt x="873" y="420"/>
                    </a:cubicBezTo>
                    <a:cubicBezTo>
                      <a:pt x="883" y="419"/>
                      <a:pt x="890" y="410"/>
                      <a:pt x="893" y="402"/>
                    </a:cubicBezTo>
                    <a:cubicBezTo>
                      <a:pt x="895" y="390"/>
                      <a:pt x="898" y="375"/>
                      <a:pt x="888" y="367"/>
                    </a:cubicBezTo>
                    <a:cubicBezTo>
                      <a:pt x="880" y="360"/>
                      <a:pt x="870" y="353"/>
                      <a:pt x="860" y="356"/>
                    </a:cubicBezTo>
                    <a:cubicBezTo>
                      <a:pt x="853" y="353"/>
                      <a:pt x="862" y="347"/>
                      <a:pt x="861" y="342"/>
                    </a:cubicBezTo>
                    <a:cubicBezTo>
                      <a:pt x="860" y="335"/>
                      <a:pt x="858" y="328"/>
                      <a:pt x="853" y="323"/>
                    </a:cubicBezTo>
                    <a:cubicBezTo>
                      <a:pt x="841" y="310"/>
                      <a:pt x="822" y="303"/>
                      <a:pt x="806" y="307"/>
                    </a:cubicBezTo>
                    <a:cubicBezTo>
                      <a:pt x="801" y="305"/>
                      <a:pt x="797" y="300"/>
                      <a:pt x="794" y="296"/>
                    </a:cubicBezTo>
                    <a:cubicBezTo>
                      <a:pt x="797" y="288"/>
                      <a:pt x="793" y="280"/>
                      <a:pt x="789" y="274"/>
                    </a:cubicBezTo>
                    <a:cubicBezTo>
                      <a:pt x="795" y="253"/>
                      <a:pt x="795" y="253"/>
                      <a:pt x="795" y="253"/>
                    </a:cubicBezTo>
                    <a:cubicBezTo>
                      <a:pt x="794" y="244"/>
                      <a:pt x="793" y="233"/>
                      <a:pt x="788" y="225"/>
                    </a:cubicBezTo>
                    <a:cubicBezTo>
                      <a:pt x="798" y="212"/>
                      <a:pt x="792" y="195"/>
                      <a:pt x="786" y="182"/>
                    </a:cubicBezTo>
                    <a:cubicBezTo>
                      <a:pt x="787" y="181"/>
                      <a:pt x="788" y="181"/>
                      <a:pt x="789" y="181"/>
                    </a:cubicBezTo>
                    <a:cubicBezTo>
                      <a:pt x="791" y="181"/>
                      <a:pt x="792" y="182"/>
                      <a:pt x="791" y="184"/>
                    </a:cubicBezTo>
                    <a:cubicBezTo>
                      <a:pt x="800" y="194"/>
                      <a:pt x="800" y="209"/>
                      <a:pt x="798" y="221"/>
                    </a:cubicBezTo>
                    <a:cubicBezTo>
                      <a:pt x="793" y="228"/>
                      <a:pt x="800" y="234"/>
                      <a:pt x="800" y="241"/>
                    </a:cubicBezTo>
                    <a:cubicBezTo>
                      <a:pt x="807" y="256"/>
                      <a:pt x="791" y="269"/>
                      <a:pt x="800" y="282"/>
                    </a:cubicBezTo>
                    <a:cubicBezTo>
                      <a:pt x="803" y="288"/>
                      <a:pt x="796" y="299"/>
                      <a:pt x="805" y="301"/>
                    </a:cubicBezTo>
                    <a:cubicBezTo>
                      <a:pt x="827" y="299"/>
                      <a:pt x="850" y="308"/>
                      <a:pt x="863" y="328"/>
                    </a:cubicBezTo>
                    <a:cubicBezTo>
                      <a:pt x="870" y="334"/>
                      <a:pt x="865" y="343"/>
                      <a:pt x="868" y="349"/>
                    </a:cubicBezTo>
                    <a:cubicBezTo>
                      <a:pt x="876" y="349"/>
                      <a:pt x="881" y="355"/>
                      <a:pt x="887" y="358"/>
                    </a:cubicBezTo>
                    <a:cubicBezTo>
                      <a:pt x="891" y="360"/>
                      <a:pt x="891" y="366"/>
                      <a:pt x="896" y="366"/>
                    </a:cubicBezTo>
                    <a:close/>
                    <a:moveTo>
                      <a:pt x="878" y="367"/>
                    </a:moveTo>
                    <a:cubicBezTo>
                      <a:pt x="871" y="364"/>
                      <a:pt x="864" y="359"/>
                      <a:pt x="858" y="364"/>
                    </a:cubicBezTo>
                    <a:cubicBezTo>
                      <a:pt x="849" y="365"/>
                      <a:pt x="844" y="373"/>
                      <a:pt x="841" y="380"/>
                    </a:cubicBezTo>
                    <a:cubicBezTo>
                      <a:pt x="840" y="388"/>
                      <a:pt x="839" y="395"/>
                      <a:pt x="843" y="401"/>
                    </a:cubicBezTo>
                    <a:cubicBezTo>
                      <a:pt x="850" y="408"/>
                      <a:pt x="859" y="418"/>
                      <a:pt x="871" y="414"/>
                    </a:cubicBezTo>
                    <a:cubicBezTo>
                      <a:pt x="880" y="410"/>
                      <a:pt x="887" y="400"/>
                      <a:pt x="888" y="390"/>
                    </a:cubicBezTo>
                    <a:cubicBezTo>
                      <a:pt x="886" y="382"/>
                      <a:pt x="885" y="372"/>
                      <a:pt x="878" y="367"/>
                    </a:cubicBezTo>
                    <a:close/>
                    <a:moveTo>
                      <a:pt x="875" y="374"/>
                    </a:moveTo>
                    <a:cubicBezTo>
                      <a:pt x="869" y="368"/>
                      <a:pt x="861" y="371"/>
                      <a:pt x="854" y="374"/>
                    </a:cubicBezTo>
                    <a:cubicBezTo>
                      <a:pt x="849" y="380"/>
                      <a:pt x="847" y="389"/>
                      <a:pt x="850" y="397"/>
                    </a:cubicBezTo>
                    <a:cubicBezTo>
                      <a:pt x="852" y="402"/>
                      <a:pt x="858" y="405"/>
                      <a:pt x="863" y="406"/>
                    </a:cubicBezTo>
                    <a:cubicBezTo>
                      <a:pt x="868" y="406"/>
                      <a:pt x="872" y="404"/>
                      <a:pt x="874" y="402"/>
                    </a:cubicBezTo>
                    <a:cubicBezTo>
                      <a:pt x="882" y="394"/>
                      <a:pt x="878" y="383"/>
                      <a:pt x="875" y="374"/>
                    </a:cubicBezTo>
                    <a:close/>
                    <a:moveTo>
                      <a:pt x="837" y="437"/>
                    </a:moveTo>
                    <a:cubicBezTo>
                      <a:pt x="822" y="430"/>
                      <a:pt x="822" y="413"/>
                      <a:pt x="810" y="404"/>
                    </a:cubicBezTo>
                    <a:cubicBezTo>
                      <a:pt x="803" y="400"/>
                      <a:pt x="796" y="399"/>
                      <a:pt x="789" y="403"/>
                    </a:cubicBezTo>
                    <a:cubicBezTo>
                      <a:pt x="781" y="400"/>
                      <a:pt x="771" y="397"/>
                      <a:pt x="762" y="397"/>
                    </a:cubicBezTo>
                    <a:cubicBezTo>
                      <a:pt x="755" y="399"/>
                      <a:pt x="748" y="402"/>
                      <a:pt x="743" y="408"/>
                    </a:cubicBezTo>
                    <a:cubicBezTo>
                      <a:pt x="740" y="410"/>
                      <a:pt x="736" y="405"/>
                      <a:pt x="735" y="403"/>
                    </a:cubicBezTo>
                    <a:cubicBezTo>
                      <a:pt x="728" y="399"/>
                      <a:pt x="717" y="393"/>
                      <a:pt x="719" y="384"/>
                    </a:cubicBezTo>
                    <a:cubicBezTo>
                      <a:pt x="726" y="375"/>
                      <a:pt x="734" y="370"/>
                      <a:pt x="742" y="362"/>
                    </a:cubicBezTo>
                    <a:cubicBezTo>
                      <a:pt x="752" y="369"/>
                      <a:pt x="761" y="374"/>
                      <a:pt x="773" y="371"/>
                    </a:cubicBezTo>
                    <a:cubicBezTo>
                      <a:pt x="780" y="364"/>
                      <a:pt x="780" y="364"/>
                      <a:pt x="780" y="364"/>
                    </a:cubicBezTo>
                    <a:cubicBezTo>
                      <a:pt x="786" y="363"/>
                      <a:pt x="789" y="368"/>
                      <a:pt x="794" y="368"/>
                    </a:cubicBezTo>
                    <a:cubicBezTo>
                      <a:pt x="806" y="368"/>
                      <a:pt x="820" y="366"/>
                      <a:pt x="824" y="354"/>
                    </a:cubicBezTo>
                    <a:cubicBezTo>
                      <a:pt x="827" y="347"/>
                      <a:pt x="834" y="340"/>
                      <a:pt x="842" y="337"/>
                    </a:cubicBezTo>
                    <a:cubicBezTo>
                      <a:pt x="838" y="328"/>
                      <a:pt x="828" y="328"/>
                      <a:pt x="821" y="324"/>
                    </a:cubicBezTo>
                    <a:cubicBezTo>
                      <a:pt x="813" y="323"/>
                      <a:pt x="804" y="323"/>
                      <a:pt x="797" y="328"/>
                    </a:cubicBezTo>
                    <a:cubicBezTo>
                      <a:pt x="793" y="327"/>
                      <a:pt x="795" y="322"/>
                      <a:pt x="793" y="319"/>
                    </a:cubicBezTo>
                    <a:cubicBezTo>
                      <a:pt x="788" y="310"/>
                      <a:pt x="777" y="311"/>
                      <a:pt x="769" y="311"/>
                    </a:cubicBezTo>
                    <a:cubicBezTo>
                      <a:pt x="763" y="311"/>
                      <a:pt x="758" y="315"/>
                      <a:pt x="754" y="319"/>
                    </a:cubicBezTo>
                    <a:cubicBezTo>
                      <a:pt x="751" y="326"/>
                      <a:pt x="752" y="333"/>
                      <a:pt x="756" y="339"/>
                    </a:cubicBezTo>
                    <a:cubicBezTo>
                      <a:pt x="758" y="341"/>
                      <a:pt x="761" y="342"/>
                      <a:pt x="763" y="341"/>
                    </a:cubicBezTo>
                    <a:cubicBezTo>
                      <a:pt x="766" y="337"/>
                      <a:pt x="767" y="332"/>
                      <a:pt x="771" y="332"/>
                    </a:cubicBezTo>
                    <a:cubicBezTo>
                      <a:pt x="774" y="331"/>
                      <a:pt x="778" y="334"/>
                      <a:pt x="778" y="337"/>
                    </a:cubicBezTo>
                    <a:cubicBezTo>
                      <a:pt x="779" y="342"/>
                      <a:pt x="776" y="344"/>
                      <a:pt x="773" y="347"/>
                    </a:cubicBezTo>
                    <a:cubicBezTo>
                      <a:pt x="768" y="350"/>
                      <a:pt x="762" y="349"/>
                      <a:pt x="757" y="348"/>
                    </a:cubicBezTo>
                    <a:cubicBezTo>
                      <a:pt x="746" y="346"/>
                      <a:pt x="745" y="334"/>
                      <a:pt x="743" y="326"/>
                    </a:cubicBezTo>
                    <a:cubicBezTo>
                      <a:pt x="735" y="321"/>
                      <a:pt x="727" y="312"/>
                      <a:pt x="717" y="310"/>
                    </a:cubicBezTo>
                    <a:cubicBezTo>
                      <a:pt x="706" y="309"/>
                      <a:pt x="697" y="313"/>
                      <a:pt x="693" y="322"/>
                    </a:cubicBezTo>
                    <a:cubicBezTo>
                      <a:pt x="691" y="328"/>
                      <a:pt x="690" y="337"/>
                      <a:pt x="695" y="342"/>
                    </a:cubicBezTo>
                    <a:cubicBezTo>
                      <a:pt x="697" y="344"/>
                      <a:pt x="701" y="344"/>
                      <a:pt x="704" y="342"/>
                    </a:cubicBezTo>
                    <a:cubicBezTo>
                      <a:pt x="706" y="339"/>
                      <a:pt x="707" y="336"/>
                      <a:pt x="711" y="337"/>
                    </a:cubicBezTo>
                    <a:cubicBezTo>
                      <a:pt x="713" y="337"/>
                      <a:pt x="715" y="339"/>
                      <a:pt x="716" y="341"/>
                    </a:cubicBezTo>
                    <a:cubicBezTo>
                      <a:pt x="716" y="346"/>
                      <a:pt x="712" y="350"/>
                      <a:pt x="708" y="352"/>
                    </a:cubicBezTo>
                    <a:cubicBezTo>
                      <a:pt x="703" y="356"/>
                      <a:pt x="697" y="353"/>
                      <a:pt x="691" y="353"/>
                    </a:cubicBezTo>
                    <a:cubicBezTo>
                      <a:pt x="681" y="348"/>
                      <a:pt x="682" y="336"/>
                      <a:pt x="680" y="326"/>
                    </a:cubicBezTo>
                    <a:cubicBezTo>
                      <a:pt x="683" y="315"/>
                      <a:pt x="693" y="303"/>
                      <a:pt x="706" y="302"/>
                    </a:cubicBezTo>
                    <a:cubicBezTo>
                      <a:pt x="715" y="289"/>
                      <a:pt x="707" y="273"/>
                      <a:pt x="709" y="258"/>
                    </a:cubicBezTo>
                    <a:cubicBezTo>
                      <a:pt x="712" y="250"/>
                      <a:pt x="713" y="239"/>
                      <a:pt x="723" y="236"/>
                    </a:cubicBezTo>
                    <a:cubicBezTo>
                      <a:pt x="729" y="234"/>
                      <a:pt x="734" y="235"/>
                      <a:pt x="740" y="238"/>
                    </a:cubicBezTo>
                    <a:cubicBezTo>
                      <a:pt x="751" y="244"/>
                      <a:pt x="750" y="258"/>
                      <a:pt x="750" y="268"/>
                    </a:cubicBezTo>
                    <a:cubicBezTo>
                      <a:pt x="757" y="272"/>
                      <a:pt x="766" y="271"/>
                      <a:pt x="772" y="267"/>
                    </a:cubicBezTo>
                    <a:cubicBezTo>
                      <a:pt x="779" y="258"/>
                      <a:pt x="781" y="246"/>
                      <a:pt x="777" y="235"/>
                    </a:cubicBezTo>
                    <a:cubicBezTo>
                      <a:pt x="772" y="233"/>
                      <a:pt x="773" y="228"/>
                      <a:pt x="771" y="225"/>
                    </a:cubicBezTo>
                    <a:cubicBezTo>
                      <a:pt x="776" y="218"/>
                      <a:pt x="779" y="208"/>
                      <a:pt x="776" y="199"/>
                    </a:cubicBezTo>
                    <a:cubicBezTo>
                      <a:pt x="774" y="189"/>
                      <a:pt x="766" y="184"/>
                      <a:pt x="757" y="180"/>
                    </a:cubicBezTo>
                    <a:cubicBezTo>
                      <a:pt x="751" y="179"/>
                      <a:pt x="744" y="176"/>
                      <a:pt x="738" y="180"/>
                    </a:cubicBezTo>
                    <a:cubicBezTo>
                      <a:pt x="733" y="185"/>
                      <a:pt x="732" y="191"/>
                      <a:pt x="734" y="197"/>
                    </a:cubicBezTo>
                    <a:cubicBezTo>
                      <a:pt x="736" y="200"/>
                      <a:pt x="738" y="204"/>
                      <a:pt x="740" y="204"/>
                    </a:cubicBezTo>
                    <a:cubicBezTo>
                      <a:pt x="744" y="202"/>
                      <a:pt x="748" y="200"/>
                      <a:pt x="752" y="203"/>
                    </a:cubicBezTo>
                    <a:cubicBezTo>
                      <a:pt x="756" y="206"/>
                      <a:pt x="753" y="210"/>
                      <a:pt x="752" y="213"/>
                    </a:cubicBezTo>
                    <a:cubicBezTo>
                      <a:pt x="748" y="217"/>
                      <a:pt x="742" y="218"/>
                      <a:pt x="737" y="216"/>
                    </a:cubicBezTo>
                    <a:cubicBezTo>
                      <a:pt x="728" y="211"/>
                      <a:pt x="723" y="201"/>
                      <a:pt x="723" y="191"/>
                    </a:cubicBezTo>
                    <a:cubicBezTo>
                      <a:pt x="722" y="185"/>
                      <a:pt x="732" y="179"/>
                      <a:pt x="723" y="173"/>
                    </a:cubicBezTo>
                    <a:cubicBezTo>
                      <a:pt x="718" y="170"/>
                      <a:pt x="715" y="166"/>
                      <a:pt x="709" y="164"/>
                    </a:cubicBezTo>
                    <a:cubicBezTo>
                      <a:pt x="704" y="167"/>
                      <a:pt x="699" y="166"/>
                      <a:pt x="695" y="166"/>
                    </a:cubicBezTo>
                    <a:cubicBezTo>
                      <a:pt x="688" y="163"/>
                      <a:pt x="680" y="160"/>
                      <a:pt x="680" y="151"/>
                    </a:cubicBezTo>
                    <a:cubicBezTo>
                      <a:pt x="678" y="147"/>
                      <a:pt x="679" y="143"/>
                      <a:pt x="681" y="139"/>
                    </a:cubicBezTo>
                    <a:cubicBezTo>
                      <a:pt x="682" y="136"/>
                      <a:pt x="686" y="134"/>
                      <a:pt x="688" y="136"/>
                    </a:cubicBezTo>
                    <a:cubicBezTo>
                      <a:pt x="693" y="141"/>
                      <a:pt x="684" y="147"/>
                      <a:pt x="690" y="152"/>
                    </a:cubicBezTo>
                    <a:cubicBezTo>
                      <a:pt x="693" y="156"/>
                      <a:pt x="699" y="157"/>
                      <a:pt x="703" y="156"/>
                    </a:cubicBezTo>
                    <a:cubicBezTo>
                      <a:pt x="709" y="155"/>
                      <a:pt x="714" y="151"/>
                      <a:pt x="716" y="145"/>
                    </a:cubicBezTo>
                    <a:cubicBezTo>
                      <a:pt x="718" y="133"/>
                      <a:pt x="711" y="121"/>
                      <a:pt x="701" y="113"/>
                    </a:cubicBezTo>
                    <a:cubicBezTo>
                      <a:pt x="694" y="110"/>
                      <a:pt x="688" y="107"/>
                      <a:pt x="682" y="112"/>
                    </a:cubicBezTo>
                    <a:cubicBezTo>
                      <a:pt x="679" y="113"/>
                      <a:pt x="676" y="113"/>
                      <a:pt x="674" y="112"/>
                    </a:cubicBezTo>
                    <a:cubicBezTo>
                      <a:pt x="670" y="106"/>
                      <a:pt x="668" y="99"/>
                      <a:pt x="661" y="96"/>
                    </a:cubicBezTo>
                    <a:cubicBezTo>
                      <a:pt x="648" y="91"/>
                      <a:pt x="632" y="94"/>
                      <a:pt x="623" y="105"/>
                    </a:cubicBezTo>
                    <a:cubicBezTo>
                      <a:pt x="620" y="109"/>
                      <a:pt x="620" y="115"/>
                      <a:pt x="621" y="120"/>
                    </a:cubicBezTo>
                    <a:cubicBezTo>
                      <a:pt x="627" y="132"/>
                      <a:pt x="638" y="120"/>
                      <a:pt x="646" y="127"/>
                    </a:cubicBezTo>
                    <a:cubicBezTo>
                      <a:pt x="653" y="130"/>
                      <a:pt x="660" y="137"/>
                      <a:pt x="660" y="146"/>
                    </a:cubicBezTo>
                    <a:cubicBezTo>
                      <a:pt x="658" y="153"/>
                      <a:pt x="656" y="160"/>
                      <a:pt x="650" y="163"/>
                    </a:cubicBezTo>
                    <a:cubicBezTo>
                      <a:pt x="636" y="166"/>
                      <a:pt x="618" y="170"/>
                      <a:pt x="612" y="186"/>
                    </a:cubicBezTo>
                    <a:cubicBezTo>
                      <a:pt x="613" y="195"/>
                      <a:pt x="620" y="201"/>
                      <a:pt x="617" y="210"/>
                    </a:cubicBezTo>
                    <a:cubicBezTo>
                      <a:pt x="616" y="214"/>
                      <a:pt x="614" y="218"/>
                      <a:pt x="609" y="220"/>
                    </a:cubicBezTo>
                    <a:cubicBezTo>
                      <a:pt x="606" y="220"/>
                      <a:pt x="601" y="220"/>
                      <a:pt x="600" y="216"/>
                    </a:cubicBezTo>
                    <a:cubicBezTo>
                      <a:pt x="600" y="208"/>
                      <a:pt x="611" y="204"/>
                      <a:pt x="605" y="196"/>
                    </a:cubicBezTo>
                    <a:cubicBezTo>
                      <a:pt x="602" y="191"/>
                      <a:pt x="596" y="191"/>
                      <a:pt x="592" y="193"/>
                    </a:cubicBezTo>
                    <a:cubicBezTo>
                      <a:pt x="584" y="193"/>
                      <a:pt x="576" y="200"/>
                      <a:pt x="574" y="208"/>
                    </a:cubicBezTo>
                    <a:cubicBezTo>
                      <a:pt x="571" y="215"/>
                      <a:pt x="571" y="225"/>
                      <a:pt x="575" y="232"/>
                    </a:cubicBezTo>
                    <a:cubicBezTo>
                      <a:pt x="581" y="240"/>
                      <a:pt x="589" y="247"/>
                      <a:pt x="598" y="249"/>
                    </a:cubicBezTo>
                    <a:cubicBezTo>
                      <a:pt x="605" y="249"/>
                      <a:pt x="612" y="244"/>
                      <a:pt x="619" y="246"/>
                    </a:cubicBezTo>
                    <a:cubicBezTo>
                      <a:pt x="624" y="254"/>
                      <a:pt x="632" y="257"/>
                      <a:pt x="641" y="256"/>
                    </a:cubicBezTo>
                    <a:cubicBezTo>
                      <a:pt x="646" y="255"/>
                      <a:pt x="650" y="250"/>
                      <a:pt x="651" y="245"/>
                    </a:cubicBezTo>
                    <a:cubicBezTo>
                      <a:pt x="656" y="237"/>
                      <a:pt x="646" y="236"/>
                      <a:pt x="643" y="232"/>
                    </a:cubicBezTo>
                    <a:cubicBezTo>
                      <a:pt x="637" y="226"/>
                      <a:pt x="635" y="217"/>
                      <a:pt x="638" y="209"/>
                    </a:cubicBezTo>
                    <a:cubicBezTo>
                      <a:pt x="640" y="201"/>
                      <a:pt x="648" y="197"/>
                      <a:pt x="657" y="196"/>
                    </a:cubicBezTo>
                    <a:cubicBezTo>
                      <a:pt x="665" y="196"/>
                      <a:pt x="673" y="201"/>
                      <a:pt x="680" y="206"/>
                    </a:cubicBezTo>
                    <a:cubicBezTo>
                      <a:pt x="692" y="229"/>
                      <a:pt x="690" y="260"/>
                      <a:pt x="678" y="282"/>
                    </a:cubicBezTo>
                    <a:cubicBezTo>
                      <a:pt x="670" y="293"/>
                      <a:pt x="660" y="303"/>
                      <a:pt x="646" y="307"/>
                    </a:cubicBezTo>
                    <a:cubicBezTo>
                      <a:pt x="634" y="310"/>
                      <a:pt x="620" y="311"/>
                      <a:pt x="607" y="309"/>
                    </a:cubicBezTo>
                    <a:cubicBezTo>
                      <a:pt x="600" y="311"/>
                      <a:pt x="594" y="311"/>
                      <a:pt x="586" y="308"/>
                    </a:cubicBezTo>
                    <a:cubicBezTo>
                      <a:pt x="578" y="291"/>
                      <a:pt x="560" y="273"/>
                      <a:pt x="540" y="272"/>
                    </a:cubicBezTo>
                    <a:cubicBezTo>
                      <a:pt x="522" y="272"/>
                      <a:pt x="505" y="277"/>
                      <a:pt x="489" y="283"/>
                    </a:cubicBezTo>
                    <a:cubicBezTo>
                      <a:pt x="475" y="289"/>
                      <a:pt x="459" y="289"/>
                      <a:pt x="446" y="281"/>
                    </a:cubicBezTo>
                    <a:cubicBezTo>
                      <a:pt x="434" y="274"/>
                      <a:pt x="424" y="261"/>
                      <a:pt x="421" y="249"/>
                    </a:cubicBezTo>
                    <a:cubicBezTo>
                      <a:pt x="417" y="238"/>
                      <a:pt x="419" y="226"/>
                      <a:pt x="419" y="215"/>
                    </a:cubicBezTo>
                    <a:cubicBezTo>
                      <a:pt x="407" y="200"/>
                      <a:pt x="393" y="182"/>
                      <a:pt x="401" y="161"/>
                    </a:cubicBezTo>
                    <a:cubicBezTo>
                      <a:pt x="404" y="147"/>
                      <a:pt x="415" y="138"/>
                      <a:pt x="425" y="127"/>
                    </a:cubicBezTo>
                    <a:cubicBezTo>
                      <a:pt x="444" y="115"/>
                      <a:pt x="468" y="97"/>
                      <a:pt x="464" y="72"/>
                    </a:cubicBezTo>
                    <a:cubicBezTo>
                      <a:pt x="463" y="66"/>
                      <a:pt x="457" y="60"/>
                      <a:pt x="461" y="53"/>
                    </a:cubicBezTo>
                    <a:cubicBezTo>
                      <a:pt x="472" y="47"/>
                      <a:pt x="489" y="49"/>
                      <a:pt x="500" y="53"/>
                    </a:cubicBezTo>
                    <a:cubicBezTo>
                      <a:pt x="519" y="62"/>
                      <a:pt x="540" y="77"/>
                      <a:pt x="541" y="100"/>
                    </a:cubicBezTo>
                    <a:cubicBezTo>
                      <a:pt x="543" y="107"/>
                      <a:pt x="535" y="113"/>
                      <a:pt x="541" y="119"/>
                    </a:cubicBezTo>
                    <a:cubicBezTo>
                      <a:pt x="552" y="130"/>
                      <a:pt x="555" y="145"/>
                      <a:pt x="550" y="159"/>
                    </a:cubicBezTo>
                    <a:cubicBezTo>
                      <a:pt x="550" y="168"/>
                      <a:pt x="540" y="173"/>
                      <a:pt x="538" y="180"/>
                    </a:cubicBezTo>
                    <a:cubicBezTo>
                      <a:pt x="537" y="192"/>
                      <a:pt x="534" y="204"/>
                      <a:pt x="524" y="211"/>
                    </a:cubicBezTo>
                    <a:cubicBezTo>
                      <a:pt x="516" y="215"/>
                      <a:pt x="508" y="220"/>
                      <a:pt x="499" y="217"/>
                    </a:cubicBezTo>
                    <a:cubicBezTo>
                      <a:pt x="489" y="213"/>
                      <a:pt x="479" y="203"/>
                      <a:pt x="478" y="193"/>
                    </a:cubicBezTo>
                    <a:cubicBezTo>
                      <a:pt x="477" y="184"/>
                      <a:pt x="482" y="179"/>
                      <a:pt x="484" y="173"/>
                    </a:cubicBezTo>
                    <a:cubicBezTo>
                      <a:pt x="493" y="166"/>
                      <a:pt x="501" y="180"/>
                      <a:pt x="511" y="171"/>
                    </a:cubicBezTo>
                    <a:cubicBezTo>
                      <a:pt x="516" y="167"/>
                      <a:pt x="515" y="159"/>
                      <a:pt x="515" y="154"/>
                    </a:cubicBezTo>
                    <a:cubicBezTo>
                      <a:pt x="509" y="139"/>
                      <a:pt x="509" y="139"/>
                      <a:pt x="509" y="139"/>
                    </a:cubicBezTo>
                    <a:cubicBezTo>
                      <a:pt x="500" y="132"/>
                      <a:pt x="487" y="129"/>
                      <a:pt x="475" y="133"/>
                    </a:cubicBezTo>
                    <a:cubicBezTo>
                      <a:pt x="454" y="139"/>
                      <a:pt x="451" y="163"/>
                      <a:pt x="445" y="180"/>
                    </a:cubicBezTo>
                    <a:cubicBezTo>
                      <a:pt x="444" y="199"/>
                      <a:pt x="451" y="216"/>
                      <a:pt x="462" y="231"/>
                    </a:cubicBezTo>
                    <a:cubicBezTo>
                      <a:pt x="477" y="247"/>
                      <a:pt x="499" y="258"/>
                      <a:pt x="521" y="252"/>
                    </a:cubicBezTo>
                    <a:cubicBezTo>
                      <a:pt x="540" y="245"/>
                      <a:pt x="557" y="227"/>
                      <a:pt x="560" y="208"/>
                    </a:cubicBezTo>
                    <a:cubicBezTo>
                      <a:pt x="561" y="201"/>
                      <a:pt x="561" y="193"/>
                      <a:pt x="559" y="186"/>
                    </a:cubicBezTo>
                    <a:cubicBezTo>
                      <a:pt x="560" y="183"/>
                      <a:pt x="565" y="183"/>
                      <a:pt x="567" y="180"/>
                    </a:cubicBezTo>
                    <a:cubicBezTo>
                      <a:pt x="576" y="169"/>
                      <a:pt x="585" y="154"/>
                      <a:pt x="580" y="139"/>
                    </a:cubicBezTo>
                    <a:cubicBezTo>
                      <a:pt x="577" y="130"/>
                      <a:pt x="574" y="121"/>
                      <a:pt x="568" y="114"/>
                    </a:cubicBezTo>
                    <a:cubicBezTo>
                      <a:pt x="567" y="92"/>
                      <a:pt x="567" y="92"/>
                      <a:pt x="567" y="92"/>
                    </a:cubicBezTo>
                    <a:cubicBezTo>
                      <a:pt x="565" y="63"/>
                      <a:pt x="543" y="36"/>
                      <a:pt x="516" y="26"/>
                    </a:cubicBezTo>
                    <a:cubicBezTo>
                      <a:pt x="506" y="23"/>
                      <a:pt x="495" y="20"/>
                      <a:pt x="485" y="19"/>
                    </a:cubicBezTo>
                    <a:cubicBezTo>
                      <a:pt x="468" y="19"/>
                      <a:pt x="452" y="23"/>
                      <a:pt x="436" y="28"/>
                    </a:cubicBezTo>
                    <a:cubicBezTo>
                      <a:pt x="429" y="32"/>
                      <a:pt x="422" y="36"/>
                      <a:pt x="416" y="42"/>
                    </a:cubicBezTo>
                    <a:cubicBezTo>
                      <a:pt x="415" y="46"/>
                      <a:pt x="420" y="45"/>
                      <a:pt x="422" y="47"/>
                    </a:cubicBezTo>
                    <a:cubicBezTo>
                      <a:pt x="431" y="55"/>
                      <a:pt x="434" y="68"/>
                      <a:pt x="430" y="79"/>
                    </a:cubicBezTo>
                    <a:cubicBezTo>
                      <a:pt x="423" y="106"/>
                      <a:pt x="392" y="105"/>
                      <a:pt x="380" y="127"/>
                    </a:cubicBezTo>
                    <a:cubicBezTo>
                      <a:pt x="373" y="133"/>
                      <a:pt x="369" y="141"/>
                      <a:pt x="365" y="149"/>
                    </a:cubicBezTo>
                    <a:cubicBezTo>
                      <a:pt x="365" y="158"/>
                      <a:pt x="359" y="165"/>
                      <a:pt x="362" y="173"/>
                    </a:cubicBezTo>
                    <a:cubicBezTo>
                      <a:pt x="362" y="188"/>
                      <a:pt x="369" y="203"/>
                      <a:pt x="378" y="214"/>
                    </a:cubicBezTo>
                    <a:cubicBezTo>
                      <a:pt x="383" y="219"/>
                      <a:pt x="392" y="222"/>
                      <a:pt x="390" y="231"/>
                    </a:cubicBezTo>
                    <a:cubicBezTo>
                      <a:pt x="383" y="249"/>
                      <a:pt x="386" y="269"/>
                      <a:pt x="398" y="284"/>
                    </a:cubicBezTo>
                    <a:cubicBezTo>
                      <a:pt x="408" y="296"/>
                      <a:pt x="420" y="306"/>
                      <a:pt x="434" y="312"/>
                    </a:cubicBezTo>
                    <a:cubicBezTo>
                      <a:pt x="436" y="324"/>
                      <a:pt x="420" y="324"/>
                      <a:pt x="415" y="331"/>
                    </a:cubicBezTo>
                    <a:cubicBezTo>
                      <a:pt x="400" y="345"/>
                      <a:pt x="393" y="362"/>
                      <a:pt x="393" y="383"/>
                    </a:cubicBezTo>
                    <a:cubicBezTo>
                      <a:pt x="397" y="408"/>
                      <a:pt x="400" y="436"/>
                      <a:pt x="423" y="452"/>
                    </a:cubicBezTo>
                    <a:cubicBezTo>
                      <a:pt x="426" y="454"/>
                      <a:pt x="433" y="456"/>
                      <a:pt x="432" y="462"/>
                    </a:cubicBezTo>
                    <a:cubicBezTo>
                      <a:pt x="429" y="465"/>
                      <a:pt x="424" y="463"/>
                      <a:pt x="422" y="466"/>
                    </a:cubicBezTo>
                    <a:cubicBezTo>
                      <a:pt x="407" y="480"/>
                      <a:pt x="390" y="497"/>
                      <a:pt x="392" y="519"/>
                    </a:cubicBezTo>
                    <a:cubicBezTo>
                      <a:pt x="389" y="535"/>
                      <a:pt x="389" y="535"/>
                      <a:pt x="389" y="535"/>
                    </a:cubicBezTo>
                    <a:cubicBezTo>
                      <a:pt x="380" y="544"/>
                      <a:pt x="374" y="555"/>
                      <a:pt x="369" y="566"/>
                    </a:cubicBezTo>
                    <a:cubicBezTo>
                      <a:pt x="370" y="570"/>
                      <a:pt x="366" y="573"/>
                      <a:pt x="365" y="576"/>
                    </a:cubicBezTo>
                    <a:cubicBezTo>
                      <a:pt x="361" y="594"/>
                      <a:pt x="356" y="618"/>
                      <a:pt x="368" y="634"/>
                    </a:cubicBezTo>
                    <a:cubicBezTo>
                      <a:pt x="386" y="656"/>
                      <a:pt x="416" y="661"/>
                      <a:pt x="430" y="687"/>
                    </a:cubicBezTo>
                    <a:cubicBezTo>
                      <a:pt x="435" y="698"/>
                      <a:pt x="435" y="712"/>
                      <a:pt x="426" y="721"/>
                    </a:cubicBezTo>
                    <a:cubicBezTo>
                      <a:pt x="425" y="723"/>
                      <a:pt x="421" y="725"/>
                      <a:pt x="422" y="728"/>
                    </a:cubicBezTo>
                    <a:cubicBezTo>
                      <a:pt x="456" y="755"/>
                      <a:pt x="509" y="744"/>
                      <a:pt x="543" y="723"/>
                    </a:cubicBezTo>
                    <a:cubicBezTo>
                      <a:pt x="554" y="711"/>
                      <a:pt x="564" y="699"/>
                      <a:pt x="568" y="682"/>
                    </a:cubicBezTo>
                    <a:cubicBezTo>
                      <a:pt x="572" y="668"/>
                      <a:pt x="571" y="651"/>
                      <a:pt x="566" y="637"/>
                    </a:cubicBezTo>
                    <a:cubicBezTo>
                      <a:pt x="565" y="632"/>
                      <a:pt x="572" y="630"/>
                      <a:pt x="573" y="625"/>
                    </a:cubicBezTo>
                    <a:cubicBezTo>
                      <a:pt x="577" y="614"/>
                      <a:pt x="578" y="602"/>
                      <a:pt x="577" y="590"/>
                    </a:cubicBezTo>
                    <a:cubicBezTo>
                      <a:pt x="572" y="579"/>
                      <a:pt x="564" y="567"/>
                      <a:pt x="554" y="559"/>
                    </a:cubicBezTo>
                    <a:cubicBezTo>
                      <a:pt x="544" y="534"/>
                      <a:pt x="518" y="518"/>
                      <a:pt x="490" y="517"/>
                    </a:cubicBezTo>
                    <a:cubicBezTo>
                      <a:pt x="481" y="518"/>
                      <a:pt x="473" y="517"/>
                      <a:pt x="465" y="522"/>
                    </a:cubicBezTo>
                    <a:cubicBezTo>
                      <a:pt x="461" y="528"/>
                      <a:pt x="452" y="531"/>
                      <a:pt x="448" y="539"/>
                    </a:cubicBezTo>
                    <a:cubicBezTo>
                      <a:pt x="443" y="550"/>
                      <a:pt x="441" y="563"/>
                      <a:pt x="443" y="576"/>
                    </a:cubicBezTo>
                    <a:cubicBezTo>
                      <a:pt x="452" y="589"/>
                      <a:pt x="438" y="603"/>
                      <a:pt x="445" y="617"/>
                    </a:cubicBezTo>
                    <a:cubicBezTo>
                      <a:pt x="446" y="623"/>
                      <a:pt x="451" y="629"/>
                      <a:pt x="457" y="632"/>
                    </a:cubicBezTo>
                    <a:cubicBezTo>
                      <a:pt x="467" y="634"/>
                      <a:pt x="481" y="639"/>
                      <a:pt x="491" y="631"/>
                    </a:cubicBezTo>
                    <a:cubicBezTo>
                      <a:pt x="497" y="626"/>
                      <a:pt x="502" y="619"/>
                      <a:pt x="502" y="611"/>
                    </a:cubicBezTo>
                    <a:cubicBezTo>
                      <a:pt x="503" y="602"/>
                      <a:pt x="498" y="594"/>
                      <a:pt x="490" y="590"/>
                    </a:cubicBezTo>
                    <a:cubicBezTo>
                      <a:pt x="486" y="584"/>
                      <a:pt x="475" y="594"/>
                      <a:pt x="476" y="583"/>
                    </a:cubicBezTo>
                    <a:cubicBezTo>
                      <a:pt x="472" y="581"/>
                      <a:pt x="473" y="574"/>
                      <a:pt x="473" y="570"/>
                    </a:cubicBezTo>
                    <a:cubicBezTo>
                      <a:pt x="477" y="558"/>
                      <a:pt x="489" y="556"/>
                      <a:pt x="499" y="555"/>
                    </a:cubicBezTo>
                    <a:cubicBezTo>
                      <a:pt x="516" y="555"/>
                      <a:pt x="529" y="568"/>
                      <a:pt x="539" y="580"/>
                    </a:cubicBezTo>
                    <a:cubicBezTo>
                      <a:pt x="549" y="591"/>
                      <a:pt x="552" y="607"/>
                      <a:pt x="548" y="621"/>
                    </a:cubicBezTo>
                    <a:cubicBezTo>
                      <a:pt x="548" y="630"/>
                      <a:pt x="536" y="636"/>
                      <a:pt x="539" y="645"/>
                    </a:cubicBezTo>
                    <a:cubicBezTo>
                      <a:pt x="545" y="668"/>
                      <a:pt x="534" y="688"/>
                      <a:pt x="517" y="703"/>
                    </a:cubicBezTo>
                    <a:cubicBezTo>
                      <a:pt x="514" y="702"/>
                      <a:pt x="515" y="705"/>
                      <a:pt x="513" y="707"/>
                    </a:cubicBezTo>
                    <a:cubicBezTo>
                      <a:pt x="499" y="717"/>
                      <a:pt x="482" y="715"/>
                      <a:pt x="466" y="720"/>
                    </a:cubicBezTo>
                    <a:cubicBezTo>
                      <a:pt x="464" y="720"/>
                      <a:pt x="462" y="718"/>
                      <a:pt x="462" y="717"/>
                    </a:cubicBezTo>
                    <a:cubicBezTo>
                      <a:pt x="463" y="710"/>
                      <a:pt x="466" y="701"/>
                      <a:pt x="464" y="693"/>
                    </a:cubicBezTo>
                    <a:cubicBezTo>
                      <a:pt x="456" y="672"/>
                      <a:pt x="440" y="657"/>
                      <a:pt x="421" y="644"/>
                    </a:cubicBezTo>
                    <a:cubicBezTo>
                      <a:pt x="403" y="628"/>
                      <a:pt x="391" y="608"/>
                      <a:pt x="396" y="585"/>
                    </a:cubicBezTo>
                    <a:cubicBezTo>
                      <a:pt x="399" y="573"/>
                      <a:pt x="403" y="561"/>
                      <a:pt x="413" y="554"/>
                    </a:cubicBezTo>
                    <a:cubicBezTo>
                      <a:pt x="416" y="532"/>
                      <a:pt x="425" y="510"/>
                      <a:pt x="445" y="498"/>
                    </a:cubicBezTo>
                    <a:cubicBezTo>
                      <a:pt x="464" y="489"/>
                      <a:pt x="488" y="486"/>
                      <a:pt x="509" y="492"/>
                    </a:cubicBezTo>
                    <a:cubicBezTo>
                      <a:pt x="527" y="498"/>
                      <a:pt x="546" y="497"/>
                      <a:pt x="565" y="493"/>
                    </a:cubicBezTo>
                    <a:cubicBezTo>
                      <a:pt x="578" y="489"/>
                      <a:pt x="588" y="478"/>
                      <a:pt x="595" y="467"/>
                    </a:cubicBezTo>
                    <a:cubicBezTo>
                      <a:pt x="601" y="467"/>
                      <a:pt x="607" y="463"/>
                      <a:pt x="613" y="463"/>
                    </a:cubicBezTo>
                    <a:cubicBezTo>
                      <a:pt x="629" y="461"/>
                      <a:pt x="644" y="466"/>
                      <a:pt x="659" y="469"/>
                    </a:cubicBezTo>
                    <a:cubicBezTo>
                      <a:pt x="674" y="475"/>
                      <a:pt x="689" y="489"/>
                      <a:pt x="692" y="506"/>
                    </a:cubicBezTo>
                    <a:cubicBezTo>
                      <a:pt x="698" y="524"/>
                      <a:pt x="695" y="546"/>
                      <a:pt x="682" y="561"/>
                    </a:cubicBezTo>
                    <a:cubicBezTo>
                      <a:pt x="674" y="572"/>
                      <a:pt x="659" y="575"/>
                      <a:pt x="645" y="571"/>
                    </a:cubicBezTo>
                    <a:cubicBezTo>
                      <a:pt x="639" y="567"/>
                      <a:pt x="631" y="562"/>
                      <a:pt x="629" y="555"/>
                    </a:cubicBezTo>
                    <a:cubicBezTo>
                      <a:pt x="627" y="544"/>
                      <a:pt x="633" y="531"/>
                      <a:pt x="644" y="525"/>
                    </a:cubicBezTo>
                    <a:cubicBezTo>
                      <a:pt x="648" y="524"/>
                      <a:pt x="658" y="529"/>
                      <a:pt x="655" y="520"/>
                    </a:cubicBezTo>
                    <a:cubicBezTo>
                      <a:pt x="654" y="515"/>
                      <a:pt x="651" y="509"/>
                      <a:pt x="646" y="506"/>
                    </a:cubicBezTo>
                    <a:cubicBezTo>
                      <a:pt x="640" y="503"/>
                      <a:pt x="630" y="501"/>
                      <a:pt x="623" y="504"/>
                    </a:cubicBezTo>
                    <a:cubicBezTo>
                      <a:pt x="615" y="508"/>
                      <a:pt x="618" y="518"/>
                      <a:pt x="609" y="521"/>
                    </a:cubicBezTo>
                    <a:cubicBezTo>
                      <a:pt x="599" y="521"/>
                      <a:pt x="589" y="521"/>
                      <a:pt x="583" y="531"/>
                    </a:cubicBezTo>
                    <a:cubicBezTo>
                      <a:pt x="580" y="537"/>
                      <a:pt x="579" y="543"/>
                      <a:pt x="579" y="550"/>
                    </a:cubicBezTo>
                    <a:cubicBezTo>
                      <a:pt x="581" y="555"/>
                      <a:pt x="585" y="560"/>
                      <a:pt x="590" y="562"/>
                    </a:cubicBezTo>
                    <a:cubicBezTo>
                      <a:pt x="595" y="564"/>
                      <a:pt x="599" y="557"/>
                      <a:pt x="600" y="554"/>
                    </a:cubicBezTo>
                    <a:cubicBezTo>
                      <a:pt x="600" y="550"/>
                      <a:pt x="602" y="547"/>
                      <a:pt x="605" y="546"/>
                    </a:cubicBezTo>
                    <a:cubicBezTo>
                      <a:pt x="609" y="545"/>
                      <a:pt x="613" y="549"/>
                      <a:pt x="615" y="553"/>
                    </a:cubicBezTo>
                    <a:cubicBezTo>
                      <a:pt x="617" y="561"/>
                      <a:pt x="607" y="566"/>
                      <a:pt x="604" y="574"/>
                    </a:cubicBezTo>
                    <a:cubicBezTo>
                      <a:pt x="603" y="584"/>
                      <a:pt x="609" y="590"/>
                      <a:pt x="617" y="596"/>
                    </a:cubicBezTo>
                    <a:cubicBezTo>
                      <a:pt x="629" y="605"/>
                      <a:pt x="654" y="598"/>
                      <a:pt x="655" y="620"/>
                    </a:cubicBezTo>
                    <a:cubicBezTo>
                      <a:pt x="653" y="630"/>
                      <a:pt x="648" y="640"/>
                      <a:pt x="638" y="642"/>
                    </a:cubicBezTo>
                    <a:cubicBezTo>
                      <a:pt x="631" y="646"/>
                      <a:pt x="624" y="641"/>
                      <a:pt x="618" y="641"/>
                    </a:cubicBezTo>
                    <a:cubicBezTo>
                      <a:pt x="615" y="646"/>
                      <a:pt x="614" y="653"/>
                      <a:pt x="616" y="658"/>
                    </a:cubicBezTo>
                    <a:cubicBezTo>
                      <a:pt x="622" y="666"/>
                      <a:pt x="629" y="673"/>
                      <a:pt x="639" y="674"/>
                    </a:cubicBezTo>
                    <a:cubicBezTo>
                      <a:pt x="649" y="676"/>
                      <a:pt x="660" y="675"/>
                      <a:pt x="667" y="667"/>
                    </a:cubicBezTo>
                    <a:cubicBezTo>
                      <a:pt x="669" y="665"/>
                      <a:pt x="669" y="660"/>
                      <a:pt x="672" y="660"/>
                    </a:cubicBezTo>
                    <a:cubicBezTo>
                      <a:pt x="683" y="666"/>
                      <a:pt x="697" y="663"/>
                      <a:pt x="706" y="656"/>
                    </a:cubicBezTo>
                    <a:cubicBezTo>
                      <a:pt x="711" y="651"/>
                      <a:pt x="717" y="646"/>
                      <a:pt x="716" y="638"/>
                    </a:cubicBezTo>
                    <a:cubicBezTo>
                      <a:pt x="714" y="631"/>
                      <a:pt x="712" y="624"/>
                      <a:pt x="707" y="620"/>
                    </a:cubicBezTo>
                    <a:cubicBezTo>
                      <a:pt x="703" y="617"/>
                      <a:pt x="696" y="616"/>
                      <a:pt x="692" y="616"/>
                    </a:cubicBezTo>
                    <a:cubicBezTo>
                      <a:pt x="687" y="619"/>
                      <a:pt x="680" y="620"/>
                      <a:pt x="680" y="627"/>
                    </a:cubicBezTo>
                    <a:cubicBezTo>
                      <a:pt x="684" y="627"/>
                      <a:pt x="688" y="630"/>
                      <a:pt x="689" y="634"/>
                    </a:cubicBezTo>
                    <a:cubicBezTo>
                      <a:pt x="690" y="638"/>
                      <a:pt x="686" y="641"/>
                      <a:pt x="684" y="642"/>
                    </a:cubicBezTo>
                    <a:cubicBezTo>
                      <a:pt x="679" y="646"/>
                      <a:pt x="675" y="640"/>
                      <a:pt x="672" y="637"/>
                    </a:cubicBezTo>
                    <a:cubicBezTo>
                      <a:pt x="668" y="633"/>
                      <a:pt x="670" y="626"/>
                      <a:pt x="671" y="622"/>
                    </a:cubicBezTo>
                    <a:cubicBezTo>
                      <a:pt x="675" y="612"/>
                      <a:pt x="685" y="608"/>
                      <a:pt x="695" y="607"/>
                    </a:cubicBezTo>
                    <a:cubicBezTo>
                      <a:pt x="699" y="607"/>
                      <a:pt x="704" y="611"/>
                      <a:pt x="707" y="608"/>
                    </a:cubicBezTo>
                    <a:cubicBezTo>
                      <a:pt x="714" y="605"/>
                      <a:pt x="717" y="599"/>
                      <a:pt x="718" y="592"/>
                    </a:cubicBezTo>
                    <a:cubicBezTo>
                      <a:pt x="717" y="582"/>
                      <a:pt x="709" y="570"/>
                      <a:pt x="719" y="560"/>
                    </a:cubicBezTo>
                    <a:cubicBezTo>
                      <a:pt x="724" y="555"/>
                      <a:pt x="730" y="551"/>
                      <a:pt x="737" y="551"/>
                    </a:cubicBezTo>
                    <a:cubicBezTo>
                      <a:pt x="742" y="552"/>
                      <a:pt x="747" y="554"/>
                      <a:pt x="750" y="558"/>
                    </a:cubicBezTo>
                    <a:cubicBezTo>
                      <a:pt x="751" y="561"/>
                      <a:pt x="749" y="565"/>
                      <a:pt x="747" y="567"/>
                    </a:cubicBezTo>
                    <a:cubicBezTo>
                      <a:pt x="745" y="568"/>
                      <a:pt x="743" y="569"/>
                      <a:pt x="741" y="569"/>
                    </a:cubicBezTo>
                    <a:cubicBezTo>
                      <a:pt x="737" y="566"/>
                      <a:pt x="740" y="561"/>
                      <a:pt x="735" y="560"/>
                    </a:cubicBezTo>
                    <a:cubicBezTo>
                      <a:pt x="729" y="561"/>
                      <a:pt x="725" y="566"/>
                      <a:pt x="723" y="572"/>
                    </a:cubicBezTo>
                    <a:cubicBezTo>
                      <a:pt x="724" y="579"/>
                      <a:pt x="723" y="588"/>
                      <a:pt x="731" y="590"/>
                    </a:cubicBezTo>
                    <a:cubicBezTo>
                      <a:pt x="740" y="596"/>
                      <a:pt x="752" y="596"/>
                      <a:pt x="761" y="592"/>
                    </a:cubicBezTo>
                    <a:cubicBezTo>
                      <a:pt x="766" y="591"/>
                      <a:pt x="771" y="585"/>
                      <a:pt x="772" y="580"/>
                    </a:cubicBezTo>
                    <a:cubicBezTo>
                      <a:pt x="776" y="573"/>
                      <a:pt x="766" y="564"/>
                      <a:pt x="776" y="560"/>
                    </a:cubicBezTo>
                    <a:cubicBezTo>
                      <a:pt x="786" y="557"/>
                      <a:pt x="790" y="547"/>
                      <a:pt x="792" y="537"/>
                    </a:cubicBezTo>
                    <a:cubicBezTo>
                      <a:pt x="796" y="526"/>
                      <a:pt x="789" y="518"/>
                      <a:pt x="785" y="509"/>
                    </a:cubicBezTo>
                    <a:cubicBezTo>
                      <a:pt x="778" y="504"/>
                      <a:pt x="771" y="504"/>
                      <a:pt x="762" y="505"/>
                    </a:cubicBezTo>
                    <a:cubicBezTo>
                      <a:pt x="752" y="511"/>
                      <a:pt x="763" y="524"/>
                      <a:pt x="752" y="530"/>
                    </a:cubicBezTo>
                    <a:cubicBezTo>
                      <a:pt x="746" y="537"/>
                      <a:pt x="738" y="530"/>
                      <a:pt x="732" y="527"/>
                    </a:cubicBezTo>
                    <a:cubicBezTo>
                      <a:pt x="716" y="511"/>
                      <a:pt x="734" y="489"/>
                      <a:pt x="721" y="472"/>
                    </a:cubicBezTo>
                    <a:cubicBezTo>
                      <a:pt x="717" y="466"/>
                      <a:pt x="707" y="465"/>
                      <a:pt x="700" y="464"/>
                    </a:cubicBezTo>
                    <a:cubicBezTo>
                      <a:pt x="692" y="460"/>
                      <a:pt x="685" y="455"/>
                      <a:pt x="682" y="446"/>
                    </a:cubicBezTo>
                    <a:cubicBezTo>
                      <a:pt x="676" y="438"/>
                      <a:pt x="680" y="425"/>
                      <a:pt x="685" y="418"/>
                    </a:cubicBezTo>
                    <a:cubicBezTo>
                      <a:pt x="692" y="413"/>
                      <a:pt x="700" y="407"/>
                      <a:pt x="708" y="410"/>
                    </a:cubicBezTo>
                    <a:cubicBezTo>
                      <a:pt x="712" y="412"/>
                      <a:pt x="716" y="415"/>
                      <a:pt x="717" y="418"/>
                    </a:cubicBezTo>
                    <a:cubicBezTo>
                      <a:pt x="718" y="423"/>
                      <a:pt x="716" y="426"/>
                      <a:pt x="713" y="429"/>
                    </a:cubicBezTo>
                    <a:cubicBezTo>
                      <a:pt x="712" y="430"/>
                      <a:pt x="710" y="430"/>
                      <a:pt x="710" y="429"/>
                    </a:cubicBezTo>
                    <a:cubicBezTo>
                      <a:pt x="707" y="425"/>
                      <a:pt x="710" y="417"/>
                      <a:pt x="703" y="419"/>
                    </a:cubicBezTo>
                    <a:cubicBezTo>
                      <a:pt x="697" y="420"/>
                      <a:pt x="692" y="422"/>
                      <a:pt x="690" y="428"/>
                    </a:cubicBezTo>
                    <a:cubicBezTo>
                      <a:pt x="687" y="432"/>
                      <a:pt x="687" y="438"/>
                      <a:pt x="689" y="442"/>
                    </a:cubicBezTo>
                    <a:cubicBezTo>
                      <a:pt x="691" y="450"/>
                      <a:pt x="699" y="455"/>
                      <a:pt x="706" y="457"/>
                    </a:cubicBezTo>
                    <a:cubicBezTo>
                      <a:pt x="717" y="460"/>
                      <a:pt x="726" y="455"/>
                      <a:pt x="736" y="453"/>
                    </a:cubicBezTo>
                    <a:cubicBezTo>
                      <a:pt x="736" y="449"/>
                      <a:pt x="738" y="445"/>
                      <a:pt x="742" y="444"/>
                    </a:cubicBezTo>
                    <a:cubicBezTo>
                      <a:pt x="743" y="438"/>
                      <a:pt x="746" y="432"/>
                      <a:pt x="750" y="428"/>
                    </a:cubicBezTo>
                    <a:cubicBezTo>
                      <a:pt x="758" y="422"/>
                      <a:pt x="769" y="421"/>
                      <a:pt x="778" y="424"/>
                    </a:cubicBezTo>
                    <a:cubicBezTo>
                      <a:pt x="783" y="428"/>
                      <a:pt x="789" y="430"/>
                      <a:pt x="788" y="438"/>
                    </a:cubicBezTo>
                    <a:cubicBezTo>
                      <a:pt x="787" y="440"/>
                      <a:pt x="786" y="442"/>
                      <a:pt x="783" y="442"/>
                    </a:cubicBezTo>
                    <a:cubicBezTo>
                      <a:pt x="780" y="443"/>
                      <a:pt x="775" y="444"/>
                      <a:pt x="775" y="439"/>
                    </a:cubicBezTo>
                    <a:cubicBezTo>
                      <a:pt x="774" y="437"/>
                      <a:pt x="777" y="434"/>
                      <a:pt x="775" y="433"/>
                    </a:cubicBezTo>
                    <a:cubicBezTo>
                      <a:pt x="769" y="429"/>
                      <a:pt x="761" y="432"/>
                      <a:pt x="756" y="435"/>
                    </a:cubicBezTo>
                    <a:cubicBezTo>
                      <a:pt x="751" y="440"/>
                      <a:pt x="751" y="445"/>
                      <a:pt x="752" y="452"/>
                    </a:cubicBezTo>
                    <a:cubicBezTo>
                      <a:pt x="753" y="457"/>
                      <a:pt x="758" y="460"/>
                      <a:pt x="762" y="463"/>
                    </a:cubicBezTo>
                    <a:cubicBezTo>
                      <a:pt x="767" y="463"/>
                      <a:pt x="775" y="464"/>
                      <a:pt x="780" y="462"/>
                    </a:cubicBezTo>
                    <a:cubicBezTo>
                      <a:pt x="785" y="459"/>
                      <a:pt x="784" y="454"/>
                      <a:pt x="789" y="452"/>
                    </a:cubicBezTo>
                    <a:cubicBezTo>
                      <a:pt x="800" y="451"/>
                      <a:pt x="808" y="460"/>
                      <a:pt x="819" y="458"/>
                    </a:cubicBezTo>
                    <a:cubicBezTo>
                      <a:pt x="829" y="456"/>
                      <a:pt x="840" y="451"/>
                      <a:pt x="844" y="440"/>
                    </a:cubicBezTo>
                    <a:cubicBezTo>
                      <a:pt x="843" y="438"/>
                      <a:pt x="839" y="439"/>
                      <a:pt x="837" y="437"/>
                    </a:cubicBezTo>
                    <a:close/>
                    <a:moveTo>
                      <a:pt x="790" y="480"/>
                    </a:moveTo>
                    <a:cubicBezTo>
                      <a:pt x="788" y="478"/>
                      <a:pt x="788" y="474"/>
                      <a:pt x="785" y="474"/>
                    </a:cubicBezTo>
                    <a:cubicBezTo>
                      <a:pt x="773" y="475"/>
                      <a:pt x="759" y="480"/>
                      <a:pt x="750" y="470"/>
                    </a:cubicBezTo>
                    <a:cubicBezTo>
                      <a:pt x="748" y="468"/>
                      <a:pt x="747" y="464"/>
                      <a:pt x="743" y="465"/>
                    </a:cubicBezTo>
                    <a:cubicBezTo>
                      <a:pt x="733" y="466"/>
                      <a:pt x="741" y="474"/>
                      <a:pt x="740" y="479"/>
                    </a:cubicBezTo>
                    <a:cubicBezTo>
                      <a:pt x="742" y="493"/>
                      <a:pt x="730" y="507"/>
                      <a:pt x="740" y="518"/>
                    </a:cubicBezTo>
                    <a:cubicBezTo>
                      <a:pt x="747" y="516"/>
                      <a:pt x="741" y="509"/>
                      <a:pt x="743" y="504"/>
                    </a:cubicBezTo>
                    <a:cubicBezTo>
                      <a:pt x="748" y="494"/>
                      <a:pt x="760" y="489"/>
                      <a:pt x="771" y="489"/>
                    </a:cubicBezTo>
                    <a:cubicBezTo>
                      <a:pt x="776" y="492"/>
                      <a:pt x="782" y="493"/>
                      <a:pt x="788" y="494"/>
                    </a:cubicBezTo>
                    <a:cubicBezTo>
                      <a:pt x="792" y="494"/>
                      <a:pt x="791" y="489"/>
                      <a:pt x="790" y="488"/>
                    </a:cubicBezTo>
                    <a:cubicBezTo>
                      <a:pt x="787" y="486"/>
                      <a:pt x="790" y="483"/>
                      <a:pt x="790" y="480"/>
                    </a:cubicBezTo>
                    <a:close/>
                    <a:moveTo>
                      <a:pt x="768" y="295"/>
                    </a:moveTo>
                    <a:cubicBezTo>
                      <a:pt x="761" y="297"/>
                      <a:pt x="751" y="298"/>
                      <a:pt x="747" y="306"/>
                    </a:cubicBezTo>
                    <a:cubicBezTo>
                      <a:pt x="739" y="305"/>
                      <a:pt x="734" y="298"/>
                      <a:pt x="728" y="297"/>
                    </a:cubicBezTo>
                    <a:cubicBezTo>
                      <a:pt x="722" y="293"/>
                      <a:pt x="727" y="286"/>
                      <a:pt x="725" y="281"/>
                    </a:cubicBezTo>
                    <a:cubicBezTo>
                      <a:pt x="722" y="270"/>
                      <a:pt x="722" y="258"/>
                      <a:pt x="728" y="250"/>
                    </a:cubicBezTo>
                    <a:cubicBezTo>
                      <a:pt x="735" y="249"/>
                      <a:pt x="733" y="256"/>
                      <a:pt x="734" y="260"/>
                    </a:cubicBezTo>
                    <a:cubicBezTo>
                      <a:pt x="734" y="266"/>
                      <a:pt x="736" y="273"/>
                      <a:pt x="738" y="278"/>
                    </a:cubicBezTo>
                    <a:cubicBezTo>
                      <a:pt x="740" y="282"/>
                      <a:pt x="743" y="285"/>
                      <a:pt x="747" y="285"/>
                    </a:cubicBezTo>
                    <a:cubicBezTo>
                      <a:pt x="754" y="286"/>
                      <a:pt x="761" y="282"/>
                      <a:pt x="767" y="280"/>
                    </a:cubicBezTo>
                    <a:cubicBezTo>
                      <a:pt x="767" y="279"/>
                      <a:pt x="767" y="279"/>
                      <a:pt x="767" y="279"/>
                    </a:cubicBezTo>
                    <a:cubicBezTo>
                      <a:pt x="757" y="280"/>
                      <a:pt x="748" y="280"/>
                      <a:pt x="742" y="273"/>
                    </a:cubicBezTo>
                    <a:cubicBezTo>
                      <a:pt x="740" y="269"/>
                      <a:pt x="740" y="269"/>
                      <a:pt x="740" y="269"/>
                    </a:cubicBezTo>
                    <a:cubicBezTo>
                      <a:pt x="741" y="260"/>
                      <a:pt x="742" y="248"/>
                      <a:pt x="733" y="243"/>
                    </a:cubicBezTo>
                    <a:cubicBezTo>
                      <a:pt x="729" y="242"/>
                      <a:pt x="727" y="242"/>
                      <a:pt x="723" y="244"/>
                    </a:cubicBezTo>
                    <a:cubicBezTo>
                      <a:pt x="711" y="257"/>
                      <a:pt x="719" y="275"/>
                      <a:pt x="718" y="290"/>
                    </a:cubicBezTo>
                    <a:cubicBezTo>
                      <a:pt x="717" y="293"/>
                      <a:pt x="714" y="297"/>
                      <a:pt x="716" y="301"/>
                    </a:cubicBezTo>
                    <a:cubicBezTo>
                      <a:pt x="727" y="302"/>
                      <a:pt x="735" y="310"/>
                      <a:pt x="744" y="316"/>
                    </a:cubicBezTo>
                    <a:cubicBezTo>
                      <a:pt x="748" y="312"/>
                      <a:pt x="752" y="307"/>
                      <a:pt x="757" y="304"/>
                    </a:cubicBezTo>
                    <a:cubicBezTo>
                      <a:pt x="771" y="299"/>
                      <a:pt x="771" y="299"/>
                      <a:pt x="771" y="299"/>
                    </a:cubicBezTo>
                    <a:cubicBezTo>
                      <a:pt x="770" y="297"/>
                      <a:pt x="770" y="295"/>
                      <a:pt x="768" y="295"/>
                    </a:cubicBezTo>
                    <a:close/>
                    <a:moveTo>
                      <a:pt x="668" y="207"/>
                    </a:moveTo>
                    <a:cubicBezTo>
                      <a:pt x="662" y="205"/>
                      <a:pt x="656" y="204"/>
                      <a:pt x="651" y="207"/>
                    </a:cubicBezTo>
                    <a:cubicBezTo>
                      <a:pt x="647" y="211"/>
                      <a:pt x="646" y="216"/>
                      <a:pt x="648" y="220"/>
                    </a:cubicBezTo>
                    <a:cubicBezTo>
                      <a:pt x="651" y="226"/>
                      <a:pt x="660" y="224"/>
                      <a:pt x="660" y="231"/>
                    </a:cubicBezTo>
                    <a:cubicBezTo>
                      <a:pt x="663" y="242"/>
                      <a:pt x="660" y="254"/>
                      <a:pt x="653" y="261"/>
                    </a:cubicBezTo>
                    <a:cubicBezTo>
                      <a:pt x="648" y="266"/>
                      <a:pt x="642" y="269"/>
                      <a:pt x="634" y="267"/>
                    </a:cubicBezTo>
                    <a:cubicBezTo>
                      <a:pt x="628" y="264"/>
                      <a:pt x="619" y="264"/>
                      <a:pt x="614" y="257"/>
                    </a:cubicBezTo>
                    <a:cubicBezTo>
                      <a:pt x="611" y="255"/>
                      <a:pt x="609" y="257"/>
                      <a:pt x="606" y="258"/>
                    </a:cubicBezTo>
                    <a:cubicBezTo>
                      <a:pt x="595" y="262"/>
                      <a:pt x="585" y="255"/>
                      <a:pt x="577" y="247"/>
                    </a:cubicBezTo>
                    <a:cubicBezTo>
                      <a:pt x="570" y="242"/>
                      <a:pt x="568" y="234"/>
                      <a:pt x="563" y="227"/>
                    </a:cubicBezTo>
                    <a:cubicBezTo>
                      <a:pt x="553" y="242"/>
                      <a:pt x="538" y="257"/>
                      <a:pt x="519" y="261"/>
                    </a:cubicBezTo>
                    <a:cubicBezTo>
                      <a:pt x="501" y="259"/>
                      <a:pt x="487" y="261"/>
                      <a:pt x="472" y="251"/>
                    </a:cubicBezTo>
                    <a:cubicBezTo>
                      <a:pt x="448" y="235"/>
                      <a:pt x="437" y="208"/>
                      <a:pt x="437" y="182"/>
                    </a:cubicBezTo>
                    <a:cubicBezTo>
                      <a:pt x="440" y="164"/>
                      <a:pt x="446" y="145"/>
                      <a:pt x="461" y="133"/>
                    </a:cubicBezTo>
                    <a:cubicBezTo>
                      <a:pt x="475" y="123"/>
                      <a:pt x="496" y="123"/>
                      <a:pt x="511" y="133"/>
                    </a:cubicBezTo>
                    <a:cubicBezTo>
                      <a:pt x="521" y="142"/>
                      <a:pt x="529" y="157"/>
                      <a:pt x="523" y="171"/>
                    </a:cubicBezTo>
                    <a:cubicBezTo>
                      <a:pt x="519" y="179"/>
                      <a:pt x="510" y="185"/>
                      <a:pt x="501" y="187"/>
                    </a:cubicBezTo>
                    <a:cubicBezTo>
                      <a:pt x="498" y="186"/>
                      <a:pt x="493" y="184"/>
                      <a:pt x="490" y="186"/>
                    </a:cubicBezTo>
                    <a:cubicBezTo>
                      <a:pt x="489" y="192"/>
                      <a:pt x="492" y="198"/>
                      <a:pt x="495" y="202"/>
                    </a:cubicBezTo>
                    <a:cubicBezTo>
                      <a:pt x="500" y="208"/>
                      <a:pt x="507" y="208"/>
                      <a:pt x="514" y="208"/>
                    </a:cubicBezTo>
                    <a:cubicBezTo>
                      <a:pt x="525" y="203"/>
                      <a:pt x="529" y="192"/>
                      <a:pt x="529" y="181"/>
                    </a:cubicBezTo>
                    <a:cubicBezTo>
                      <a:pt x="529" y="178"/>
                      <a:pt x="526" y="173"/>
                      <a:pt x="530" y="170"/>
                    </a:cubicBezTo>
                    <a:cubicBezTo>
                      <a:pt x="534" y="168"/>
                      <a:pt x="540" y="168"/>
                      <a:pt x="541" y="163"/>
                    </a:cubicBezTo>
                    <a:cubicBezTo>
                      <a:pt x="544" y="156"/>
                      <a:pt x="544" y="149"/>
                      <a:pt x="545" y="143"/>
                    </a:cubicBezTo>
                    <a:cubicBezTo>
                      <a:pt x="541" y="133"/>
                      <a:pt x="538" y="123"/>
                      <a:pt x="529" y="117"/>
                    </a:cubicBezTo>
                    <a:cubicBezTo>
                      <a:pt x="530" y="109"/>
                      <a:pt x="534" y="100"/>
                      <a:pt x="530" y="93"/>
                    </a:cubicBezTo>
                    <a:cubicBezTo>
                      <a:pt x="526" y="76"/>
                      <a:pt x="508" y="64"/>
                      <a:pt x="493" y="59"/>
                    </a:cubicBezTo>
                    <a:cubicBezTo>
                      <a:pt x="485" y="59"/>
                      <a:pt x="477" y="53"/>
                      <a:pt x="470" y="59"/>
                    </a:cubicBezTo>
                    <a:cubicBezTo>
                      <a:pt x="473" y="76"/>
                      <a:pt x="472" y="93"/>
                      <a:pt x="462" y="106"/>
                    </a:cubicBezTo>
                    <a:cubicBezTo>
                      <a:pt x="446" y="126"/>
                      <a:pt x="420" y="134"/>
                      <a:pt x="411" y="157"/>
                    </a:cubicBezTo>
                    <a:cubicBezTo>
                      <a:pt x="408" y="163"/>
                      <a:pt x="406" y="169"/>
                      <a:pt x="407" y="177"/>
                    </a:cubicBezTo>
                    <a:cubicBezTo>
                      <a:pt x="411" y="190"/>
                      <a:pt x="416" y="205"/>
                      <a:pt x="429" y="213"/>
                    </a:cubicBezTo>
                    <a:cubicBezTo>
                      <a:pt x="431" y="214"/>
                      <a:pt x="429" y="215"/>
                      <a:pt x="429" y="216"/>
                    </a:cubicBezTo>
                    <a:cubicBezTo>
                      <a:pt x="421" y="228"/>
                      <a:pt x="429" y="241"/>
                      <a:pt x="430" y="254"/>
                    </a:cubicBezTo>
                    <a:cubicBezTo>
                      <a:pt x="439" y="265"/>
                      <a:pt x="451" y="280"/>
                      <a:pt x="467" y="279"/>
                    </a:cubicBezTo>
                    <a:cubicBezTo>
                      <a:pt x="480" y="280"/>
                      <a:pt x="493" y="273"/>
                      <a:pt x="505" y="270"/>
                    </a:cubicBezTo>
                    <a:cubicBezTo>
                      <a:pt x="521" y="267"/>
                      <a:pt x="541" y="261"/>
                      <a:pt x="556" y="268"/>
                    </a:cubicBezTo>
                    <a:cubicBezTo>
                      <a:pt x="571" y="275"/>
                      <a:pt x="584" y="287"/>
                      <a:pt x="591" y="301"/>
                    </a:cubicBezTo>
                    <a:cubicBezTo>
                      <a:pt x="595" y="303"/>
                      <a:pt x="601" y="302"/>
                      <a:pt x="605" y="300"/>
                    </a:cubicBezTo>
                    <a:cubicBezTo>
                      <a:pt x="628" y="306"/>
                      <a:pt x="655" y="301"/>
                      <a:pt x="670" y="281"/>
                    </a:cubicBezTo>
                    <a:cubicBezTo>
                      <a:pt x="677" y="265"/>
                      <a:pt x="682" y="247"/>
                      <a:pt x="678" y="230"/>
                    </a:cubicBezTo>
                    <a:cubicBezTo>
                      <a:pt x="678" y="221"/>
                      <a:pt x="673" y="214"/>
                      <a:pt x="668" y="207"/>
                    </a:cubicBezTo>
                    <a:close/>
                    <a:moveTo>
                      <a:pt x="678" y="510"/>
                    </a:moveTo>
                    <a:cubicBezTo>
                      <a:pt x="673" y="500"/>
                      <a:pt x="667" y="489"/>
                      <a:pt x="657" y="484"/>
                    </a:cubicBezTo>
                    <a:cubicBezTo>
                      <a:pt x="640" y="480"/>
                      <a:pt x="624" y="473"/>
                      <a:pt x="606" y="479"/>
                    </a:cubicBezTo>
                    <a:cubicBezTo>
                      <a:pt x="596" y="488"/>
                      <a:pt x="588" y="500"/>
                      <a:pt x="575" y="505"/>
                    </a:cubicBezTo>
                    <a:cubicBezTo>
                      <a:pt x="543" y="514"/>
                      <a:pt x="543" y="514"/>
                      <a:pt x="543" y="514"/>
                    </a:cubicBezTo>
                    <a:cubicBezTo>
                      <a:pt x="539" y="514"/>
                      <a:pt x="536" y="508"/>
                      <a:pt x="532" y="511"/>
                    </a:cubicBezTo>
                    <a:cubicBezTo>
                      <a:pt x="530" y="519"/>
                      <a:pt x="539" y="517"/>
                      <a:pt x="543" y="521"/>
                    </a:cubicBezTo>
                    <a:cubicBezTo>
                      <a:pt x="550" y="525"/>
                      <a:pt x="554" y="532"/>
                      <a:pt x="559" y="538"/>
                    </a:cubicBezTo>
                    <a:cubicBezTo>
                      <a:pt x="562" y="537"/>
                      <a:pt x="562" y="537"/>
                      <a:pt x="562" y="537"/>
                    </a:cubicBezTo>
                    <a:cubicBezTo>
                      <a:pt x="564" y="529"/>
                      <a:pt x="568" y="520"/>
                      <a:pt x="575" y="514"/>
                    </a:cubicBezTo>
                    <a:cubicBezTo>
                      <a:pt x="584" y="511"/>
                      <a:pt x="592" y="504"/>
                      <a:pt x="601" y="508"/>
                    </a:cubicBezTo>
                    <a:cubicBezTo>
                      <a:pt x="605" y="507"/>
                      <a:pt x="603" y="503"/>
                      <a:pt x="605" y="501"/>
                    </a:cubicBezTo>
                    <a:cubicBezTo>
                      <a:pt x="612" y="497"/>
                      <a:pt x="618" y="491"/>
                      <a:pt x="625" y="489"/>
                    </a:cubicBezTo>
                    <a:cubicBezTo>
                      <a:pt x="633" y="485"/>
                      <a:pt x="639" y="488"/>
                      <a:pt x="648" y="488"/>
                    </a:cubicBezTo>
                    <a:cubicBezTo>
                      <a:pt x="650" y="490"/>
                      <a:pt x="653" y="489"/>
                      <a:pt x="655" y="490"/>
                    </a:cubicBezTo>
                    <a:cubicBezTo>
                      <a:pt x="664" y="495"/>
                      <a:pt x="670" y="505"/>
                      <a:pt x="673" y="514"/>
                    </a:cubicBezTo>
                    <a:cubicBezTo>
                      <a:pt x="674" y="524"/>
                      <a:pt x="671" y="533"/>
                      <a:pt x="665" y="538"/>
                    </a:cubicBezTo>
                    <a:cubicBezTo>
                      <a:pt x="657" y="538"/>
                      <a:pt x="652" y="540"/>
                      <a:pt x="646" y="544"/>
                    </a:cubicBezTo>
                    <a:cubicBezTo>
                      <a:pt x="644" y="546"/>
                      <a:pt x="646" y="550"/>
                      <a:pt x="647" y="552"/>
                    </a:cubicBezTo>
                    <a:cubicBezTo>
                      <a:pt x="650" y="556"/>
                      <a:pt x="654" y="561"/>
                      <a:pt x="659" y="558"/>
                    </a:cubicBezTo>
                    <a:cubicBezTo>
                      <a:pt x="677" y="553"/>
                      <a:pt x="677" y="534"/>
                      <a:pt x="679" y="518"/>
                    </a:cubicBezTo>
                    <a:cubicBezTo>
                      <a:pt x="678" y="510"/>
                      <a:pt x="678" y="510"/>
                      <a:pt x="678" y="510"/>
                    </a:cubicBezTo>
                    <a:close/>
                    <a:moveTo>
                      <a:pt x="660" y="208"/>
                    </a:moveTo>
                    <a:cubicBezTo>
                      <a:pt x="658" y="208"/>
                      <a:pt x="657" y="207"/>
                      <a:pt x="655" y="209"/>
                    </a:cubicBezTo>
                    <a:cubicBezTo>
                      <a:pt x="651" y="213"/>
                      <a:pt x="655" y="216"/>
                      <a:pt x="658" y="220"/>
                    </a:cubicBezTo>
                    <a:cubicBezTo>
                      <a:pt x="660" y="224"/>
                      <a:pt x="666" y="223"/>
                      <a:pt x="666" y="228"/>
                    </a:cubicBezTo>
                    <a:cubicBezTo>
                      <a:pt x="666" y="252"/>
                      <a:pt x="666" y="252"/>
                      <a:pt x="666" y="252"/>
                    </a:cubicBezTo>
                    <a:cubicBezTo>
                      <a:pt x="661" y="264"/>
                      <a:pt x="649" y="273"/>
                      <a:pt x="636" y="273"/>
                    </a:cubicBezTo>
                    <a:cubicBezTo>
                      <a:pt x="626" y="272"/>
                      <a:pt x="614" y="271"/>
                      <a:pt x="610" y="261"/>
                    </a:cubicBezTo>
                    <a:cubicBezTo>
                      <a:pt x="607" y="259"/>
                      <a:pt x="603" y="261"/>
                      <a:pt x="599" y="260"/>
                    </a:cubicBezTo>
                    <a:cubicBezTo>
                      <a:pt x="583" y="260"/>
                      <a:pt x="571" y="250"/>
                      <a:pt x="562" y="240"/>
                    </a:cubicBezTo>
                    <a:cubicBezTo>
                      <a:pt x="559" y="240"/>
                      <a:pt x="559" y="240"/>
                      <a:pt x="559" y="240"/>
                    </a:cubicBezTo>
                    <a:cubicBezTo>
                      <a:pt x="555" y="246"/>
                      <a:pt x="552" y="252"/>
                      <a:pt x="546" y="256"/>
                    </a:cubicBezTo>
                    <a:cubicBezTo>
                      <a:pt x="547" y="261"/>
                      <a:pt x="554" y="257"/>
                      <a:pt x="556" y="260"/>
                    </a:cubicBezTo>
                    <a:cubicBezTo>
                      <a:pt x="570" y="266"/>
                      <a:pt x="582" y="277"/>
                      <a:pt x="591" y="289"/>
                    </a:cubicBezTo>
                    <a:cubicBezTo>
                      <a:pt x="592" y="292"/>
                      <a:pt x="594" y="292"/>
                      <a:pt x="596" y="295"/>
                    </a:cubicBezTo>
                    <a:cubicBezTo>
                      <a:pt x="609" y="296"/>
                      <a:pt x="622" y="295"/>
                      <a:pt x="634" y="293"/>
                    </a:cubicBezTo>
                    <a:cubicBezTo>
                      <a:pt x="651" y="288"/>
                      <a:pt x="667" y="275"/>
                      <a:pt x="672" y="256"/>
                    </a:cubicBezTo>
                    <a:cubicBezTo>
                      <a:pt x="672" y="239"/>
                      <a:pt x="675" y="221"/>
                      <a:pt x="660" y="208"/>
                    </a:cubicBezTo>
                    <a:close/>
                    <a:moveTo>
                      <a:pt x="650" y="375"/>
                    </a:moveTo>
                    <a:cubicBezTo>
                      <a:pt x="640" y="367"/>
                      <a:pt x="639" y="352"/>
                      <a:pt x="635" y="340"/>
                    </a:cubicBezTo>
                    <a:cubicBezTo>
                      <a:pt x="633" y="338"/>
                      <a:pt x="633" y="338"/>
                      <a:pt x="633" y="338"/>
                    </a:cubicBezTo>
                    <a:cubicBezTo>
                      <a:pt x="620" y="343"/>
                      <a:pt x="608" y="344"/>
                      <a:pt x="594" y="344"/>
                    </a:cubicBezTo>
                    <a:cubicBezTo>
                      <a:pt x="589" y="350"/>
                      <a:pt x="588" y="357"/>
                      <a:pt x="584" y="363"/>
                    </a:cubicBezTo>
                    <a:cubicBezTo>
                      <a:pt x="574" y="378"/>
                      <a:pt x="558" y="387"/>
                      <a:pt x="540" y="382"/>
                    </a:cubicBezTo>
                    <a:cubicBezTo>
                      <a:pt x="533" y="384"/>
                      <a:pt x="525" y="380"/>
                      <a:pt x="518" y="377"/>
                    </a:cubicBezTo>
                    <a:cubicBezTo>
                      <a:pt x="512" y="373"/>
                      <a:pt x="507" y="367"/>
                      <a:pt x="507" y="360"/>
                    </a:cubicBezTo>
                    <a:cubicBezTo>
                      <a:pt x="509" y="353"/>
                      <a:pt x="510" y="346"/>
                      <a:pt x="517" y="343"/>
                    </a:cubicBezTo>
                    <a:cubicBezTo>
                      <a:pt x="522" y="340"/>
                      <a:pt x="528" y="338"/>
                      <a:pt x="534" y="341"/>
                    </a:cubicBezTo>
                    <a:cubicBezTo>
                      <a:pt x="538" y="341"/>
                      <a:pt x="540" y="346"/>
                      <a:pt x="542" y="349"/>
                    </a:cubicBezTo>
                    <a:cubicBezTo>
                      <a:pt x="547" y="346"/>
                      <a:pt x="555" y="348"/>
                      <a:pt x="557" y="342"/>
                    </a:cubicBezTo>
                    <a:cubicBezTo>
                      <a:pt x="559" y="336"/>
                      <a:pt x="561" y="330"/>
                      <a:pt x="560" y="324"/>
                    </a:cubicBezTo>
                    <a:cubicBezTo>
                      <a:pt x="556" y="315"/>
                      <a:pt x="547" y="310"/>
                      <a:pt x="539" y="306"/>
                    </a:cubicBezTo>
                    <a:cubicBezTo>
                      <a:pt x="523" y="301"/>
                      <a:pt x="503" y="302"/>
                      <a:pt x="492" y="316"/>
                    </a:cubicBezTo>
                    <a:cubicBezTo>
                      <a:pt x="484" y="327"/>
                      <a:pt x="484" y="327"/>
                      <a:pt x="484" y="327"/>
                    </a:cubicBezTo>
                    <a:cubicBezTo>
                      <a:pt x="474" y="332"/>
                      <a:pt x="461" y="333"/>
                      <a:pt x="452" y="340"/>
                    </a:cubicBezTo>
                    <a:cubicBezTo>
                      <a:pt x="444" y="351"/>
                      <a:pt x="432" y="361"/>
                      <a:pt x="432" y="376"/>
                    </a:cubicBezTo>
                    <a:cubicBezTo>
                      <a:pt x="429" y="396"/>
                      <a:pt x="431" y="418"/>
                      <a:pt x="449" y="431"/>
                    </a:cubicBezTo>
                    <a:cubicBezTo>
                      <a:pt x="456" y="434"/>
                      <a:pt x="463" y="441"/>
                      <a:pt x="472" y="441"/>
                    </a:cubicBezTo>
                    <a:cubicBezTo>
                      <a:pt x="477" y="449"/>
                      <a:pt x="482" y="459"/>
                      <a:pt x="492" y="464"/>
                    </a:cubicBezTo>
                    <a:cubicBezTo>
                      <a:pt x="504" y="475"/>
                      <a:pt x="519" y="475"/>
                      <a:pt x="535" y="475"/>
                    </a:cubicBezTo>
                    <a:cubicBezTo>
                      <a:pt x="547" y="472"/>
                      <a:pt x="559" y="465"/>
                      <a:pt x="566" y="454"/>
                    </a:cubicBezTo>
                    <a:cubicBezTo>
                      <a:pt x="569" y="448"/>
                      <a:pt x="573" y="440"/>
                      <a:pt x="568" y="434"/>
                    </a:cubicBezTo>
                    <a:cubicBezTo>
                      <a:pt x="565" y="428"/>
                      <a:pt x="560" y="426"/>
                      <a:pt x="555" y="423"/>
                    </a:cubicBezTo>
                    <a:cubicBezTo>
                      <a:pt x="541" y="419"/>
                      <a:pt x="540" y="436"/>
                      <a:pt x="530" y="440"/>
                    </a:cubicBezTo>
                    <a:cubicBezTo>
                      <a:pt x="522" y="441"/>
                      <a:pt x="515" y="441"/>
                      <a:pt x="509" y="438"/>
                    </a:cubicBezTo>
                    <a:cubicBezTo>
                      <a:pt x="502" y="432"/>
                      <a:pt x="502" y="422"/>
                      <a:pt x="504" y="414"/>
                    </a:cubicBezTo>
                    <a:cubicBezTo>
                      <a:pt x="509" y="403"/>
                      <a:pt x="517" y="389"/>
                      <a:pt x="532" y="389"/>
                    </a:cubicBezTo>
                    <a:cubicBezTo>
                      <a:pt x="540" y="392"/>
                      <a:pt x="551" y="391"/>
                      <a:pt x="561" y="393"/>
                    </a:cubicBezTo>
                    <a:cubicBezTo>
                      <a:pt x="581" y="397"/>
                      <a:pt x="591" y="418"/>
                      <a:pt x="596" y="434"/>
                    </a:cubicBezTo>
                    <a:cubicBezTo>
                      <a:pt x="608" y="431"/>
                      <a:pt x="620" y="436"/>
                      <a:pt x="631" y="437"/>
                    </a:cubicBezTo>
                    <a:cubicBezTo>
                      <a:pt x="641" y="432"/>
                      <a:pt x="635" y="422"/>
                      <a:pt x="637" y="414"/>
                    </a:cubicBezTo>
                    <a:cubicBezTo>
                      <a:pt x="642" y="401"/>
                      <a:pt x="655" y="393"/>
                      <a:pt x="668" y="389"/>
                    </a:cubicBezTo>
                    <a:cubicBezTo>
                      <a:pt x="670" y="387"/>
                      <a:pt x="669" y="386"/>
                      <a:pt x="668" y="384"/>
                    </a:cubicBezTo>
                    <a:cubicBezTo>
                      <a:pt x="650" y="375"/>
                      <a:pt x="650" y="375"/>
                      <a:pt x="650" y="375"/>
                    </a:cubicBezTo>
                    <a:close/>
                    <a:moveTo>
                      <a:pt x="637" y="374"/>
                    </a:moveTo>
                    <a:cubicBezTo>
                      <a:pt x="633" y="366"/>
                      <a:pt x="632" y="357"/>
                      <a:pt x="630" y="349"/>
                    </a:cubicBezTo>
                    <a:cubicBezTo>
                      <a:pt x="620" y="350"/>
                      <a:pt x="610" y="353"/>
                      <a:pt x="600" y="353"/>
                    </a:cubicBezTo>
                    <a:cubicBezTo>
                      <a:pt x="595" y="357"/>
                      <a:pt x="593" y="364"/>
                      <a:pt x="589" y="371"/>
                    </a:cubicBezTo>
                    <a:cubicBezTo>
                      <a:pt x="585" y="377"/>
                      <a:pt x="577" y="381"/>
                      <a:pt x="573" y="387"/>
                    </a:cubicBezTo>
                    <a:cubicBezTo>
                      <a:pt x="583" y="396"/>
                      <a:pt x="592" y="405"/>
                      <a:pt x="598" y="417"/>
                    </a:cubicBezTo>
                    <a:cubicBezTo>
                      <a:pt x="601" y="419"/>
                      <a:pt x="601" y="423"/>
                      <a:pt x="604" y="425"/>
                    </a:cubicBezTo>
                    <a:cubicBezTo>
                      <a:pt x="611" y="425"/>
                      <a:pt x="620" y="428"/>
                      <a:pt x="627" y="427"/>
                    </a:cubicBezTo>
                    <a:cubicBezTo>
                      <a:pt x="629" y="411"/>
                      <a:pt x="637" y="396"/>
                      <a:pt x="652" y="387"/>
                    </a:cubicBezTo>
                    <a:cubicBezTo>
                      <a:pt x="648" y="382"/>
                      <a:pt x="642" y="379"/>
                      <a:pt x="637" y="374"/>
                    </a:cubicBezTo>
                    <a:close/>
                    <a:moveTo>
                      <a:pt x="637" y="140"/>
                    </a:moveTo>
                    <a:cubicBezTo>
                      <a:pt x="643" y="140"/>
                      <a:pt x="646" y="149"/>
                      <a:pt x="641" y="152"/>
                    </a:cubicBezTo>
                    <a:cubicBezTo>
                      <a:pt x="625" y="155"/>
                      <a:pt x="607" y="157"/>
                      <a:pt x="600" y="175"/>
                    </a:cubicBezTo>
                    <a:cubicBezTo>
                      <a:pt x="598" y="178"/>
                      <a:pt x="595" y="177"/>
                      <a:pt x="592" y="176"/>
                    </a:cubicBezTo>
                    <a:cubicBezTo>
                      <a:pt x="590" y="169"/>
                      <a:pt x="595" y="163"/>
                      <a:pt x="596" y="156"/>
                    </a:cubicBezTo>
                    <a:cubicBezTo>
                      <a:pt x="599" y="143"/>
                      <a:pt x="594" y="129"/>
                      <a:pt x="592" y="115"/>
                    </a:cubicBezTo>
                    <a:cubicBezTo>
                      <a:pt x="592" y="114"/>
                      <a:pt x="594" y="111"/>
                      <a:pt x="596" y="112"/>
                    </a:cubicBezTo>
                    <a:cubicBezTo>
                      <a:pt x="602" y="118"/>
                      <a:pt x="601" y="128"/>
                      <a:pt x="608" y="134"/>
                    </a:cubicBezTo>
                    <a:cubicBezTo>
                      <a:pt x="615" y="145"/>
                      <a:pt x="627" y="143"/>
                      <a:pt x="637" y="140"/>
                    </a:cubicBezTo>
                    <a:close/>
                    <a:moveTo>
                      <a:pt x="640" y="384"/>
                    </a:moveTo>
                    <a:cubicBezTo>
                      <a:pt x="631" y="378"/>
                      <a:pt x="627" y="367"/>
                      <a:pt x="625" y="358"/>
                    </a:cubicBezTo>
                    <a:cubicBezTo>
                      <a:pt x="619" y="354"/>
                      <a:pt x="610" y="357"/>
                      <a:pt x="604" y="358"/>
                    </a:cubicBezTo>
                    <a:cubicBezTo>
                      <a:pt x="600" y="368"/>
                      <a:pt x="595" y="379"/>
                      <a:pt x="586" y="388"/>
                    </a:cubicBezTo>
                    <a:cubicBezTo>
                      <a:pt x="587" y="394"/>
                      <a:pt x="594" y="397"/>
                      <a:pt x="598" y="401"/>
                    </a:cubicBezTo>
                    <a:cubicBezTo>
                      <a:pt x="603" y="406"/>
                      <a:pt x="608" y="412"/>
                      <a:pt x="609" y="418"/>
                    </a:cubicBezTo>
                    <a:cubicBezTo>
                      <a:pt x="613" y="419"/>
                      <a:pt x="619" y="420"/>
                      <a:pt x="622" y="419"/>
                    </a:cubicBezTo>
                    <a:cubicBezTo>
                      <a:pt x="624" y="409"/>
                      <a:pt x="627" y="399"/>
                      <a:pt x="635" y="392"/>
                    </a:cubicBezTo>
                    <a:cubicBezTo>
                      <a:pt x="637" y="391"/>
                      <a:pt x="642" y="388"/>
                      <a:pt x="640" y="384"/>
                    </a:cubicBezTo>
                    <a:close/>
                    <a:moveTo>
                      <a:pt x="624" y="616"/>
                    </a:moveTo>
                    <a:cubicBezTo>
                      <a:pt x="615" y="610"/>
                      <a:pt x="603" y="609"/>
                      <a:pt x="597" y="597"/>
                    </a:cubicBezTo>
                    <a:cubicBezTo>
                      <a:pt x="595" y="597"/>
                      <a:pt x="592" y="599"/>
                      <a:pt x="593" y="601"/>
                    </a:cubicBezTo>
                    <a:cubicBezTo>
                      <a:pt x="596" y="613"/>
                      <a:pt x="592" y="627"/>
                      <a:pt x="585" y="637"/>
                    </a:cubicBezTo>
                    <a:cubicBezTo>
                      <a:pt x="585" y="641"/>
                      <a:pt x="587" y="645"/>
                      <a:pt x="590" y="647"/>
                    </a:cubicBezTo>
                    <a:cubicBezTo>
                      <a:pt x="593" y="647"/>
                      <a:pt x="594" y="650"/>
                      <a:pt x="597" y="648"/>
                    </a:cubicBezTo>
                    <a:cubicBezTo>
                      <a:pt x="599" y="638"/>
                      <a:pt x="604" y="625"/>
                      <a:pt x="617" y="624"/>
                    </a:cubicBezTo>
                    <a:cubicBezTo>
                      <a:pt x="624" y="625"/>
                      <a:pt x="630" y="629"/>
                      <a:pt x="638" y="627"/>
                    </a:cubicBezTo>
                    <a:cubicBezTo>
                      <a:pt x="639" y="626"/>
                      <a:pt x="639" y="624"/>
                      <a:pt x="639" y="622"/>
                    </a:cubicBezTo>
                    <a:cubicBezTo>
                      <a:pt x="635" y="617"/>
                      <a:pt x="629" y="618"/>
                      <a:pt x="624" y="616"/>
                    </a:cubicBezTo>
                    <a:close/>
                    <a:moveTo>
                      <a:pt x="552" y="430"/>
                    </a:moveTo>
                    <a:cubicBezTo>
                      <a:pt x="545" y="431"/>
                      <a:pt x="546" y="438"/>
                      <a:pt x="540" y="441"/>
                    </a:cubicBezTo>
                    <a:cubicBezTo>
                      <a:pt x="536" y="446"/>
                      <a:pt x="529" y="448"/>
                      <a:pt x="523" y="449"/>
                    </a:cubicBezTo>
                    <a:cubicBezTo>
                      <a:pt x="515" y="447"/>
                      <a:pt x="504" y="448"/>
                      <a:pt x="499" y="439"/>
                    </a:cubicBezTo>
                    <a:cubicBezTo>
                      <a:pt x="493" y="432"/>
                      <a:pt x="494" y="421"/>
                      <a:pt x="495" y="412"/>
                    </a:cubicBezTo>
                    <a:cubicBezTo>
                      <a:pt x="492" y="409"/>
                      <a:pt x="488" y="408"/>
                      <a:pt x="484" y="409"/>
                    </a:cubicBezTo>
                    <a:cubicBezTo>
                      <a:pt x="479" y="402"/>
                      <a:pt x="463" y="399"/>
                      <a:pt x="467" y="388"/>
                    </a:cubicBezTo>
                    <a:cubicBezTo>
                      <a:pt x="474" y="381"/>
                      <a:pt x="482" y="373"/>
                      <a:pt x="489" y="367"/>
                    </a:cubicBezTo>
                    <a:cubicBezTo>
                      <a:pt x="488" y="365"/>
                      <a:pt x="484" y="366"/>
                      <a:pt x="482" y="366"/>
                    </a:cubicBezTo>
                    <a:cubicBezTo>
                      <a:pt x="471" y="373"/>
                      <a:pt x="462" y="382"/>
                      <a:pt x="457" y="393"/>
                    </a:cubicBezTo>
                    <a:cubicBezTo>
                      <a:pt x="458" y="400"/>
                      <a:pt x="464" y="404"/>
                      <a:pt x="469" y="409"/>
                    </a:cubicBezTo>
                    <a:cubicBezTo>
                      <a:pt x="474" y="412"/>
                      <a:pt x="480" y="415"/>
                      <a:pt x="487" y="416"/>
                    </a:cubicBezTo>
                    <a:cubicBezTo>
                      <a:pt x="490" y="419"/>
                      <a:pt x="484" y="422"/>
                      <a:pt x="483" y="424"/>
                    </a:cubicBezTo>
                    <a:cubicBezTo>
                      <a:pt x="473" y="427"/>
                      <a:pt x="461" y="423"/>
                      <a:pt x="454" y="416"/>
                    </a:cubicBezTo>
                    <a:cubicBezTo>
                      <a:pt x="444" y="403"/>
                      <a:pt x="443" y="387"/>
                      <a:pt x="448" y="372"/>
                    </a:cubicBezTo>
                    <a:cubicBezTo>
                      <a:pt x="455" y="357"/>
                      <a:pt x="470" y="348"/>
                      <a:pt x="485" y="346"/>
                    </a:cubicBezTo>
                    <a:cubicBezTo>
                      <a:pt x="488" y="347"/>
                      <a:pt x="490" y="343"/>
                      <a:pt x="492" y="346"/>
                    </a:cubicBezTo>
                    <a:cubicBezTo>
                      <a:pt x="490" y="352"/>
                      <a:pt x="493" y="358"/>
                      <a:pt x="493" y="365"/>
                    </a:cubicBezTo>
                    <a:cubicBezTo>
                      <a:pt x="503" y="362"/>
                      <a:pt x="494" y="348"/>
                      <a:pt x="502" y="343"/>
                    </a:cubicBezTo>
                    <a:cubicBezTo>
                      <a:pt x="509" y="333"/>
                      <a:pt x="522" y="328"/>
                      <a:pt x="534" y="331"/>
                    </a:cubicBezTo>
                    <a:cubicBezTo>
                      <a:pt x="538" y="333"/>
                      <a:pt x="543" y="335"/>
                      <a:pt x="546" y="338"/>
                    </a:cubicBezTo>
                    <a:cubicBezTo>
                      <a:pt x="548" y="339"/>
                      <a:pt x="549" y="339"/>
                      <a:pt x="550" y="338"/>
                    </a:cubicBezTo>
                    <a:cubicBezTo>
                      <a:pt x="553" y="335"/>
                      <a:pt x="553" y="328"/>
                      <a:pt x="550" y="323"/>
                    </a:cubicBezTo>
                    <a:cubicBezTo>
                      <a:pt x="540" y="314"/>
                      <a:pt x="525" y="308"/>
                      <a:pt x="510" y="313"/>
                    </a:cubicBezTo>
                    <a:cubicBezTo>
                      <a:pt x="500" y="317"/>
                      <a:pt x="494" y="326"/>
                      <a:pt x="489" y="336"/>
                    </a:cubicBezTo>
                    <a:cubicBezTo>
                      <a:pt x="482" y="340"/>
                      <a:pt x="473" y="336"/>
                      <a:pt x="465" y="342"/>
                    </a:cubicBezTo>
                    <a:cubicBezTo>
                      <a:pt x="454" y="347"/>
                      <a:pt x="447" y="359"/>
                      <a:pt x="441" y="369"/>
                    </a:cubicBezTo>
                    <a:cubicBezTo>
                      <a:pt x="438" y="388"/>
                      <a:pt x="438" y="414"/>
                      <a:pt x="457" y="426"/>
                    </a:cubicBezTo>
                    <a:cubicBezTo>
                      <a:pt x="463" y="432"/>
                      <a:pt x="472" y="432"/>
                      <a:pt x="479" y="434"/>
                    </a:cubicBezTo>
                    <a:cubicBezTo>
                      <a:pt x="483" y="437"/>
                      <a:pt x="481" y="443"/>
                      <a:pt x="484" y="447"/>
                    </a:cubicBezTo>
                    <a:cubicBezTo>
                      <a:pt x="497" y="464"/>
                      <a:pt x="520" y="472"/>
                      <a:pt x="541" y="466"/>
                    </a:cubicBezTo>
                    <a:cubicBezTo>
                      <a:pt x="550" y="464"/>
                      <a:pt x="555" y="454"/>
                      <a:pt x="561" y="448"/>
                    </a:cubicBezTo>
                    <a:cubicBezTo>
                      <a:pt x="565" y="440"/>
                      <a:pt x="558" y="432"/>
                      <a:pt x="552" y="430"/>
                    </a:cubicBezTo>
                    <a:close/>
                    <a:moveTo>
                      <a:pt x="520" y="118"/>
                    </a:moveTo>
                    <a:cubicBezTo>
                      <a:pt x="530" y="126"/>
                      <a:pt x="533" y="138"/>
                      <a:pt x="536" y="150"/>
                    </a:cubicBezTo>
                    <a:cubicBezTo>
                      <a:pt x="535" y="153"/>
                      <a:pt x="535" y="153"/>
                      <a:pt x="535" y="153"/>
                    </a:cubicBezTo>
                    <a:cubicBezTo>
                      <a:pt x="535" y="154"/>
                      <a:pt x="533" y="158"/>
                      <a:pt x="531" y="155"/>
                    </a:cubicBezTo>
                    <a:cubicBezTo>
                      <a:pt x="530" y="148"/>
                      <a:pt x="526" y="142"/>
                      <a:pt x="525" y="134"/>
                    </a:cubicBezTo>
                    <a:cubicBezTo>
                      <a:pt x="512" y="117"/>
                      <a:pt x="491" y="116"/>
                      <a:pt x="472" y="118"/>
                    </a:cubicBezTo>
                    <a:cubicBezTo>
                      <a:pt x="469" y="119"/>
                      <a:pt x="465" y="122"/>
                      <a:pt x="462" y="122"/>
                    </a:cubicBezTo>
                    <a:cubicBezTo>
                      <a:pt x="460" y="122"/>
                      <a:pt x="458" y="123"/>
                      <a:pt x="459" y="120"/>
                    </a:cubicBezTo>
                    <a:cubicBezTo>
                      <a:pt x="473" y="110"/>
                      <a:pt x="484" y="94"/>
                      <a:pt x="480" y="76"/>
                    </a:cubicBezTo>
                    <a:cubicBezTo>
                      <a:pt x="481" y="72"/>
                      <a:pt x="474" y="67"/>
                      <a:pt x="480" y="64"/>
                    </a:cubicBezTo>
                    <a:cubicBezTo>
                      <a:pt x="499" y="65"/>
                      <a:pt x="516" y="76"/>
                      <a:pt x="523" y="93"/>
                    </a:cubicBezTo>
                    <a:cubicBezTo>
                      <a:pt x="526" y="102"/>
                      <a:pt x="520" y="109"/>
                      <a:pt x="520" y="118"/>
                    </a:cubicBezTo>
                    <a:close/>
                    <a:moveTo>
                      <a:pt x="520" y="581"/>
                    </a:moveTo>
                    <a:cubicBezTo>
                      <a:pt x="514" y="575"/>
                      <a:pt x="506" y="574"/>
                      <a:pt x="499" y="573"/>
                    </a:cubicBezTo>
                    <a:cubicBezTo>
                      <a:pt x="498" y="573"/>
                      <a:pt x="496" y="574"/>
                      <a:pt x="497" y="575"/>
                    </a:cubicBezTo>
                    <a:cubicBezTo>
                      <a:pt x="509" y="581"/>
                      <a:pt x="517" y="592"/>
                      <a:pt x="517" y="606"/>
                    </a:cubicBezTo>
                    <a:cubicBezTo>
                      <a:pt x="516" y="620"/>
                      <a:pt x="514" y="637"/>
                      <a:pt x="498" y="644"/>
                    </a:cubicBezTo>
                    <a:cubicBezTo>
                      <a:pt x="483" y="647"/>
                      <a:pt x="468" y="649"/>
                      <a:pt x="453" y="644"/>
                    </a:cubicBezTo>
                    <a:cubicBezTo>
                      <a:pt x="452" y="644"/>
                      <a:pt x="451" y="644"/>
                      <a:pt x="451" y="645"/>
                    </a:cubicBezTo>
                    <a:cubicBezTo>
                      <a:pt x="462" y="652"/>
                      <a:pt x="472" y="663"/>
                      <a:pt x="477" y="675"/>
                    </a:cubicBezTo>
                    <a:cubicBezTo>
                      <a:pt x="484" y="682"/>
                      <a:pt x="476" y="695"/>
                      <a:pt x="486" y="700"/>
                    </a:cubicBezTo>
                    <a:cubicBezTo>
                      <a:pt x="497" y="700"/>
                      <a:pt x="506" y="694"/>
                      <a:pt x="514" y="687"/>
                    </a:cubicBezTo>
                    <a:cubicBezTo>
                      <a:pt x="521" y="676"/>
                      <a:pt x="526" y="663"/>
                      <a:pt x="524" y="650"/>
                    </a:cubicBezTo>
                    <a:cubicBezTo>
                      <a:pt x="523" y="645"/>
                      <a:pt x="519" y="641"/>
                      <a:pt x="522" y="636"/>
                    </a:cubicBezTo>
                    <a:cubicBezTo>
                      <a:pt x="529" y="629"/>
                      <a:pt x="533" y="620"/>
                      <a:pt x="535" y="611"/>
                    </a:cubicBezTo>
                    <a:cubicBezTo>
                      <a:pt x="535" y="599"/>
                      <a:pt x="530" y="587"/>
                      <a:pt x="520" y="581"/>
                    </a:cubicBezTo>
                    <a:close/>
                    <a:moveTo>
                      <a:pt x="532" y="358"/>
                    </a:moveTo>
                    <a:cubicBezTo>
                      <a:pt x="530" y="359"/>
                      <a:pt x="530" y="359"/>
                      <a:pt x="530" y="359"/>
                    </a:cubicBezTo>
                    <a:cubicBezTo>
                      <a:pt x="531" y="360"/>
                      <a:pt x="532" y="360"/>
                      <a:pt x="533" y="360"/>
                    </a:cubicBezTo>
                    <a:cubicBezTo>
                      <a:pt x="533" y="358"/>
                      <a:pt x="532" y="358"/>
                      <a:pt x="532" y="358"/>
                    </a:cubicBezTo>
                    <a:close/>
                    <a:moveTo>
                      <a:pt x="844" y="327"/>
                    </a:moveTo>
                    <a:cubicBezTo>
                      <a:pt x="839" y="323"/>
                      <a:pt x="834" y="319"/>
                      <a:pt x="827" y="319"/>
                    </a:cubicBezTo>
                    <a:cubicBezTo>
                      <a:pt x="819" y="313"/>
                      <a:pt x="810" y="317"/>
                      <a:pt x="801" y="318"/>
                    </a:cubicBezTo>
                    <a:cubicBezTo>
                      <a:pt x="797" y="311"/>
                      <a:pt x="792" y="304"/>
                      <a:pt x="783" y="302"/>
                    </a:cubicBezTo>
                    <a:cubicBezTo>
                      <a:pt x="786" y="301"/>
                      <a:pt x="785" y="297"/>
                      <a:pt x="787" y="295"/>
                    </a:cubicBezTo>
                    <a:cubicBezTo>
                      <a:pt x="785" y="290"/>
                      <a:pt x="791" y="281"/>
                      <a:pt x="782" y="280"/>
                    </a:cubicBezTo>
                    <a:cubicBezTo>
                      <a:pt x="778" y="282"/>
                      <a:pt x="776" y="278"/>
                      <a:pt x="773" y="278"/>
                    </a:cubicBezTo>
                    <a:cubicBezTo>
                      <a:pt x="773" y="276"/>
                      <a:pt x="773" y="276"/>
                      <a:pt x="773" y="276"/>
                    </a:cubicBezTo>
                    <a:cubicBezTo>
                      <a:pt x="783" y="267"/>
                      <a:pt x="788" y="256"/>
                      <a:pt x="787" y="242"/>
                    </a:cubicBezTo>
                    <a:cubicBezTo>
                      <a:pt x="786" y="236"/>
                      <a:pt x="785" y="230"/>
                      <a:pt x="780" y="226"/>
                    </a:cubicBezTo>
                    <a:cubicBezTo>
                      <a:pt x="785" y="215"/>
                      <a:pt x="787" y="204"/>
                      <a:pt x="782" y="192"/>
                    </a:cubicBezTo>
                    <a:cubicBezTo>
                      <a:pt x="776" y="179"/>
                      <a:pt x="762" y="174"/>
                      <a:pt x="748" y="171"/>
                    </a:cubicBezTo>
                    <a:cubicBezTo>
                      <a:pt x="743" y="171"/>
                      <a:pt x="739" y="173"/>
                      <a:pt x="735" y="173"/>
                    </a:cubicBezTo>
                    <a:cubicBezTo>
                      <a:pt x="731" y="167"/>
                      <a:pt x="714" y="165"/>
                      <a:pt x="721" y="154"/>
                    </a:cubicBezTo>
                    <a:cubicBezTo>
                      <a:pt x="723" y="151"/>
                      <a:pt x="723" y="151"/>
                      <a:pt x="723" y="151"/>
                    </a:cubicBezTo>
                    <a:cubicBezTo>
                      <a:pt x="728" y="136"/>
                      <a:pt x="722" y="120"/>
                      <a:pt x="709" y="112"/>
                    </a:cubicBezTo>
                    <a:cubicBezTo>
                      <a:pt x="701" y="104"/>
                      <a:pt x="691" y="103"/>
                      <a:pt x="680" y="102"/>
                    </a:cubicBezTo>
                    <a:cubicBezTo>
                      <a:pt x="669" y="88"/>
                      <a:pt x="651" y="84"/>
                      <a:pt x="635" y="90"/>
                    </a:cubicBezTo>
                    <a:cubicBezTo>
                      <a:pt x="626" y="93"/>
                      <a:pt x="618" y="98"/>
                      <a:pt x="614" y="105"/>
                    </a:cubicBezTo>
                    <a:cubicBezTo>
                      <a:pt x="611" y="113"/>
                      <a:pt x="612" y="121"/>
                      <a:pt x="615" y="128"/>
                    </a:cubicBezTo>
                    <a:cubicBezTo>
                      <a:pt x="620" y="132"/>
                      <a:pt x="624" y="138"/>
                      <a:pt x="630" y="134"/>
                    </a:cubicBezTo>
                    <a:cubicBezTo>
                      <a:pt x="635" y="129"/>
                      <a:pt x="641" y="131"/>
                      <a:pt x="646" y="133"/>
                    </a:cubicBezTo>
                    <a:cubicBezTo>
                      <a:pt x="650" y="137"/>
                      <a:pt x="652" y="142"/>
                      <a:pt x="652" y="148"/>
                    </a:cubicBezTo>
                    <a:cubicBezTo>
                      <a:pt x="652" y="154"/>
                      <a:pt x="645" y="158"/>
                      <a:pt x="641" y="159"/>
                    </a:cubicBezTo>
                    <a:cubicBezTo>
                      <a:pt x="638" y="160"/>
                      <a:pt x="634" y="162"/>
                      <a:pt x="631" y="160"/>
                    </a:cubicBezTo>
                    <a:cubicBezTo>
                      <a:pt x="620" y="164"/>
                      <a:pt x="608" y="171"/>
                      <a:pt x="604" y="183"/>
                    </a:cubicBezTo>
                    <a:cubicBezTo>
                      <a:pt x="600" y="189"/>
                      <a:pt x="592" y="183"/>
                      <a:pt x="588" y="186"/>
                    </a:cubicBezTo>
                    <a:cubicBezTo>
                      <a:pt x="581" y="186"/>
                      <a:pt x="576" y="194"/>
                      <a:pt x="570" y="196"/>
                    </a:cubicBezTo>
                    <a:cubicBezTo>
                      <a:pt x="561" y="189"/>
                      <a:pt x="576" y="186"/>
                      <a:pt x="577" y="180"/>
                    </a:cubicBezTo>
                    <a:cubicBezTo>
                      <a:pt x="584" y="170"/>
                      <a:pt x="588" y="160"/>
                      <a:pt x="588" y="148"/>
                    </a:cubicBezTo>
                    <a:cubicBezTo>
                      <a:pt x="587" y="134"/>
                      <a:pt x="581" y="123"/>
                      <a:pt x="576" y="111"/>
                    </a:cubicBezTo>
                    <a:cubicBezTo>
                      <a:pt x="579" y="102"/>
                      <a:pt x="575" y="93"/>
                      <a:pt x="575" y="83"/>
                    </a:cubicBezTo>
                    <a:cubicBezTo>
                      <a:pt x="571" y="74"/>
                      <a:pt x="569" y="63"/>
                      <a:pt x="562" y="54"/>
                    </a:cubicBezTo>
                    <a:cubicBezTo>
                      <a:pt x="544" y="28"/>
                      <a:pt x="514" y="16"/>
                      <a:pt x="483" y="13"/>
                    </a:cubicBezTo>
                    <a:cubicBezTo>
                      <a:pt x="465" y="11"/>
                      <a:pt x="451" y="20"/>
                      <a:pt x="435" y="22"/>
                    </a:cubicBezTo>
                    <a:cubicBezTo>
                      <a:pt x="425" y="27"/>
                      <a:pt x="415" y="31"/>
                      <a:pt x="407" y="40"/>
                    </a:cubicBezTo>
                    <a:cubicBezTo>
                      <a:pt x="408" y="43"/>
                      <a:pt x="408" y="48"/>
                      <a:pt x="410" y="51"/>
                    </a:cubicBezTo>
                    <a:cubicBezTo>
                      <a:pt x="412" y="53"/>
                      <a:pt x="415" y="51"/>
                      <a:pt x="417" y="53"/>
                    </a:cubicBezTo>
                    <a:cubicBezTo>
                      <a:pt x="423" y="58"/>
                      <a:pt x="425" y="65"/>
                      <a:pt x="425" y="73"/>
                    </a:cubicBezTo>
                    <a:cubicBezTo>
                      <a:pt x="423" y="89"/>
                      <a:pt x="406" y="99"/>
                      <a:pt x="392" y="105"/>
                    </a:cubicBezTo>
                    <a:cubicBezTo>
                      <a:pt x="389" y="101"/>
                      <a:pt x="393" y="95"/>
                      <a:pt x="392" y="90"/>
                    </a:cubicBezTo>
                    <a:cubicBezTo>
                      <a:pt x="392" y="82"/>
                      <a:pt x="387" y="74"/>
                      <a:pt x="380" y="70"/>
                    </a:cubicBezTo>
                    <a:cubicBezTo>
                      <a:pt x="372" y="68"/>
                      <a:pt x="362" y="63"/>
                      <a:pt x="355" y="69"/>
                    </a:cubicBezTo>
                    <a:cubicBezTo>
                      <a:pt x="350" y="73"/>
                      <a:pt x="346" y="80"/>
                      <a:pt x="339" y="77"/>
                    </a:cubicBezTo>
                    <a:cubicBezTo>
                      <a:pt x="326" y="73"/>
                      <a:pt x="324" y="60"/>
                      <a:pt x="319" y="50"/>
                    </a:cubicBezTo>
                    <a:cubicBezTo>
                      <a:pt x="316" y="42"/>
                      <a:pt x="320" y="32"/>
                      <a:pt x="313" y="26"/>
                    </a:cubicBezTo>
                    <a:cubicBezTo>
                      <a:pt x="310" y="18"/>
                      <a:pt x="300" y="22"/>
                      <a:pt x="293" y="22"/>
                    </a:cubicBezTo>
                    <a:cubicBezTo>
                      <a:pt x="260" y="22"/>
                      <a:pt x="225" y="25"/>
                      <a:pt x="191" y="23"/>
                    </a:cubicBezTo>
                    <a:cubicBezTo>
                      <a:pt x="178" y="25"/>
                      <a:pt x="163" y="24"/>
                      <a:pt x="150" y="25"/>
                    </a:cubicBezTo>
                    <a:cubicBezTo>
                      <a:pt x="103" y="26"/>
                      <a:pt x="52" y="25"/>
                      <a:pt x="5" y="26"/>
                    </a:cubicBezTo>
                    <a:cubicBezTo>
                      <a:pt x="3" y="28"/>
                      <a:pt x="4" y="30"/>
                      <a:pt x="4" y="31"/>
                    </a:cubicBezTo>
                    <a:cubicBezTo>
                      <a:pt x="22" y="34"/>
                      <a:pt x="40" y="32"/>
                      <a:pt x="58" y="32"/>
                    </a:cubicBezTo>
                    <a:cubicBezTo>
                      <a:pt x="262" y="30"/>
                      <a:pt x="262" y="30"/>
                      <a:pt x="262" y="30"/>
                    </a:cubicBezTo>
                    <a:cubicBezTo>
                      <a:pt x="276" y="31"/>
                      <a:pt x="292" y="29"/>
                      <a:pt x="307" y="30"/>
                    </a:cubicBezTo>
                    <a:cubicBezTo>
                      <a:pt x="310" y="42"/>
                      <a:pt x="312" y="54"/>
                      <a:pt x="316" y="65"/>
                    </a:cubicBezTo>
                    <a:cubicBezTo>
                      <a:pt x="322" y="65"/>
                      <a:pt x="318" y="71"/>
                      <a:pt x="321" y="73"/>
                    </a:cubicBezTo>
                    <a:cubicBezTo>
                      <a:pt x="327" y="82"/>
                      <a:pt x="339" y="89"/>
                      <a:pt x="351" y="87"/>
                    </a:cubicBezTo>
                    <a:cubicBezTo>
                      <a:pt x="356" y="83"/>
                      <a:pt x="356" y="73"/>
                      <a:pt x="364" y="73"/>
                    </a:cubicBezTo>
                    <a:cubicBezTo>
                      <a:pt x="369" y="73"/>
                      <a:pt x="374" y="74"/>
                      <a:pt x="378" y="77"/>
                    </a:cubicBezTo>
                    <a:cubicBezTo>
                      <a:pt x="382" y="82"/>
                      <a:pt x="386" y="89"/>
                      <a:pt x="384" y="96"/>
                    </a:cubicBezTo>
                    <a:cubicBezTo>
                      <a:pt x="384" y="113"/>
                      <a:pt x="368" y="121"/>
                      <a:pt x="356" y="127"/>
                    </a:cubicBezTo>
                    <a:cubicBezTo>
                      <a:pt x="334" y="131"/>
                      <a:pt x="312" y="121"/>
                      <a:pt x="300" y="103"/>
                    </a:cubicBezTo>
                    <a:cubicBezTo>
                      <a:pt x="293" y="95"/>
                      <a:pt x="292" y="83"/>
                      <a:pt x="287" y="75"/>
                    </a:cubicBezTo>
                    <a:cubicBezTo>
                      <a:pt x="286" y="73"/>
                      <a:pt x="283" y="73"/>
                      <a:pt x="282" y="73"/>
                    </a:cubicBezTo>
                    <a:cubicBezTo>
                      <a:pt x="278" y="77"/>
                      <a:pt x="282" y="82"/>
                      <a:pt x="283" y="86"/>
                    </a:cubicBezTo>
                    <a:cubicBezTo>
                      <a:pt x="289" y="111"/>
                      <a:pt x="311" y="128"/>
                      <a:pt x="333" y="133"/>
                    </a:cubicBezTo>
                    <a:cubicBezTo>
                      <a:pt x="346" y="138"/>
                      <a:pt x="357" y="131"/>
                      <a:pt x="368" y="128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7" y="161"/>
                      <a:pt x="351" y="172"/>
                      <a:pt x="356" y="183"/>
                    </a:cubicBezTo>
                    <a:cubicBezTo>
                      <a:pt x="363" y="205"/>
                      <a:pt x="363" y="205"/>
                      <a:pt x="363" y="205"/>
                    </a:cubicBezTo>
                    <a:cubicBezTo>
                      <a:pt x="367" y="208"/>
                      <a:pt x="366" y="212"/>
                      <a:pt x="369" y="215"/>
                    </a:cubicBezTo>
                    <a:cubicBezTo>
                      <a:pt x="374" y="222"/>
                      <a:pt x="386" y="228"/>
                      <a:pt x="380" y="238"/>
                    </a:cubicBezTo>
                    <a:cubicBezTo>
                      <a:pt x="376" y="250"/>
                      <a:pt x="381" y="261"/>
                      <a:pt x="383" y="273"/>
                    </a:cubicBezTo>
                    <a:cubicBezTo>
                      <a:pt x="389" y="292"/>
                      <a:pt x="407" y="304"/>
                      <a:pt x="423" y="316"/>
                    </a:cubicBezTo>
                    <a:cubicBezTo>
                      <a:pt x="398" y="330"/>
                      <a:pt x="383" y="357"/>
                      <a:pt x="386" y="386"/>
                    </a:cubicBezTo>
                    <a:cubicBezTo>
                      <a:pt x="390" y="410"/>
                      <a:pt x="394" y="436"/>
                      <a:pt x="413" y="452"/>
                    </a:cubicBezTo>
                    <a:cubicBezTo>
                      <a:pt x="426" y="463"/>
                      <a:pt x="405" y="467"/>
                      <a:pt x="402" y="475"/>
                    </a:cubicBezTo>
                    <a:cubicBezTo>
                      <a:pt x="392" y="485"/>
                      <a:pt x="387" y="497"/>
                      <a:pt x="384" y="511"/>
                    </a:cubicBezTo>
                    <a:cubicBezTo>
                      <a:pt x="382" y="532"/>
                      <a:pt x="382" y="532"/>
                      <a:pt x="382" y="532"/>
                    </a:cubicBezTo>
                    <a:cubicBezTo>
                      <a:pt x="364" y="552"/>
                      <a:pt x="356" y="576"/>
                      <a:pt x="352" y="602"/>
                    </a:cubicBezTo>
                    <a:cubicBezTo>
                      <a:pt x="352" y="614"/>
                      <a:pt x="355" y="628"/>
                      <a:pt x="362" y="639"/>
                    </a:cubicBezTo>
                    <a:cubicBezTo>
                      <a:pt x="361" y="640"/>
                      <a:pt x="361" y="640"/>
                      <a:pt x="361" y="640"/>
                    </a:cubicBezTo>
                    <a:cubicBezTo>
                      <a:pt x="347" y="637"/>
                      <a:pt x="335" y="641"/>
                      <a:pt x="323" y="646"/>
                    </a:cubicBezTo>
                    <a:cubicBezTo>
                      <a:pt x="301" y="656"/>
                      <a:pt x="285" y="678"/>
                      <a:pt x="280" y="700"/>
                    </a:cubicBezTo>
                    <a:cubicBezTo>
                      <a:pt x="277" y="701"/>
                      <a:pt x="277" y="701"/>
                      <a:pt x="277" y="701"/>
                    </a:cubicBezTo>
                    <a:cubicBezTo>
                      <a:pt x="112" y="704"/>
                      <a:pt x="112" y="704"/>
                      <a:pt x="112" y="704"/>
                    </a:cubicBezTo>
                    <a:cubicBezTo>
                      <a:pt x="75" y="704"/>
                      <a:pt x="41" y="705"/>
                      <a:pt x="2" y="706"/>
                    </a:cubicBezTo>
                    <a:cubicBezTo>
                      <a:pt x="1" y="708"/>
                      <a:pt x="1" y="711"/>
                      <a:pt x="2" y="713"/>
                    </a:cubicBezTo>
                    <a:cubicBezTo>
                      <a:pt x="7" y="714"/>
                      <a:pt x="7" y="714"/>
                      <a:pt x="7" y="714"/>
                    </a:cubicBezTo>
                    <a:cubicBezTo>
                      <a:pt x="189" y="712"/>
                      <a:pt x="189" y="712"/>
                      <a:pt x="189" y="712"/>
                    </a:cubicBezTo>
                    <a:cubicBezTo>
                      <a:pt x="220" y="711"/>
                      <a:pt x="250" y="710"/>
                      <a:pt x="283" y="710"/>
                    </a:cubicBezTo>
                    <a:cubicBezTo>
                      <a:pt x="285" y="697"/>
                      <a:pt x="292" y="686"/>
                      <a:pt x="299" y="674"/>
                    </a:cubicBezTo>
                    <a:cubicBezTo>
                      <a:pt x="315" y="656"/>
                      <a:pt x="337" y="644"/>
                      <a:pt x="361" y="649"/>
                    </a:cubicBezTo>
                    <a:cubicBezTo>
                      <a:pt x="364" y="650"/>
                      <a:pt x="366" y="650"/>
                      <a:pt x="369" y="650"/>
                    </a:cubicBezTo>
                    <a:cubicBezTo>
                      <a:pt x="379" y="659"/>
                      <a:pt x="387" y="671"/>
                      <a:pt x="382" y="685"/>
                    </a:cubicBezTo>
                    <a:cubicBezTo>
                      <a:pt x="381" y="691"/>
                      <a:pt x="375" y="693"/>
                      <a:pt x="369" y="695"/>
                    </a:cubicBezTo>
                    <a:cubicBezTo>
                      <a:pt x="356" y="697"/>
                      <a:pt x="348" y="679"/>
                      <a:pt x="336" y="689"/>
                    </a:cubicBezTo>
                    <a:cubicBezTo>
                      <a:pt x="320" y="705"/>
                      <a:pt x="313" y="724"/>
                      <a:pt x="308" y="745"/>
                    </a:cubicBezTo>
                    <a:cubicBezTo>
                      <a:pt x="306" y="746"/>
                      <a:pt x="306" y="746"/>
                      <a:pt x="306" y="746"/>
                    </a:cubicBezTo>
                    <a:cubicBezTo>
                      <a:pt x="193" y="746"/>
                      <a:pt x="193" y="746"/>
                      <a:pt x="193" y="746"/>
                    </a:cubicBezTo>
                    <a:cubicBezTo>
                      <a:pt x="13" y="747"/>
                      <a:pt x="13" y="747"/>
                      <a:pt x="13" y="747"/>
                    </a:cubicBezTo>
                    <a:cubicBezTo>
                      <a:pt x="9" y="745"/>
                      <a:pt x="6" y="749"/>
                      <a:pt x="2" y="748"/>
                    </a:cubicBezTo>
                    <a:cubicBezTo>
                      <a:pt x="0" y="750"/>
                      <a:pt x="1" y="753"/>
                      <a:pt x="1" y="755"/>
                    </a:cubicBezTo>
                    <a:cubicBezTo>
                      <a:pt x="3" y="756"/>
                      <a:pt x="3" y="756"/>
                      <a:pt x="3" y="756"/>
                    </a:cubicBezTo>
                    <a:cubicBezTo>
                      <a:pt x="99" y="756"/>
                      <a:pt x="200" y="754"/>
                      <a:pt x="294" y="755"/>
                    </a:cubicBezTo>
                    <a:cubicBezTo>
                      <a:pt x="316" y="752"/>
                      <a:pt x="316" y="752"/>
                      <a:pt x="316" y="752"/>
                    </a:cubicBezTo>
                    <a:cubicBezTo>
                      <a:pt x="318" y="748"/>
                      <a:pt x="315" y="743"/>
                      <a:pt x="317" y="739"/>
                    </a:cubicBezTo>
                    <a:cubicBezTo>
                      <a:pt x="320" y="723"/>
                      <a:pt x="328" y="706"/>
                      <a:pt x="342" y="697"/>
                    </a:cubicBezTo>
                    <a:cubicBezTo>
                      <a:pt x="353" y="696"/>
                      <a:pt x="363" y="706"/>
                      <a:pt x="375" y="702"/>
                    </a:cubicBezTo>
                    <a:cubicBezTo>
                      <a:pt x="384" y="696"/>
                      <a:pt x="384" y="696"/>
                      <a:pt x="384" y="696"/>
                    </a:cubicBezTo>
                    <a:cubicBezTo>
                      <a:pt x="391" y="687"/>
                      <a:pt x="393" y="674"/>
                      <a:pt x="388" y="662"/>
                    </a:cubicBezTo>
                    <a:cubicBezTo>
                      <a:pt x="394" y="662"/>
                      <a:pt x="399" y="667"/>
                      <a:pt x="404" y="671"/>
                    </a:cubicBezTo>
                    <a:cubicBezTo>
                      <a:pt x="414" y="679"/>
                      <a:pt x="425" y="690"/>
                      <a:pt x="425" y="705"/>
                    </a:cubicBezTo>
                    <a:cubicBezTo>
                      <a:pt x="423" y="712"/>
                      <a:pt x="419" y="718"/>
                      <a:pt x="412" y="722"/>
                    </a:cubicBezTo>
                    <a:cubicBezTo>
                      <a:pt x="411" y="725"/>
                      <a:pt x="410" y="729"/>
                      <a:pt x="414" y="731"/>
                    </a:cubicBezTo>
                    <a:cubicBezTo>
                      <a:pt x="424" y="742"/>
                      <a:pt x="439" y="748"/>
                      <a:pt x="453" y="751"/>
                    </a:cubicBezTo>
                    <a:cubicBezTo>
                      <a:pt x="478" y="757"/>
                      <a:pt x="503" y="748"/>
                      <a:pt x="527" y="740"/>
                    </a:cubicBezTo>
                    <a:cubicBezTo>
                      <a:pt x="539" y="737"/>
                      <a:pt x="548" y="728"/>
                      <a:pt x="558" y="721"/>
                    </a:cubicBezTo>
                    <a:cubicBezTo>
                      <a:pt x="568" y="707"/>
                      <a:pt x="575" y="691"/>
                      <a:pt x="577" y="673"/>
                    </a:cubicBezTo>
                    <a:cubicBezTo>
                      <a:pt x="580" y="660"/>
                      <a:pt x="575" y="648"/>
                      <a:pt x="577" y="636"/>
                    </a:cubicBezTo>
                    <a:cubicBezTo>
                      <a:pt x="587" y="617"/>
                      <a:pt x="592" y="591"/>
                      <a:pt x="577" y="574"/>
                    </a:cubicBezTo>
                    <a:cubicBezTo>
                      <a:pt x="573" y="566"/>
                      <a:pt x="564" y="563"/>
                      <a:pt x="560" y="556"/>
                    </a:cubicBezTo>
                    <a:cubicBezTo>
                      <a:pt x="550" y="529"/>
                      <a:pt x="522" y="513"/>
                      <a:pt x="494" y="510"/>
                    </a:cubicBezTo>
                    <a:cubicBezTo>
                      <a:pt x="475" y="509"/>
                      <a:pt x="459" y="514"/>
                      <a:pt x="447" y="529"/>
                    </a:cubicBezTo>
                    <a:cubicBezTo>
                      <a:pt x="436" y="543"/>
                      <a:pt x="429" y="564"/>
                      <a:pt x="436" y="583"/>
                    </a:cubicBezTo>
                    <a:cubicBezTo>
                      <a:pt x="434" y="601"/>
                      <a:pt x="432" y="625"/>
                      <a:pt x="450" y="636"/>
                    </a:cubicBezTo>
                    <a:cubicBezTo>
                      <a:pt x="461" y="642"/>
                      <a:pt x="473" y="643"/>
                      <a:pt x="486" y="641"/>
                    </a:cubicBezTo>
                    <a:cubicBezTo>
                      <a:pt x="493" y="641"/>
                      <a:pt x="498" y="634"/>
                      <a:pt x="503" y="629"/>
                    </a:cubicBezTo>
                    <a:cubicBezTo>
                      <a:pt x="508" y="622"/>
                      <a:pt x="511" y="616"/>
                      <a:pt x="511" y="607"/>
                    </a:cubicBezTo>
                    <a:cubicBezTo>
                      <a:pt x="508" y="597"/>
                      <a:pt x="501" y="589"/>
                      <a:pt x="492" y="584"/>
                    </a:cubicBezTo>
                    <a:cubicBezTo>
                      <a:pt x="488" y="583"/>
                      <a:pt x="483" y="583"/>
                      <a:pt x="481" y="580"/>
                    </a:cubicBezTo>
                    <a:cubicBezTo>
                      <a:pt x="479" y="576"/>
                      <a:pt x="481" y="573"/>
                      <a:pt x="482" y="570"/>
                    </a:cubicBezTo>
                    <a:cubicBezTo>
                      <a:pt x="489" y="561"/>
                      <a:pt x="501" y="563"/>
                      <a:pt x="511" y="566"/>
                    </a:cubicBezTo>
                    <a:cubicBezTo>
                      <a:pt x="521" y="571"/>
                      <a:pt x="529" y="581"/>
                      <a:pt x="537" y="589"/>
                    </a:cubicBezTo>
                    <a:cubicBezTo>
                      <a:pt x="540" y="600"/>
                      <a:pt x="544" y="615"/>
                      <a:pt x="537" y="626"/>
                    </a:cubicBezTo>
                    <a:cubicBezTo>
                      <a:pt x="537" y="632"/>
                      <a:pt x="524" y="635"/>
                      <a:pt x="529" y="644"/>
                    </a:cubicBezTo>
                    <a:cubicBezTo>
                      <a:pt x="537" y="656"/>
                      <a:pt x="533" y="675"/>
                      <a:pt x="524" y="686"/>
                    </a:cubicBezTo>
                    <a:cubicBezTo>
                      <a:pt x="513" y="700"/>
                      <a:pt x="494" y="708"/>
                      <a:pt x="477" y="707"/>
                    </a:cubicBezTo>
                    <a:cubicBezTo>
                      <a:pt x="472" y="701"/>
                      <a:pt x="475" y="692"/>
                      <a:pt x="472" y="686"/>
                    </a:cubicBezTo>
                    <a:cubicBezTo>
                      <a:pt x="458" y="661"/>
                      <a:pt x="435" y="646"/>
                      <a:pt x="415" y="626"/>
                    </a:cubicBezTo>
                    <a:cubicBezTo>
                      <a:pt x="402" y="613"/>
                      <a:pt x="401" y="591"/>
                      <a:pt x="407" y="575"/>
                    </a:cubicBezTo>
                    <a:cubicBezTo>
                      <a:pt x="409" y="566"/>
                      <a:pt x="418" y="562"/>
                      <a:pt x="423" y="555"/>
                    </a:cubicBezTo>
                    <a:cubicBezTo>
                      <a:pt x="423" y="535"/>
                      <a:pt x="432" y="517"/>
                      <a:pt x="448" y="506"/>
                    </a:cubicBezTo>
                    <a:cubicBezTo>
                      <a:pt x="463" y="498"/>
                      <a:pt x="481" y="495"/>
                      <a:pt x="497" y="497"/>
                    </a:cubicBezTo>
                    <a:cubicBezTo>
                      <a:pt x="512" y="502"/>
                      <a:pt x="529" y="504"/>
                      <a:pt x="545" y="504"/>
                    </a:cubicBezTo>
                    <a:cubicBezTo>
                      <a:pt x="560" y="504"/>
                      <a:pt x="573" y="500"/>
                      <a:pt x="585" y="492"/>
                    </a:cubicBezTo>
                    <a:cubicBezTo>
                      <a:pt x="590" y="487"/>
                      <a:pt x="596" y="482"/>
                      <a:pt x="600" y="475"/>
                    </a:cubicBezTo>
                    <a:cubicBezTo>
                      <a:pt x="607" y="470"/>
                      <a:pt x="615" y="472"/>
                      <a:pt x="623" y="471"/>
                    </a:cubicBezTo>
                    <a:cubicBezTo>
                      <a:pt x="641" y="472"/>
                      <a:pt x="660" y="475"/>
                      <a:pt x="673" y="488"/>
                    </a:cubicBezTo>
                    <a:cubicBezTo>
                      <a:pt x="685" y="500"/>
                      <a:pt x="690" y="518"/>
                      <a:pt x="687" y="535"/>
                    </a:cubicBezTo>
                    <a:cubicBezTo>
                      <a:pt x="685" y="547"/>
                      <a:pt x="679" y="559"/>
                      <a:pt x="667" y="564"/>
                    </a:cubicBezTo>
                    <a:cubicBezTo>
                      <a:pt x="657" y="566"/>
                      <a:pt x="648" y="565"/>
                      <a:pt x="640" y="559"/>
                    </a:cubicBezTo>
                    <a:cubicBezTo>
                      <a:pt x="637" y="555"/>
                      <a:pt x="636" y="548"/>
                      <a:pt x="638" y="544"/>
                    </a:cubicBezTo>
                    <a:cubicBezTo>
                      <a:pt x="640" y="539"/>
                      <a:pt x="645" y="535"/>
                      <a:pt x="649" y="532"/>
                    </a:cubicBezTo>
                    <a:cubicBezTo>
                      <a:pt x="659" y="533"/>
                      <a:pt x="659" y="533"/>
                      <a:pt x="659" y="533"/>
                    </a:cubicBezTo>
                    <a:cubicBezTo>
                      <a:pt x="665" y="525"/>
                      <a:pt x="661" y="516"/>
                      <a:pt x="659" y="508"/>
                    </a:cubicBezTo>
                    <a:cubicBezTo>
                      <a:pt x="652" y="498"/>
                      <a:pt x="638" y="494"/>
                      <a:pt x="625" y="495"/>
                    </a:cubicBezTo>
                    <a:cubicBezTo>
                      <a:pt x="617" y="497"/>
                      <a:pt x="611" y="505"/>
                      <a:pt x="607" y="512"/>
                    </a:cubicBezTo>
                    <a:cubicBezTo>
                      <a:pt x="603" y="515"/>
                      <a:pt x="598" y="510"/>
                      <a:pt x="593" y="512"/>
                    </a:cubicBezTo>
                    <a:cubicBezTo>
                      <a:pt x="583" y="514"/>
                      <a:pt x="573" y="522"/>
                      <a:pt x="570" y="533"/>
                    </a:cubicBezTo>
                    <a:cubicBezTo>
                      <a:pt x="568" y="539"/>
                      <a:pt x="567" y="546"/>
                      <a:pt x="570" y="554"/>
                    </a:cubicBezTo>
                    <a:cubicBezTo>
                      <a:pt x="574" y="563"/>
                      <a:pt x="584" y="567"/>
                      <a:pt x="592" y="572"/>
                    </a:cubicBezTo>
                    <a:cubicBezTo>
                      <a:pt x="592" y="577"/>
                      <a:pt x="595" y="581"/>
                      <a:pt x="593" y="586"/>
                    </a:cubicBezTo>
                    <a:cubicBezTo>
                      <a:pt x="594" y="588"/>
                      <a:pt x="597" y="589"/>
                      <a:pt x="600" y="589"/>
                    </a:cubicBezTo>
                    <a:cubicBezTo>
                      <a:pt x="609" y="602"/>
                      <a:pt x="624" y="610"/>
                      <a:pt x="640" y="611"/>
                    </a:cubicBezTo>
                    <a:cubicBezTo>
                      <a:pt x="644" y="612"/>
                      <a:pt x="645" y="616"/>
                      <a:pt x="646" y="619"/>
                    </a:cubicBezTo>
                    <a:cubicBezTo>
                      <a:pt x="647" y="625"/>
                      <a:pt x="645" y="631"/>
                      <a:pt x="640" y="634"/>
                    </a:cubicBezTo>
                    <a:cubicBezTo>
                      <a:pt x="633" y="637"/>
                      <a:pt x="625" y="634"/>
                      <a:pt x="620" y="631"/>
                    </a:cubicBezTo>
                    <a:cubicBezTo>
                      <a:pt x="613" y="633"/>
                      <a:pt x="608" y="641"/>
                      <a:pt x="607" y="648"/>
                    </a:cubicBezTo>
                    <a:cubicBezTo>
                      <a:pt x="605" y="661"/>
                      <a:pt x="615" y="672"/>
                      <a:pt x="625" y="678"/>
                    </a:cubicBezTo>
                    <a:cubicBezTo>
                      <a:pt x="636" y="681"/>
                      <a:pt x="649" y="686"/>
                      <a:pt x="660" y="681"/>
                    </a:cubicBezTo>
                    <a:cubicBezTo>
                      <a:pt x="668" y="680"/>
                      <a:pt x="670" y="667"/>
                      <a:pt x="680" y="672"/>
                    </a:cubicBezTo>
                    <a:cubicBezTo>
                      <a:pt x="691" y="673"/>
                      <a:pt x="704" y="667"/>
                      <a:pt x="713" y="659"/>
                    </a:cubicBezTo>
                    <a:cubicBezTo>
                      <a:pt x="719" y="653"/>
                      <a:pt x="722" y="646"/>
                      <a:pt x="723" y="637"/>
                    </a:cubicBezTo>
                    <a:cubicBezTo>
                      <a:pt x="720" y="630"/>
                      <a:pt x="722" y="620"/>
                      <a:pt x="713" y="615"/>
                    </a:cubicBezTo>
                    <a:cubicBezTo>
                      <a:pt x="717" y="609"/>
                      <a:pt x="721" y="602"/>
                      <a:pt x="726" y="596"/>
                    </a:cubicBezTo>
                    <a:cubicBezTo>
                      <a:pt x="740" y="603"/>
                      <a:pt x="757" y="606"/>
                      <a:pt x="770" y="594"/>
                    </a:cubicBezTo>
                    <a:cubicBezTo>
                      <a:pt x="777" y="588"/>
                      <a:pt x="782" y="580"/>
                      <a:pt x="780" y="569"/>
                    </a:cubicBezTo>
                    <a:cubicBezTo>
                      <a:pt x="795" y="559"/>
                      <a:pt x="801" y="540"/>
                      <a:pt x="799" y="522"/>
                    </a:cubicBezTo>
                    <a:cubicBezTo>
                      <a:pt x="794" y="514"/>
                      <a:pt x="794" y="501"/>
                      <a:pt x="782" y="499"/>
                    </a:cubicBezTo>
                    <a:cubicBezTo>
                      <a:pt x="771" y="495"/>
                      <a:pt x="758" y="496"/>
                      <a:pt x="750" y="505"/>
                    </a:cubicBezTo>
                    <a:cubicBezTo>
                      <a:pt x="744" y="512"/>
                      <a:pt x="756" y="520"/>
                      <a:pt x="747" y="524"/>
                    </a:cubicBezTo>
                    <a:cubicBezTo>
                      <a:pt x="743" y="526"/>
                      <a:pt x="740" y="524"/>
                      <a:pt x="737" y="522"/>
                    </a:cubicBezTo>
                    <a:cubicBezTo>
                      <a:pt x="726" y="507"/>
                      <a:pt x="737" y="490"/>
                      <a:pt x="731" y="473"/>
                    </a:cubicBezTo>
                    <a:cubicBezTo>
                      <a:pt x="728" y="465"/>
                      <a:pt x="728" y="465"/>
                      <a:pt x="728" y="465"/>
                    </a:cubicBezTo>
                    <a:cubicBezTo>
                      <a:pt x="731" y="460"/>
                      <a:pt x="737" y="460"/>
                      <a:pt x="741" y="455"/>
                    </a:cubicBezTo>
                    <a:cubicBezTo>
                      <a:pt x="747" y="458"/>
                      <a:pt x="747" y="463"/>
                      <a:pt x="753" y="466"/>
                    </a:cubicBezTo>
                    <a:cubicBezTo>
                      <a:pt x="758" y="472"/>
                      <a:pt x="767" y="471"/>
                      <a:pt x="774" y="472"/>
                    </a:cubicBezTo>
                    <a:cubicBezTo>
                      <a:pt x="781" y="470"/>
                      <a:pt x="787" y="468"/>
                      <a:pt x="792" y="463"/>
                    </a:cubicBezTo>
                    <a:cubicBezTo>
                      <a:pt x="796" y="462"/>
                      <a:pt x="802" y="466"/>
                      <a:pt x="807" y="464"/>
                    </a:cubicBezTo>
                    <a:cubicBezTo>
                      <a:pt x="816" y="468"/>
                      <a:pt x="826" y="465"/>
                      <a:pt x="834" y="461"/>
                    </a:cubicBezTo>
                    <a:cubicBezTo>
                      <a:pt x="840" y="455"/>
                      <a:pt x="849" y="450"/>
                      <a:pt x="851" y="440"/>
                    </a:cubicBezTo>
                    <a:cubicBezTo>
                      <a:pt x="852" y="436"/>
                      <a:pt x="854" y="431"/>
                      <a:pt x="852" y="428"/>
                    </a:cubicBezTo>
                    <a:cubicBezTo>
                      <a:pt x="845" y="429"/>
                      <a:pt x="838" y="431"/>
                      <a:pt x="833" y="425"/>
                    </a:cubicBezTo>
                    <a:cubicBezTo>
                      <a:pt x="826" y="414"/>
                      <a:pt x="821" y="397"/>
                      <a:pt x="805" y="394"/>
                    </a:cubicBezTo>
                    <a:cubicBezTo>
                      <a:pt x="800" y="393"/>
                      <a:pt x="794" y="392"/>
                      <a:pt x="790" y="394"/>
                    </a:cubicBezTo>
                    <a:cubicBezTo>
                      <a:pt x="774" y="388"/>
                      <a:pt x="755" y="385"/>
                      <a:pt x="742" y="398"/>
                    </a:cubicBezTo>
                    <a:cubicBezTo>
                      <a:pt x="736" y="397"/>
                      <a:pt x="732" y="393"/>
                      <a:pt x="730" y="387"/>
                    </a:cubicBezTo>
                    <a:cubicBezTo>
                      <a:pt x="731" y="381"/>
                      <a:pt x="738" y="378"/>
                      <a:pt x="742" y="373"/>
                    </a:cubicBezTo>
                    <a:cubicBezTo>
                      <a:pt x="747" y="372"/>
                      <a:pt x="751" y="378"/>
                      <a:pt x="756" y="378"/>
                    </a:cubicBezTo>
                    <a:cubicBezTo>
                      <a:pt x="765" y="382"/>
                      <a:pt x="775" y="378"/>
                      <a:pt x="782" y="373"/>
                    </a:cubicBezTo>
                    <a:cubicBezTo>
                      <a:pt x="799" y="378"/>
                      <a:pt x="816" y="374"/>
                      <a:pt x="828" y="362"/>
                    </a:cubicBezTo>
                    <a:cubicBezTo>
                      <a:pt x="831" y="356"/>
                      <a:pt x="837" y="347"/>
                      <a:pt x="844" y="346"/>
                    </a:cubicBezTo>
                    <a:cubicBezTo>
                      <a:pt x="848" y="346"/>
                      <a:pt x="854" y="347"/>
                      <a:pt x="855" y="341"/>
                    </a:cubicBezTo>
                    <a:cubicBezTo>
                      <a:pt x="855" y="334"/>
                      <a:pt x="849" y="331"/>
                      <a:pt x="844" y="327"/>
                    </a:cubicBezTo>
                    <a:close/>
                    <a:moveTo>
                      <a:pt x="774" y="165"/>
                    </a:moveTo>
                    <a:cubicBezTo>
                      <a:pt x="775" y="167"/>
                      <a:pt x="776" y="169"/>
                      <a:pt x="778" y="170"/>
                    </a:cubicBezTo>
                    <a:cubicBezTo>
                      <a:pt x="778" y="172"/>
                      <a:pt x="775" y="173"/>
                      <a:pt x="773" y="174"/>
                    </a:cubicBezTo>
                    <a:cubicBezTo>
                      <a:pt x="764" y="165"/>
                      <a:pt x="752" y="165"/>
                      <a:pt x="739" y="165"/>
                    </a:cubicBezTo>
                    <a:cubicBezTo>
                      <a:pt x="736" y="163"/>
                      <a:pt x="731" y="164"/>
                      <a:pt x="728" y="158"/>
                    </a:cubicBezTo>
                    <a:cubicBezTo>
                      <a:pt x="735" y="143"/>
                      <a:pt x="733" y="124"/>
                      <a:pt x="723" y="111"/>
                    </a:cubicBezTo>
                    <a:cubicBezTo>
                      <a:pt x="715" y="102"/>
                      <a:pt x="703" y="95"/>
                      <a:pt x="689" y="98"/>
                    </a:cubicBezTo>
                    <a:cubicBezTo>
                      <a:pt x="677" y="85"/>
                      <a:pt x="660" y="82"/>
                      <a:pt x="643" y="79"/>
                    </a:cubicBezTo>
                    <a:cubicBezTo>
                      <a:pt x="628" y="82"/>
                      <a:pt x="610" y="85"/>
                      <a:pt x="603" y="102"/>
                    </a:cubicBezTo>
                    <a:cubicBezTo>
                      <a:pt x="597" y="102"/>
                      <a:pt x="589" y="107"/>
                      <a:pt x="585" y="100"/>
                    </a:cubicBezTo>
                    <a:cubicBezTo>
                      <a:pt x="586" y="82"/>
                      <a:pt x="579" y="66"/>
                      <a:pt x="571" y="51"/>
                    </a:cubicBezTo>
                    <a:cubicBezTo>
                      <a:pt x="564" y="44"/>
                      <a:pt x="559" y="33"/>
                      <a:pt x="549" y="33"/>
                    </a:cubicBezTo>
                    <a:cubicBezTo>
                      <a:pt x="547" y="24"/>
                      <a:pt x="536" y="21"/>
                      <a:pt x="529" y="17"/>
                    </a:cubicBezTo>
                    <a:cubicBezTo>
                      <a:pt x="509" y="11"/>
                      <a:pt x="484" y="3"/>
                      <a:pt x="460" y="7"/>
                    </a:cubicBezTo>
                    <a:cubicBezTo>
                      <a:pt x="444" y="12"/>
                      <a:pt x="428" y="13"/>
                      <a:pt x="415" y="23"/>
                    </a:cubicBezTo>
                    <a:cubicBezTo>
                      <a:pt x="408" y="30"/>
                      <a:pt x="398" y="33"/>
                      <a:pt x="395" y="42"/>
                    </a:cubicBezTo>
                    <a:cubicBezTo>
                      <a:pt x="403" y="51"/>
                      <a:pt x="415" y="60"/>
                      <a:pt x="413" y="73"/>
                    </a:cubicBezTo>
                    <a:cubicBezTo>
                      <a:pt x="413" y="79"/>
                      <a:pt x="410" y="83"/>
                      <a:pt x="405" y="87"/>
                    </a:cubicBezTo>
                    <a:cubicBezTo>
                      <a:pt x="403" y="87"/>
                      <a:pt x="400" y="89"/>
                      <a:pt x="398" y="87"/>
                    </a:cubicBezTo>
                    <a:cubicBezTo>
                      <a:pt x="395" y="75"/>
                      <a:pt x="385" y="62"/>
                      <a:pt x="372" y="60"/>
                    </a:cubicBezTo>
                    <a:cubicBezTo>
                      <a:pt x="359" y="58"/>
                      <a:pt x="347" y="74"/>
                      <a:pt x="337" y="62"/>
                    </a:cubicBezTo>
                    <a:cubicBezTo>
                      <a:pt x="327" y="56"/>
                      <a:pt x="327" y="43"/>
                      <a:pt x="324" y="33"/>
                    </a:cubicBezTo>
                    <a:cubicBezTo>
                      <a:pt x="323" y="27"/>
                      <a:pt x="326" y="20"/>
                      <a:pt x="320" y="16"/>
                    </a:cubicBezTo>
                    <a:cubicBezTo>
                      <a:pt x="292" y="12"/>
                      <a:pt x="260" y="15"/>
                      <a:pt x="230" y="14"/>
                    </a:cubicBezTo>
                    <a:cubicBezTo>
                      <a:pt x="176" y="14"/>
                      <a:pt x="125" y="14"/>
                      <a:pt x="70" y="15"/>
                    </a:cubicBezTo>
                    <a:cubicBezTo>
                      <a:pt x="48" y="13"/>
                      <a:pt x="27" y="16"/>
                      <a:pt x="5" y="14"/>
                    </a:cubicBezTo>
                    <a:cubicBezTo>
                      <a:pt x="4" y="13"/>
                      <a:pt x="4" y="11"/>
                      <a:pt x="6" y="11"/>
                    </a:cubicBezTo>
                    <a:cubicBezTo>
                      <a:pt x="28" y="10"/>
                      <a:pt x="51" y="11"/>
                      <a:pt x="73" y="10"/>
                    </a:cubicBezTo>
                    <a:cubicBezTo>
                      <a:pt x="136" y="11"/>
                      <a:pt x="194" y="9"/>
                      <a:pt x="256" y="10"/>
                    </a:cubicBezTo>
                    <a:cubicBezTo>
                      <a:pt x="280" y="10"/>
                      <a:pt x="300" y="10"/>
                      <a:pt x="323" y="10"/>
                    </a:cubicBezTo>
                    <a:cubicBezTo>
                      <a:pt x="328" y="16"/>
                      <a:pt x="332" y="22"/>
                      <a:pt x="329" y="30"/>
                    </a:cubicBezTo>
                    <a:cubicBezTo>
                      <a:pt x="334" y="40"/>
                      <a:pt x="331" y="53"/>
                      <a:pt x="341" y="60"/>
                    </a:cubicBezTo>
                    <a:cubicBezTo>
                      <a:pt x="349" y="63"/>
                      <a:pt x="357" y="56"/>
                      <a:pt x="366" y="56"/>
                    </a:cubicBezTo>
                    <a:cubicBezTo>
                      <a:pt x="377" y="55"/>
                      <a:pt x="387" y="59"/>
                      <a:pt x="394" y="68"/>
                    </a:cubicBezTo>
                    <a:cubicBezTo>
                      <a:pt x="398" y="72"/>
                      <a:pt x="399" y="78"/>
                      <a:pt x="403" y="82"/>
                    </a:cubicBezTo>
                    <a:cubicBezTo>
                      <a:pt x="405" y="79"/>
                      <a:pt x="408" y="76"/>
                      <a:pt x="408" y="72"/>
                    </a:cubicBezTo>
                    <a:cubicBezTo>
                      <a:pt x="407" y="61"/>
                      <a:pt x="399" y="51"/>
                      <a:pt x="388" y="45"/>
                    </a:cubicBezTo>
                    <a:cubicBezTo>
                      <a:pt x="388" y="41"/>
                      <a:pt x="388" y="41"/>
                      <a:pt x="388" y="41"/>
                    </a:cubicBezTo>
                    <a:cubicBezTo>
                      <a:pt x="398" y="28"/>
                      <a:pt x="413" y="17"/>
                      <a:pt x="428" y="11"/>
                    </a:cubicBezTo>
                    <a:cubicBezTo>
                      <a:pt x="443" y="7"/>
                      <a:pt x="456" y="1"/>
                      <a:pt x="472" y="0"/>
                    </a:cubicBezTo>
                    <a:cubicBezTo>
                      <a:pt x="502" y="4"/>
                      <a:pt x="533" y="10"/>
                      <a:pt x="556" y="30"/>
                    </a:cubicBezTo>
                    <a:cubicBezTo>
                      <a:pt x="574" y="40"/>
                      <a:pt x="581" y="60"/>
                      <a:pt x="588" y="78"/>
                    </a:cubicBezTo>
                    <a:cubicBezTo>
                      <a:pt x="590" y="84"/>
                      <a:pt x="589" y="92"/>
                      <a:pt x="592" y="97"/>
                    </a:cubicBezTo>
                    <a:cubicBezTo>
                      <a:pt x="595" y="97"/>
                      <a:pt x="596" y="97"/>
                      <a:pt x="598" y="97"/>
                    </a:cubicBezTo>
                    <a:cubicBezTo>
                      <a:pt x="608" y="80"/>
                      <a:pt x="628" y="74"/>
                      <a:pt x="648" y="75"/>
                    </a:cubicBezTo>
                    <a:cubicBezTo>
                      <a:pt x="662" y="78"/>
                      <a:pt x="677" y="80"/>
                      <a:pt x="687" y="91"/>
                    </a:cubicBezTo>
                    <a:cubicBezTo>
                      <a:pt x="696" y="93"/>
                      <a:pt x="705" y="93"/>
                      <a:pt x="713" y="97"/>
                    </a:cubicBezTo>
                    <a:cubicBezTo>
                      <a:pt x="727" y="107"/>
                      <a:pt x="737" y="120"/>
                      <a:pt x="738" y="136"/>
                    </a:cubicBezTo>
                    <a:cubicBezTo>
                      <a:pt x="735" y="158"/>
                      <a:pt x="735" y="158"/>
                      <a:pt x="735" y="158"/>
                    </a:cubicBezTo>
                    <a:cubicBezTo>
                      <a:pt x="737" y="160"/>
                      <a:pt x="737" y="160"/>
                      <a:pt x="737" y="160"/>
                    </a:cubicBezTo>
                    <a:cubicBezTo>
                      <a:pt x="744" y="160"/>
                      <a:pt x="751" y="160"/>
                      <a:pt x="758" y="161"/>
                    </a:cubicBezTo>
                    <a:cubicBezTo>
                      <a:pt x="764" y="161"/>
                      <a:pt x="768" y="167"/>
                      <a:pt x="774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" name="文本框 337"/>
            <p:cNvSpPr txBox="1"/>
            <p:nvPr/>
          </p:nvSpPr>
          <p:spPr>
            <a:xfrm>
              <a:off x="2021839" y="3253962"/>
              <a:ext cx="8771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00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319" name="图片 31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321" name="图片 32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89" y="1743075"/>
              <a:ext cx="1558712" cy="1043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725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组合 314"/>
          <p:cNvGrpSpPr/>
          <p:nvPr/>
        </p:nvGrpSpPr>
        <p:grpSpPr>
          <a:xfrm>
            <a:off x="2141539" y="1265967"/>
            <a:ext cx="967295" cy="950063"/>
            <a:chOff x="2141539" y="1265967"/>
            <a:chExt cx="967295" cy="950063"/>
          </a:xfrm>
          <a:solidFill>
            <a:schemeClr val="tx2"/>
          </a:solidFill>
        </p:grpSpPr>
        <p:grpSp>
          <p:nvGrpSpPr>
            <p:cNvPr id="105" name="组合 104"/>
            <p:cNvGrpSpPr/>
            <p:nvPr/>
          </p:nvGrpSpPr>
          <p:grpSpPr>
            <a:xfrm>
              <a:off x="2141539" y="1265967"/>
              <a:ext cx="967295" cy="950063"/>
              <a:chOff x="4325938" y="1010443"/>
              <a:chExt cx="1336675" cy="1312863"/>
            </a:xfrm>
            <a:grpFill/>
          </p:grpSpPr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4325938" y="1010443"/>
                <a:ext cx="1336675" cy="1312863"/>
              </a:xfrm>
              <a:custGeom>
                <a:avLst/>
                <a:gdLst>
                  <a:gd name="T0" fmla="*/ 220 w 873"/>
                  <a:gd name="T1" fmla="*/ 18 h 856"/>
                  <a:gd name="T2" fmla="*/ 735 w 873"/>
                  <a:gd name="T3" fmla="*/ 183 h 856"/>
                  <a:gd name="T4" fmla="*/ 462 w 873"/>
                  <a:gd name="T5" fmla="*/ 17 h 856"/>
                  <a:gd name="T6" fmla="*/ 785 w 873"/>
                  <a:gd name="T7" fmla="*/ 253 h 856"/>
                  <a:gd name="T8" fmla="*/ 794 w 873"/>
                  <a:gd name="T9" fmla="*/ 30 h 856"/>
                  <a:gd name="T10" fmla="*/ 250 w 873"/>
                  <a:gd name="T11" fmla="*/ 24 h 856"/>
                  <a:gd name="T12" fmla="*/ 91 w 873"/>
                  <a:gd name="T13" fmla="*/ 76 h 856"/>
                  <a:gd name="T14" fmla="*/ 26 w 873"/>
                  <a:gd name="T15" fmla="*/ 402 h 856"/>
                  <a:gd name="T16" fmla="*/ 66 w 873"/>
                  <a:gd name="T17" fmla="*/ 84 h 856"/>
                  <a:gd name="T18" fmla="*/ 212 w 873"/>
                  <a:gd name="T19" fmla="*/ 57 h 856"/>
                  <a:gd name="T20" fmla="*/ 837 w 873"/>
                  <a:gd name="T21" fmla="*/ 140 h 856"/>
                  <a:gd name="T22" fmla="*/ 123 w 873"/>
                  <a:gd name="T23" fmla="*/ 45 h 856"/>
                  <a:gd name="T24" fmla="*/ 716 w 873"/>
                  <a:gd name="T25" fmla="*/ 97 h 856"/>
                  <a:gd name="T26" fmla="*/ 247 w 873"/>
                  <a:gd name="T27" fmla="*/ 194 h 856"/>
                  <a:gd name="T28" fmla="*/ 251 w 873"/>
                  <a:gd name="T29" fmla="*/ 198 h 856"/>
                  <a:gd name="T30" fmla="*/ 751 w 873"/>
                  <a:gd name="T31" fmla="*/ 204 h 856"/>
                  <a:gd name="T32" fmla="*/ 278 w 873"/>
                  <a:gd name="T33" fmla="*/ 678 h 856"/>
                  <a:gd name="T34" fmla="*/ 121 w 873"/>
                  <a:gd name="T35" fmla="*/ 157 h 856"/>
                  <a:gd name="T36" fmla="*/ 490 w 873"/>
                  <a:gd name="T37" fmla="*/ 189 h 856"/>
                  <a:gd name="T38" fmla="*/ 324 w 873"/>
                  <a:gd name="T39" fmla="*/ 167 h 856"/>
                  <a:gd name="T40" fmla="*/ 31 w 873"/>
                  <a:gd name="T41" fmla="*/ 234 h 856"/>
                  <a:gd name="T42" fmla="*/ 357 w 873"/>
                  <a:gd name="T43" fmla="*/ 265 h 856"/>
                  <a:gd name="T44" fmla="*/ 328 w 873"/>
                  <a:gd name="T45" fmla="*/ 235 h 856"/>
                  <a:gd name="T46" fmla="*/ 382 w 873"/>
                  <a:gd name="T47" fmla="*/ 301 h 856"/>
                  <a:gd name="T48" fmla="*/ 514 w 873"/>
                  <a:gd name="T49" fmla="*/ 286 h 856"/>
                  <a:gd name="T50" fmla="*/ 224 w 873"/>
                  <a:gd name="T51" fmla="*/ 257 h 856"/>
                  <a:gd name="T52" fmla="*/ 458 w 873"/>
                  <a:gd name="T53" fmla="*/ 342 h 856"/>
                  <a:gd name="T54" fmla="*/ 346 w 873"/>
                  <a:gd name="T55" fmla="*/ 476 h 856"/>
                  <a:gd name="T56" fmla="*/ 572 w 873"/>
                  <a:gd name="T57" fmla="*/ 499 h 856"/>
                  <a:gd name="T58" fmla="*/ 500 w 873"/>
                  <a:gd name="T59" fmla="*/ 363 h 856"/>
                  <a:gd name="T60" fmla="*/ 341 w 873"/>
                  <a:gd name="T61" fmla="*/ 544 h 856"/>
                  <a:gd name="T62" fmla="*/ 550 w 873"/>
                  <a:gd name="T63" fmla="*/ 513 h 856"/>
                  <a:gd name="T64" fmla="*/ 685 w 873"/>
                  <a:gd name="T65" fmla="*/ 420 h 856"/>
                  <a:gd name="T66" fmla="*/ 547 w 873"/>
                  <a:gd name="T67" fmla="*/ 330 h 856"/>
                  <a:gd name="T68" fmla="*/ 265 w 873"/>
                  <a:gd name="T69" fmla="*/ 472 h 856"/>
                  <a:gd name="T70" fmla="*/ 548 w 873"/>
                  <a:gd name="T71" fmla="*/ 443 h 856"/>
                  <a:gd name="T72" fmla="*/ 433 w 873"/>
                  <a:gd name="T73" fmla="*/ 422 h 856"/>
                  <a:gd name="T74" fmla="*/ 462 w 873"/>
                  <a:gd name="T75" fmla="*/ 838 h 856"/>
                  <a:gd name="T76" fmla="*/ 695 w 873"/>
                  <a:gd name="T77" fmla="*/ 450 h 856"/>
                  <a:gd name="T78" fmla="*/ 20 w 873"/>
                  <a:gd name="T79" fmla="*/ 781 h 856"/>
                  <a:gd name="T80" fmla="*/ 837 w 873"/>
                  <a:gd name="T81" fmla="*/ 709 h 856"/>
                  <a:gd name="T82" fmla="*/ 614 w 873"/>
                  <a:gd name="T83" fmla="*/ 809 h 856"/>
                  <a:gd name="T84" fmla="*/ 796 w 873"/>
                  <a:gd name="T85" fmla="*/ 594 h 856"/>
                  <a:gd name="T86" fmla="*/ 161 w 873"/>
                  <a:gd name="T87" fmla="*/ 761 h 856"/>
                  <a:gd name="T88" fmla="*/ 139 w 873"/>
                  <a:gd name="T89" fmla="*/ 789 h 856"/>
                  <a:gd name="T90" fmla="*/ 40 w 873"/>
                  <a:gd name="T91" fmla="*/ 573 h 856"/>
                  <a:gd name="T92" fmla="*/ 825 w 873"/>
                  <a:gd name="T93" fmla="*/ 566 h 856"/>
                  <a:gd name="T94" fmla="*/ 219 w 873"/>
                  <a:gd name="T95" fmla="*/ 475 h 856"/>
                  <a:gd name="T96" fmla="*/ 400 w 873"/>
                  <a:gd name="T97" fmla="*/ 527 h 856"/>
                  <a:gd name="T98" fmla="*/ 485 w 873"/>
                  <a:gd name="T99" fmla="*/ 582 h 856"/>
                  <a:gd name="T100" fmla="*/ 637 w 873"/>
                  <a:gd name="T101" fmla="*/ 580 h 856"/>
                  <a:gd name="T102" fmla="*/ 349 w 873"/>
                  <a:gd name="T103" fmla="*/ 571 h 856"/>
                  <a:gd name="T104" fmla="*/ 768 w 873"/>
                  <a:gd name="T105" fmla="*/ 649 h 856"/>
                  <a:gd name="T106" fmla="*/ 805 w 873"/>
                  <a:gd name="T107" fmla="*/ 638 h 856"/>
                  <a:gd name="T108" fmla="*/ 312 w 873"/>
                  <a:gd name="T109" fmla="*/ 656 h 856"/>
                  <a:gd name="T110" fmla="*/ 850 w 873"/>
                  <a:gd name="T111" fmla="*/ 655 h 856"/>
                  <a:gd name="T112" fmla="*/ 419 w 873"/>
                  <a:gd name="T113" fmla="*/ 698 h 856"/>
                  <a:gd name="T114" fmla="*/ 410 w 873"/>
                  <a:gd name="T115" fmla="*/ 695 h 856"/>
                  <a:gd name="T116" fmla="*/ 731 w 873"/>
                  <a:gd name="T117" fmla="*/ 728 h 856"/>
                  <a:gd name="T118" fmla="*/ 34 w 873"/>
                  <a:gd name="T119" fmla="*/ 800 h 856"/>
                  <a:gd name="T120" fmla="*/ 139 w 873"/>
                  <a:gd name="T121" fmla="*/ 739 h 856"/>
                  <a:gd name="T122" fmla="*/ 716 w 873"/>
                  <a:gd name="T123" fmla="*/ 811 h 856"/>
                  <a:gd name="T124" fmla="*/ 285 w 873"/>
                  <a:gd name="T125" fmla="*/ 806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3" h="856">
                    <a:moveTo>
                      <a:pt x="418" y="13"/>
                    </a:moveTo>
                    <a:cubicBezTo>
                      <a:pt x="395" y="18"/>
                      <a:pt x="391" y="47"/>
                      <a:pt x="371" y="57"/>
                    </a:cubicBezTo>
                    <a:cubicBezTo>
                      <a:pt x="357" y="65"/>
                      <a:pt x="337" y="62"/>
                      <a:pt x="321" y="58"/>
                    </a:cubicBezTo>
                    <a:cubicBezTo>
                      <a:pt x="308" y="61"/>
                      <a:pt x="301" y="76"/>
                      <a:pt x="288" y="78"/>
                    </a:cubicBezTo>
                    <a:cubicBezTo>
                      <a:pt x="282" y="79"/>
                      <a:pt x="276" y="79"/>
                      <a:pt x="272" y="78"/>
                    </a:cubicBezTo>
                    <a:cubicBezTo>
                      <a:pt x="265" y="94"/>
                      <a:pt x="248" y="103"/>
                      <a:pt x="232" y="107"/>
                    </a:cubicBezTo>
                    <a:cubicBezTo>
                      <a:pt x="225" y="124"/>
                      <a:pt x="207" y="135"/>
                      <a:pt x="189" y="137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8"/>
                      <a:pt x="178" y="155"/>
                    </a:cubicBezTo>
                    <a:cubicBezTo>
                      <a:pt x="178" y="169"/>
                      <a:pt x="164" y="178"/>
                      <a:pt x="152" y="182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8"/>
                      <a:pt x="134" y="198"/>
                      <a:pt x="134" y="198"/>
                    </a:cubicBezTo>
                    <a:cubicBezTo>
                      <a:pt x="119" y="204"/>
                      <a:pt x="125" y="221"/>
                      <a:pt x="114" y="230"/>
                    </a:cubicBezTo>
                    <a:cubicBezTo>
                      <a:pt x="107" y="239"/>
                      <a:pt x="98" y="241"/>
                      <a:pt x="88" y="244"/>
                    </a:cubicBezTo>
                    <a:cubicBezTo>
                      <a:pt x="86" y="251"/>
                      <a:pt x="85" y="259"/>
                      <a:pt x="80" y="264"/>
                    </a:cubicBezTo>
                    <a:cubicBezTo>
                      <a:pt x="75" y="268"/>
                      <a:pt x="69" y="269"/>
                      <a:pt x="68" y="274"/>
                    </a:cubicBezTo>
                    <a:cubicBezTo>
                      <a:pt x="73" y="291"/>
                      <a:pt x="72" y="313"/>
                      <a:pt x="58" y="325"/>
                    </a:cubicBezTo>
                    <a:cubicBezTo>
                      <a:pt x="50" y="334"/>
                      <a:pt x="57" y="346"/>
                      <a:pt x="58" y="357"/>
                    </a:cubicBezTo>
                    <a:cubicBezTo>
                      <a:pt x="57" y="372"/>
                      <a:pt x="54" y="388"/>
                      <a:pt x="42" y="399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7"/>
                      <a:pt x="16" y="420"/>
                      <a:pt x="15" y="420"/>
                    </a:cubicBezTo>
                    <a:cubicBezTo>
                      <a:pt x="12" y="420"/>
                      <a:pt x="12" y="418"/>
                      <a:pt x="11" y="416"/>
                    </a:cubicBezTo>
                    <a:cubicBezTo>
                      <a:pt x="2" y="402"/>
                      <a:pt x="18" y="391"/>
                      <a:pt x="16" y="377"/>
                    </a:cubicBezTo>
                    <a:cubicBezTo>
                      <a:pt x="12" y="357"/>
                      <a:pt x="0" y="341"/>
                      <a:pt x="4" y="318"/>
                    </a:cubicBezTo>
                    <a:cubicBezTo>
                      <a:pt x="5" y="306"/>
                      <a:pt x="10" y="297"/>
                      <a:pt x="15" y="287"/>
                    </a:cubicBezTo>
                    <a:cubicBezTo>
                      <a:pt x="12" y="278"/>
                      <a:pt x="4" y="271"/>
                      <a:pt x="5" y="260"/>
                    </a:cubicBezTo>
                    <a:cubicBezTo>
                      <a:pt x="4" y="246"/>
                      <a:pt x="9" y="234"/>
                      <a:pt x="17" y="223"/>
                    </a:cubicBezTo>
                    <a:cubicBezTo>
                      <a:pt x="18" y="219"/>
                      <a:pt x="12" y="217"/>
                      <a:pt x="12" y="213"/>
                    </a:cubicBezTo>
                    <a:cubicBezTo>
                      <a:pt x="5" y="201"/>
                      <a:pt x="2" y="187"/>
                      <a:pt x="7" y="173"/>
                    </a:cubicBezTo>
                    <a:cubicBezTo>
                      <a:pt x="10" y="164"/>
                      <a:pt x="16" y="156"/>
                      <a:pt x="23" y="148"/>
                    </a:cubicBezTo>
                    <a:cubicBezTo>
                      <a:pt x="22" y="143"/>
                      <a:pt x="17" y="139"/>
                      <a:pt x="14" y="134"/>
                    </a:cubicBezTo>
                    <a:cubicBezTo>
                      <a:pt x="3" y="116"/>
                      <a:pt x="9" y="95"/>
                      <a:pt x="18" y="78"/>
                    </a:cubicBezTo>
                    <a:cubicBezTo>
                      <a:pt x="15" y="70"/>
                      <a:pt x="10" y="63"/>
                      <a:pt x="11" y="54"/>
                    </a:cubicBezTo>
                    <a:cubicBezTo>
                      <a:pt x="10" y="42"/>
                      <a:pt x="20" y="32"/>
                      <a:pt x="30" y="26"/>
                    </a:cubicBezTo>
                    <a:cubicBezTo>
                      <a:pt x="39" y="18"/>
                      <a:pt x="51" y="23"/>
                      <a:pt x="62" y="22"/>
                    </a:cubicBezTo>
                    <a:cubicBezTo>
                      <a:pt x="67" y="23"/>
                      <a:pt x="71" y="29"/>
                      <a:pt x="76" y="24"/>
                    </a:cubicBezTo>
                    <a:cubicBezTo>
                      <a:pt x="83" y="20"/>
                      <a:pt x="91" y="16"/>
                      <a:pt x="100" y="15"/>
                    </a:cubicBezTo>
                    <a:cubicBezTo>
                      <a:pt x="114" y="12"/>
                      <a:pt x="130" y="18"/>
                      <a:pt x="141" y="28"/>
                    </a:cubicBezTo>
                    <a:cubicBezTo>
                      <a:pt x="158" y="18"/>
                      <a:pt x="178" y="7"/>
                      <a:pt x="199" y="13"/>
                    </a:cubicBezTo>
                    <a:cubicBezTo>
                      <a:pt x="207" y="13"/>
                      <a:pt x="213" y="26"/>
                      <a:pt x="220" y="18"/>
                    </a:cubicBezTo>
                    <a:cubicBezTo>
                      <a:pt x="231" y="12"/>
                      <a:pt x="244" y="6"/>
                      <a:pt x="257" y="7"/>
                    </a:cubicBezTo>
                    <a:cubicBezTo>
                      <a:pt x="289" y="14"/>
                      <a:pt x="289" y="14"/>
                      <a:pt x="289" y="14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7"/>
                      <a:pt x="366" y="19"/>
                      <a:pt x="381" y="10"/>
                    </a:cubicBezTo>
                    <a:cubicBezTo>
                      <a:pt x="388" y="6"/>
                      <a:pt x="395" y="3"/>
                      <a:pt x="403" y="1"/>
                    </a:cubicBezTo>
                    <a:cubicBezTo>
                      <a:pt x="409" y="4"/>
                      <a:pt x="417" y="6"/>
                      <a:pt x="418" y="13"/>
                    </a:cubicBezTo>
                    <a:close/>
                    <a:moveTo>
                      <a:pt x="578" y="17"/>
                    </a:moveTo>
                    <a:cubicBezTo>
                      <a:pt x="588" y="22"/>
                      <a:pt x="594" y="10"/>
                      <a:pt x="602" y="8"/>
                    </a:cubicBezTo>
                    <a:cubicBezTo>
                      <a:pt x="614" y="1"/>
                      <a:pt x="627" y="8"/>
                      <a:pt x="637" y="13"/>
                    </a:cubicBezTo>
                    <a:cubicBezTo>
                      <a:pt x="646" y="14"/>
                      <a:pt x="656" y="16"/>
                      <a:pt x="662" y="23"/>
                    </a:cubicBezTo>
                    <a:cubicBezTo>
                      <a:pt x="668" y="22"/>
                      <a:pt x="674" y="15"/>
                      <a:pt x="681" y="15"/>
                    </a:cubicBezTo>
                    <a:cubicBezTo>
                      <a:pt x="698" y="11"/>
                      <a:pt x="715" y="17"/>
                      <a:pt x="728" y="29"/>
                    </a:cubicBezTo>
                    <a:cubicBezTo>
                      <a:pt x="736" y="21"/>
                      <a:pt x="745" y="10"/>
                      <a:pt x="759" y="12"/>
                    </a:cubicBezTo>
                    <a:cubicBezTo>
                      <a:pt x="772" y="11"/>
                      <a:pt x="783" y="16"/>
                      <a:pt x="793" y="23"/>
                    </a:cubicBezTo>
                    <a:cubicBezTo>
                      <a:pt x="799" y="26"/>
                      <a:pt x="802" y="19"/>
                      <a:pt x="807" y="19"/>
                    </a:cubicBezTo>
                    <a:cubicBezTo>
                      <a:pt x="819" y="17"/>
                      <a:pt x="832" y="17"/>
                      <a:pt x="842" y="23"/>
                    </a:cubicBezTo>
                    <a:cubicBezTo>
                      <a:pt x="854" y="32"/>
                      <a:pt x="859" y="45"/>
                      <a:pt x="858" y="59"/>
                    </a:cubicBezTo>
                    <a:cubicBezTo>
                      <a:pt x="859" y="67"/>
                      <a:pt x="849" y="74"/>
                      <a:pt x="855" y="82"/>
                    </a:cubicBezTo>
                    <a:cubicBezTo>
                      <a:pt x="865" y="98"/>
                      <a:pt x="868" y="119"/>
                      <a:pt x="860" y="137"/>
                    </a:cubicBezTo>
                    <a:cubicBezTo>
                      <a:pt x="858" y="141"/>
                      <a:pt x="855" y="144"/>
                      <a:pt x="852" y="147"/>
                    </a:cubicBezTo>
                    <a:cubicBezTo>
                      <a:pt x="854" y="157"/>
                      <a:pt x="862" y="163"/>
                      <a:pt x="864" y="173"/>
                    </a:cubicBezTo>
                    <a:cubicBezTo>
                      <a:pt x="867" y="187"/>
                      <a:pt x="861" y="203"/>
                      <a:pt x="851" y="214"/>
                    </a:cubicBezTo>
                    <a:cubicBezTo>
                      <a:pt x="853" y="217"/>
                      <a:pt x="858" y="220"/>
                      <a:pt x="860" y="224"/>
                    </a:cubicBezTo>
                    <a:cubicBezTo>
                      <a:pt x="870" y="236"/>
                      <a:pt x="871" y="256"/>
                      <a:pt x="864" y="269"/>
                    </a:cubicBezTo>
                    <a:cubicBezTo>
                      <a:pt x="862" y="272"/>
                      <a:pt x="860" y="276"/>
                      <a:pt x="861" y="279"/>
                    </a:cubicBezTo>
                    <a:cubicBezTo>
                      <a:pt x="863" y="279"/>
                      <a:pt x="863" y="279"/>
                      <a:pt x="863" y="279"/>
                    </a:cubicBezTo>
                    <a:cubicBezTo>
                      <a:pt x="862" y="282"/>
                      <a:pt x="863" y="286"/>
                      <a:pt x="866" y="289"/>
                    </a:cubicBezTo>
                    <a:cubicBezTo>
                      <a:pt x="868" y="302"/>
                      <a:pt x="870" y="317"/>
                      <a:pt x="864" y="329"/>
                    </a:cubicBezTo>
                    <a:cubicBezTo>
                      <a:pt x="860" y="340"/>
                      <a:pt x="856" y="352"/>
                      <a:pt x="856" y="363"/>
                    </a:cubicBezTo>
                    <a:cubicBezTo>
                      <a:pt x="858" y="373"/>
                      <a:pt x="867" y="380"/>
                      <a:pt x="869" y="389"/>
                    </a:cubicBezTo>
                    <a:cubicBezTo>
                      <a:pt x="868" y="397"/>
                      <a:pt x="873" y="408"/>
                      <a:pt x="864" y="410"/>
                    </a:cubicBezTo>
                    <a:cubicBezTo>
                      <a:pt x="859" y="404"/>
                      <a:pt x="852" y="397"/>
                      <a:pt x="844" y="396"/>
                    </a:cubicBezTo>
                    <a:cubicBezTo>
                      <a:pt x="831" y="389"/>
                      <a:pt x="818" y="377"/>
                      <a:pt x="819" y="361"/>
                    </a:cubicBezTo>
                    <a:cubicBezTo>
                      <a:pt x="821" y="340"/>
                      <a:pt x="826" y="318"/>
                      <a:pt x="811" y="302"/>
                    </a:cubicBezTo>
                    <a:cubicBezTo>
                      <a:pt x="804" y="294"/>
                      <a:pt x="798" y="284"/>
                      <a:pt x="799" y="273"/>
                    </a:cubicBezTo>
                    <a:cubicBezTo>
                      <a:pt x="791" y="269"/>
                      <a:pt x="783" y="263"/>
                      <a:pt x="779" y="255"/>
                    </a:cubicBezTo>
                    <a:cubicBezTo>
                      <a:pt x="775" y="250"/>
                      <a:pt x="781" y="238"/>
                      <a:pt x="771" y="239"/>
                    </a:cubicBezTo>
                    <a:cubicBezTo>
                      <a:pt x="757" y="238"/>
                      <a:pt x="748" y="227"/>
                      <a:pt x="742" y="216"/>
                    </a:cubicBezTo>
                    <a:cubicBezTo>
                      <a:pt x="739" y="208"/>
                      <a:pt x="737" y="199"/>
                      <a:pt x="740" y="190"/>
                    </a:cubicBezTo>
                    <a:cubicBezTo>
                      <a:pt x="739" y="188"/>
                      <a:pt x="737" y="185"/>
                      <a:pt x="735" y="183"/>
                    </a:cubicBezTo>
                    <a:cubicBezTo>
                      <a:pt x="725" y="184"/>
                      <a:pt x="713" y="181"/>
                      <a:pt x="706" y="171"/>
                    </a:cubicBezTo>
                    <a:cubicBezTo>
                      <a:pt x="702" y="165"/>
                      <a:pt x="700" y="158"/>
                      <a:pt x="699" y="151"/>
                    </a:cubicBezTo>
                    <a:cubicBezTo>
                      <a:pt x="693" y="146"/>
                      <a:pt x="686" y="141"/>
                      <a:pt x="683" y="133"/>
                    </a:cubicBezTo>
                    <a:cubicBezTo>
                      <a:pt x="680" y="132"/>
                      <a:pt x="676" y="133"/>
                      <a:pt x="672" y="133"/>
                    </a:cubicBezTo>
                    <a:cubicBezTo>
                      <a:pt x="663" y="131"/>
                      <a:pt x="655" y="127"/>
                      <a:pt x="647" y="122"/>
                    </a:cubicBezTo>
                    <a:cubicBezTo>
                      <a:pt x="642" y="114"/>
                      <a:pt x="635" y="106"/>
                      <a:pt x="632" y="96"/>
                    </a:cubicBezTo>
                    <a:cubicBezTo>
                      <a:pt x="629" y="95"/>
                      <a:pt x="624" y="95"/>
                      <a:pt x="621" y="92"/>
                    </a:cubicBezTo>
                    <a:cubicBezTo>
                      <a:pt x="614" y="90"/>
                      <a:pt x="607" y="85"/>
                      <a:pt x="603" y="79"/>
                    </a:cubicBezTo>
                    <a:cubicBezTo>
                      <a:pt x="599" y="77"/>
                      <a:pt x="594" y="80"/>
                      <a:pt x="589" y="81"/>
                    </a:cubicBezTo>
                    <a:cubicBezTo>
                      <a:pt x="566" y="85"/>
                      <a:pt x="550" y="69"/>
                      <a:pt x="532" y="60"/>
                    </a:cubicBezTo>
                    <a:cubicBezTo>
                      <a:pt x="521" y="57"/>
                      <a:pt x="512" y="66"/>
                      <a:pt x="502" y="60"/>
                    </a:cubicBezTo>
                    <a:cubicBezTo>
                      <a:pt x="500" y="60"/>
                      <a:pt x="498" y="56"/>
                      <a:pt x="496" y="59"/>
                    </a:cubicBezTo>
                    <a:cubicBezTo>
                      <a:pt x="479" y="54"/>
                      <a:pt x="467" y="37"/>
                      <a:pt x="459" y="22"/>
                    </a:cubicBezTo>
                    <a:cubicBezTo>
                      <a:pt x="457" y="17"/>
                      <a:pt x="445" y="23"/>
                      <a:pt x="448" y="15"/>
                    </a:cubicBezTo>
                    <a:cubicBezTo>
                      <a:pt x="458" y="9"/>
                      <a:pt x="472" y="3"/>
                      <a:pt x="483" y="11"/>
                    </a:cubicBezTo>
                    <a:cubicBezTo>
                      <a:pt x="500" y="24"/>
                      <a:pt x="519" y="9"/>
                      <a:pt x="536" y="3"/>
                    </a:cubicBezTo>
                    <a:cubicBezTo>
                      <a:pt x="551" y="3"/>
                      <a:pt x="567" y="6"/>
                      <a:pt x="578" y="17"/>
                    </a:cubicBezTo>
                    <a:close/>
                    <a:moveTo>
                      <a:pt x="377" y="17"/>
                    </a:moveTo>
                    <a:cubicBezTo>
                      <a:pt x="373" y="19"/>
                      <a:pt x="368" y="16"/>
                      <a:pt x="363" y="18"/>
                    </a:cubicBezTo>
                    <a:cubicBezTo>
                      <a:pt x="352" y="16"/>
                      <a:pt x="342" y="10"/>
                      <a:pt x="332" y="7"/>
                    </a:cubicBezTo>
                    <a:cubicBezTo>
                      <a:pt x="319" y="3"/>
                      <a:pt x="303" y="7"/>
                      <a:pt x="293" y="17"/>
                    </a:cubicBezTo>
                    <a:cubicBezTo>
                      <a:pt x="289" y="22"/>
                      <a:pt x="283" y="18"/>
                      <a:pt x="278" y="17"/>
                    </a:cubicBezTo>
                    <a:cubicBezTo>
                      <a:pt x="260" y="10"/>
                      <a:pt x="237" y="10"/>
                      <a:pt x="222" y="23"/>
                    </a:cubicBezTo>
                    <a:cubicBezTo>
                      <a:pt x="221" y="24"/>
                      <a:pt x="219" y="23"/>
                      <a:pt x="219" y="26"/>
                    </a:cubicBezTo>
                    <a:cubicBezTo>
                      <a:pt x="221" y="31"/>
                      <a:pt x="222" y="37"/>
                      <a:pt x="221" y="43"/>
                    </a:cubicBezTo>
                    <a:cubicBezTo>
                      <a:pt x="224" y="42"/>
                      <a:pt x="228" y="40"/>
                      <a:pt x="231" y="39"/>
                    </a:cubicBezTo>
                    <a:cubicBezTo>
                      <a:pt x="242" y="35"/>
                      <a:pt x="256" y="35"/>
                      <a:pt x="265" y="43"/>
                    </a:cubicBezTo>
                    <a:cubicBezTo>
                      <a:pt x="275" y="49"/>
                      <a:pt x="275" y="62"/>
                      <a:pt x="274" y="72"/>
                    </a:cubicBezTo>
                    <a:cubicBezTo>
                      <a:pt x="275" y="77"/>
                      <a:pt x="281" y="73"/>
                      <a:pt x="284" y="74"/>
                    </a:cubicBezTo>
                    <a:cubicBezTo>
                      <a:pt x="299" y="73"/>
                      <a:pt x="305" y="54"/>
                      <a:pt x="321" y="53"/>
                    </a:cubicBezTo>
                    <a:cubicBezTo>
                      <a:pt x="330" y="54"/>
                      <a:pt x="338" y="57"/>
                      <a:pt x="347" y="58"/>
                    </a:cubicBezTo>
                    <a:cubicBezTo>
                      <a:pt x="366" y="59"/>
                      <a:pt x="382" y="44"/>
                      <a:pt x="391" y="28"/>
                    </a:cubicBezTo>
                    <a:cubicBezTo>
                      <a:pt x="396" y="23"/>
                      <a:pt x="400" y="14"/>
                      <a:pt x="408" y="13"/>
                    </a:cubicBezTo>
                    <a:cubicBezTo>
                      <a:pt x="409" y="12"/>
                      <a:pt x="409" y="11"/>
                      <a:pt x="408" y="10"/>
                    </a:cubicBezTo>
                    <a:cubicBezTo>
                      <a:pt x="397" y="5"/>
                      <a:pt x="387" y="12"/>
                      <a:pt x="377" y="17"/>
                    </a:cubicBezTo>
                    <a:close/>
                    <a:moveTo>
                      <a:pt x="580" y="24"/>
                    </a:moveTo>
                    <a:cubicBezTo>
                      <a:pt x="568" y="16"/>
                      <a:pt x="555" y="9"/>
                      <a:pt x="539" y="10"/>
                    </a:cubicBezTo>
                    <a:cubicBezTo>
                      <a:pt x="527" y="11"/>
                      <a:pt x="518" y="21"/>
                      <a:pt x="506" y="21"/>
                    </a:cubicBezTo>
                    <a:cubicBezTo>
                      <a:pt x="493" y="25"/>
                      <a:pt x="484" y="16"/>
                      <a:pt x="473" y="13"/>
                    </a:cubicBezTo>
                    <a:cubicBezTo>
                      <a:pt x="469" y="14"/>
                      <a:pt x="462" y="12"/>
                      <a:pt x="462" y="17"/>
                    </a:cubicBezTo>
                    <a:cubicBezTo>
                      <a:pt x="468" y="24"/>
                      <a:pt x="472" y="33"/>
                      <a:pt x="478" y="40"/>
                    </a:cubicBezTo>
                    <a:cubicBezTo>
                      <a:pt x="490" y="54"/>
                      <a:pt x="508" y="60"/>
                      <a:pt x="524" y="53"/>
                    </a:cubicBezTo>
                    <a:cubicBezTo>
                      <a:pt x="540" y="54"/>
                      <a:pt x="552" y="67"/>
                      <a:pt x="566" y="73"/>
                    </a:cubicBezTo>
                    <a:cubicBezTo>
                      <a:pt x="577" y="77"/>
                      <a:pt x="591" y="77"/>
                      <a:pt x="600" y="71"/>
                    </a:cubicBezTo>
                    <a:cubicBezTo>
                      <a:pt x="602" y="61"/>
                      <a:pt x="607" y="51"/>
                      <a:pt x="617" y="48"/>
                    </a:cubicBezTo>
                    <a:cubicBezTo>
                      <a:pt x="623" y="48"/>
                      <a:pt x="630" y="46"/>
                      <a:pt x="635" y="51"/>
                    </a:cubicBezTo>
                    <a:cubicBezTo>
                      <a:pt x="636" y="53"/>
                      <a:pt x="636" y="57"/>
                      <a:pt x="634" y="58"/>
                    </a:cubicBezTo>
                    <a:cubicBezTo>
                      <a:pt x="630" y="62"/>
                      <a:pt x="628" y="55"/>
                      <a:pt x="624" y="55"/>
                    </a:cubicBezTo>
                    <a:cubicBezTo>
                      <a:pt x="620" y="54"/>
                      <a:pt x="616" y="57"/>
                      <a:pt x="612" y="60"/>
                    </a:cubicBezTo>
                    <a:cubicBezTo>
                      <a:pt x="609" y="64"/>
                      <a:pt x="608" y="69"/>
                      <a:pt x="609" y="75"/>
                    </a:cubicBezTo>
                    <a:cubicBezTo>
                      <a:pt x="613" y="82"/>
                      <a:pt x="619" y="86"/>
                      <a:pt x="626" y="89"/>
                    </a:cubicBezTo>
                    <a:cubicBezTo>
                      <a:pt x="630" y="92"/>
                      <a:pt x="635" y="87"/>
                      <a:pt x="638" y="90"/>
                    </a:cubicBezTo>
                    <a:cubicBezTo>
                      <a:pt x="637" y="101"/>
                      <a:pt x="645" y="109"/>
                      <a:pt x="650" y="117"/>
                    </a:cubicBezTo>
                    <a:cubicBezTo>
                      <a:pt x="660" y="124"/>
                      <a:pt x="671" y="131"/>
                      <a:pt x="683" y="126"/>
                    </a:cubicBezTo>
                    <a:cubicBezTo>
                      <a:pt x="686" y="128"/>
                      <a:pt x="687" y="132"/>
                      <a:pt x="689" y="135"/>
                    </a:cubicBezTo>
                    <a:cubicBezTo>
                      <a:pt x="696" y="144"/>
                      <a:pt x="708" y="148"/>
                      <a:pt x="719" y="146"/>
                    </a:cubicBezTo>
                    <a:cubicBezTo>
                      <a:pt x="731" y="141"/>
                      <a:pt x="741" y="129"/>
                      <a:pt x="743" y="117"/>
                    </a:cubicBezTo>
                    <a:cubicBezTo>
                      <a:pt x="743" y="107"/>
                      <a:pt x="740" y="98"/>
                      <a:pt x="733" y="93"/>
                    </a:cubicBezTo>
                    <a:cubicBezTo>
                      <a:pt x="727" y="88"/>
                      <a:pt x="720" y="88"/>
                      <a:pt x="713" y="88"/>
                    </a:cubicBezTo>
                    <a:cubicBezTo>
                      <a:pt x="705" y="90"/>
                      <a:pt x="715" y="98"/>
                      <a:pt x="707" y="102"/>
                    </a:cubicBezTo>
                    <a:cubicBezTo>
                      <a:pt x="705" y="103"/>
                      <a:pt x="702" y="101"/>
                      <a:pt x="701" y="98"/>
                    </a:cubicBezTo>
                    <a:cubicBezTo>
                      <a:pt x="699" y="94"/>
                      <a:pt x="699" y="89"/>
                      <a:pt x="702" y="86"/>
                    </a:cubicBezTo>
                    <a:cubicBezTo>
                      <a:pt x="705" y="82"/>
                      <a:pt x="710" y="81"/>
                      <a:pt x="715" y="81"/>
                    </a:cubicBezTo>
                    <a:cubicBezTo>
                      <a:pt x="726" y="82"/>
                      <a:pt x="737" y="84"/>
                      <a:pt x="742" y="94"/>
                    </a:cubicBezTo>
                    <a:cubicBezTo>
                      <a:pt x="748" y="103"/>
                      <a:pt x="749" y="114"/>
                      <a:pt x="747" y="124"/>
                    </a:cubicBezTo>
                    <a:cubicBezTo>
                      <a:pt x="746" y="126"/>
                      <a:pt x="746" y="128"/>
                      <a:pt x="748" y="129"/>
                    </a:cubicBezTo>
                    <a:cubicBezTo>
                      <a:pt x="763" y="126"/>
                      <a:pt x="776" y="132"/>
                      <a:pt x="786" y="142"/>
                    </a:cubicBezTo>
                    <a:cubicBezTo>
                      <a:pt x="793" y="147"/>
                      <a:pt x="791" y="157"/>
                      <a:pt x="791" y="164"/>
                    </a:cubicBezTo>
                    <a:cubicBezTo>
                      <a:pt x="791" y="172"/>
                      <a:pt x="783" y="176"/>
                      <a:pt x="777" y="182"/>
                    </a:cubicBezTo>
                    <a:cubicBezTo>
                      <a:pt x="775" y="183"/>
                      <a:pt x="772" y="183"/>
                      <a:pt x="771" y="180"/>
                    </a:cubicBezTo>
                    <a:cubicBezTo>
                      <a:pt x="770" y="177"/>
                      <a:pt x="768" y="173"/>
                      <a:pt x="772" y="170"/>
                    </a:cubicBezTo>
                    <a:cubicBezTo>
                      <a:pt x="776" y="165"/>
                      <a:pt x="779" y="176"/>
                      <a:pt x="783" y="171"/>
                    </a:cubicBezTo>
                    <a:cubicBezTo>
                      <a:pt x="784" y="168"/>
                      <a:pt x="786" y="165"/>
                      <a:pt x="785" y="161"/>
                    </a:cubicBezTo>
                    <a:cubicBezTo>
                      <a:pt x="785" y="153"/>
                      <a:pt x="782" y="145"/>
                      <a:pt x="775" y="141"/>
                    </a:cubicBezTo>
                    <a:cubicBezTo>
                      <a:pt x="766" y="135"/>
                      <a:pt x="752" y="133"/>
                      <a:pt x="743" y="139"/>
                    </a:cubicBezTo>
                    <a:cubicBezTo>
                      <a:pt x="733" y="150"/>
                      <a:pt x="734" y="164"/>
                      <a:pt x="739" y="177"/>
                    </a:cubicBezTo>
                    <a:cubicBezTo>
                      <a:pt x="740" y="183"/>
                      <a:pt x="753" y="186"/>
                      <a:pt x="746" y="192"/>
                    </a:cubicBezTo>
                    <a:cubicBezTo>
                      <a:pt x="742" y="204"/>
                      <a:pt x="748" y="215"/>
                      <a:pt x="755" y="224"/>
                    </a:cubicBezTo>
                    <a:cubicBezTo>
                      <a:pt x="761" y="229"/>
                      <a:pt x="768" y="235"/>
                      <a:pt x="778" y="234"/>
                    </a:cubicBezTo>
                    <a:cubicBezTo>
                      <a:pt x="786" y="237"/>
                      <a:pt x="780" y="247"/>
                      <a:pt x="785" y="253"/>
                    </a:cubicBezTo>
                    <a:cubicBezTo>
                      <a:pt x="790" y="263"/>
                      <a:pt x="802" y="269"/>
                      <a:pt x="813" y="268"/>
                    </a:cubicBezTo>
                    <a:cubicBezTo>
                      <a:pt x="819" y="265"/>
                      <a:pt x="828" y="263"/>
                      <a:pt x="828" y="254"/>
                    </a:cubicBezTo>
                    <a:cubicBezTo>
                      <a:pt x="828" y="253"/>
                      <a:pt x="826" y="253"/>
                      <a:pt x="824" y="252"/>
                    </a:cubicBezTo>
                    <a:cubicBezTo>
                      <a:pt x="822" y="251"/>
                      <a:pt x="820" y="248"/>
                      <a:pt x="820" y="246"/>
                    </a:cubicBezTo>
                    <a:cubicBezTo>
                      <a:pt x="822" y="243"/>
                      <a:pt x="824" y="239"/>
                      <a:pt x="828" y="240"/>
                    </a:cubicBezTo>
                    <a:cubicBezTo>
                      <a:pt x="834" y="241"/>
                      <a:pt x="834" y="248"/>
                      <a:pt x="836" y="252"/>
                    </a:cubicBezTo>
                    <a:cubicBezTo>
                      <a:pt x="834" y="260"/>
                      <a:pt x="827" y="269"/>
                      <a:pt x="819" y="272"/>
                    </a:cubicBezTo>
                    <a:cubicBezTo>
                      <a:pt x="816" y="277"/>
                      <a:pt x="806" y="270"/>
                      <a:pt x="805" y="278"/>
                    </a:cubicBezTo>
                    <a:cubicBezTo>
                      <a:pt x="807" y="295"/>
                      <a:pt x="825" y="303"/>
                      <a:pt x="826" y="321"/>
                    </a:cubicBezTo>
                    <a:cubicBezTo>
                      <a:pt x="830" y="339"/>
                      <a:pt x="821" y="356"/>
                      <a:pt x="827" y="372"/>
                    </a:cubicBezTo>
                    <a:cubicBezTo>
                      <a:pt x="831" y="384"/>
                      <a:pt x="844" y="391"/>
                      <a:pt x="854" y="394"/>
                    </a:cubicBezTo>
                    <a:cubicBezTo>
                      <a:pt x="857" y="395"/>
                      <a:pt x="860" y="398"/>
                      <a:pt x="863" y="398"/>
                    </a:cubicBezTo>
                    <a:cubicBezTo>
                      <a:pt x="865" y="384"/>
                      <a:pt x="850" y="374"/>
                      <a:pt x="850" y="359"/>
                    </a:cubicBezTo>
                    <a:cubicBezTo>
                      <a:pt x="854" y="336"/>
                      <a:pt x="870" y="312"/>
                      <a:pt x="858" y="289"/>
                    </a:cubicBezTo>
                    <a:cubicBezTo>
                      <a:pt x="846" y="279"/>
                      <a:pt x="862" y="269"/>
                      <a:pt x="863" y="259"/>
                    </a:cubicBezTo>
                    <a:cubicBezTo>
                      <a:pt x="865" y="244"/>
                      <a:pt x="859" y="233"/>
                      <a:pt x="851" y="222"/>
                    </a:cubicBezTo>
                    <a:cubicBezTo>
                      <a:pt x="843" y="214"/>
                      <a:pt x="831" y="224"/>
                      <a:pt x="822" y="219"/>
                    </a:cubicBezTo>
                    <a:cubicBezTo>
                      <a:pt x="817" y="217"/>
                      <a:pt x="812" y="213"/>
                      <a:pt x="811" y="208"/>
                    </a:cubicBezTo>
                    <a:cubicBezTo>
                      <a:pt x="808" y="199"/>
                      <a:pt x="807" y="186"/>
                      <a:pt x="816" y="179"/>
                    </a:cubicBezTo>
                    <a:cubicBezTo>
                      <a:pt x="818" y="178"/>
                      <a:pt x="822" y="175"/>
                      <a:pt x="825" y="179"/>
                    </a:cubicBezTo>
                    <a:cubicBezTo>
                      <a:pt x="828" y="183"/>
                      <a:pt x="825" y="186"/>
                      <a:pt x="822" y="189"/>
                    </a:cubicBezTo>
                    <a:cubicBezTo>
                      <a:pt x="820" y="189"/>
                      <a:pt x="816" y="188"/>
                      <a:pt x="815" y="191"/>
                    </a:cubicBezTo>
                    <a:cubicBezTo>
                      <a:pt x="812" y="200"/>
                      <a:pt x="816" y="208"/>
                      <a:pt x="822" y="213"/>
                    </a:cubicBezTo>
                    <a:cubicBezTo>
                      <a:pt x="832" y="215"/>
                      <a:pt x="845" y="215"/>
                      <a:pt x="851" y="205"/>
                    </a:cubicBezTo>
                    <a:cubicBezTo>
                      <a:pt x="859" y="196"/>
                      <a:pt x="860" y="182"/>
                      <a:pt x="856" y="170"/>
                    </a:cubicBezTo>
                    <a:cubicBezTo>
                      <a:pt x="852" y="164"/>
                      <a:pt x="851" y="155"/>
                      <a:pt x="842" y="153"/>
                    </a:cubicBezTo>
                    <a:cubicBezTo>
                      <a:pt x="833" y="157"/>
                      <a:pt x="821" y="157"/>
                      <a:pt x="812" y="152"/>
                    </a:cubicBezTo>
                    <a:cubicBezTo>
                      <a:pt x="798" y="147"/>
                      <a:pt x="794" y="131"/>
                      <a:pt x="792" y="118"/>
                    </a:cubicBezTo>
                    <a:cubicBezTo>
                      <a:pt x="792" y="110"/>
                      <a:pt x="795" y="100"/>
                      <a:pt x="804" y="97"/>
                    </a:cubicBezTo>
                    <a:cubicBezTo>
                      <a:pt x="808" y="96"/>
                      <a:pt x="815" y="94"/>
                      <a:pt x="818" y="98"/>
                    </a:cubicBezTo>
                    <a:cubicBezTo>
                      <a:pt x="821" y="101"/>
                      <a:pt x="817" y="104"/>
                      <a:pt x="815" y="105"/>
                    </a:cubicBezTo>
                    <a:cubicBezTo>
                      <a:pt x="811" y="107"/>
                      <a:pt x="807" y="106"/>
                      <a:pt x="805" y="104"/>
                    </a:cubicBezTo>
                    <a:cubicBezTo>
                      <a:pt x="797" y="110"/>
                      <a:pt x="798" y="124"/>
                      <a:pt x="801" y="133"/>
                    </a:cubicBezTo>
                    <a:cubicBezTo>
                      <a:pt x="805" y="146"/>
                      <a:pt x="821" y="149"/>
                      <a:pt x="833" y="150"/>
                    </a:cubicBezTo>
                    <a:cubicBezTo>
                      <a:pt x="841" y="148"/>
                      <a:pt x="848" y="143"/>
                      <a:pt x="853" y="136"/>
                    </a:cubicBezTo>
                    <a:cubicBezTo>
                      <a:pt x="862" y="121"/>
                      <a:pt x="862" y="101"/>
                      <a:pt x="853" y="86"/>
                    </a:cubicBezTo>
                    <a:cubicBezTo>
                      <a:pt x="852" y="81"/>
                      <a:pt x="845" y="78"/>
                      <a:pt x="847" y="72"/>
                    </a:cubicBezTo>
                    <a:cubicBezTo>
                      <a:pt x="854" y="64"/>
                      <a:pt x="854" y="48"/>
                      <a:pt x="850" y="39"/>
                    </a:cubicBezTo>
                    <a:cubicBezTo>
                      <a:pt x="843" y="23"/>
                      <a:pt x="824" y="24"/>
                      <a:pt x="810" y="25"/>
                    </a:cubicBezTo>
                    <a:cubicBezTo>
                      <a:pt x="803" y="23"/>
                      <a:pt x="800" y="39"/>
                      <a:pt x="794" y="30"/>
                    </a:cubicBezTo>
                    <a:cubicBezTo>
                      <a:pt x="782" y="21"/>
                      <a:pt x="766" y="17"/>
                      <a:pt x="749" y="20"/>
                    </a:cubicBezTo>
                    <a:cubicBezTo>
                      <a:pt x="737" y="27"/>
                      <a:pt x="737" y="27"/>
                      <a:pt x="737" y="27"/>
                    </a:cubicBezTo>
                    <a:cubicBezTo>
                      <a:pt x="732" y="38"/>
                      <a:pt x="732" y="38"/>
                      <a:pt x="732" y="38"/>
                    </a:cubicBezTo>
                    <a:cubicBezTo>
                      <a:pt x="730" y="52"/>
                      <a:pt x="733" y="68"/>
                      <a:pt x="746" y="77"/>
                    </a:cubicBezTo>
                    <a:cubicBezTo>
                      <a:pt x="753" y="80"/>
                      <a:pt x="760" y="77"/>
                      <a:pt x="766" y="73"/>
                    </a:cubicBezTo>
                    <a:cubicBezTo>
                      <a:pt x="773" y="69"/>
                      <a:pt x="765" y="64"/>
                      <a:pt x="765" y="58"/>
                    </a:cubicBezTo>
                    <a:cubicBezTo>
                      <a:pt x="765" y="56"/>
                      <a:pt x="766" y="55"/>
                      <a:pt x="768" y="55"/>
                    </a:cubicBezTo>
                    <a:cubicBezTo>
                      <a:pt x="771" y="56"/>
                      <a:pt x="775" y="56"/>
                      <a:pt x="777" y="59"/>
                    </a:cubicBezTo>
                    <a:cubicBezTo>
                      <a:pt x="776" y="65"/>
                      <a:pt x="776" y="73"/>
                      <a:pt x="771" y="77"/>
                    </a:cubicBezTo>
                    <a:cubicBezTo>
                      <a:pt x="765" y="82"/>
                      <a:pt x="757" y="87"/>
                      <a:pt x="749" y="85"/>
                    </a:cubicBezTo>
                    <a:cubicBezTo>
                      <a:pt x="731" y="80"/>
                      <a:pt x="726" y="61"/>
                      <a:pt x="724" y="45"/>
                    </a:cubicBezTo>
                    <a:cubicBezTo>
                      <a:pt x="711" y="39"/>
                      <a:pt x="698" y="32"/>
                      <a:pt x="683" y="34"/>
                    </a:cubicBezTo>
                    <a:cubicBezTo>
                      <a:pt x="681" y="35"/>
                      <a:pt x="679" y="37"/>
                      <a:pt x="678" y="40"/>
                    </a:cubicBezTo>
                    <a:cubicBezTo>
                      <a:pt x="675" y="46"/>
                      <a:pt x="680" y="50"/>
                      <a:pt x="683" y="55"/>
                    </a:cubicBezTo>
                    <a:cubicBezTo>
                      <a:pt x="683" y="58"/>
                      <a:pt x="680" y="57"/>
                      <a:pt x="679" y="56"/>
                    </a:cubicBezTo>
                    <a:cubicBezTo>
                      <a:pt x="676" y="56"/>
                      <a:pt x="674" y="53"/>
                      <a:pt x="673" y="51"/>
                    </a:cubicBezTo>
                    <a:cubicBezTo>
                      <a:pt x="671" y="45"/>
                      <a:pt x="671" y="39"/>
                      <a:pt x="674" y="34"/>
                    </a:cubicBezTo>
                    <a:cubicBezTo>
                      <a:pt x="690" y="20"/>
                      <a:pt x="710" y="32"/>
                      <a:pt x="725" y="39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18" y="26"/>
                      <a:pt x="708" y="22"/>
                      <a:pt x="697" y="20"/>
                    </a:cubicBezTo>
                    <a:cubicBezTo>
                      <a:pt x="686" y="20"/>
                      <a:pt x="673" y="20"/>
                      <a:pt x="666" y="30"/>
                    </a:cubicBezTo>
                    <a:cubicBezTo>
                      <a:pt x="662" y="40"/>
                      <a:pt x="663" y="53"/>
                      <a:pt x="672" y="61"/>
                    </a:cubicBezTo>
                    <a:cubicBezTo>
                      <a:pt x="675" y="66"/>
                      <a:pt x="682" y="66"/>
                      <a:pt x="687" y="65"/>
                    </a:cubicBezTo>
                    <a:cubicBezTo>
                      <a:pt x="688" y="62"/>
                      <a:pt x="686" y="60"/>
                      <a:pt x="689" y="58"/>
                    </a:cubicBezTo>
                    <a:cubicBezTo>
                      <a:pt x="692" y="55"/>
                      <a:pt x="695" y="58"/>
                      <a:pt x="697" y="60"/>
                    </a:cubicBezTo>
                    <a:cubicBezTo>
                      <a:pt x="698" y="62"/>
                      <a:pt x="698" y="65"/>
                      <a:pt x="697" y="67"/>
                    </a:cubicBezTo>
                    <a:cubicBezTo>
                      <a:pt x="690" y="75"/>
                      <a:pt x="679" y="73"/>
                      <a:pt x="671" y="70"/>
                    </a:cubicBezTo>
                    <a:cubicBezTo>
                      <a:pt x="665" y="65"/>
                      <a:pt x="660" y="58"/>
                      <a:pt x="658" y="51"/>
                    </a:cubicBezTo>
                    <a:cubicBezTo>
                      <a:pt x="655" y="42"/>
                      <a:pt x="663" y="32"/>
                      <a:pt x="654" y="26"/>
                    </a:cubicBezTo>
                    <a:cubicBezTo>
                      <a:pt x="648" y="20"/>
                      <a:pt x="639" y="23"/>
                      <a:pt x="635" y="17"/>
                    </a:cubicBezTo>
                    <a:cubicBezTo>
                      <a:pt x="626" y="15"/>
                      <a:pt x="616" y="7"/>
                      <a:pt x="606" y="13"/>
                    </a:cubicBezTo>
                    <a:cubicBezTo>
                      <a:pt x="597" y="14"/>
                      <a:pt x="591" y="26"/>
                      <a:pt x="580" y="24"/>
                    </a:cubicBezTo>
                    <a:close/>
                    <a:moveTo>
                      <a:pt x="373" y="26"/>
                    </a:moveTo>
                    <a:cubicBezTo>
                      <a:pt x="369" y="27"/>
                      <a:pt x="362" y="27"/>
                      <a:pt x="357" y="25"/>
                    </a:cubicBezTo>
                    <a:cubicBezTo>
                      <a:pt x="345" y="19"/>
                      <a:pt x="333" y="11"/>
                      <a:pt x="317" y="13"/>
                    </a:cubicBezTo>
                    <a:cubicBezTo>
                      <a:pt x="305" y="13"/>
                      <a:pt x="298" y="28"/>
                      <a:pt x="286" y="29"/>
                    </a:cubicBezTo>
                    <a:cubicBezTo>
                      <a:pt x="277" y="22"/>
                      <a:pt x="265" y="21"/>
                      <a:pt x="254" y="19"/>
                    </a:cubicBezTo>
                    <a:cubicBezTo>
                      <a:pt x="247" y="21"/>
                      <a:pt x="239" y="23"/>
                      <a:pt x="231" y="26"/>
                    </a:cubicBezTo>
                    <a:cubicBezTo>
                      <a:pt x="230" y="27"/>
                      <a:pt x="230" y="29"/>
                      <a:pt x="231" y="31"/>
                    </a:cubicBezTo>
                    <a:cubicBezTo>
                      <a:pt x="238" y="33"/>
                      <a:pt x="243" y="25"/>
                      <a:pt x="250" y="24"/>
                    </a:cubicBezTo>
                    <a:cubicBezTo>
                      <a:pt x="261" y="24"/>
                      <a:pt x="272" y="27"/>
                      <a:pt x="281" y="32"/>
                    </a:cubicBezTo>
                    <a:cubicBezTo>
                      <a:pt x="293" y="37"/>
                      <a:pt x="301" y="27"/>
                      <a:pt x="311" y="20"/>
                    </a:cubicBezTo>
                    <a:cubicBezTo>
                      <a:pt x="333" y="8"/>
                      <a:pt x="348" y="34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8"/>
                      <a:pt x="357" y="40"/>
                      <a:pt x="350" y="41"/>
                    </a:cubicBezTo>
                    <a:cubicBezTo>
                      <a:pt x="339" y="37"/>
                      <a:pt x="328" y="37"/>
                      <a:pt x="317" y="36"/>
                    </a:cubicBezTo>
                    <a:cubicBezTo>
                      <a:pt x="305" y="34"/>
                      <a:pt x="301" y="45"/>
                      <a:pt x="293" y="51"/>
                    </a:cubicBezTo>
                    <a:cubicBezTo>
                      <a:pt x="284" y="60"/>
                      <a:pt x="286" y="44"/>
                      <a:pt x="280" y="42"/>
                    </a:cubicBezTo>
                    <a:cubicBezTo>
                      <a:pt x="275" y="39"/>
                      <a:pt x="271" y="32"/>
                      <a:pt x="265" y="35"/>
                    </a:cubicBezTo>
                    <a:cubicBezTo>
                      <a:pt x="263" y="41"/>
                      <a:pt x="272" y="39"/>
                      <a:pt x="274" y="44"/>
                    </a:cubicBezTo>
                    <a:cubicBezTo>
                      <a:pt x="280" y="48"/>
                      <a:pt x="280" y="54"/>
                      <a:pt x="281" y="61"/>
                    </a:cubicBezTo>
                    <a:cubicBezTo>
                      <a:pt x="293" y="62"/>
                      <a:pt x="303" y="51"/>
                      <a:pt x="311" y="41"/>
                    </a:cubicBezTo>
                    <a:cubicBezTo>
                      <a:pt x="321" y="40"/>
                      <a:pt x="334" y="41"/>
                      <a:pt x="344" y="46"/>
                    </a:cubicBezTo>
                    <a:cubicBezTo>
                      <a:pt x="355" y="44"/>
                      <a:pt x="369" y="44"/>
                      <a:pt x="377" y="34"/>
                    </a:cubicBezTo>
                    <a:cubicBezTo>
                      <a:pt x="379" y="30"/>
                      <a:pt x="384" y="28"/>
                      <a:pt x="385" y="24"/>
                    </a:cubicBezTo>
                    <a:cubicBezTo>
                      <a:pt x="382" y="19"/>
                      <a:pt x="377" y="26"/>
                      <a:pt x="373" y="26"/>
                    </a:cubicBezTo>
                    <a:close/>
                    <a:moveTo>
                      <a:pt x="575" y="30"/>
                    </a:moveTo>
                    <a:cubicBezTo>
                      <a:pt x="564" y="21"/>
                      <a:pt x="550" y="15"/>
                      <a:pt x="534" y="16"/>
                    </a:cubicBezTo>
                    <a:cubicBezTo>
                      <a:pt x="520" y="20"/>
                      <a:pt x="507" y="29"/>
                      <a:pt x="491" y="27"/>
                    </a:cubicBezTo>
                    <a:cubicBezTo>
                      <a:pt x="486" y="28"/>
                      <a:pt x="481" y="21"/>
                      <a:pt x="475" y="24"/>
                    </a:cubicBezTo>
                    <a:cubicBezTo>
                      <a:pt x="475" y="28"/>
                      <a:pt x="476" y="30"/>
                      <a:pt x="478" y="32"/>
                    </a:cubicBezTo>
                    <a:cubicBezTo>
                      <a:pt x="485" y="43"/>
                      <a:pt x="497" y="50"/>
                      <a:pt x="509" y="48"/>
                    </a:cubicBezTo>
                    <a:cubicBezTo>
                      <a:pt x="522" y="45"/>
                      <a:pt x="537" y="46"/>
                      <a:pt x="546" y="55"/>
                    </a:cubicBezTo>
                    <a:cubicBezTo>
                      <a:pt x="560" y="63"/>
                      <a:pt x="577" y="74"/>
                      <a:pt x="593" y="65"/>
                    </a:cubicBezTo>
                    <a:cubicBezTo>
                      <a:pt x="595" y="55"/>
                      <a:pt x="603" y="46"/>
                      <a:pt x="614" y="43"/>
                    </a:cubicBezTo>
                    <a:cubicBezTo>
                      <a:pt x="624" y="40"/>
                      <a:pt x="636" y="43"/>
                      <a:pt x="643" y="49"/>
                    </a:cubicBezTo>
                    <a:cubicBezTo>
                      <a:pt x="649" y="65"/>
                      <a:pt x="660" y="81"/>
                      <a:pt x="678" y="82"/>
                    </a:cubicBezTo>
                    <a:cubicBezTo>
                      <a:pt x="688" y="85"/>
                      <a:pt x="699" y="83"/>
                      <a:pt x="706" y="74"/>
                    </a:cubicBezTo>
                    <a:cubicBezTo>
                      <a:pt x="707" y="72"/>
                      <a:pt x="708" y="69"/>
                      <a:pt x="706" y="67"/>
                    </a:cubicBezTo>
                    <a:cubicBezTo>
                      <a:pt x="700" y="67"/>
                      <a:pt x="699" y="76"/>
                      <a:pt x="694" y="76"/>
                    </a:cubicBezTo>
                    <a:cubicBezTo>
                      <a:pt x="682" y="78"/>
                      <a:pt x="669" y="78"/>
                      <a:pt x="661" y="68"/>
                    </a:cubicBezTo>
                    <a:cubicBezTo>
                      <a:pt x="651" y="58"/>
                      <a:pt x="646" y="45"/>
                      <a:pt x="647" y="30"/>
                    </a:cubicBezTo>
                    <a:cubicBezTo>
                      <a:pt x="641" y="18"/>
                      <a:pt x="627" y="21"/>
                      <a:pt x="615" y="19"/>
                    </a:cubicBezTo>
                    <a:cubicBezTo>
                      <a:pt x="600" y="18"/>
                      <a:pt x="591" y="35"/>
                      <a:pt x="575" y="30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19"/>
                      <a:pt x="191" y="17"/>
                    </a:cubicBezTo>
                    <a:cubicBezTo>
                      <a:pt x="172" y="13"/>
                      <a:pt x="156" y="24"/>
                      <a:pt x="142" y="35"/>
                    </a:cubicBezTo>
                    <a:cubicBezTo>
                      <a:pt x="144" y="42"/>
                      <a:pt x="143" y="50"/>
                      <a:pt x="141" y="57"/>
                    </a:cubicBezTo>
                    <a:cubicBezTo>
                      <a:pt x="136" y="68"/>
                      <a:pt x="129" y="79"/>
                      <a:pt x="117" y="83"/>
                    </a:cubicBezTo>
                    <a:cubicBezTo>
                      <a:pt x="107" y="88"/>
                      <a:pt x="97" y="82"/>
                      <a:pt x="91" y="76"/>
                    </a:cubicBezTo>
                    <a:cubicBezTo>
                      <a:pt x="89" y="73"/>
                      <a:pt x="88" y="69"/>
                      <a:pt x="90" y="66"/>
                    </a:cubicBezTo>
                    <a:cubicBezTo>
                      <a:pt x="90" y="64"/>
                      <a:pt x="94" y="62"/>
                      <a:pt x="96" y="61"/>
                    </a:cubicBezTo>
                    <a:cubicBezTo>
                      <a:pt x="104" y="62"/>
                      <a:pt x="98" y="71"/>
                      <a:pt x="100" y="76"/>
                    </a:cubicBezTo>
                    <a:cubicBezTo>
                      <a:pt x="109" y="82"/>
                      <a:pt x="118" y="76"/>
                      <a:pt x="125" y="71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7"/>
                      <a:pt x="126" y="24"/>
                      <a:pt x="120" y="22"/>
                    </a:cubicBezTo>
                    <a:cubicBezTo>
                      <a:pt x="104" y="15"/>
                      <a:pt x="88" y="22"/>
                      <a:pt x="76" y="31"/>
                    </a:cubicBezTo>
                    <a:cubicBezTo>
                      <a:pt x="74" y="32"/>
                      <a:pt x="73" y="34"/>
                      <a:pt x="71" y="34"/>
                    </a:cubicBezTo>
                    <a:cubicBezTo>
                      <a:pt x="65" y="26"/>
                      <a:pt x="54" y="27"/>
                      <a:pt x="46" y="27"/>
                    </a:cubicBezTo>
                    <a:cubicBezTo>
                      <a:pt x="33" y="26"/>
                      <a:pt x="23" y="34"/>
                      <a:pt x="18" y="45"/>
                    </a:cubicBezTo>
                    <a:cubicBezTo>
                      <a:pt x="16" y="55"/>
                      <a:pt x="17" y="69"/>
                      <a:pt x="26" y="75"/>
                    </a:cubicBezTo>
                    <a:cubicBezTo>
                      <a:pt x="19" y="84"/>
                      <a:pt x="16" y="95"/>
                      <a:pt x="14" y="106"/>
                    </a:cubicBezTo>
                    <a:cubicBezTo>
                      <a:pt x="14" y="121"/>
                      <a:pt x="19" y="136"/>
                      <a:pt x="32" y="144"/>
                    </a:cubicBezTo>
                    <a:cubicBezTo>
                      <a:pt x="40" y="149"/>
                      <a:pt x="52" y="147"/>
                      <a:pt x="60" y="141"/>
                    </a:cubicBezTo>
                    <a:cubicBezTo>
                      <a:pt x="68" y="137"/>
                      <a:pt x="73" y="128"/>
                      <a:pt x="74" y="119"/>
                    </a:cubicBezTo>
                    <a:cubicBezTo>
                      <a:pt x="72" y="113"/>
                      <a:pt x="71" y="104"/>
                      <a:pt x="63" y="102"/>
                    </a:cubicBezTo>
                    <a:cubicBezTo>
                      <a:pt x="57" y="102"/>
                      <a:pt x="59" y="108"/>
                      <a:pt x="55" y="109"/>
                    </a:cubicBezTo>
                    <a:cubicBezTo>
                      <a:pt x="53" y="111"/>
                      <a:pt x="49" y="111"/>
                      <a:pt x="47" y="108"/>
                    </a:cubicBezTo>
                    <a:cubicBezTo>
                      <a:pt x="45" y="105"/>
                      <a:pt x="48" y="101"/>
                      <a:pt x="50" y="99"/>
                    </a:cubicBezTo>
                    <a:cubicBezTo>
                      <a:pt x="55" y="98"/>
                      <a:pt x="61" y="96"/>
                      <a:pt x="66" y="97"/>
                    </a:cubicBezTo>
                    <a:cubicBezTo>
                      <a:pt x="76" y="100"/>
                      <a:pt x="79" y="111"/>
                      <a:pt x="81" y="120"/>
                    </a:cubicBezTo>
                    <a:cubicBezTo>
                      <a:pt x="81" y="131"/>
                      <a:pt x="73" y="139"/>
                      <a:pt x="65" y="145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5"/>
                      <a:pt x="35" y="151"/>
                      <a:pt x="29" y="150"/>
                    </a:cubicBezTo>
                    <a:cubicBezTo>
                      <a:pt x="22" y="155"/>
                      <a:pt x="17" y="163"/>
                      <a:pt x="13" y="171"/>
                    </a:cubicBezTo>
                    <a:cubicBezTo>
                      <a:pt x="8" y="186"/>
                      <a:pt x="10" y="203"/>
                      <a:pt x="21" y="215"/>
                    </a:cubicBezTo>
                    <a:cubicBezTo>
                      <a:pt x="28" y="219"/>
                      <a:pt x="37" y="219"/>
                      <a:pt x="43" y="214"/>
                    </a:cubicBezTo>
                    <a:cubicBezTo>
                      <a:pt x="51" y="210"/>
                      <a:pt x="59" y="204"/>
                      <a:pt x="57" y="193"/>
                    </a:cubicBezTo>
                    <a:cubicBezTo>
                      <a:pt x="59" y="184"/>
                      <a:pt x="52" y="195"/>
                      <a:pt x="48" y="193"/>
                    </a:cubicBezTo>
                    <a:cubicBezTo>
                      <a:pt x="46" y="193"/>
                      <a:pt x="45" y="191"/>
                      <a:pt x="46" y="190"/>
                    </a:cubicBezTo>
                    <a:cubicBezTo>
                      <a:pt x="47" y="186"/>
                      <a:pt x="50" y="181"/>
                      <a:pt x="55" y="181"/>
                    </a:cubicBezTo>
                    <a:cubicBezTo>
                      <a:pt x="58" y="182"/>
                      <a:pt x="62" y="184"/>
                      <a:pt x="64" y="187"/>
                    </a:cubicBezTo>
                    <a:cubicBezTo>
                      <a:pt x="66" y="195"/>
                      <a:pt x="64" y="204"/>
                      <a:pt x="59" y="210"/>
                    </a:cubicBezTo>
                    <a:cubicBezTo>
                      <a:pt x="50" y="219"/>
                      <a:pt x="36" y="225"/>
                      <a:pt x="23" y="224"/>
                    </a:cubicBezTo>
                    <a:cubicBezTo>
                      <a:pt x="11" y="237"/>
                      <a:pt x="6" y="256"/>
                      <a:pt x="14" y="273"/>
                    </a:cubicBezTo>
                    <a:cubicBezTo>
                      <a:pt x="16" y="277"/>
                      <a:pt x="20" y="281"/>
                      <a:pt x="21" y="286"/>
                    </a:cubicBezTo>
                    <a:cubicBezTo>
                      <a:pt x="16" y="297"/>
                      <a:pt x="10" y="308"/>
                      <a:pt x="10" y="322"/>
                    </a:cubicBezTo>
                    <a:cubicBezTo>
                      <a:pt x="7" y="339"/>
                      <a:pt x="15" y="354"/>
                      <a:pt x="20" y="368"/>
                    </a:cubicBezTo>
                    <a:cubicBezTo>
                      <a:pt x="25" y="382"/>
                      <a:pt x="15" y="394"/>
                      <a:pt x="13" y="407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7"/>
                      <a:pt x="52" y="361"/>
                    </a:cubicBezTo>
                    <a:cubicBezTo>
                      <a:pt x="53" y="350"/>
                      <a:pt x="45" y="339"/>
                      <a:pt x="49" y="328"/>
                    </a:cubicBezTo>
                    <a:cubicBezTo>
                      <a:pt x="59" y="318"/>
                      <a:pt x="66" y="304"/>
                      <a:pt x="64" y="288"/>
                    </a:cubicBezTo>
                    <a:cubicBezTo>
                      <a:pt x="64" y="283"/>
                      <a:pt x="63" y="277"/>
                      <a:pt x="60" y="273"/>
                    </a:cubicBezTo>
                    <a:cubicBezTo>
                      <a:pt x="54" y="273"/>
                      <a:pt x="50" y="270"/>
                      <a:pt x="47" y="265"/>
                    </a:cubicBezTo>
                    <a:cubicBezTo>
                      <a:pt x="42" y="257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2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7"/>
                      <a:pt x="52" y="263"/>
                      <a:pt x="56" y="265"/>
                    </a:cubicBezTo>
                    <a:cubicBezTo>
                      <a:pt x="61" y="267"/>
                      <a:pt x="67" y="266"/>
                      <a:pt x="71" y="263"/>
                    </a:cubicBezTo>
                    <a:cubicBezTo>
                      <a:pt x="75" y="260"/>
                      <a:pt x="79" y="256"/>
                      <a:pt x="80" y="251"/>
                    </a:cubicBezTo>
                    <a:cubicBezTo>
                      <a:pt x="82" y="246"/>
                      <a:pt x="78" y="241"/>
                      <a:pt x="83" y="238"/>
                    </a:cubicBezTo>
                    <a:cubicBezTo>
                      <a:pt x="88" y="238"/>
                      <a:pt x="94" y="239"/>
                      <a:pt x="98" y="236"/>
                    </a:cubicBezTo>
                    <a:cubicBezTo>
                      <a:pt x="111" y="231"/>
                      <a:pt x="118" y="217"/>
                      <a:pt x="119" y="203"/>
                    </a:cubicBezTo>
                    <a:cubicBezTo>
                      <a:pt x="120" y="199"/>
                      <a:pt x="127" y="200"/>
                      <a:pt x="129" y="196"/>
                    </a:cubicBezTo>
                    <a:cubicBezTo>
                      <a:pt x="136" y="187"/>
                      <a:pt x="143" y="177"/>
                      <a:pt x="140" y="165"/>
                    </a:cubicBezTo>
                    <a:cubicBezTo>
                      <a:pt x="138" y="156"/>
                      <a:pt x="135" y="147"/>
                      <a:pt x="127" y="142"/>
                    </a:cubicBezTo>
                    <a:cubicBezTo>
                      <a:pt x="118" y="135"/>
                      <a:pt x="106" y="136"/>
                      <a:pt x="96" y="139"/>
                    </a:cubicBezTo>
                    <a:cubicBezTo>
                      <a:pt x="91" y="142"/>
                      <a:pt x="87" y="147"/>
                      <a:pt x="86" y="153"/>
                    </a:cubicBezTo>
                    <a:cubicBezTo>
                      <a:pt x="86" y="162"/>
                      <a:pt x="87" y="170"/>
                      <a:pt x="94" y="175"/>
                    </a:cubicBezTo>
                    <a:cubicBezTo>
                      <a:pt x="98" y="173"/>
                      <a:pt x="98" y="166"/>
                      <a:pt x="103" y="168"/>
                    </a:cubicBezTo>
                    <a:cubicBezTo>
                      <a:pt x="106" y="170"/>
                      <a:pt x="107" y="172"/>
                      <a:pt x="107" y="174"/>
                    </a:cubicBezTo>
                    <a:cubicBezTo>
                      <a:pt x="105" y="177"/>
                      <a:pt x="105" y="181"/>
                      <a:pt x="101" y="182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2"/>
                      <a:pt x="79" y="160"/>
                      <a:pt x="80" y="149"/>
                    </a:cubicBezTo>
                    <a:cubicBezTo>
                      <a:pt x="72" y="157"/>
                      <a:pt x="63" y="164"/>
                      <a:pt x="52" y="168"/>
                    </a:cubicBezTo>
                    <a:cubicBezTo>
                      <a:pt x="46" y="171"/>
                      <a:pt x="38" y="170"/>
                      <a:pt x="31" y="169"/>
                    </a:cubicBezTo>
                    <a:cubicBezTo>
                      <a:pt x="25" y="175"/>
                      <a:pt x="22" y="185"/>
                      <a:pt x="25" y="194"/>
                    </a:cubicBezTo>
                    <a:cubicBezTo>
                      <a:pt x="26" y="197"/>
                      <a:pt x="28" y="201"/>
                      <a:pt x="31" y="202"/>
                    </a:cubicBezTo>
                    <a:cubicBezTo>
                      <a:pt x="35" y="204"/>
                      <a:pt x="40" y="201"/>
                      <a:pt x="43" y="199"/>
                    </a:cubicBezTo>
                    <a:cubicBezTo>
                      <a:pt x="45" y="198"/>
                      <a:pt x="45" y="201"/>
                      <a:pt x="45" y="202"/>
                    </a:cubicBezTo>
                    <a:cubicBezTo>
                      <a:pt x="43" y="207"/>
                      <a:pt x="38" y="208"/>
                      <a:pt x="34" y="208"/>
                    </a:cubicBezTo>
                    <a:cubicBezTo>
                      <a:pt x="28" y="209"/>
                      <a:pt x="23" y="204"/>
                      <a:pt x="20" y="199"/>
                    </a:cubicBezTo>
                    <a:cubicBezTo>
                      <a:pt x="16" y="189"/>
                      <a:pt x="19" y="177"/>
                      <a:pt x="24" y="169"/>
                    </a:cubicBezTo>
                    <a:cubicBezTo>
                      <a:pt x="27" y="157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1"/>
                    </a:cubicBezTo>
                    <a:cubicBezTo>
                      <a:pt x="74" y="152"/>
                      <a:pt x="88" y="131"/>
                      <a:pt x="86" y="108"/>
                    </a:cubicBezTo>
                    <a:cubicBezTo>
                      <a:pt x="86" y="101"/>
                      <a:pt x="79" y="96"/>
                      <a:pt x="75" y="93"/>
                    </a:cubicBezTo>
                    <a:cubicBezTo>
                      <a:pt x="71" y="90"/>
                      <a:pt x="64" y="91"/>
                      <a:pt x="62" y="87"/>
                    </a:cubicBezTo>
                    <a:cubicBezTo>
                      <a:pt x="62" y="86"/>
                      <a:pt x="64" y="85"/>
                      <a:pt x="66" y="84"/>
                    </a:cubicBezTo>
                    <a:cubicBezTo>
                      <a:pt x="74" y="86"/>
                      <a:pt x="81" y="90"/>
                      <a:pt x="88" y="97"/>
                    </a:cubicBezTo>
                    <a:cubicBezTo>
                      <a:pt x="95" y="104"/>
                      <a:pt x="94" y="115"/>
                      <a:pt x="93" y="124"/>
                    </a:cubicBezTo>
                    <a:cubicBezTo>
                      <a:pt x="99" y="120"/>
                      <a:pt x="107" y="121"/>
                      <a:pt x="113" y="119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5" y="105"/>
                      <a:pt x="121" y="101"/>
                      <a:pt x="118" y="96"/>
                    </a:cubicBezTo>
                    <a:cubicBezTo>
                      <a:pt x="105" y="97"/>
                      <a:pt x="91" y="95"/>
                      <a:pt x="83" y="82"/>
                    </a:cubicBezTo>
                    <a:cubicBezTo>
                      <a:pt x="81" y="78"/>
                      <a:pt x="76" y="74"/>
                      <a:pt x="79" y="68"/>
                    </a:cubicBezTo>
                    <a:cubicBezTo>
                      <a:pt x="80" y="67"/>
                      <a:pt x="83" y="66"/>
                      <a:pt x="84" y="69"/>
                    </a:cubicBezTo>
                    <a:cubicBezTo>
                      <a:pt x="85" y="76"/>
                      <a:pt x="89" y="82"/>
                      <a:pt x="95" y="86"/>
                    </a:cubicBezTo>
                    <a:cubicBezTo>
                      <a:pt x="105" y="92"/>
                      <a:pt x="118" y="93"/>
                      <a:pt x="127" y="87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8" y="95"/>
                      <a:pt x="124" y="101"/>
                      <a:pt x="122" y="108"/>
                    </a:cubicBezTo>
                    <a:cubicBezTo>
                      <a:pt x="118" y="114"/>
                      <a:pt x="123" y="124"/>
                      <a:pt x="115" y="126"/>
                    </a:cubicBezTo>
                    <a:cubicBezTo>
                      <a:pt x="107" y="123"/>
                      <a:pt x="101" y="128"/>
                      <a:pt x="94" y="129"/>
                    </a:cubicBezTo>
                    <a:cubicBezTo>
                      <a:pt x="88" y="130"/>
                      <a:pt x="88" y="137"/>
                      <a:pt x="86" y="141"/>
                    </a:cubicBezTo>
                    <a:cubicBezTo>
                      <a:pt x="89" y="140"/>
                      <a:pt x="89" y="138"/>
                      <a:pt x="91" y="137"/>
                    </a:cubicBezTo>
                    <a:cubicBezTo>
                      <a:pt x="101" y="132"/>
                      <a:pt x="116" y="129"/>
                      <a:pt x="126" y="135"/>
                    </a:cubicBezTo>
                    <a:cubicBezTo>
                      <a:pt x="128" y="134"/>
                      <a:pt x="128" y="134"/>
                      <a:pt x="128" y="134"/>
                    </a:cubicBezTo>
                    <a:cubicBezTo>
                      <a:pt x="127" y="121"/>
                      <a:pt x="123" y="107"/>
                      <a:pt x="131" y="96"/>
                    </a:cubicBezTo>
                    <a:cubicBezTo>
                      <a:pt x="136" y="89"/>
                      <a:pt x="144" y="85"/>
                      <a:pt x="152" y="83"/>
                    </a:cubicBezTo>
                    <a:cubicBezTo>
                      <a:pt x="160" y="84"/>
                      <a:pt x="170" y="83"/>
                      <a:pt x="176" y="91"/>
                    </a:cubicBezTo>
                    <a:cubicBezTo>
                      <a:pt x="179" y="94"/>
                      <a:pt x="178" y="100"/>
                      <a:pt x="175" y="103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2"/>
                      <a:pt x="175" y="96"/>
                      <a:pt x="167" y="90"/>
                    </a:cubicBezTo>
                    <a:cubicBezTo>
                      <a:pt x="160" y="86"/>
                      <a:pt x="151" y="87"/>
                      <a:pt x="144" y="92"/>
                    </a:cubicBezTo>
                    <a:cubicBezTo>
                      <a:pt x="132" y="102"/>
                      <a:pt x="130" y="116"/>
                      <a:pt x="134" y="131"/>
                    </a:cubicBezTo>
                    <a:cubicBezTo>
                      <a:pt x="137" y="140"/>
                      <a:pt x="147" y="141"/>
                      <a:pt x="154" y="143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4"/>
                      <a:pt x="192" y="131"/>
                    </a:cubicBezTo>
                    <a:cubicBezTo>
                      <a:pt x="208" y="129"/>
                      <a:pt x="223" y="117"/>
                      <a:pt x="227" y="102"/>
                    </a:cubicBezTo>
                    <a:cubicBezTo>
                      <a:pt x="240" y="101"/>
                      <a:pt x="254" y="95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1"/>
                      <a:pt x="245" y="41"/>
                    </a:cubicBezTo>
                    <a:cubicBezTo>
                      <a:pt x="236" y="42"/>
                      <a:pt x="227" y="43"/>
                      <a:pt x="222" y="51"/>
                    </a:cubicBezTo>
                    <a:cubicBezTo>
                      <a:pt x="219" y="56"/>
                      <a:pt x="217" y="63"/>
                      <a:pt x="221" y="68"/>
                    </a:cubicBezTo>
                    <a:cubicBezTo>
                      <a:pt x="225" y="69"/>
                      <a:pt x="224" y="60"/>
                      <a:pt x="230" y="62"/>
                    </a:cubicBezTo>
                    <a:cubicBezTo>
                      <a:pt x="231" y="64"/>
                      <a:pt x="234" y="66"/>
                      <a:pt x="233" y="69"/>
                    </a:cubicBezTo>
                    <a:cubicBezTo>
                      <a:pt x="231" y="72"/>
                      <a:pt x="228" y="75"/>
                      <a:pt x="225" y="75"/>
                    </a:cubicBezTo>
                    <a:cubicBezTo>
                      <a:pt x="220" y="76"/>
                      <a:pt x="216" y="72"/>
                      <a:pt x="214" y="68"/>
                    </a:cubicBezTo>
                    <a:cubicBezTo>
                      <a:pt x="213" y="64"/>
                      <a:pt x="214" y="60"/>
                      <a:pt x="212" y="57"/>
                    </a:cubicBezTo>
                    <a:cubicBezTo>
                      <a:pt x="205" y="65"/>
                      <a:pt x="193" y="65"/>
                      <a:pt x="183" y="64"/>
                    </a:cubicBezTo>
                    <a:cubicBezTo>
                      <a:pt x="180" y="64"/>
                      <a:pt x="178" y="68"/>
                      <a:pt x="176" y="64"/>
                    </a:cubicBezTo>
                    <a:cubicBezTo>
                      <a:pt x="175" y="62"/>
                      <a:pt x="175" y="58"/>
                      <a:pt x="177" y="56"/>
                    </a:cubicBezTo>
                    <a:cubicBezTo>
                      <a:pt x="180" y="55"/>
                      <a:pt x="184" y="55"/>
                      <a:pt x="186" y="59"/>
                    </a:cubicBezTo>
                    <a:cubicBezTo>
                      <a:pt x="193" y="61"/>
                      <a:pt x="202" y="58"/>
                      <a:pt x="208" y="52"/>
                    </a:cubicBezTo>
                    <a:cubicBezTo>
                      <a:pt x="214" y="46"/>
                      <a:pt x="216" y="37"/>
                      <a:pt x="213" y="29"/>
                    </a:cubicBezTo>
                    <a:close/>
                    <a:moveTo>
                      <a:pt x="564" y="30"/>
                    </a:moveTo>
                    <a:cubicBezTo>
                      <a:pt x="558" y="24"/>
                      <a:pt x="549" y="24"/>
                      <a:pt x="541" y="21"/>
                    </a:cubicBezTo>
                    <a:cubicBezTo>
                      <a:pt x="522" y="25"/>
                      <a:pt x="507" y="36"/>
                      <a:pt x="488" y="33"/>
                    </a:cubicBezTo>
                    <a:cubicBezTo>
                      <a:pt x="497" y="48"/>
                      <a:pt x="516" y="39"/>
                      <a:pt x="530" y="41"/>
                    </a:cubicBezTo>
                    <a:cubicBezTo>
                      <a:pt x="550" y="47"/>
                      <a:pt x="566" y="67"/>
                      <a:pt x="588" y="61"/>
                    </a:cubicBezTo>
                    <a:cubicBezTo>
                      <a:pt x="592" y="51"/>
                      <a:pt x="599" y="43"/>
                      <a:pt x="609" y="38"/>
                    </a:cubicBezTo>
                    <a:cubicBezTo>
                      <a:pt x="619" y="33"/>
                      <a:pt x="632" y="37"/>
                      <a:pt x="641" y="39"/>
                    </a:cubicBezTo>
                    <a:cubicBezTo>
                      <a:pt x="642" y="36"/>
                      <a:pt x="643" y="33"/>
                      <a:pt x="639" y="30"/>
                    </a:cubicBezTo>
                    <a:cubicBezTo>
                      <a:pt x="630" y="25"/>
                      <a:pt x="619" y="24"/>
                      <a:pt x="608" y="26"/>
                    </a:cubicBezTo>
                    <a:cubicBezTo>
                      <a:pt x="599" y="29"/>
                      <a:pt x="592" y="36"/>
                      <a:pt x="582" y="37"/>
                    </a:cubicBezTo>
                    <a:cubicBezTo>
                      <a:pt x="575" y="38"/>
                      <a:pt x="570" y="34"/>
                      <a:pt x="564" y="30"/>
                    </a:cubicBezTo>
                    <a:close/>
                    <a:moveTo>
                      <a:pt x="798" y="42"/>
                    </a:moveTo>
                    <a:cubicBezTo>
                      <a:pt x="786" y="33"/>
                      <a:pt x="772" y="26"/>
                      <a:pt x="756" y="27"/>
                    </a:cubicBezTo>
                    <a:cubicBezTo>
                      <a:pt x="748" y="28"/>
                      <a:pt x="740" y="32"/>
                      <a:pt x="738" y="40"/>
                    </a:cubicBezTo>
                    <a:cubicBezTo>
                      <a:pt x="735" y="50"/>
                      <a:pt x="738" y="60"/>
                      <a:pt x="745" y="67"/>
                    </a:cubicBezTo>
                    <a:cubicBezTo>
                      <a:pt x="748" y="69"/>
                      <a:pt x="753" y="70"/>
                      <a:pt x="756" y="67"/>
                    </a:cubicBezTo>
                    <a:cubicBezTo>
                      <a:pt x="758" y="66"/>
                      <a:pt x="758" y="63"/>
                      <a:pt x="756" y="61"/>
                    </a:cubicBezTo>
                    <a:cubicBezTo>
                      <a:pt x="755" y="60"/>
                      <a:pt x="754" y="62"/>
                      <a:pt x="753" y="63"/>
                    </a:cubicBezTo>
                    <a:cubicBezTo>
                      <a:pt x="751" y="64"/>
                      <a:pt x="749" y="63"/>
                      <a:pt x="747" y="62"/>
                    </a:cubicBezTo>
                    <a:cubicBezTo>
                      <a:pt x="744" y="59"/>
                      <a:pt x="743" y="54"/>
                      <a:pt x="742" y="49"/>
                    </a:cubicBezTo>
                    <a:cubicBezTo>
                      <a:pt x="743" y="44"/>
                      <a:pt x="744" y="38"/>
                      <a:pt x="749" y="35"/>
                    </a:cubicBezTo>
                    <a:cubicBezTo>
                      <a:pt x="763" y="27"/>
                      <a:pt x="777" y="36"/>
                      <a:pt x="789" y="41"/>
                    </a:cubicBezTo>
                    <a:cubicBezTo>
                      <a:pt x="793" y="43"/>
                      <a:pt x="795" y="50"/>
                      <a:pt x="800" y="48"/>
                    </a:cubicBezTo>
                    <a:cubicBezTo>
                      <a:pt x="808" y="41"/>
                      <a:pt x="818" y="33"/>
                      <a:pt x="829" y="37"/>
                    </a:cubicBezTo>
                    <a:cubicBezTo>
                      <a:pt x="837" y="42"/>
                      <a:pt x="837" y="51"/>
                      <a:pt x="835" y="59"/>
                    </a:cubicBezTo>
                    <a:cubicBezTo>
                      <a:pt x="832" y="65"/>
                      <a:pt x="829" y="70"/>
                      <a:pt x="829" y="77"/>
                    </a:cubicBezTo>
                    <a:cubicBezTo>
                      <a:pt x="834" y="84"/>
                      <a:pt x="841" y="90"/>
                      <a:pt x="844" y="98"/>
                    </a:cubicBezTo>
                    <a:cubicBezTo>
                      <a:pt x="847" y="111"/>
                      <a:pt x="847" y="125"/>
                      <a:pt x="837" y="134"/>
                    </a:cubicBezTo>
                    <a:cubicBezTo>
                      <a:pt x="831" y="137"/>
                      <a:pt x="824" y="137"/>
                      <a:pt x="818" y="133"/>
                    </a:cubicBezTo>
                    <a:cubicBezTo>
                      <a:pt x="814" y="130"/>
                      <a:pt x="811" y="125"/>
                      <a:pt x="810" y="120"/>
                    </a:cubicBezTo>
                    <a:cubicBezTo>
                      <a:pt x="810" y="117"/>
                      <a:pt x="810" y="113"/>
                      <a:pt x="807" y="112"/>
                    </a:cubicBezTo>
                    <a:cubicBezTo>
                      <a:pt x="805" y="113"/>
                      <a:pt x="804" y="116"/>
                      <a:pt x="804" y="118"/>
                    </a:cubicBezTo>
                    <a:cubicBezTo>
                      <a:pt x="804" y="127"/>
                      <a:pt x="807" y="134"/>
                      <a:pt x="815" y="139"/>
                    </a:cubicBezTo>
                    <a:cubicBezTo>
                      <a:pt x="822" y="144"/>
                      <a:pt x="830" y="142"/>
                      <a:pt x="837" y="140"/>
                    </a:cubicBezTo>
                    <a:cubicBezTo>
                      <a:pt x="844" y="138"/>
                      <a:pt x="847" y="130"/>
                      <a:pt x="850" y="123"/>
                    </a:cubicBezTo>
                    <a:cubicBezTo>
                      <a:pt x="853" y="107"/>
                      <a:pt x="849" y="87"/>
                      <a:pt x="836" y="76"/>
                    </a:cubicBezTo>
                    <a:cubicBezTo>
                      <a:pt x="833" y="67"/>
                      <a:pt x="843" y="63"/>
                      <a:pt x="841" y="55"/>
                    </a:cubicBezTo>
                    <a:cubicBezTo>
                      <a:pt x="841" y="46"/>
                      <a:pt x="839" y="36"/>
                      <a:pt x="830" y="32"/>
                    </a:cubicBezTo>
                    <a:cubicBezTo>
                      <a:pt x="824" y="30"/>
                      <a:pt x="815" y="30"/>
                      <a:pt x="810" y="34"/>
                    </a:cubicBezTo>
                    <a:cubicBezTo>
                      <a:pt x="806" y="35"/>
                      <a:pt x="803" y="41"/>
                      <a:pt x="798" y="42"/>
                    </a:cubicBezTo>
                    <a:close/>
                    <a:moveTo>
                      <a:pt x="203" y="28"/>
                    </a:moveTo>
                    <a:cubicBezTo>
                      <a:pt x="186" y="18"/>
                      <a:pt x="163" y="24"/>
                      <a:pt x="149" y="3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3"/>
                      <a:pt x="153" y="41"/>
                      <a:pt x="154" y="41"/>
                    </a:cubicBezTo>
                    <a:cubicBezTo>
                      <a:pt x="158" y="35"/>
                      <a:pt x="165" y="32"/>
                      <a:pt x="170" y="29"/>
                    </a:cubicBezTo>
                    <a:cubicBezTo>
                      <a:pt x="180" y="26"/>
                      <a:pt x="194" y="25"/>
                      <a:pt x="201" y="35"/>
                    </a:cubicBezTo>
                    <a:cubicBezTo>
                      <a:pt x="203" y="38"/>
                      <a:pt x="202" y="44"/>
                      <a:pt x="198" y="46"/>
                    </a:cubicBezTo>
                    <a:cubicBezTo>
                      <a:pt x="194" y="51"/>
                      <a:pt x="190" y="48"/>
                      <a:pt x="186" y="48"/>
                    </a:cubicBezTo>
                    <a:cubicBezTo>
                      <a:pt x="183" y="50"/>
                      <a:pt x="186" y="52"/>
                      <a:pt x="187" y="53"/>
                    </a:cubicBezTo>
                    <a:cubicBezTo>
                      <a:pt x="190" y="55"/>
                      <a:pt x="195" y="55"/>
                      <a:pt x="197" y="53"/>
                    </a:cubicBezTo>
                    <a:cubicBezTo>
                      <a:pt x="202" y="49"/>
                      <a:pt x="207" y="46"/>
                      <a:pt x="208" y="40"/>
                    </a:cubicBezTo>
                    <a:cubicBezTo>
                      <a:pt x="207" y="36"/>
                      <a:pt x="207" y="31"/>
                      <a:pt x="203" y="28"/>
                    </a:cubicBezTo>
                    <a:close/>
                    <a:moveTo>
                      <a:pt x="125" y="35"/>
                    </a:moveTo>
                    <a:cubicBezTo>
                      <a:pt x="115" y="22"/>
                      <a:pt x="94" y="26"/>
                      <a:pt x="84" y="34"/>
                    </a:cubicBezTo>
                    <a:cubicBezTo>
                      <a:pt x="80" y="35"/>
                      <a:pt x="78" y="41"/>
                      <a:pt x="74" y="4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7"/>
                    </a:cubicBezTo>
                    <a:cubicBezTo>
                      <a:pt x="28" y="40"/>
                      <a:pt x="27" y="52"/>
                      <a:pt x="26" y="62"/>
                    </a:cubicBezTo>
                    <a:cubicBezTo>
                      <a:pt x="28" y="66"/>
                      <a:pt x="35" y="69"/>
                      <a:pt x="32" y="74"/>
                    </a:cubicBezTo>
                    <a:cubicBezTo>
                      <a:pt x="23" y="89"/>
                      <a:pt x="16" y="110"/>
                      <a:pt x="25" y="127"/>
                    </a:cubicBezTo>
                    <a:cubicBezTo>
                      <a:pt x="29" y="134"/>
                      <a:pt x="35" y="139"/>
                      <a:pt x="42" y="138"/>
                    </a:cubicBezTo>
                    <a:cubicBezTo>
                      <a:pt x="50" y="139"/>
                      <a:pt x="59" y="136"/>
                      <a:pt x="63" y="129"/>
                    </a:cubicBezTo>
                    <a:cubicBezTo>
                      <a:pt x="64" y="124"/>
                      <a:pt x="64" y="120"/>
                      <a:pt x="62" y="116"/>
                    </a:cubicBezTo>
                    <a:cubicBezTo>
                      <a:pt x="53" y="112"/>
                      <a:pt x="60" y="123"/>
                      <a:pt x="57" y="126"/>
                    </a:cubicBezTo>
                    <a:cubicBezTo>
                      <a:pt x="54" y="131"/>
                      <a:pt x="48" y="133"/>
                      <a:pt x="42" y="133"/>
                    </a:cubicBezTo>
                    <a:cubicBezTo>
                      <a:pt x="37" y="132"/>
                      <a:pt x="33" y="129"/>
                      <a:pt x="30" y="125"/>
                    </a:cubicBezTo>
                    <a:cubicBezTo>
                      <a:pt x="26" y="119"/>
                      <a:pt x="26" y="110"/>
                      <a:pt x="27" y="103"/>
                    </a:cubicBezTo>
                    <a:cubicBezTo>
                      <a:pt x="28" y="91"/>
                      <a:pt x="36" y="81"/>
                      <a:pt x="39" y="71"/>
                    </a:cubicBezTo>
                    <a:cubicBezTo>
                      <a:pt x="35" y="63"/>
                      <a:pt x="31" y="56"/>
                      <a:pt x="35" y="47"/>
                    </a:cubicBezTo>
                    <a:cubicBezTo>
                      <a:pt x="38" y="38"/>
                      <a:pt x="47" y="40"/>
                      <a:pt x="55" y="39"/>
                    </a:cubicBezTo>
                    <a:cubicBezTo>
                      <a:pt x="59" y="39"/>
                      <a:pt x="61" y="41"/>
                      <a:pt x="65" y="42"/>
                    </a:cubicBezTo>
                    <a:cubicBezTo>
                      <a:pt x="69" y="43"/>
                      <a:pt x="70" y="50"/>
                      <a:pt x="74" y="47"/>
                    </a:cubicBezTo>
                    <a:cubicBezTo>
                      <a:pt x="86" y="38"/>
                      <a:pt x="99" y="27"/>
                      <a:pt x="115" y="32"/>
                    </a:cubicBezTo>
                    <a:cubicBezTo>
                      <a:pt x="118" y="36"/>
                      <a:pt x="124" y="39"/>
                      <a:pt x="123" y="45"/>
                    </a:cubicBezTo>
                    <a:cubicBezTo>
                      <a:pt x="124" y="52"/>
                      <a:pt x="121" y="56"/>
                      <a:pt x="117" y="61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0"/>
                      <a:pt x="110" y="70"/>
                      <a:pt x="112" y="70"/>
                    </a:cubicBezTo>
                    <a:cubicBezTo>
                      <a:pt x="119" y="67"/>
                      <a:pt x="127" y="60"/>
                      <a:pt x="129" y="52"/>
                    </a:cubicBezTo>
                    <a:cubicBezTo>
                      <a:pt x="130" y="46"/>
                      <a:pt x="128" y="40"/>
                      <a:pt x="125" y="35"/>
                    </a:cubicBezTo>
                    <a:close/>
                    <a:moveTo>
                      <a:pt x="253" y="53"/>
                    </a:moveTo>
                    <a:cubicBezTo>
                      <a:pt x="247" y="49"/>
                      <a:pt x="237" y="47"/>
                      <a:pt x="230" y="52"/>
                    </a:cubicBezTo>
                    <a:cubicBezTo>
                      <a:pt x="229" y="53"/>
                      <a:pt x="229" y="54"/>
                      <a:pt x="230" y="55"/>
                    </a:cubicBezTo>
                    <a:cubicBezTo>
                      <a:pt x="237" y="55"/>
                      <a:pt x="245" y="52"/>
                      <a:pt x="250" y="59"/>
                    </a:cubicBezTo>
                    <a:cubicBezTo>
                      <a:pt x="253" y="63"/>
                      <a:pt x="253" y="68"/>
                      <a:pt x="253" y="72"/>
                    </a:cubicBezTo>
                    <a:cubicBezTo>
                      <a:pt x="247" y="89"/>
                      <a:pt x="229" y="89"/>
                      <a:pt x="216" y="92"/>
                    </a:cubicBezTo>
                    <a:cubicBezTo>
                      <a:pt x="215" y="99"/>
                      <a:pt x="212" y="105"/>
                      <a:pt x="207" y="110"/>
                    </a:cubicBezTo>
                    <a:cubicBezTo>
                      <a:pt x="201" y="116"/>
                      <a:pt x="192" y="121"/>
                      <a:pt x="183" y="116"/>
                    </a:cubicBezTo>
                    <a:cubicBezTo>
                      <a:pt x="172" y="110"/>
                      <a:pt x="171" y="123"/>
                      <a:pt x="163" y="126"/>
                    </a:cubicBezTo>
                    <a:cubicBezTo>
                      <a:pt x="160" y="128"/>
                      <a:pt x="155" y="130"/>
                      <a:pt x="151" y="127"/>
                    </a:cubicBezTo>
                    <a:cubicBezTo>
                      <a:pt x="147" y="124"/>
                      <a:pt x="145" y="118"/>
                      <a:pt x="146" y="112"/>
                    </a:cubicBezTo>
                    <a:cubicBezTo>
                      <a:pt x="148" y="106"/>
                      <a:pt x="153" y="99"/>
                      <a:pt x="159" y="98"/>
                    </a:cubicBezTo>
                    <a:cubicBezTo>
                      <a:pt x="161" y="97"/>
                      <a:pt x="159" y="95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8"/>
                      <a:pt x="139" y="116"/>
                      <a:pt x="141" y="123"/>
                    </a:cubicBezTo>
                    <a:cubicBezTo>
                      <a:pt x="144" y="128"/>
                      <a:pt x="147" y="134"/>
                      <a:pt x="154" y="134"/>
                    </a:cubicBezTo>
                    <a:cubicBezTo>
                      <a:pt x="165" y="137"/>
                      <a:pt x="169" y="124"/>
                      <a:pt x="178" y="120"/>
                    </a:cubicBezTo>
                    <a:cubicBezTo>
                      <a:pt x="185" y="124"/>
                      <a:pt x="192" y="124"/>
                      <a:pt x="199" y="122"/>
                    </a:cubicBezTo>
                    <a:cubicBezTo>
                      <a:pt x="207" y="117"/>
                      <a:pt x="217" y="111"/>
                      <a:pt x="219" y="102"/>
                    </a:cubicBezTo>
                    <a:cubicBezTo>
                      <a:pt x="220" y="93"/>
                      <a:pt x="230" y="96"/>
                      <a:pt x="236" y="94"/>
                    </a:cubicBezTo>
                    <a:cubicBezTo>
                      <a:pt x="247" y="92"/>
                      <a:pt x="257" y="82"/>
                      <a:pt x="259" y="71"/>
                    </a:cubicBezTo>
                    <a:cubicBezTo>
                      <a:pt x="259" y="65"/>
                      <a:pt x="257" y="58"/>
                      <a:pt x="253" y="53"/>
                    </a:cubicBezTo>
                    <a:close/>
                    <a:moveTo>
                      <a:pt x="623" y="66"/>
                    </a:moveTo>
                    <a:cubicBezTo>
                      <a:pt x="622" y="63"/>
                      <a:pt x="619" y="63"/>
                      <a:pt x="617" y="65"/>
                    </a:cubicBezTo>
                    <a:cubicBezTo>
                      <a:pt x="615" y="68"/>
                      <a:pt x="617" y="73"/>
                      <a:pt x="618" y="76"/>
                    </a:cubicBezTo>
                    <a:cubicBezTo>
                      <a:pt x="620" y="81"/>
                      <a:pt x="625" y="83"/>
                      <a:pt x="631" y="83"/>
                    </a:cubicBezTo>
                    <a:cubicBezTo>
                      <a:pt x="635" y="84"/>
                      <a:pt x="639" y="81"/>
                      <a:pt x="642" y="83"/>
                    </a:cubicBezTo>
                    <a:cubicBezTo>
                      <a:pt x="643" y="97"/>
                      <a:pt x="649" y="110"/>
                      <a:pt x="661" y="117"/>
                    </a:cubicBezTo>
                    <a:cubicBezTo>
                      <a:pt x="669" y="120"/>
                      <a:pt x="679" y="122"/>
                      <a:pt x="688" y="119"/>
                    </a:cubicBezTo>
                    <a:cubicBezTo>
                      <a:pt x="693" y="121"/>
                      <a:pt x="692" y="128"/>
                      <a:pt x="696" y="130"/>
                    </a:cubicBezTo>
                    <a:cubicBezTo>
                      <a:pt x="701" y="135"/>
                      <a:pt x="706" y="136"/>
                      <a:pt x="713" y="135"/>
                    </a:cubicBezTo>
                    <a:cubicBezTo>
                      <a:pt x="722" y="135"/>
                      <a:pt x="729" y="128"/>
                      <a:pt x="734" y="120"/>
                    </a:cubicBezTo>
                    <a:cubicBezTo>
                      <a:pt x="736" y="113"/>
                      <a:pt x="735" y="105"/>
                      <a:pt x="730" y="100"/>
                    </a:cubicBezTo>
                    <a:cubicBezTo>
                      <a:pt x="725" y="97"/>
                      <a:pt x="721" y="89"/>
                      <a:pt x="716" y="93"/>
                    </a:cubicBezTo>
                    <a:cubicBezTo>
                      <a:pt x="715" y="95"/>
                      <a:pt x="715" y="96"/>
                      <a:pt x="716" y="97"/>
                    </a:cubicBezTo>
                    <a:cubicBezTo>
                      <a:pt x="723" y="99"/>
                      <a:pt x="730" y="104"/>
                      <a:pt x="730" y="111"/>
                    </a:cubicBezTo>
                    <a:cubicBezTo>
                      <a:pt x="732" y="118"/>
                      <a:pt x="725" y="124"/>
                      <a:pt x="720" y="128"/>
                    </a:cubicBezTo>
                    <a:cubicBezTo>
                      <a:pt x="715" y="130"/>
                      <a:pt x="709" y="131"/>
                      <a:pt x="704" y="130"/>
                    </a:cubicBezTo>
                    <a:cubicBezTo>
                      <a:pt x="701" y="127"/>
                      <a:pt x="698" y="125"/>
                      <a:pt x="696" y="121"/>
                    </a:cubicBezTo>
                    <a:cubicBezTo>
                      <a:pt x="694" y="119"/>
                      <a:pt x="696" y="113"/>
                      <a:pt x="690" y="112"/>
                    </a:cubicBezTo>
                    <a:cubicBezTo>
                      <a:pt x="685" y="115"/>
                      <a:pt x="679" y="116"/>
                      <a:pt x="673" y="114"/>
                    </a:cubicBezTo>
                    <a:cubicBezTo>
                      <a:pt x="663" y="114"/>
                      <a:pt x="653" y="106"/>
                      <a:pt x="650" y="97"/>
                    </a:cubicBezTo>
                    <a:cubicBezTo>
                      <a:pt x="646" y="91"/>
                      <a:pt x="649" y="81"/>
                      <a:pt x="642" y="76"/>
                    </a:cubicBezTo>
                    <a:cubicBezTo>
                      <a:pt x="637" y="78"/>
                      <a:pt x="629" y="79"/>
                      <a:pt x="624" y="76"/>
                    </a:cubicBezTo>
                    <a:cubicBezTo>
                      <a:pt x="621" y="73"/>
                      <a:pt x="622" y="69"/>
                      <a:pt x="623" y="66"/>
                    </a:cubicBezTo>
                    <a:close/>
                    <a:moveTo>
                      <a:pt x="199" y="70"/>
                    </a:moveTo>
                    <a:cubicBezTo>
                      <a:pt x="192" y="72"/>
                      <a:pt x="183" y="74"/>
                      <a:pt x="176" y="71"/>
                    </a:cubicBezTo>
                    <a:cubicBezTo>
                      <a:pt x="172" y="71"/>
                      <a:pt x="169" y="64"/>
                      <a:pt x="166" y="68"/>
                    </a:cubicBezTo>
                    <a:cubicBezTo>
                      <a:pt x="165" y="69"/>
                      <a:pt x="165" y="71"/>
                      <a:pt x="167" y="72"/>
                    </a:cubicBezTo>
                    <a:cubicBezTo>
                      <a:pt x="179" y="80"/>
                      <a:pt x="194" y="77"/>
                      <a:pt x="206" y="70"/>
                    </a:cubicBezTo>
                    <a:cubicBezTo>
                      <a:pt x="206" y="70"/>
                      <a:pt x="207" y="68"/>
                      <a:pt x="206" y="68"/>
                    </a:cubicBezTo>
                    <a:cubicBezTo>
                      <a:pt x="203" y="66"/>
                      <a:pt x="201" y="69"/>
                      <a:pt x="199" y="70"/>
                    </a:cubicBezTo>
                    <a:close/>
                    <a:moveTo>
                      <a:pt x="782" y="78"/>
                    </a:moveTo>
                    <a:cubicBezTo>
                      <a:pt x="776" y="69"/>
                      <a:pt x="777" y="83"/>
                      <a:pt x="773" y="85"/>
                    </a:cubicBezTo>
                    <a:cubicBezTo>
                      <a:pt x="769" y="92"/>
                      <a:pt x="761" y="94"/>
                      <a:pt x="754" y="93"/>
                    </a:cubicBezTo>
                    <a:cubicBezTo>
                      <a:pt x="748" y="97"/>
                      <a:pt x="755" y="103"/>
                      <a:pt x="755" y="108"/>
                    </a:cubicBezTo>
                    <a:cubicBezTo>
                      <a:pt x="757" y="112"/>
                      <a:pt x="752" y="117"/>
                      <a:pt x="756" y="121"/>
                    </a:cubicBezTo>
                    <a:cubicBezTo>
                      <a:pt x="762" y="122"/>
                      <a:pt x="768" y="125"/>
                      <a:pt x="773" y="127"/>
                    </a:cubicBezTo>
                    <a:cubicBezTo>
                      <a:pt x="778" y="128"/>
                      <a:pt x="781" y="135"/>
                      <a:pt x="786" y="131"/>
                    </a:cubicBezTo>
                    <a:cubicBezTo>
                      <a:pt x="785" y="122"/>
                      <a:pt x="781" y="109"/>
                      <a:pt x="789" y="100"/>
                    </a:cubicBezTo>
                    <a:cubicBezTo>
                      <a:pt x="793" y="96"/>
                      <a:pt x="800" y="96"/>
                      <a:pt x="802" y="90"/>
                    </a:cubicBezTo>
                    <a:cubicBezTo>
                      <a:pt x="798" y="83"/>
                      <a:pt x="794" y="93"/>
                      <a:pt x="790" y="92"/>
                    </a:cubicBezTo>
                    <a:cubicBezTo>
                      <a:pt x="785" y="97"/>
                      <a:pt x="779" y="103"/>
                      <a:pt x="780" y="110"/>
                    </a:cubicBezTo>
                    <a:cubicBezTo>
                      <a:pt x="778" y="114"/>
                      <a:pt x="781" y="118"/>
                      <a:pt x="779" y="122"/>
                    </a:cubicBezTo>
                    <a:cubicBezTo>
                      <a:pt x="773" y="121"/>
                      <a:pt x="767" y="118"/>
                      <a:pt x="762" y="114"/>
                    </a:cubicBezTo>
                    <a:cubicBezTo>
                      <a:pt x="761" y="109"/>
                      <a:pt x="758" y="105"/>
                      <a:pt x="760" y="100"/>
                    </a:cubicBezTo>
                    <a:cubicBezTo>
                      <a:pt x="771" y="98"/>
                      <a:pt x="780" y="88"/>
                      <a:pt x="782" y="78"/>
                    </a:cubicBezTo>
                    <a:close/>
                    <a:moveTo>
                      <a:pt x="581" y="135"/>
                    </a:moveTo>
                    <a:cubicBezTo>
                      <a:pt x="570" y="129"/>
                      <a:pt x="558" y="126"/>
                      <a:pt x="547" y="122"/>
                    </a:cubicBezTo>
                    <a:cubicBezTo>
                      <a:pt x="523" y="116"/>
                      <a:pt x="493" y="116"/>
                      <a:pt x="472" y="128"/>
                    </a:cubicBezTo>
                    <a:cubicBezTo>
                      <a:pt x="451" y="118"/>
                      <a:pt x="422" y="119"/>
                      <a:pt x="402" y="131"/>
                    </a:cubicBezTo>
                    <a:cubicBezTo>
                      <a:pt x="367" y="124"/>
                      <a:pt x="328" y="124"/>
                      <a:pt x="295" y="138"/>
                    </a:cubicBezTo>
                    <a:cubicBezTo>
                      <a:pt x="289" y="140"/>
                      <a:pt x="284" y="144"/>
                      <a:pt x="279" y="147"/>
                    </a:cubicBezTo>
                    <a:cubicBezTo>
                      <a:pt x="268" y="155"/>
                      <a:pt x="258" y="165"/>
                      <a:pt x="253" y="177"/>
                    </a:cubicBezTo>
                    <a:cubicBezTo>
                      <a:pt x="250" y="182"/>
                      <a:pt x="250" y="188"/>
                      <a:pt x="247" y="194"/>
                    </a:cubicBezTo>
                    <a:cubicBezTo>
                      <a:pt x="224" y="198"/>
                      <a:pt x="203" y="217"/>
                      <a:pt x="196" y="239"/>
                    </a:cubicBezTo>
                    <a:cubicBezTo>
                      <a:pt x="161" y="253"/>
                      <a:pt x="145" y="291"/>
                      <a:pt x="130" y="321"/>
                    </a:cubicBezTo>
                    <a:cubicBezTo>
                      <a:pt x="122" y="344"/>
                      <a:pt x="123" y="368"/>
                      <a:pt x="131" y="391"/>
                    </a:cubicBezTo>
                    <a:cubicBezTo>
                      <a:pt x="117" y="408"/>
                      <a:pt x="111" y="436"/>
                      <a:pt x="121" y="456"/>
                    </a:cubicBezTo>
                    <a:cubicBezTo>
                      <a:pt x="130" y="466"/>
                      <a:pt x="117" y="477"/>
                      <a:pt x="119" y="489"/>
                    </a:cubicBezTo>
                    <a:cubicBezTo>
                      <a:pt x="115" y="519"/>
                      <a:pt x="122" y="549"/>
                      <a:pt x="135" y="574"/>
                    </a:cubicBezTo>
                    <a:cubicBezTo>
                      <a:pt x="149" y="596"/>
                      <a:pt x="171" y="615"/>
                      <a:pt x="194" y="624"/>
                    </a:cubicBezTo>
                    <a:cubicBezTo>
                      <a:pt x="200" y="643"/>
                      <a:pt x="217" y="661"/>
                      <a:pt x="235" y="668"/>
                    </a:cubicBezTo>
                    <a:cubicBezTo>
                      <a:pt x="238" y="671"/>
                      <a:pt x="245" y="668"/>
                      <a:pt x="245" y="674"/>
                    </a:cubicBezTo>
                    <a:cubicBezTo>
                      <a:pt x="257" y="699"/>
                      <a:pt x="280" y="716"/>
                      <a:pt x="304" y="728"/>
                    </a:cubicBezTo>
                    <a:cubicBezTo>
                      <a:pt x="331" y="742"/>
                      <a:pt x="369" y="739"/>
                      <a:pt x="397" y="728"/>
                    </a:cubicBezTo>
                    <a:cubicBezTo>
                      <a:pt x="406" y="734"/>
                      <a:pt x="416" y="738"/>
                      <a:pt x="427" y="740"/>
                    </a:cubicBezTo>
                    <a:cubicBezTo>
                      <a:pt x="430" y="739"/>
                      <a:pt x="434" y="741"/>
                      <a:pt x="437" y="741"/>
                    </a:cubicBezTo>
                    <a:cubicBezTo>
                      <a:pt x="452" y="740"/>
                      <a:pt x="465" y="736"/>
                      <a:pt x="476" y="727"/>
                    </a:cubicBezTo>
                    <a:cubicBezTo>
                      <a:pt x="489" y="730"/>
                      <a:pt x="500" y="735"/>
                      <a:pt x="514" y="735"/>
                    </a:cubicBezTo>
                    <a:cubicBezTo>
                      <a:pt x="548" y="739"/>
                      <a:pt x="579" y="726"/>
                      <a:pt x="604" y="705"/>
                    </a:cubicBezTo>
                    <a:cubicBezTo>
                      <a:pt x="617" y="693"/>
                      <a:pt x="624" y="677"/>
                      <a:pt x="632" y="661"/>
                    </a:cubicBezTo>
                    <a:cubicBezTo>
                      <a:pt x="651" y="653"/>
                      <a:pt x="670" y="638"/>
                      <a:pt x="678" y="618"/>
                    </a:cubicBezTo>
                    <a:cubicBezTo>
                      <a:pt x="680" y="615"/>
                      <a:pt x="680" y="609"/>
                      <a:pt x="685" y="609"/>
                    </a:cubicBezTo>
                    <a:cubicBezTo>
                      <a:pt x="714" y="594"/>
                      <a:pt x="737" y="568"/>
                      <a:pt x="749" y="539"/>
                    </a:cubicBezTo>
                    <a:cubicBezTo>
                      <a:pt x="760" y="516"/>
                      <a:pt x="762" y="482"/>
                      <a:pt x="749" y="459"/>
                    </a:cubicBezTo>
                    <a:cubicBezTo>
                      <a:pt x="751" y="452"/>
                      <a:pt x="755" y="445"/>
                      <a:pt x="756" y="436"/>
                    </a:cubicBezTo>
                    <a:cubicBezTo>
                      <a:pt x="761" y="421"/>
                      <a:pt x="757" y="403"/>
                      <a:pt x="752" y="389"/>
                    </a:cubicBezTo>
                    <a:cubicBezTo>
                      <a:pt x="756" y="371"/>
                      <a:pt x="757" y="347"/>
                      <a:pt x="753" y="328"/>
                    </a:cubicBezTo>
                    <a:cubicBezTo>
                      <a:pt x="747" y="313"/>
                      <a:pt x="743" y="298"/>
                      <a:pt x="731" y="284"/>
                    </a:cubicBezTo>
                    <a:cubicBezTo>
                      <a:pt x="719" y="265"/>
                      <a:pt x="698" y="254"/>
                      <a:pt x="679" y="242"/>
                    </a:cubicBezTo>
                    <a:cubicBezTo>
                      <a:pt x="675" y="231"/>
                      <a:pt x="669" y="221"/>
                      <a:pt x="660" y="212"/>
                    </a:cubicBezTo>
                    <a:cubicBezTo>
                      <a:pt x="653" y="205"/>
                      <a:pt x="644" y="201"/>
                      <a:pt x="637" y="194"/>
                    </a:cubicBezTo>
                    <a:cubicBezTo>
                      <a:pt x="635" y="193"/>
                      <a:pt x="631" y="194"/>
                      <a:pt x="629" y="191"/>
                    </a:cubicBezTo>
                    <a:cubicBezTo>
                      <a:pt x="623" y="167"/>
                      <a:pt x="602" y="148"/>
                      <a:pt x="581" y="135"/>
                    </a:cubicBezTo>
                    <a:close/>
                    <a:moveTo>
                      <a:pt x="575" y="138"/>
                    </a:moveTo>
                    <a:cubicBezTo>
                      <a:pt x="565" y="134"/>
                      <a:pt x="555" y="130"/>
                      <a:pt x="545" y="127"/>
                    </a:cubicBezTo>
                    <a:cubicBezTo>
                      <a:pt x="521" y="123"/>
                      <a:pt x="493" y="121"/>
                      <a:pt x="474" y="136"/>
                    </a:cubicBezTo>
                    <a:cubicBezTo>
                      <a:pt x="467" y="137"/>
                      <a:pt x="463" y="129"/>
                      <a:pt x="456" y="130"/>
                    </a:cubicBezTo>
                    <a:cubicBezTo>
                      <a:pt x="439" y="125"/>
                      <a:pt x="420" y="128"/>
                      <a:pt x="405" y="137"/>
                    </a:cubicBezTo>
                    <a:cubicBezTo>
                      <a:pt x="401" y="137"/>
                      <a:pt x="397" y="139"/>
                      <a:pt x="394" y="136"/>
                    </a:cubicBezTo>
                    <a:cubicBezTo>
                      <a:pt x="361" y="127"/>
                      <a:pt x="325" y="133"/>
                      <a:pt x="295" y="145"/>
                    </a:cubicBezTo>
                    <a:cubicBezTo>
                      <a:pt x="276" y="155"/>
                      <a:pt x="260" y="169"/>
                      <a:pt x="255" y="191"/>
                    </a:cubicBezTo>
                    <a:cubicBezTo>
                      <a:pt x="255" y="194"/>
                      <a:pt x="257" y="196"/>
                      <a:pt x="255" y="198"/>
                    </a:cubicBezTo>
                    <a:cubicBezTo>
                      <a:pt x="254" y="199"/>
                      <a:pt x="253" y="198"/>
                      <a:pt x="251" y="198"/>
                    </a:cubicBezTo>
                    <a:cubicBezTo>
                      <a:pt x="232" y="202"/>
                      <a:pt x="209" y="217"/>
                      <a:pt x="204" y="238"/>
                    </a:cubicBezTo>
                    <a:cubicBezTo>
                      <a:pt x="205" y="244"/>
                      <a:pt x="198" y="244"/>
                      <a:pt x="194" y="245"/>
                    </a:cubicBezTo>
                    <a:cubicBezTo>
                      <a:pt x="172" y="258"/>
                      <a:pt x="157" y="279"/>
                      <a:pt x="147" y="301"/>
                    </a:cubicBezTo>
                    <a:cubicBezTo>
                      <a:pt x="131" y="328"/>
                      <a:pt x="124" y="363"/>
                      <a:pt x="139" y="391"/>
                    </a:cubicBezTo>
                    <a:cubicBezTo>
                      <a:pt x="127" y="403"/>
                      <a:pt x="122" y="418"/>
                      <a:pt x="122" y="435"/>
                    </a:cubicBezTo>
                    <a:cubicBezTo>
                      <a:pt x="120" y="446"/>
                      <a:pt x="128" y="454"/>
                      <a:pt x="130" y="464"/>
                    </a:cubicBezTo>
                    <a:cubicBezTo>
                      <a:pt x="122" y="493"/>
                      <a:pt x="122" y="523"/>
                      <a:pt x="132" y="551"/>
                    </a:cubicBezTo>
                    <a:cubicBezTo>
                      <a:pt x="139" y="577"/>
                      <a:pt x="161" y="599"/>
                      <a:pt x="184" y="613"/>
                    </a:cubicBezTo>
                    <a:cubicBezTo>
                      <a:pt x="188" y="617"/>
                      <a:pt x="194" y="617"/>
                      <a:pt x="199" y="615"/>
                    </a:cubicBezTo>
                    <a:cubicBezTo>
                      <a:pt x="203" y="616"/>
                      <a:pt x="199" y="620"/>
                      <a:pt x="201" y="623"/>
                    </a:cubicBezTo>
                    <a:cubicBezTo>
                      <a:pt x="206" y="639"/>
                      <a:pt x="221" y="660"/>
                      <a:pt x="240" y="663"/>
                    </a:cubicBezTo>
                    <a:cubicBezTo>
                      <a:pt x="243" y="659"/>
                      <a:pt x="243" y="659"/>
                      <a:pt x="243" y="659"/>
                    </a:cubicBezTo>
                    <a:cubicBezTo>
                      <a:pt x="251" y="658"/>
                      <a:pt x="248" y="670"/>
                      <a:pt x="251" y="675"/>
                    </a:cubicBezTo>
                    <a:cubicBezTo>
                      <a:pt x="264" y="699"/>
                      <a:pt x="289" y="717"/>
                      <a:pt x="314" y="726"/>
                    </a:cubicBezTo>
                    <a:cubicBezTo>
                      <a:pt x="341" y="736"/>
                      <a:pt x="374" y="733"/>
                      <a:pt x="398" y="721"/>
                    </a:cubicBezTo>
                    <a:cubicBezTo>
                      <a:pt x="411" y="733"/>
                      <a:pt x="433" y="737"/>
                      <a:pt x="452" y="733"/>
                    </a:cubicBezTo>
                    <a:cubicBezTo>
                      <a:pt x="461" y="731"/>
                      <a:pt x="467" y="724"/>
                      <a:pt x="476" y="722"/>
                    </a:cubicBezTo>
                    <a:cubicBezTo>
                      <a:pt x="509" y="735"/>
                      <a:pt x="550" y="735"/>
                      <a:pt x="580" y="715"/>
                    </a:cubicBezTo>
                    <a:cubicBezTo>
                      <a:pt x="599" y="704"/>
                      <a:pt x="617" y="686"/>
                      <a:pt x="624" y="665"/>
                    </a:cubicBezTo>
                    <a:cubicBezTo>
                      <a:pt x="625" y="663"/>
                      <a:pt x="623" y="659"/>
                      <a:pt x="625" y="657"/>
                    </a:cubicBezTo>
                    <a:cubicBezTo>
                      <a:pt x="647" y="649"/>
                      <a:pt x="669" y="631"/>
                      <a:pt x="675" y="608"/>
                    </a:cubicBezTo>
                    <a:cubicBezTo>
                      <a:pt x="717" y="589"/>
                      <a:pt x="750" y="545"/>
                      <a:pt x="751" y="498"/>
                    </a:cubicBezTo>
                    <a:cubicBezTo>
                      <a:pt x="750" y="486"/>
                      <a:pt x="752" y="475"/>
                      <a:pt x="744" y="466"/>
                    </a:cubicBezTo>
                    <a:cubicBezTo>
                      <a:pt x="743" y="463"/>
                      <a:pt x="740" y="463"/>
                      <a:pt x="740" y="460"/>
                    </a:cubicBezTo>
                    <a:cubicBezTo>
                      <a:pt x="744" y="455"/>
                      <a:pt x="745" y="448"/>
                      <a:pt x="749" y="442"/>
                    </a:cubicBezTo>
                    <a:cubicBezTo>
                      <a:pt x="751" y="430"/>
                      <a:pt x="752" y="419"/>
                      <a:pt x="750" y="405"/>
                    </a:cubicBezTo>
                    <a:cubicBezTo>
                      <a:pt x="750" y="399"/>
                      <a:pt x="742" y="392"/>
                      <a:pt x="747" y="386"/>
                    </a:cubicBezTo>
                    <a:cubicBezTo>
                      <a:pt x="754" y="360"/>
                      <a:pt x="751" y="327"/>
                      <a:pt x="737" y="304"/>
                    </a:cubicBezTo>
                    <a:cubicBezTo>
                      <a:pt x="723" y="283"/>
                      <a:pt x="707" y="262"/>
                      <a:pt x="684" y="252"/>
                    </a:cubicBezTo>
                    <a:cubicBezTo>
                      <a:pt x="680" y="250"/>
                      <a:pt x="677" y="253"/>
                      <a:pt x="675" y="255"/>
                    </a:cubicBezTo>
                    <a:cubicBezTo>
                      <a:pt x="673" y="254"/>
                      <a:pt x="673" y="253"/>
                      <a:pt x="673" y="252"/>
                    </a:cubicBezTo>
                    <a:cubicBezTo>
                      <a:pt x="672" y="229"/>
                      <a:pt x="650" y="212"/>
                      <a:pt x="633" y="200"/>
                    </a:cubicBezTo>
                    <a:cubicBezTo>
                      <a:pt x="630" y="198"/>
                      <a:pt x="627" y="200"/>
                      <a:pt x="625" y="198"/>
                    </a:cubicBezTo>
                    <a:cubicBezTo>
                      <a:pt x="624" y="181"/>
                      <a:pt x="612" y="167"/>
                      <a:pt x="601" y="156"/>
                    </a:cubicBezTo>
                    <a:cubicBezTo>
                      <a:pt x="593" y="149"/>
                      <a:pt x="585" y="143"/>
                      <a:pt x="575" y="138"/>
                    </a:cubicBezTo>
                    <a:close/>
                    <a:moveTo>
                      <a:pt x="776" y="147"/>
                    </a:moveTo>
                    <a:cubicBezTo>
                      <a:pt x="769" y="141"/>
                      <a:pt x="758" y="139"/>
                      <a:pt x="750" y="144"/>
                    </a:cubicBezTo>
                    <a:cubicBezTo>
                      <a:pt x="744" y="145"/>
                      <a:pt x="744" y="151"/>
                      <a:pt x="743" y="155"/>
                    </a:cubicBezTo>
                    <a:cubicBezTo>
                      <a:pt x="741" y="166"/>
                      <a:pt x="744" y="177"/>
                      <a:pt x="754" y="181"/>
                    </a:cubicBezTo>
                    <a:cubicBezTo>
                      <a:pt x="752" y="188"/>
                      <a:pt x="750" y="197"/>
                      <a:pt x="751" y="204"/>
                    </a:cubicBezTo>
                    <a:cubicBezTo>
                      <a:pt x="755" y="214"/>
                      <a:pt x="762" y="224"/>
                      <a:pt x="772" y="226"/>
                    </a:cubicBezTo>
                    <a:cubicBezTo>
                      <a:pt x="776" y="229"/>
                      <a:pt x="782" y="227"/>
                      <a:pt x="786" y="229"/>
                    </a:cubicBezTo>
                    <a:cubicBezTo>
                      <a:pt x="786" y="239"/>
                      <a:pt x="790" y="249"/>
                      <a:pt x="798" y="256"/>
                    </a:cubicBezTo>
                    <a:cubicBezTo>
                      <a:pt x="802" y="258"/>
                      <a:pt x="807" y="259"/>
                      <a:pt x="810" y="256"/>
                    </a:cubicBezTo>
                    <a:cubicBezTo>
                      <a:pt x="811" y="254"/>
                      <a:pt x="810" y="253"/>
                      <a:pt x="808" y="252"/>
                    </a:cubicBezTo>
                    <a:cubicBezTo>
                      <a:pt x="804" y="253"/>
                      <a:pt x="803" y="249"/>
                      <a:pt x="799" y="249"/>
                    </a:cubicBezTo>
                    <a:cubicBezTo>
                      <a:pt x="794" y="242"/>
                      <a:pt x="792" y="233"/>
                      <a:pt x="791" y="225"/>
                    </a:cubicBezTo>
                    <a:cubicBezTo>
                      <a:pt x="792" y="224"/>
                      <a:pt x="790" y="222"/>
                      <a:pt x="789" y="222"/>
                    </a:cubicBezTo>
                    <a:cubicBezTo>
                      <a:pt x="783" y="223"/>
                      <a:pt x="777" y="221"/>
                      <a:pt x="771" y="220"/>
                    </a:cubicBezTo>
                    <a:cubicBezTo>
                      <a:pt x="764" y="216"/>
                      <a:pt x="759" y="210"/>
                      <a:pt x="757" y="202"/>
                    </a:cubicBezTo>
                    <a:cubicBezTo>
                      <a:pt x="756" y="195"/>
                      <a:pt x="759" y="188"/>
                      <a:pt x="761" y="181"/>
                    </a:cubicBezTo>
                    <a:cubicBezTo>
                      <a:pt x="757" y="174"/>
                      <a:pt x="745" y="171"/>
                      <a:pt x="748" y="161"/>
                    </a:cubicBezTo>
                    <a:cubicBezTo>
                      <a:pt x="748" y="156"/>
                      <a:pt x="750" y="151"/>
                      <a:pt x="753" y="148"/>
                    </a:cubicBezTo>
                    <a:cubicBezTo>
                      <a:pt x="759" y="145"/>
                      <a:pt x="765" y="147"/>
                      <a:pt x="770" y="150"/>
                    </a:cubicBezTo>
                    <a:cubicBezTo>
                      <a:pt x="774" y="152"/>
                      <a:pt x="776" y="157"/>
                      <a:pt x="776" y="161"/>
                    </a:cubicBezTo>
                    <a:cubicBezTo>
                      <a:pt x="778" y="162"/>
                      <a:pt x="779" y="161"/>
                      <a:pt x="780" y="160"/>
                    </a:cubicBezTo>
                    <a:cubicBezTo>
                      <a:pt x="783" y="156"/>
                      <a:pt x="778" y="151"/>
                      <a:pt x="776" y="147"/>
                    </a:cubicBezTo>
                    <a:close/>
                    <a:moveTo>
                      <a:pt x="593" y="180"/>
                    </a:moveTo>
                    <a:cubicBezTo>
                      <a:pt x="585" y="171"/>
                      <a:pt x="576" y="164"/>
                      <a:pt x="566" y="157"/>
                    </a:cubicBezTo>
                    <a:cubicBezTo>
                      <a:pt x="539" y="143"/>
                      <a:pt x="501" y="137"/>
                      <a:pt x="474" y="154"/>
                    </a:cubicBezTo>
                    <a:cubicBezTo>
                      <a:pt x="464" y="149"/>
                      <a:pt x="464" y="149"/>
                      <a:pt x="464" y="149"/>
                    </a:cubicBezTo>
                    <a:cubicBezTo>
                      <a:pt x="457" y="147"/>
                      <a:pt x="448" y="147"/>
                      <a:pt x="441" y="146"/>
                    </a:cubicBezTo>
                    <a:cubicBezTo>
                      <a:pt x="427" y="146"/>
                      <a:pt x="417" y="154"/>
                      <a:pt x="405" y="160"/>
                    </a:cubicBezTo>
                    <a:cubicBezTo>
                      <a:pt x="394" y="157"/>
                      <a:pt x="382" y="154"/>
                      <a:pt x="369" y="154"/>
                    </a:cubicBezTo>
                    <a:cubicBezTo>
                      <a:pt x="348" y="153"/>
                      <a:pt x="328" y="158"/>
                      <a:pt x="309" y="166"/>
                    </a:cubicBezTo>
                    <a:cubicBezTo>
                      <a:pt x="290" y="175"/>
                      <a:pt x="271" y="189"/>
                      <a:pt x="264" y="210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39" y="222"/>
                      <a:pt x="230" y="228"/>
                      <a:pt x="225" y="237"/>
                    </a:cubicBezTo>
                    <a:cubicBezTo>
                      <a:pt x="219" y="243"/>
                      <a:pt x="223" y="256"/>
                      <a:pt x="212" y="256"/>
                    </a:cubicBezTo>
                    <a:cubicBezTo>
                      <a:pt x="181" y="279"/>
                      <a:pt x="153" y="311"/>
                      <a:pt x="148" y="349"/>
                    </a:cubicBezTo>
                    <a:cubicBezTo>
                      <a:pt x="149" y="361"/>
                      <a:pt x="147" y="376"/>
                      <a:pt x="153" y="387"/>
                    </a:cubicBezTo>
                    <a:cubicBezTo>
                      <a:pt x="157" y="393"/>
                      <a:pt x="152" y="401"/>
                      <a:pt x="148" y="407"/>
                    </a:cubicBezTo>
                    <a:cubicBezTo>
                      <a:pt x="139" y="424"/>
                      <a:pt x="143" y="447"/>
                      <a:pt x="155" y="462"/>
                    </a:cubicBezTo>
                    <a:cubicBezTo>
                      <a:pt x="154" y="464"/>
                      <a:pt x="154" y="464"/>
                      <a:pt x="154" y="464"/>
                    </a:cubicBezTo>
                    <a:cubicBezTo>
                      <a:pt x="145" y="494"/>
                      <a:pt x="144" y="530"/>
                      <a:pt x="159" y="557"/>
                    </a:cubicBezTo>
                    <a:cubicBezTo>
                      <a:pt x="160" y="567"/>
                      <a:pt x="169" y="573"/>
                      <a:pt x="173" y="581"/>
                    </a:cubicBezTo>
                    <a:cubicBezTo>
                      <a:pt x="183" y="594"/>
                      <a:pt x="200" y="599"/>
                      <a:pt x="214" y="606"/>
                    </a:cubicBezTo>
                    <a:cubicBezTo>
                      <a:pt x="218" y="618"/>
                      <a:pt x="225" y="628"/>
                      <a:pt x="234" y="636"/>
                    </a:cubicBezTo>
                    <a:cubicBezTo>
                      <a:pt x="242" y="642"/>
                      <a:pt x="250" y="643"/>
                      <a:pt x="258" y="646"/>
                    </a:cubicBezTo>
                    <a:cubicBezTo>
                      <a:pt x="263" y="658"/>
                      <a:pt x="269" y="669"/>
                      <a:pt x="278" y="678"/>
                    </a:cubicBezTo>
                    <a:cubicBezTo>
                      <a:pt x="294" y="699"/>
                      <a:pt x="321" y="707"/>
                      <a:pt x="346" y="710"/>
                    </a:cubicBezTo>
                    <a:cubicBezTo>
                      <a:pt x="364" y="714"/>
                      <a:pt x="382" y="708"/>
                      <a:pt x="400" y="702"/>
                    </a:cubicBezTo>
                    <a:cubicBezTo>
                      <a:pt x="414" y="711"/>
                      <a:pt x="432" y="714"/>
                      <a:pt x="448" y="711"/>
                    </a:cubicBezTo>
                    <a:cubicBezTo>
                      <a:pt x="453" y="711"/>
                      <a:pt x="459" y="708"/>
                      <a:pt x="462" y="706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3"/>
                      <a:pt x="462" y="703"/>
                    </a:cubicBezTo>
                    <a:cubicBezTo>
                      <a:pt x="464" y="706"/>
                      <a:pt x="467" y="699"/>
                      <a:pt x="470" y="700"/>
                    </a:cubicBezTo>
                    <a:cubicBezTo>
                      <a:pt x="481" y="704"/>
                      <a:pt x="494" y="707"/>
                      <a:pt x="505" y="711"/>
                    </a:cubicBezTo>
                    <a:cubicBezTo>
                      <a:pt x="511" y="709"/>
                      <a:pt x="516" y="712"/>
                      <a:pt x="522" y="712"/>
                    </a:cubicBezTo>
                    <a:cubicBezTo>
                      <a:pt x="546" y="711"/>
                      <a:pt x="566" y="702"/>
                      <a:pt x="585" y="688"/>
                    </a:cubicBezTo>
                    <a:cubicBezTo>
                      <a:pt x="593" y="681"/>
                      <a:pt x="601" y="673"/>
                      <a:pt x="606" y="663"/>
                    </a:cubicBezTo>
                    <a:cubicBezTo>
                      <a:pt x="610" y="656"/>
                      <a:pt x="608" y="647"/>
                      <a:pt x="615" y="642"/>
                    </a:cubicBezTo>
                    <a:cubicBezTo>
                      <a:pt x="632" y="638"/>
                      <a:pt x="652" y="626"/>
                      <a:pt x="656" y="607"/>
                    </a:cubicBezTo>
                    <a:cubicBezTo>
                      <a:pt x="656" y="605"/>
                      <a:pt x="656" y="600"/>
                      <a:pt x="657" y="598"/>
                    </a:cubicBezTo>
                    <a:cubicBezTo>
                      <a:pt x="668" y="591"/>
                      <a:pt x="681" y="585"/>
                      <a:pt x="691" y="575"/>
                    </a:cubicBezTo>
                    <a:cubicBezTo>
                      <a:pt x="708" y="563"/>
                      <a:pt x="717" y="543"/>
                      <a:pt x="724" y="525"/>
                    </a:cubicBezTo>
                    <a:cubicBezTo>
                      <a:pt x="733" y="502"/>
                      <a:pt x="731" y="479"/>
                      <a:pt x="721" y="457"/>
                    </a:cubicBezTo>
                    <a:cubicBezTo>
                      <a:pt x="730" y="434"/>
                      <a:pt x="730" y="434"/>
                      <a:pt x="730" y="434"/>
                    </a:cubicBezTo>
                    <a:cubicBezTo>
                      <a:pt x="734" y="419"/>
                      <a:pt x="731" y="404"/>
                      <a:pt x="723" y="391"/>
                    </a:cubicBezTo>
                    <a:cubicBezTo>
                      <a:pt x="726" y="375"/>
                      <a:pt x="728" y="357"/>
                      <a:pt x="727" y="340"/>
                    </a:cubicBezTo>
                    <a:cubicBezTo>
                      <a:pt x="722" y="307"/>
                      <a:pt x="698" y="274"/>
                      <a:pt x="665" y="263"/>
                    </a:cubicBezTo>
                    <a:cubicBezTo>
                      <a:pt x="657" y="260"/>
                      <a:pt x="660" y="251"/>
                      <a:pt x="656" y="245"/>
                    </a:cubicBezTo>
                    <a:cubicBezTo>
                      <a:pt x="649" y="228"/>
                      <a:pt x="633" y="213"/>
                      <a:pt x="614" y="213"/>
                    </a:cubicBezTo>
                    <a:cubicBezTo>
                      <a:pt x="608" y="202"/>
                      <a:pt x="602" y="189"/>
                      <a:pt x="593" y="180"/>
                    </a:cubicBezTo>
                    <a:close/>
                    <a:moveTo>
                      <a:pt x="728" y="162"/>
                    </a:moveTo>
                    <a:cubicBezTo>
                      <a:pt x="729" y="148"/>
                      <a:pt x="729" y="148"/>
                      <a:pt x="729" y="148"/>
                    </a:cubicBezTo>
                    <a:cubicBezTo>
                      <a:pt x="725" y="150"/>
                      <a:pt x="721" y="153"/>
                      <a:pt x="717" y="154"/>
                    </a:cubicBezTo>
                    <a:cubicBezTo>
                      <a:pt x="717" y="157"/>
                      <a:pt x="719" y="160"/>
                      <a:pt x="722" y="162"/>
                    </a:cubicBezTo>
                    <a:cubicBezTo>
                      <a:pt x="723" y="163"/>
                      <a:pt x="726" y="164"/>
                      <a:pt x="728" y="162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3"/>
                      <a:pt x="170" y="145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4" y="158"/>
                      <a:pt x="158" y="169"/>
                      <a:pt x="146" y="171"/>
                    </a:cubicBezTo>
                    <a:cubicBezTo>
                      <a:pt x="145" y="174"/>
                      <a:pt x="146" y="178"/>
                      <a:pt x="147" y="180"/>
                    </a:cubicBezTo>
                    <a:cubicBezTo>
                      <a:pt x="154" y="178"/>
                      <a:pt x="161" y="174"/>
                      <a:pt x="166" y="169"/>
                    </a:cubicBezTo>
                    <a:close/>
                    <a:moveTo>
                      <a:pt x="126" y="154"/>
                    </a:moveTo>
                    <a:cubicBezTo>
                      <a:pt x="120" y="145"/>
                      <a:pt x="106" y="143"/>
                      <a:pt x="96" y="147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0"/>
                      <a:pt x="93" y="151"/>
                      <a:pt x="102" y="150"/>
                    </a:cubicBezTo>
                    <a:cubicBezTo>
                      <a:pt x="108" y="150"/>
                      <a:pt x="118" y="149"/>
                      <a:pt x="121" y="157"/>
                    </a:cubicBezTo>
                    <a:cubicBezTo>
                      <a:pt x="124" y="165"/>
                      <a:pt x="123" y="175"/>
                      <a:pt x="119" y="183"/>
                    </a:cubicBezTo>
                    <a:cubicBezTo>
                      <a:pt x="115" y="187"/>
                      <a:pt x="110" y="189"/>
                      <a:pt x="105" y="192"/>
                    </a:cubicBezTo>
                    <a:cubicBezTo>
                      <a:pt x="105" y="202"/>
                      <a:pt x="103" y="212"/>
                      <a:pt x="95" y="219"/>
                    </a:cubicBezTo>
                    <a:cubicBezTo>
                      <a:pt x="89" y="225"/>
                      <a:pt x="79" y="224"/>
                      <a:pt x="70" y="226"/>
                    </a:cubicBezTo>
                    <a:cubicBezTo>
                      <a:pt x="70" y="234"/>
                      <a:pt x="71" y="244"/>
                      <a:pt x="65" y="251"/>
                    </a:cubicBezTo>
                    <a:cubicBezTo>
                      <a:pt x="62" y="254"/>
                      <a:pt x="59" y="250"/>
                      <a:pt x="57" y="254"/>
                    </a:cubicBezTo>
                    <a:cubicBezTo>
                      <a:pt x="56" y="255"/>
                      <a:pt x="57" y="256"/>
                      <a:pt x="58" y="256"/>
                    </a:cubicBezTo>
                    <a:cubicBezTo>
                      <a:pt x="60" y="260"/>
                      <a:pt x="64" y="258"/>
                      <a:pt x="67" y="257"/>
                    </a:cubicBezTo>
                    <a:cubicBezTo>
                      <a:pt x="76" y="252"/>
                      <a:pt x="77" y="241"/>
                      <a:pt x="76" y="232"/>
                    </a:cubicBezTo>
                    <a:cubicBezTo>
                      <a:pt x="81" y="227"/>
                      <a:pt x="88" y="232"/>
                      <a:pt x="93" y="228"/>
                    </a:cubicBezTo>
                    <a:cubicBezTo>
                      <a:pt x="103" y="223"/>
                      <a:pt x="112" y="211"/>
                      <a:pt x="111" y="198"/>
                    </a:cubicBezTo>
                    <a:cubicBezTo>
                      <a:pt x="111" y="191"/>
                      <a:pt x="119" y="193"/>
                      <a:pt x="122" y="187"/>
                    </a:cubicBezTo>
                    <a:cubicBezTo>
                      <a:pt x="129" y="178"/>
                      <a:pt x="131" y="165"/>
                      <a:pt x="126" y="154"/>
                    </a:cubicBezTo>
                    <a:close/>
                    <a:moveTo>
                      <a:pt x="157" y="150"/>
                    </a:moveTo>
                    <a:cubicBezTo>
                      <a:pt x="151" y="149"/>
                      <a:pt x="145" y="148"/>
                      <a:pt x="140" y="145"/>
                    </a:cubicBezTo>
                    <a:cubicBezTo>
                      <a:pt x="143" y="152"/>
                      <a:pt x="145" y="158"/>
                      <a:pt x="146" y="165"/>
                    </a:cubicBezTo>
                    <a:cubicBezTo>
                      <a:pt x="148" y="165"/>
                      <a:pt x="150" y="164"/>
                      <a:pt x="152" y="163"/>
                    </a:cubicBezTo>
                    <a:cubicBezTo>
                      <a:pt x="155" y="159"/>
                      <a:pt x="158" y="155"/>
                      <a:pt x="157" y="150"/>
                    </a:cubicBezTo>
                    <a:close/>
                    <a:moveTo>
                      <a:pt x="715" y="163"/>
                    </a:moveTo>
                    <a:cubicBezTo>
                      <a:pt x="711" y="160"/>
                      <a:pt x="712" y="148"/>
                      <a:pt x="705" y="153"/>
                    </a:cubicBezTo>
                    <a:cubicBezTo>
                      <a:pt x="709" y="165"/>
                      <a:pt x="709" y="165"/>
                      <a:pt x="709" y="165"/>
                    </a:cubicBezTo>
                    <a:cubicBezTo>
                      <a:pt x="713" y="172"/>
                      <a:pt x="722" y="177"/>
                      <a:pt x="730" y="177"/>
                    </a:cubicBezTo>
                    <a:cubicBezTo>
                      <a:pt x="731" y="174"/>
                      <a:pt x="731" y="173"/>
                      <a:pt x="730" y="170"/>
                    </a:cubicBezTo>
                    <a:cubicBezTo>
                      <a:pt x="729" y="169"/>
                      <a:pt x="728" y="168"/>
                      <a:pt x="727" y="169"/>
                    </a:cubicBezTo>
                    <a:cubicBezTo>
                      <a:pt x="721" y="171"/>
                      <a:pt x="718" y="166"/>
                      <a:pt x="715" y="163"/>
                    </a:cubicBezTo>
                    <a:close/>
                    <a:moveTo>
                      <a:pt x="851" y="181"/>
                    </a:moveTo>
                    <a:cubicBezTo>
                      <a:pt x="850" y="174"/>
                      <a:pt x="849" y="167"/>
                      <a:pt x="844" y="163"/>
                    </a:cubicBezTo>
                    <a:cubicBezTo>
                      <a:pt x="835" y="168"/>
                      <a:pt x="848" y="174"/>
                      <a:pt x="847" y="180"/>
                    </a:cubicBezTo>
                    <a:cubicBezTo>
                      <a:pt x="846" y="188"/>
                      <a:pt x="846" y="196"/>
                      <a:pt x="838" y="200"/>
                    </a:cubicBezTo>
                    <a:cubicBezTo>
                      <a:pt x="834" y="202"/>
                      <a:pt x="830" y="202"/>
                      <a:pt x="827" y="200"/>
                    </a:cubicBezTo>
                    <a:cubicBezTo>
                      <a:pt x="825" y="199"/>
                      <a:pt x="825" y="194"/>
                      <a:pt x="822" y="195"/>
                    </a:cubicBezTo>
                    <a:cubicBezTo>
                      <a:pt x="820" y="199"/>
                      <a:pt x="822" y="202"/>
                      <a:pt x="824" y="205"/>
                    </a:cubicBezTo>
                    <a:cubicBezTo>
                      <a:pt x="829" y="209"/>
                      <a:pt x="835" y="206"/>
                      <a:pt x="840" y="205"/>
                    </a:cubicBezTo>
                    <a:cubicBezTo>
                      <a:pt x="849" y="200"/>
                      <a:pt x="850" y="190"/>
                      <a:pt x="851" y="181"/>
                    </a:cubicBezTo>
                    <a:close/>
                    <a:moveTo>
                      <a:pt x="454" y="171"/>
                    </a:moveTo>
                    <a:cubicBezTo>
                      <a:pt x="453" y="160"/>
                      <a:pt x="453" y="160"/>
                      <a:pt x="453" y="160"/>
                    </a:cubicBezTo>
                    <a:cubicBezTo>
                      <a:pt x="451" y="160"/>
                      <a:pt x="451" y="160"/>
                      <a:pt x="451" y="160"/>
                    </a:cubicBezTo>
                    <a:cubicBezTo>
                      <a:pt x="446" y="163"/>
                      <a:pt x="439" y="167"/>
                      <a:pt x="440" y="173"/>
                    </a:cubicBezTo>
                    <a:cubicBezTo>
                      <a:pt x="440" y="184"/>
                      <a:pt x="448" y="192"/>
                      <a:pt x="458" y="195"/>
                    </a:cubicBezTo>
                    <a:cubicBezTo>
                      <a:pt x="469" y="199"/>
                      <a:pt x="482" y="197"/>
                      <a:pt x="490" y="189"/>
                    </a:cubicBezTo>
                    <a:cubicBezTo>
                      <a:pt x="509" y="178"/>
                      <a:pt x="537" y="180"/>
                      <a:pt x="555" y="191"/>
                    </a:cubicBezTo>
                    <a:cubicBezTo>
                      <a:pt x="556" y="189"/>
                      <a:pt x="556" y="185"/>
                      <a:pt x="555" y="182"/>
                    </a:cubicBezTo>
                    <a:cubicBezTo>
                      <a:pt x="549" y="177"/>
                      <a:pt x="542" y="176"/>
                      <a:pt x="536" y="173"/>
                    </a:cubicBezTo>
                    <a:cubicBezTo>
                      <a:pt x="511" y="166"/>
                      <a:pt x="491" y="179"/>
                      <a:pt x="468" y="183"/>
                    </a:cubicBezTo>
                    <a:cubicBezTo>
                      <a:pt x="461" y="183"/>
                      <a:pt x="458" y="176"/>
                      <a:pt x="454" y="171"/>
                    </a:cubicBezTo>
                    <a:close/>
                    <a:moveTo>
                      <a:pt x="428" y="166"/>
                    </a:moveTo>
                    <a:cubicBezTo>
                      <a:pt x="424" y="164"/>
                      <a:pt x="419" y="160"/>
                      <a:pt x="415" y="163"/>
                    </a:cubicBezTo>
                    <a:cubicBezTo>
                      <a:pt x="414" y="166"/>
                      <a:pt x="416" y="167"/>
                      <a:pt x="417" y="169"/>
                    </a:cubicBezTo>
                    <a:cubicBezTo>
                      <a:pt x="418" y="173"/>
                      <a:pt x="417" y="177"/>
                      <a:pt x="415" y="180"/>
                    </a:cubicBezTo>
                    <a:cubicBezTo>
                      <a:pt x="404" y="187"/>
                      <a:pt x="394" y="178"/>
                      <a:pt x="385" y="176"/>
                    </a:cubicBezTo>
                    <a:cubicBezTo>
                      <a:pt x="367" y="168"/>
                      <a:pt x="345" y="173"/>
                      <a:pt x="327" y="179"/>
                    </a:cubicBezTo>
                    <a:cubicBezTo>
                      <a:pt x="326" y="180"/>
                      <a:pt x="326" y="180"/>
                      <a:pt x="326" y="180"/>
                    </a:cubicBezTo>
                    <a:cubicBezTo>
                      <a:pt x="326" y="182"/>
                      <a:pt x="324" y="184"/>
                      <a:pt x="326" y="185"/>
                    </a:cubicBezTo>
                    <a:cubicBezTo>
                      <a:pt x="347" y="176"/>
                      <a:pt x="375" y="174"/>
                      <a:pt x="393" y="191"/>
                    </a:cubicBezTo>
                    <a:cubicBezTo>
                      <a:pt x="402" y="195"/>
                      <a:pt x="413" y="198"/>
                      <a:pt x="423" y="193"/>
                    </a:cubicBezTo>
                    <a:cubicBezTo>
                      <a:pt x="427" y="191"/>
                      <a:pt x="430" y="186"/>
                      <a:pt x="431" y="182"/>
                    </a:cubicBezTo>
                    <a:cubicBezTo>
                      <a:pt x="433" y="176"/>
                      <a:pt x="431" y="170"/>
                      <a:pt x="428" y="166"/>
                    </a:cubicBezTo>
                    <a:close/>
                    <a:moveTo>
                      <a:pt x="570" y="182"/>
                    </a:moveTo>
                    <a:cubicBezTo>
                      <a:pt x="568" y="176"/>
                      <a:pt x="570" y="169"/>
                      <a:pt x="568" y="164"/>
                    </a:cubicBezTo>
                    <a:cubicBezTo>
                      <a:pt x="566" y="164"/>
                      <a:pt x="563" y="162"/>
                      <a:pt x="562" y="165"/>
                    </a:cubicBezTo>
                    <a:cubicBezTo>
                      <a:pt x="560" y="176"/>
                      <a:pt x="561" y="186"/>
                      <a:pt x="566" y="196"/>
                    </a:cubicBezTo>
                    <a:cubicBezTo>
                      <a:pt x="575" y="213"/>
                      <a:pt x="594" y="222"/>
                      <a:pt x="612" y="223"/>
                    </a:cubicBezTo>
                    <a:cubicBezTo>
                      <a:pt x="595" y="214"/>
                      <a:pt x="575" y="202"/>
                      <a:pt x="570" y="182"/>
                    </a:cubicBezTo>
                    <a:close/>
                    <a:moveTo>
                      <a:pt x="553" y="171"/>
                    </a:moveTo>
                    <a:cubicBezTo>
                      <a:pt x="535" y="163"/>
                      <a:pt x="513" y="162"/>
                      <a:pt x="494" y="167"/>
                    </a:cubicBezTo>
                    <a:cubicBezTo>
                      <a:pt x="483" y="171"/>
                      <a:pt x="469" y="172"/>
                      <a:pt x="461" y="164"/>
                    </a:cubicBezTo>
                    <a:cubicBezTo>
                      <a:pt x="458" y="168"/>
                      <a:pt x="462" y="171"/>
                      <a:pt x="463" y="174"/>
                    </a:cubicBezTo>
                    <a:cubicBezTo>
                      <a:pt x="466" y="175"/>
                      <a:pt x="468" y="178"/>
                      <a:pt x="471" y="177"/>
                    </a:cubicBezTo>
                    <a:cubicBezTo>
                      <a:pt x="496" y="169"/>
                      <a:pt x="527" y="160"/>
                      <a:pt x="552" y="175"/>
                    </a:cubicBezTo>
                    <a:cubicBezTo>
                      <a:pt x="554" y="174"/>
                      <a:pt x="554" y="174"/>
                      <a:pt x="554" y="174"/>
                    </a:cubicBezTo>
                    <a:cubicBezTo>
                      <a:pt x="554" y="173"/>
                      <a:pt x="554" y="172"/>
                      <a:pt x="553" y="171"/>
                    </a:cubicBezTo>
                    <a:close/>
                    <a:moveTo>
                      <a:pt x="812" y="174"/>
                    </a:moveTo>
                    <a:cubicBezTo>
                      <a:pt x="811" y="173"/>
                      <a:pt x="810" y="171"/>
                      <a:pt x="809" y="171"/>
                    </a:cubicBezTo>
                    <a:cubicBezTo>
                      <a:pt x="801" y="176"/>
                      <a:pt x="797" y="184"/>
                      <a:pt x="796" y="192"/>
                    </a:cubicBezTo>
                    <a:cubicBezTo>
                      <a:pt x="798" y="199"/>
                      <a:pt x="796" y="209"/>
                      <a:pt x="804" y="214"/>
                    </a:cubicBezTo>
                    <a:cubicBezTo>
                      <a:pt x="805" y="213"/>
                      <a:pt x="805" y="212"/>
                      <a:pt x="805" y="211"/>
                    </a:cubicBezTo>
                    <a:cubicBezTo>
                      <a:pt x="802" y="206"/>
                      <a:pt x="802" y="201"/>
                      <a:pt x="801" y="196"/>
                    </a:cubicBezTo>
                    <a:cubicBezTo>
                      <a:pt x="801" y="187"/>
                      <a:pt x="807" y="181"/>
                      <a:pt x="812" y="174"/>
                    </a:cubicBezTo>
                    <a:close/>
                    <a:moveTo>
                      <a:pt x="325" y="169"/>
                    </a:moveTo>
                    <a:cubicBezTo>
                      <a:pt x="324" y="167"/>
                      <a:pt x="324" y="167"/>
                      <a:pt x="324" y="167"/>
                    </a:cubicBezTo>
                    <a:cubicBezTo>
                      <a:pt x="318" y="170"/>
                      <a:pt x="309" y="170"/>
                      <a:pt x="304" y="177"/>
                    </a:cubicBezTo>
                    <a:cubicBezTo>
                      <a:pt x="302" y="186"/>
                      <a:pt x="302" y="186"/>
                      <a:pt x="302" y="186"/>
                    </a:cubicBezTo>
                    <a:cubicBezTo>
                      <a:pt x="301" y="201"/>
                      <a:pt x="290" y="216"/>
                      <a:pt x="275" y="221"/>
                    </a:cubicBezTo>
                    <a:cubicBezTo>
                      <a:pt x="274" y="223"/>
                      <a:pt x="269" y="221"/>
                      <a:pt x="269" y="224"/>
                    </a:cubicBezTo>
                    <a:cubicBezTo>
                      <a:pt x="276" y="223"/>
                      <a:pt x="283" y="220"/>
                      <a:pt x="290" y="217"/>
                    </a:cubicBezTo>
                    <a:cubicBezTo>
                      <a:pt x="308" y="206"/>
                      <a:pt x="319" y="188"/>
                      <a:pt x="325" y="169"/>
                    </a:cubicBezTo>
                    <a:close/>
                    <a:moveTo>
                      <a:pt x="595" y="189"/>
                    </a:moveTo>
                    <a:cubicBezTo>
                      <a:pt x="588" y="183"/>
                      <a:pt x="582" y="174"/>
                      <a:pt x="575" y="170"/>
                    </a:cubicBezTo>
                    <a:cubicBezTo>
                      <a:pt x="574" y="171"/>
                      <a:pt x="574" y="172"/>
                      <a:pt x="574" y="173"/>
                    </a:cubicBezTo>
                    <a:cubicBezTo>
                      <a:pt x="573" y="192"/>
                      <a:pt x="591" y="205"/>
                      <a:pt x="606" y="211"/>
                    </a:cubicBezTo>
                    <a:cubicBezTo>
                      <a:pt x="606" y="208"/>
                      <a:pt x="606" y="208"/>
                      <a:pt x="606" y="208"/>
                    </a:cubicBezTo>
                    <a:cubicBezTo>
                      <a:pt x="595" y="189"/>
                      <a:pt x="595" y="189"/>
                      <a:pt x="595" y="189"/>
                    </a:cubicBezTo>
                    <a:close/>
                    <a:moveTo>
                      <a:pt x="77" y="185"/>
                    </a:moveTo>
                    <a:cubicBezTo>
                      <a:pt x="76" y="181"/>
                      <a:pt x="73" y="175"/>
                      <a:pt x="68" y="173"/>
                    </a:cubicBezTo>
                    <a:cubicBezTo>
                      <a:pt x="66" y="174"/>
                      <a:pt x="65" y="175"/>
                      <a:pt x="65" y="176"/>
                    </a:cubicBezTo>
                    <a:cubicBezTo>
                      <a:pt x="70" y="182"/>
                      <a:pt x="75" y="190"/>
                      <a:pt x="72" y="197"/>
                    </a:cubicBezTo>
                    <a:cubicBezTo>
                      <a:pt x="69" y="214"/>
                      <a:pt x="52" y="224"/>
                      <a:pt x="38" y="228"/>
                    </a:cubicBezTo>
                    <a:cubicBezTo>
                      <a:pt x="34" y="230"/>
                      <a:pt x="29" y="228"/>
                      <a:pt x="25" y="231"/>
                    </a:cubicBezTo>
                    <a:cubicBezTo>
                      <a:pt x="19" y="245"/>
                      <a:pt x="13" y="263"/>
                      <a:pt x="23" y="277"/>
                    </a:cubicBezTo>
                    <a:cubicBezTo>
                      <a:pt x="24" y="282"/>
                      <a:pt x="30" y="284"/>
                      <a:pt x="30" y="289"/>
                    </a:cubicBezTo>
                    <a:cubicBezTo>
                      <a:pt x="24" y="305"/>
                      <a:pt x="15" y="320"/>
                      <a:pt x="17" y="337"/>
                    </a:cubicBezTo>
                    <a:cubicBezTo>
                      <a:pt x="18" y="352"/>
                      <a:pt x="31" y="363"/>
                      <a:pt x="28" y="378"/>
                    </a:cubicBezTo>
                    <a:cubicBezTo>
                      <a:pt x="28" y="384"/>
                      <a:pt x="24" y="389"/>
                      <a:pt x="25" y="394"/>
                    </a:cubicBezTo>
                    <a:cubicBezTo>
                      <a:pt x="30" y="394"/>
                      <a:pt x="34" y="389"/>
                      <a:pt x="37" y="385"/>
                    </a:cubicBezTo>
                    <a:cubicBezTo>
                      <a:pt x="46" y="373"/>
                      <a:pt x="45" y="359"/>
                      <a:pt x="42" y="344"/>
                    </a:cubicBezTo>
                    <a:cubicBezTo>
                      <a:pt x="38" y="327"/>
                      <a:pt x="54" y="317"/>
                      <a:pt x="56" y="302"/>
                    </a:cubicBezTo>
                    <a:cubicBezTo>
                      <a:pt x="56" y="295"/>
                      <a:pt x="58" y="284"/>
                      <a:pt x="53" y="278"/>
                    </a:cubicBezTo>
                    <a:cubicBezTo>
                      <a:pt x="47" y="278"/>
                      <a:pt x="42" y="272"/>
                      <a:pt x="40" y="267"/>
                    </a:cubicBezTo>
                    <a:cubicBezTo>
                      <a:pt x="38" y="260"/>
                      <a:pt x="39" y="253"/>
                      <a:pt x="42" y="246"/>
                    </a:cubicBezTo>
                    <a:cubicBezTo>
                      <a:pt x="41" y="245"/>
                      <a:pt x="41" y="245"/>
                      <a:pt x="41" y="245"/>
                    </a:cubicBezTo>
                    <a:cubicBezTo>
                      <a:pt x="40" y="245"/>
                      <a:pt x="38" y="245"/>
                      <a:pt x="37" y="246"/>
                    </a:cubicBezTo>
                    <a:cubicBezTo>
                      <a:pt x="33" y="254"/>
                      <a:pt x="32" y="263"/>
                      <a:pt x="36" y="271"/>
                    </a:cubicBezTo>
                    <a:cubicBezTo>
                      <a:pt x="38" y="278"/>
                      <a:pt x="46" y="280"/>
                      <a:pt x="50" y="284"/>
                    </a:cubicBezTo>
                    <a:cubicBezTo>
                      <a:pt x="52" y="297"/>
                      <a:pt x="50" y="311"/>
                      <a:pt x="42" y="321"/>
                    </a:cubicBezTo>
                    <a:cubicBezTo>
                      <a:pt x="30" y="336"/>
                      <a:pt x="42" y="352"/>
                      <a:pt x="39" y="369"/>
                    </a:cubicBezTo>
                    <a:cubicBezTo>
                      <a:pt x="37" y="373"/>
                      <a:pt x="36" y="379"/>
                      <a:pt x="33" y="380"/>
                    </a:cubicBezTo>
                    <a:cubicBezTo>
                      <a:pt x="33" y="368"/>
                      <a:pt x="31" y="354"/>
                      <a:pt x="23" y="343"/>
                    </a:cubicBezTo>
                    <a:cubicBezTo>
                      <a:pt x="19" y="322"/>
                      <a:pt x="31" y="304"/>
                      <a:pt x="36" y="285"/>
                    </a:cubicBezTo>
                    <a:cubicBezTo>
                      <a:pt x="30" y="281"/>
                      <a:pt x="27" y="273"/>
                      <a:pt x="24" y="267"/>
                    </a:cubicBezTo>
                    <a:cubicBezTo>
                      <a:pt x="22" y="256"/>
                      <a:pt x="25" y="244"/>
                      <a:pt x="31" y="234"/>
                    </a:cubicBezTo>
                    <a:cubicBezTo>
                      <a:pt x="32" y="233"/>
                      <a:pt x="33" y="233"/>
                      <a:pt x="34" y="234"/>
                    </a:cubicBezTo>
                    <a:cubicBezTo>
                      <a:pt x="44" y="232"/>
                      <a:pt x="54" y="229"/>
                      <a:pt x="62" y="222"/>
                    </a:cubicBezTo>
                    <a:cubicBezTo>
                      <a:pt x="73" y="214"/>
                      <a:pt x="80" y="199"/>
                      <a:pt x="77" y="185"/>
                    </a:cubicBezTo>
                    <a:close/>
                    <a:moveTo>
                      <a:pt x="292" y="197"/>
                    </a:moveTo>
                    <a:cubicBezTo>
                      <a:pt x="295" y="192"/>
                      <a:pt x="296" y="186"/>
                      <a:pt x="295" y="182"/>
                    </a:cubicBezTo>
                    <a:cubicBezTo>
                      <a:pt x="281" y="187"/>
                      <a:pt x="273" y="202"/>
                      <a:pt x="270" y="216"/>
                    </a:cubicBezTo>
                    <a:cubicBezTo>
                      <a:pt x="280" y="214"/>
                      <a:pt x="288" y="206"/>
                      <a:pt x="292" y="197"/>
                    </a:cubicBezTo>
                    <a:close/>
                    <a:moveTo>
                      <a:pt x="395" y="202"/>
                    </a:moveTo>
                    <a:cubicBezTo>
                      <a:pt x="389" y="185"/>
                      <a:pt x="369" y="185"/>
                      <a:pt x="355" y="184"/>
                    </a:cubicBezTo>
                    <a:cubicBezTo>
                      <a:pt x="341" y="184"/>
                      <a:pt x="329" y="189"/>
                      <a:pt x="318" y="196"/>
                    </a:cubicBezTo>
                    <a:cubicBezTo>
                      <a:pt x="317" y="200"/>
                      <a:pt x="311" y="203"/>
                      <a:pt x="312" y="208"/>
                    </a:cubicBezTo>
                    <a:cubicBezTo>
                      <a:pt x="327" y="209"/>
                      <a:pt x="339" y="199"/>
                      <a:pt x="353" y="196"/>
                    </a:cubicBezTo>
                    <a:cubicBezTo>
                      <a:pt x="362" y="194"/>
                      <a:pt x="371" y="196"/>
                      <a:pt x="378" y="203"/>
                    </a:cubicBezTo>
                    <a:cubicBezTo>
                      <a:pt x="381" y="208"/>
                      <a:pt x="380" y="215"/>
                      <a:pt x="377" y="220"/>
                    </a:cubicBezTo>
                    <a:cubicBezTo>
                      <a:pt x="379" y="221"/>
                      <a:pt x="381" y="222"/>
                      <a:pt x="383" y="223"/>
                    </a:cubicBezTo>
                    <a:cubicBezTo>
                      <a:pt x="387" y="221"/>
                      <a:pt x="391" y="222"/>
                      <a:pt x="394" y="218"/>
                    </a:cubicBezTo>
                    <a:cubicBezTo>
                      <a:pt x="397" y="214"/>
                      <a:pt x="397" y="207"/>
                      <a:pt x="395" y="202"/>
                    </a:cubicBezTo>
                    <a:close/>
                    <a:moveTo>
                      <a:pt x="550" y="194"/>
                    </a:moveTo>
                    <a:cubicBezTo>
                      <a:pt x="538" y="189"/>
                      <a:pt x="524" y="186"/>
                      <a:pt x="511" y="187"/>
                    </a:cubicBezTo>
                    <a:cubicBezTo>
                      <a:pt x="500" y="190"/>
                      <a:pt x="484" y="196"/>
                      <a:pt x="482" y="209"/>
                    </a:cubicBezTo>
                    <a:cubicBezTo>
                      <a:pt x="482" y="214"/>
                      <a:pt x="484" y="218"/>
                      <a:pt x="486" y="222"/>
                    </a:cubicBezTo>
                    <a:cubicBezTo>
                      <a:pt x="489" y="226"/>
                      <a:pt x="495" y="225"/>
                      <a:pt x="499" y="227"/>
                    </a:cubicBezTo>
                    <a:cubicBezTo>
                      <a:pt x="500" y="226"/>
                      <a:pt x="504" y="227"/>
                      <a:pt x="503" y="224"/>
                    </a:cubicBezTo>
                    <a:cubicBezTo>
                      <a:pt x="499" y="222"/>
                      <a:pt x="498" y="217"/>
                      <a:pt x="498" y="213"/>
                    </a:cubicBezTo>
                    <a:cubicBezTo>
                      <a:pt x="499" y="207"/>
                      <a:pt x="506" y="203"/>
                      <a:pt x="511" y="200"/>
                    </a:cubicBezTo>
                    <a:cubicBezTo>
                      <a:pt x="529" y="198"/>
                      <a:pt x="548" y="205"/>
                      <a:pt x="564" y="212"/>
                    </a:cubicBezTo>
                    <a:cubicBezTo>
                      <a:pt x="571" y="209"/>
                      <a:pt x="561" y="204"/>
                      <a:pt x="561" y="199"/>
                    </a:cubicBezTo>
                    <a:cubicBezTo>
                      <a:pt x="557" y="195"/>
                      <a:pt x="552" y="200"/>
                      <a:pt x="550" y="194"/>
                    </a:cubicBezTo>
                    <a:close/>
                    <a:moveTo>
                      <a:pt x="374" y="209"/>
                    </a:moveTo>
                    <a:cubicBezTo>
                      <a:pt x="373" y="206"/>
                      <a:pt x="373" y="206"/>
                      <a:pt x="373" y="206"/>
                    </a:cubicBezTo>
                    <a:cubicBezTo>
                      <a:pt x="354" y="193"/>
                      <a:pt x="338" y="213"/>
                      <a:pt x="319" y="214"/>
                    </a:cubicBezTo>
                    <a:cubicBezTo>
                      <a:pt x="319" y="214"/>
                      <a:pt x="318" y="216"/>
                      <a:pt x="319" y="216"/>
                    </a:cubicBezTo>
                    <a:cubicBezTo>
                      <a:pt x="333" y="220"/>
                      <a:pt x="343" y="208"/>
                      <a:pt x="356" y="207"/>
                    </a:cubicBezTo>
                    <a:cubicBezTo>
                      <a:pt x="362" y="208"/>
                      <a:pt x="366" y="213"/>
                      <a:pt x="371" y="215"/>
                    </a:cubicBezTo>
                    <a:cubicBezTo>
                      <a:pt x="373" y="214"/>
                      <a:pt x="373" y="211"/>
                      <a:pt x="374" y="209"/>
                    </a:cubicBezTo>
                    <a:close/>
                    <a:moveTo>
                      <a:pt x="463" y="221"/>
                    </a:moveTo>
                    <a:cubicBezTo>
                      <a:pt x="456" y="217"/>
                      <a:pt x="448" y="217"/>
                      <a:pt x="441" y="211"/>
                    </a:cubicBezTo>
                    <a:cubicBezTo>
                      <a:pt x="436" y="211"/>
                      <a:pt x="434" y="201"/>
                      <a:pt x="428" y="204"/>
                    </a:cubicBezTo>
                    <a:cubicBezTo>
                      <a:pt x="414" y="228"/>
                      <a:pt x="382" y="224"/>
                      <a:pt x="370" y="249"/>
                    </a:cubicBezTo>
                    <a:cubicBezTo>
                      <a:pt x="366" y="254"/>
                      <a:pt x="367" y="267"/>
                      <a:pt x="357" y="265"/>
                    </a:cubicBezTo>
                    <a:cubicBezTo>
                      <a:pt x="341" y="265"/>
                      <a:pt x="326" y="277"/>
                      <a:pt x="318" y="292"/>
                    </a:cubicBezTo>
                    <a:cubicBezTo>
                      <a:pt x="319" y="293"/>
                      <a:pt x="319" y="293"/>
                      <a:pt x="319" y="293"/>
                    </a:cubicBezTo>
                    <a:cubicBezTo>
                      <a:pt x="327" y="290"/>
                      <a:pt x="335" y="287"/>
                      <a:pt x="344" y="287"/>
                    </a:cubicBez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5" y="274"/>
                      <a:pt x="379" y="277"/>
                      <a:pt x="378" y="266"/>
                    </a:cubicBezTo>
                    <a:cubicBezTo>
                      <a:pt x="387" y="243"/>
                      <a:pt x="414" y="242"/>
                      <a:pt x="429" y="224"/>
                    </a:cubicBezTo>
                    <a:cubicBezTo>
                      <a:pt x="433" y="223"/>
                      <a:pt x="438" y="223"/>
                      <a:pt x="440" y="227"/>
                    </a:cubicBezTo>
                    <a:cubicBezTo>
                      <a:pt x="457" y="235"/>
                      <a:pt x="478" y="241"/>
                      <a:pt x="488" y="259"/>
                    </a:cubicBezTo>
                    <a:cubicBezTo>
                      <a:pt x="489" y="262"/>
                      <a:pt x="490" y="267"/>
                      <a:pt x="495" y="266"/>
                    </a:cubicBezTo>
                    <a:cubicBezTo>
                      <a:pt x="511" y="268"/>
                      <a:pt x="527" y="277"/>
                      <a:pt x="536" y="292"/>
                    </a:cubicBezTo>
                    <a:cubicBezTo>
                      <a:pt x="541" y="294"/>
                      <a:pt x="547" y="296"/>
                      <a:pt x="552" y="295"/>
                    </a:cubicBezTo>
                    <a:cubicBezTo>
                      <a:pt x="552" y="290"/>
                      <a:pt x="549" y="284"/>
                      <a:pt x="546" y="280"/>
                    </a:cubicBezTo>
                    <a:cubicBezTo>
                      <a:pt x="535" y="268"/>
                      <a:pt x="522" y="260"/>
                      <a:pt x="506" y="256"/>
                    </a:cubicBezTo>
                    <a:cubicBezTo>
                      <a:pt x="499" y="238"/>
                      <a:pt x="480" y="227"/>
                      <a:pt x="463" y="221"/>
                    </a:cubicBezTo>
                    <a:close/>
                    <a:moveTo>
                      <a:pt x="556" y="214"/>
                    </a:moveTo>
                    <a:cubicBezTo>
                      <a:pt x="543" y="210"/>
                      <a:pt x="529" y="202"/>
                      <a:pt x="515" y="206"/>
                    </a:cubicBezTo>
                    <a:cubicBezTo>
                      <a:pt x="510" y="208"/>
                      <a:pt x="504" y="210"/>
                      <a:pt x="504" y="216"/>
                    </a:cubicBezTo>
                    <a:cubicBezTo>
                      <a:pt x="505" y="217"/>
                      <a:pt x="505" y="220"/>
                      <a:pt x="507" y="220"/>
                    </a:cubicBezTo>
                    <a:cubicBezTo>
                      <a:pt x="508" y="216"/>
                      <a:pt x="513" y="213"/>
                      <a:pt x="517" y="210"/>
                    </a:cubicBezTo>
                    <a:cubicBezTo>
                      <a:pt x="528" y="206"/>
                      <a:pt x="540" y="211"/>
                      <a:pt x="550" y="215"/>
                    </a:cubicBezTo>
                    <a:cubicBezTo>
                      <a:pt x="553" y="215"/>
                      <a:pt x="554" y="219"/>
                      <a:pt x="556" y="217"/>
                    </a:cubicBezTo>
                    <a:cubicBezTo>
                      <a:pt x="557" y="217"/>
                      <a:pt x="557" y="215"/>
                      <a:pt x="556" y="214"/>
                    </a:cubicBezTo>
                    <a:close/>
                    <a:moveTo>
                      <a:pt x="578" y="219"/>
                    </a:moveTo>
                    <a:cubicBezTo>
                      <a:pt x="577" y="218"/>
                      <a:pt x="575" y="215"/>
                      <a:pt x="573" y="216"/>
                    </a:cubicBezTo>
                    <a:cubicBezTo>
                      <a:pt x="562" y="219"/>
                      <a:pt x="553" y="228"/>
                      <a:pt x="546" y="237"/>
                    </a:cubicBezTo>
                    <a:cubicBezTo>
                      <a:pt x="545" y="239"/>
                      <a:pt x="545" y="239"/>
                      <a:pt x="545" y="239"/>
                    </a:cubicBezTo>
                    <a:cubicBezTo>
                      <a:pt x="549" y="242"/>
                      <a:pt x="555" y="245"/>
                      <a:pt x="560" y="246"/>
                    </a:cubicBezTo>
                    <a:cubicBezTo>
                      <a:pt x="567" y="247"/>
                      <a:pt x="577" y="248"/>
                      <a:pt x="583" y="245"/>
                    </a:cubicBezTo>
                    <a:cubicBezTo>
                      <a:pt x="580" y="243"/>
                      <a:pt x="576" y="246"/>
                      <a:pt x="574" y="244"/>
                    </a:cubicBezTo>
                    <a:cubicBezTo>
                      <a:pt x="568" y="241"/>
                      <a:pt x="558" y="242"/>
                      <a:pt x="557" y="235"/>
                    </a:cubicBezTo>
                    <a:cubicBezTo>
                      <a:pt x="563" y="230"/>
                      <a:pt x="570" y="225"/>
                      <a:pt x="577" y="221"/>
                    </a:cubicBezTo>
                    <a:cubicBezTo>
                      <a:pt x="578" y="219"/>
                      <a:pt x="578" y="219"/>
                      <a:pt x="578" y="219"/>
                    </a:cubicBezTo>
                    <a:close/>
                    <a:moveTo>
                      <a:pt x="321" y="225"/>
                    </a:moveTo>
                    <a:cubicBezTo>
                      <a:pt x="315" y="222"/>
                      <a:pt x="312" y="216"/>
                      <a:pt x="304" y="215"/>
                    </a:cubicBezTo>
                    <a:cubicBezTo>
                      <a:pt x="304" y="217"/>
                      <a:pt x="307" y="220"/>
                      <a:pt x="309" y="221"/>
                    </a:cubicBezTo>
                    <a:cubicBezTo>
                      <a:pt x="312" y="225"/>
                      <a:pt x="317" y="229"/>
                      <a:pt x="317" y="234"/>
                    </a:cubicBezTo>
                    <a:cubicBezTo>
                      <a:pt x="311" y="244"/>
                      <a:pt x="299" y="243"/>
                      <a:pt x="290" y="247"/>
                    </a:cubicBezTo>
                    <a:cubicBezTo>
                      <a:pt x="290" y="249"/>
                      <a:pt x="290" y="249"/>
                      <a:pt x="291" y="250"/>
                    </a:cubicBezTo>
                    <a:cubicBezTo>
                      <a:pt x="297" y="251"/>
                      <a:pt x="304" y="249"/>
                      <a:pt x="309" y="247"/>
                    </a:cubicBezTo>
                    <a:cubicBezTo>
                      <a:pt x="316" y="244"/>
                      <a:pt x="324" y="241"/>
                      <a:pt x="328" y="235"/>
                    </a:cubicBezTo>
                    <a:cubicBezTo>
                      <a:pt x="327" y="233"/>
                      <a:pt x="326" y="231"/>
                      <a:pt x="326" y="228"/>
                    </a:cubicBezTo>
                    <a:cubicBezTo>
                      <a:pt x="325" y="227"/>
                      <a:pt x="323" y="224"/>
                      <a:pt x="321" y="225"/>
                    </a:cubicBezTo>
                    <a:close/>
                    <a:moveTo>
                      <a:pt x="844" y="223"/>
                    </a:moveTo>
                    <a:cubicBezTo>
                      <a:pt x="840" y="221"/>
                      <a:pt x="838" y="226"/>
                      <a:pt x="840" y="228"/>
                    </a:cubicBezTo>
                    <a:cubicBezTo>
                      <a:pt x="845" y="233"/>
                      <a:pt x="849" y="238"/>
                      <a:pt x="850" y="245"/>
                    </a:cubicBezTo>
                    <a:cubicBezTo>
                      <a:pt x="850" y="255"/>
                      <a:pt x="849" y="268"/>
                      <a:pt x="839" y="274"/>
                    </a:cubicBezTo>
                    <a:cubicBezTo>
                      <a:pt x="836" y="279"/>
                      <a:pt x="839" y="285"/>
                      <a:pt x="843" y="288"/>
                    </a:cubicBezTo>
                    <a:cubicBezTo>
                      <a:pt x="860" y="305"/>
                      <a:pt x="849" y="329"/>
                      <a:pt x="843" y="347"/>
                    </a:cubicBezTo>
                    <a:cubicBezTo>
                      <a:pt x="841" y="352"/>
                      <a:pt x="841" y="359"/>
                      <a:pt x="838" y="364"/>
                    </a:cubicBezTo>
                    <a:cubicBezTo>
                      <a:pt x="829" y="353"/>
                      <a:pt x="840" y="339"/>
                      <a:pt x="839" y="326"/>
                    </a:cubicBezTo>
                    <a:cubicBezTo>
                      <a:pt x="839" y="311"/>
                      <a:pt x="833" y="299"/>
                      <a:pt x="823" y="289"/>
                    </a:cubicBezTo>
                    <a:cubicBezTo>
                      <a:pt x="819" y="285"/>
                      <a:pt x="819" y="279"/>
                      <a:pt x="815" y="277"/>
                    </a:cubicBezTo>
                    <a:cubicBezTo>
                      <a:pt x="814" y="278"/>
                      <a:pt x="813" y="279"/>
                      <a:pt x="813" y="280"/>
                    </a:cubicBezTo>
                    <a:cubicBezTo>
                      <a:pt x="818" y="295"/>
                      <a:pt x="836" y="306"/>
                      <a:pt x="834" y="324"/>
                    </a:cubicBezTo>
                    <a:cubicBezTo>
                      <a:pt x="831" y="341"/>
                      <a:pt x="826" y="361"/>
                      <a:pt x="838" y="376"/>
                    </a:cubicBezTo>
                    <a:cubicBezTo>
                      <a:pt x="841" y="379"/>
                      <a:pt x="845" y="384"/>
                      <a:pt x="850" y="384"/>
                    </a:cubicBezTo>
                    <a:cubicBezTo>
                      <a:pt x="851" y="384"/>
                      <a:pt x="852" y="382"/>
                      <a:pt x="851" y="380"/>
                    </a:cubicBezTo>
                    <a:cubicBezTo>
                      <a:pt x="846" y="377"/>
                      <a:pt x="845" y="371"/>
                      <a:pt x="844" y="365"/>
                    </a:cubicBezTo>
                    <a:cubicBezTo>
                      <a:pt x="846" y="342"/>
                      <a:pt x="863" y="321"/>
                      <a:pt x="855" y="297"/>
                    </a:cubicBezTo>
                    <a:cubicBezTo>
                      <a:pt x="851" y="290"/>
                      <a:pt x="847" y="285"/>
                      <a:pt x="845" y="278"/>
                    </a:cubicBezTo>
                    <a:cubicBezTo>
                      <a:pt x="849" y="271"/>
                      <a:pt x="854" y="265"/>
                      <a:pt x="854" y="257"/>
                    </a:cubicBezTo>
                    <a:cubicBezTo>
                      <a:pt x="856" y="245"/>
                      <a:pt x="853" y="232"/>
                      <a:pt x="844" y="223"/>
                    </a:cubicBezTo>
                    <a:close/>
                    <a:moveTo>
                      <a:pt x="309" y="231"/>
                    </a:moveTo>
                    <a:cubicBezTo>
                      <a:pt x="306" y="226"/>
                      <a:pt x="302" y="221"/>
                      <a:pt x="297" y="219"/>
                    </a:cubicBezTo>
                    <a:cubicBezTo>
                      <a:pt x="290" y="224"/>
                      <a:pt x="282" y="228"/>
                      <a:pt x="274" y="230"/>
                    </a:cubicBezTo>
                    <a:cubicBezTo>
                      <a:pt x="274" y="231"/>
                      <a:pt x="274" y="233"/>
                      <a:pt x="275" y="234"/>
                    </a:cubicBezTo>
                    <a:cubicBezTo>
                      <a:pt x="280" y="237"/>
                      <a:pt x="284" y="244"/>
                      <a:pt x="290" y="240"/>
                    </a:cubicBezTo>
                    <a:cubicBezTo>
                      <a:pt x="297" y="239"/>
                      <a:pt x="305" y="238"/>
                      <a:pt x="309" y="231"/>
                    </a:cubicBezTo>
                    <a:close/>
                    <a:moveTo>
                      <a:pt x="606" y="230"/>
                    </a:moveTo>
                    <a:cubicBezTo>
                      <a:pt x="600" y="228"/>
                      <a:pt x="593" y="226"/>
                      <a:pt x="587" y="224"/>
                    </a:cubicBezTo>
                    <a:cubicBezTo>
                      <a:pt x="579" y="225"/>
                      <a:pt x="573" y="231"/>
                      <a:pt x="568" y="236"/>
                    </a:cubicBezTo>
                    <a:cubicBezTo>
                      <a:pt x="576" y="239"/>
                      <a:pt x="588" y="239"/>
                      <a:pt x="597" y="237"/>
                    </a:cubicBezTo>
                    <a:cubicBezTo>
                      <a:pt x="600" y="235"/>
                      <a:pt x="606" y="235"/>
                      <a:pt x="606" y="230"/>
                    </a:cubicBezTo>
                    <a:close/>
                    <a:moveTo>
                      <a:pt x="467" y="247"/>
                    </a:moveTo>
                    <a:cubicBezTo>
                      <a:pt x="455" y="242"/>
                      <a:pt x="444" y="237"/>
                      <a:pt x="432" y="230"/>
                    </a:cubicBezTo>
                    <a:cubicBezTo>
                      <a:pt x="422" y="240"/>
                      <a:pt x="408" y="246"/>
                      <a:pt x="396" y="254"/>
                    </a:cubicBezTo>
                    <a:cubicBezTo>
                      <a:pt x="390" y="256"/>
                      <a:pt x="387" y="262"/>
                      <a:pt x="385" y="267"/>
                    </a:cubicBezTo>
                    <a:cubicBezTo>
                      <a:pt x="383" y="271"/>
                      <a:pt x="385" y="277"/>
                      <a:pt x="381" y="279"/>
                    </a:cubicBezTo>
                    <a:cubicBezTo>
                      <a:pt x="372" y="281"/>
                      <a:pt x="362" y="280"/>
                      <a:pt x="356" y="287"/>
                    </a:cubicBezTo>
                    <a:cubicBezTo>
                      <a:pt x="365" y="291"/>
                      <a:pt x="374" y="295"/>
                      <a:pt x="382" y="301"/>
                    </a:cubicBezTo>
                    <a:cubicBezTo>
                      <a:pt x="385" y="306"/>
                      <a:pt x="387" y="312"/>
                      <a:pt x="391" y="316"/>
                    </a:cubicBezTo>
                    <a:cubicBezTo>
                      <a:pt x="395" y="310"/>
                      <a:pt x="401" y="303"/>
                      <a:pt x="407" y="299"/>
                    </a:cubicBezTo>
                    <a:cubicBezTo>
                      <a:pt x="407" y="293"/>
                      <a:pt x="406" y="287"/>
                      <a:pt x="410" y="282"/>
                    </a:cubicBezTo>
                    <a:cubicBezTo>
                      <a:pt x="417" y="274"/>
                      <a:pt x="425" y="268"/>
                      <a:pt x="435" y="264"/>
                    </a:cubicBezTo>
                    <a:cubicBezTo>
                      <a:pt x="441" y="263"/>
                      <a:pt x="450" y="261"/>
                      <a:pt x="456" y="267"/>
                    </a:cubicBezTo>
                    <a:cubicBezTo>
                      <a:pt x="466" y="268"/>
                      <a:pt x="471" y="280"/>
                      <a:pt x="473" y="288"/>
                    </a:cubicBezTo>
                    <a:cubicBezTo>
                      <a:pt x="471" y="292"/>
                      <a:pt x="473" y="295"/>
                      <a:pt x="473" y="299"/>
                    </a:cubicBezTo>
                    <a:cubicBezTo>
                      <a:pt x="482" y="304"/>
                      <a:pt x="487" y="314"/>
                      <a:pt x="487" y="324"/>
                    </a:cubicBezTo>
                    <a:cubicBezTo>
                      <a:pt x="489" y="319"/>
                      <a:pt x="491" y="313"/>
                      <a:pt x="497" y="308"/>
                    </a:cubicBezTo>
                    <a:cubicBezTo>
                      <a:pt x="504" y="299"/>
                      <a:pt x="515" y="293"/>
                      <a:pt x="526" y="292"/>
                    </a:cubicBezTo>
                    <a:cubicBezTo>
                      <a:pt x="524" y="286"/>
                      <a:pt x="519" y="282"/>
                      <a:pt x="513" y="278"/>
                    </a:cubicBezTo>
                    <a:cubicBezTo>
                      <a:pt x="505" y="276"/>
                      <a:pt x="497" y="271"/>
                      <a:pt x="487" y="273"/>
                    </a:cubicBezTo>
                    <a:cubicBezTo>
                      <a:pt x="486" y="272"/>
                      <a:pt x="486" y="272"/>
                      <a:pt x="486" y="272"/>
                    </a:cubicBezTo>
                    <a:cubicBezTo>
                      <a:pt x="484" y="261"/>
                      <a:pt x="475" y="254"/>
                      <a:pt x="467" y="247"/>
                    </a:cubicBezTo>
                    <a:close/>
                    <a:moveTo>
                      <a:pt x="289" y="259"/>
                    </a:moveTo>
                    <a:cubicBezTo>
                      <a:pt x="281" y="247"/>
                      <a:pt x="281" y="247"/>
                      <a:pt x="281" y="247"/>
                    </a:cubicBezTo>
                    <a:cubicBezTo>
                      <a:pt x="273" y="242"/>
                      <a:pt x="267" y="231"/>
                      <a:pt x="257" y="231"/>
                    </a:cubicBezTo>
                    <a:cubicBezTo>
                      <a:pt x="255" y="229"/>
                      <a:pt x="250" y="229"/>
                      <a:pt x="249" y="231"/>
                    </a:cubicBezTo>
                    <a:cubicBezTo>
                      <a:pt x="267" y="241"/>
                      <a:pt x="285" y="257"/>
                      <a:pt x="286" y="278"/>
                    </a:cubicBezTo>
                    <a:cubicBezTo>
                      <a:pt x="286" y="280"/>
                      <a:pt x="283" y="280"/>
                      <a:pt x="282" y="281"/>
                    </a:cubicBezTo>
                    <a:cubicBezTo>
                      <a:pt x="265" y="277"/>
                      <a:pt x="252" y="261"/>
                      <a:pt x="241" y="249"/>
                    </a:cubicBezTo>
                    <a:cubicBezTo>
                      <a:pt x="240" y="253"/>
                      <a:pt x="242" y="256"/>
                      <a:pt x="244" y="259"/>
                    </a:cubicBezTo>
                    <a:cubicBezTo>
                      <a:pt x="253" y="269"/>
                      <a:pt x="261" y="283"/>
                      <a:pt x="276" y="286"/>
                    </a:cubicBezTo>
                    <a:cubicBezTo>
                      <a:pt x="281" y="289"/>
                      <a:pt x="289" y="292"/>
                      <a:pt x="294" y="288"/>
                    </a:cubicBezTo>
                    <a:cubicBezTo>
                      <a:pt x="296" y="278"/>
                      <a:pt x="291" y="268"/>
                      <a:pt x="289" y="259"/>
                    </a:cubicBezTo>
                    <a:close/>
                    <a:moveTo>
                      <a:pt x="446" y="240"/>
                    </a:moveTo>
                    <a:cubicBezTo>
                      <a:pt x="441" y="239"/>
                      <a:pt x="437" y="234"/>
                      <a:pt x="432" y="234"/>
                    </a:cubicBezTo>
                    <a:cubicBezTo>
                      <a:pt x="421" y="252"/>
                      <a:pt x="393" y="251"/>
                      <a:pt x="388" y="273"/>
                    </a:cubicBezTo>
                    <a:cubicBezTo>
                      <a:pt x="386" y="276"/>
                      <a:pt x="388" y="282"/>
                      <a:pt x="385" y="284"/>
                    </a:cubicBezTo>
                    <a:cubicBezTo>
                      <a:pt x="379" y="285"/>
                      <a:pt x="374" y="287"/>
                      <a:pt x="368" y="285"/>
                    </a:cubicBezTo>
                    <a:cubicBezTo>
                      <a:pt x="366" y="286"/>
                      <a:pt x="367" y="288"/>
                      <a:pt x="368" y="290"/>
                    </a:cubicBezTo>
                    <a:cubicBezTo>
                      <a:pt x="377" y="291"/>
                      <a:pt x="383" y="301"/>
                      <a:pt x="389" y="306"/>
                    </a:cubicBezTo>
                    <a:cubicBezTo>
                      <a:pt x="394" y="305"/>
                      <a:pt x="399" y="300"/>
                      <a:pt x="402" y="295"/>
                    </a:cubicBezTo>
                    <a:cubicBezTo>
                      <a:pt x="403" y="283"/>
                      <a:pt x="413" y="273"/>
                      <a:pt x="421" y="266"/>
                    </a:cubicBezTo>
                    <a:cubicBezTo>
                      <a:pt x="435" y="260"/>
                      <a:pt x="454" y="254"/>
                      <a:pt x="467" y="265"/>
                    </a:cubicBezTo>
                    <a:cubicBezTo>
                      <a:pt x="475" y="273"/>
                      <a:pt x="475" y="284"/>
                      <a:pt x="478" y="294"/>
                    </a:cubicBezTo>
                    <a:cubicBezTo>
                      <a:pt x="481" y="298"/>
                      <a:pt x="484" y="302"/>
                      <a:pt x="487" y="306"/>
                    </a:cubicBezTo>
                    <a:cubicBezTo>
                      <a:pt x="490" y="305"/>
                      <a:pt x="493" y="303"/>
                      <a:pt x="495" y="300"/>
                    </a:cubicBezTo>
                    <a:cubicBezTo>
                      <a:pt x="501" y="296"/>
                      <a:pt x="508" y="293"/>
                      <a:pt x="514" y="290"/>
                    </a:cubicBezTo>
                    <a:cubicBezTo>
                      <a:pt x="514" y="288"/>
                      <a:pt x="515" y="287"/>
                      <a:pt x="514" y="286"/>
                    </a:cubicBezTo>
                    <a:cubicBezTo>
                      <a:pt x="506" y="278"/>
                      <a:pt x="495" y="277"/>
                      <a:pt x="485" y="276"/>
                    </a:cubicBezTo>
                    <a:cubicBezTo>
                      <a:pt x="478" y="260"/>
                      <a:pt x="462" y="245"/>
                      <a:pt x="446" y="240"/>
                    </a:cubicBezTo>
                    <a:close/>
                    <a:moveTo>
                      <a:pt x="616" y="236"/>
                    </a:moveTo>
                    <a:cubicBezTo>
                      <a:pt x="607" y="239"/>
                      <a:pt x="599" y="244"/>
                      <a:pt x="592" y="250"/>
                    </a:cubicBezTo>
                    <a:cubicBezTo>
                      <a:pt x="581" y="260"/>
                      <a:pt x="576" y="276"/>
                      <a:pt x="578" y="288"/>
                    </a:cubicBezTo>
                    <a:cubicBezTo>
                      <a:pt x="587" y="290"/>
                      <a:pt x="596" y="287"/>
                      <a:pt x="604" y="284"/>
                    </a:cubicBezTo>
                    <a:cubicBezTo>
                      <a:pt x="618" y="277"/>
                      <a:pt x="633" y="263"/>
                      <a:pt x="635" y="247"/>
                    </a:cubicBezTo>
                    <a:cubicBezTo>
                      <a:pt x="630" y="256"/>
                      <a:pt x="624" y="265"/>
                      <a:pt x="615" y="271"/>
                    </a:cubicBezTo>
                    <a:cubicBezTo>
                      <a:pt x="606" y="278"/>
                      <a:pt x="596" y="278"/>
                      <a:pt x="586" y="281"/>
                    </a:cubicBezTo>
                    <a:cubicBezTo>
                      <a:pt x="585" y="280"/>
                      <a:pt x="584" y="278"/>
                      <a:pt x="585" y="276"/>
                    </a:cubicBezTo>
                    <a:cubicBezTo>
                      <a:pt x="590" y="265"/>
                      <a:pt x="597" y="252"/>
                      <a:pt x="607" y="244"/>
                    </a:cubicBezTo>
                    <a:cubicBezTo>
                      <a:pt x="610" y="242"/>
                      <a:pt x="614" y="239"/>
                      <a:pt x="616" y="236"/>
                    </a:cubicBezTo>
                    <a:close/>
                    <a:moveTo>
                      <a:pt x="275" y="261"/>
                    </a:moveTo>
                    <a:cubicBezTo>
                      <a:pt x="267" y="249"/>
                      <a:pt x="255" y="238"/>
                      <a:pt x="241" y="234"/>
                    </a:cubicBezTo>
                    <a:cubicBezTo>
                      <a:pt x="240" y="234"/>
                      <a:pt x="240" y="236"/>
                      <a:pt x="240" y="237"/>
                    </a:cubicBezTo>
                    <a:cubicBezTo>
                      <a:pt x="248" y="246"/>
                      <a:pt x="254" y="256"/>
                      <a:pt x="263" y="264"/>
                    </a:cubicBezTo>
                    <a:cubicBezTo>
                      <a:pt x="268" y="268"/>
                      <a:pt x="272" y="272"/>
                      <a:pt x="278" y="273"/>
                    </a:cubicBezTo>
                    <a:cubicBezTo>
                      <a:pt x="279" y="269"/>
                      <a:pt x="277" y="265"/>
                      <a:pt x="275" y="261"/>
                    </a:cubicBezTo>
                    <a:close/>
                    <a:moveTo>
                      <a:pt x="632" y="238"/>
                    </a:moveTo>
                    <a:cubicBezTo>
                      <a:pt x="628" y="237"/>
                      <a:pt x="625" y="240"/>
                      <a:pt x="621" y="241"/>
                    </a:cubicBezTo>
                    <a:cubicBezTo>
                      <a:pt x="611" y="250"/>
                      <a:pt x="597" y="258"/>
                      <a:pt x="594" y="272"/>
                    </a:cubicBezTo>
                    <a:cubicBezTo>
                      <a:pt x="613" y="271"/>
                      <a:pt x="628" y="255"/>
                      <a:pt x="632" y="238"/>
                    </a:cubicBezTo>
                    <a:close/>
                    <a:moveTo>
                      <a:pt x="650" y="249"/>
                    </a:moveTo>
                    <a:cubicBezTo>
                      <a:pt x="650" y="248"/>
                      <a:pt x="650" y="248"/>
                      <a:pt x="650" y="248"/>
                    </a:cubicBezTo>
                    <a:cubicBezTo>
                      <a:pt x="650" y="249"/>
                      <a:pt x="650" y="249"/>
                      <a:pt x="650" y="249"/>
                    </a:cubicBezTo>
                    <a:close/>
                    <a:moveTo>
                      <a:pt x="668" y="291"/>
                    </a:moveTo>
                    <a:cubicBezTo>
                      <a:pt x="655" y="281"/>
                      <a:pt x="652" y="265"/>
                      <a:pt x="645" y="251"/>
                    </a:cubicBezTo>
                    <a:cubicBezTo>
                      <a:pt x="644" y="258"/>
                      <a:pt x="644" y="258"/>
                      <a:pt x="644" y="258"/>
                    </a:cubicBezTo>
                    <a:cubicBezTo>
                      <a:pt x="648" y="277"/>
                      <a:pt x="659" y="300"/>
                      <a:pt x="678" y="307"/>
                    </a:cubicBezTo>
                    <a:cubicBezTo>
                      <a:pt x="688" y="312"/>
                      <a:pt x="700" y="316"/>
                      <a:pt x="710" y="312"/>
                    </a:cubicBezTo>
                    <a:cubicBezTo>
                      <a:pt x="710" y="309"/>
                      <a:pt x="708" y="305"/>
                      <a:pt x="705" y="302"/>
                    </a:cubicBezTo>
                    <a:cubicBezTo>
                      <a:pt x="692" y="304"/>
                      <a:pt x="679" y="297"/>
                      <a:pt x="668" y="291"/>
                    </a:cubicBezTo>
                    <a:close/>
                    <a:moveTo>
                      <a:pt x="234" y="269"/>
                    </a:moveTo>
                    <a:cubicBezTo>
                      <a:pt x="235" y="265"/>
                      <a:pt x="236" y="258"/>
                      <a:pt x="234" y="255"/>
                    </a:cubicBezTo>
                    <a:cubicBezTo>
                      <a:pt x="229" y="265"/>
                      <a:pt x="226" y="275"/>
                      <a:pt x="217" y="283"/>
                    </a:cubicBezTo>
                    <a:cubicBezTo>
                      <a:pt x="207" y="292"/>
                      <a:pt x="194" y="298"/>
                      <a:pt x="180" y="296"/>
                    </a:cubicBezTo>
                    <a:cubicBezTo>
                      <a:pt x="175" y="299"/>
                      <a:pt x="171" y="305"/>
                      <a:pt x="170" y="311"/>
                    </a:cubicBezTo>
                    <a:cubicBezTo>
                      <a:pt x="180" y="311"/>
                      <a:pt x="180" y="311"/>
                      <a:pt x="180" y="311"/>
                    </a:cubicBezTo>
                    <a:cubicBezTo>
                      <a:pt x="204" y="308"/>
                      <a:pt x="226" y="290"/>
                      <a:pt x="234" y="269"/>
                    </a:cubicBezTo>
                    <a:close/>
                    <a:moveTo>
                      <a:pt x="224" y="257"/>
                    </a:moveTo>
                    <a:cubicBezTo>
                      <a:pt x="211" y="260"/>
                      <a:pt x="202" y="271"/>
                      <a:pt x="192" y="280"/>
                    </a:cubicBezTo>
                    <a:cubicBezTo>
                      <a:pt x="190" y="283"/>
                      <a:pt x="186" y="286"/>
                      <a:pt x="186" y="289"/>
                    </a:cubicBezTo>
                    <a:cubicBezTo>
                      <a:pt x="191" y="291"/>
                      <a:pt x="195" y="287"/>
                      <a:pt x="200" y="287"/>
                    </a:cubicBezTo>
                    <a:cubicBezTo>
                      <a:pt x="212" y="281"/>
                      <a:pt x="222" y="271"/>
                      <a:pt x="224" y="257"/>
                    </a:cubicBezTo>
                    <a:close/>
                    <a:moveTo>
                      <a:pt x="646" y="286"/>
                    </a:moveTo>
                    <a:cubicBezTo>
                      <a:pt x="644" y="278"/>
                      <a:pt x="641" y="270"/>
                      <a:pt x="637" y="263"/>
                    </a:cubicBezTo>
                    <a:cubicBezTo>
                      <a:pt x="629" y="274"/>
                      <a:pt x="629" y="274"/>
                      <a:pt x="629" y="274"/>
                    </a:cubicBezTo>
                    <a:cubicBezTo>
                      <a:pt x="627" y="283"/>
                      <a:pt x="627" y="295"/>
                      <a:pt x="633" y="303"/>
                    </a:cubicBezTo>
                    <a:cubicBezTo>
                      <a:pt x="641" y="302"/>
                      <a:pt x="643" y="292"/>
                      <a:pt x="646" y="286"/>
                    </a:cubicBezTo>
                    <a:close/>
                    <a:moveTo>
                      <a:pt x="698" y="295"/>
                    </a:moveTo>
                    <a:cubicBezTo>
                      <a:pt x="690" y="280"/>
                      <a:pt x="674" y="272"/>
                      <a:pt x="659" y="268"/>
                    </a:cubicBezTo>
                    <a:cubicBezTo>
                      <a:pt x="659" y="270"/>
                      <a:pt x="659" y="270"/>
                      <a:pt x="659" y="270"/>
                    </a:cubicBezTo>
                    <a:cubicBezTo>
                      <a:pt x="665" y="279"/>
                      <a:pt x="670" y="289"/>
                      <a:pt x="681" y="292"/>
                    </a:cubicBezTo>
                    <a:cubicBezTo>
                      <a:pt x="686" y="294"/>
                      <a:pt x="693" y="296"/>
                      <a:pt x="698" y="295"/>
                    </a:cubicBezTo>
                    <a:close/>
                    <a:moveTo>
                      <a:pt x="250" y="282"/>
                    </a:moveTo>
                    <a:cubicBezTo>
                      <a:pt x="251" y="275"/>
                      <a:pt x="245" y="269"/>
                      <a:pt x="241" y="265"/>
                    </a:cubicBezTo>
                    <a:cubicBezTo>
                      <a:pt x="239" y="269"/>
                      <a:pt x="239" y="269"/>
                      <a:pt x="239" y="269"/>
                    </a:cubicBezTo>
                    <a:cubicBezTo>
                      <a:pt x="237" y="274"/>
                      <a:pt x="234" y="279"/>
                      <a:pt x="234" y="285"/>
                    </a:cubicBezTo>
                    <a:cubicBezTo>
                      <a:pt x="235" y="291"/>
                      <a:pt x="238" y="299"/>
                      <a:pt x="244" y="301"/>
                    </a:cubicBezTo>
                    <a:cubicBezTo>
                      <a:pt x="248" y="296"/>
                      <a:pt x="249" y="289"/>
                      <a:pt x="250" y="282"/>
                    </a:cubicBezTo>
                    <a:close/>
                    <a:moveTo>
                      <a:pt x="463" y="281"/>
                    </a:moveTo>
                    <a:cubicBezTo>
                      <a:pt x="462" y="277"/>
                      <a:pt x="457" y="273"/>
                      <a:pt x="453" y="271"/>
                    </a:cubicBezTo>
                    <a:cubicBezTo>
                      <a:pt x="446" y="268"/>
                      <a:pt x="436" y="270"/>
                      <a:pt x="429" y="274"/>
                    </a:cubicBezTo>
                    <a:cubicBezTo>
                      <a:pt x="420" y="279"/>
                      <a:pt x="414" y="290"/>
                      <a:pt x="413" y="300"/>
                    </a:cubicBezTo>
                    <a:cubicBezTo>
                      <a:pt x="408" y="304"/>
                      <a:pt x="401" y="310"/>
                      <a:pt x="399" y="317"/>
                    </a:cubicBezTo>
                    <a:cubicBezTo>
                      <a:pt x="396" y="322"/>
                      <a:pt x="397" y="330"/>
                      <a:pt x="399" y="334"/>
                    </a:cubicBezTo>
                    <a:cubicBezTo>
                      <a:pt x="402" y="341"/>
                      <a:pt x="408" y="345"/>
                      <a:pt x="415" y="347"/>
                    </a:cubicBezTo>
                    <a:cubicBezTo>
                      <a:pt x="421" y="347"/>
                      <a:pt x="429" y="345"/>
                      <a:pt x="431" y="340"/>
                    </a:cubicBezTo>
                    <a:cubicBezTo>
                      <a:pt x="433" y="337"/>
                      <a:pt x="435" y="334"/>
                      <a:pt x="433" y="330"/>
                    </a:cubicBezTo>
                    <a:cubicBezTo>
                      <a:pt x="429" y="320"/>
                      <a:pt x="423" y="335"/>
                      <a:pt x="415" y="332"/>
                    </a:cubicBezTo>
                    <a:cubicBezTo>
                      <a:pt x="409" y="330"/>
                      <a:pt x="410" y="324"/>
                      <a:pt x="410" y="319"/>
                    </a:cubicBezTo>
                    <a:cubicBezTo>
                      <a:pt x="409" y="310"/>
                      <a:pt x="419" y="305"/>
                      <a:pt x="425" y="299"/>
                    </a:cubicBezTo>
                    <a:cubicBezTo>
                      <a:pt x="425" y="293"/>
                      <a:pt x="428" y="288"/>
                      <a:pt x="433" y="284"/>
                    </a:cubicBezTo>
                    <a:cubicBezTo>
                      <a:pt x="437" y="281"/>
                      <a:pt x="443" y="278"/>
                      <a:pt x="449" y="280"/>
                    </a:cubicBezTo>
                    <a:cubicBezTo>
                      <a:pt x="461" y="285"/>
                      <a:pt x="460" y="300"/>
                      <a:pt x="461" y="310"/>
                    </a:cubicBezTo>
                    <a:cubicBezTo>
                      <a:pt x="465" y="311"/>
                      <a:pt x="470" y="315"/>
                      <a:pt x="471" y="320"/>
                    </a:cubicBezTo>
                    <a:cubicBezTo>
                      <a:pt x="472" y="324"/>
                      <a:pt x="471" y="328"/>
                      <a:pt x="467" y="331"/>
                    </a:cubicBezTo>
                    <a:cubicBezTo>
                      <a:pt x="465" y="332"/>
                      <a:pt x="463" y="331"/>
                      <a:pt x="461" y="329"/>
                    </a:cubicBezTo>
                    <a:cubicBezTo>
                      <a:pt x="460" y="328"/>
                      <a:pt x="457" y="328"/>
                      <a:pt x="456" y="330"/>
                    </a:cubicBezTo>
                    <a:cubicBezTo>
                      <a:pt x="454" y="334"/>
                      <a:pt x="454" y="339"/>
                      <a:pt x="458" y="342"/>
                    </a:cubicBezTo>
                    <a:cubicBezTo>
                      <a:pt x="461" y="345"/>
                      <a:pt x="465" y="344"/>
                      <a:pt x="468" y="343"/>
                    </a:cubicBezTo>
                    <a:cubicBezTo>
                      <a:pt x="473" y="342"/>
                      <a:pt x="478" y="337"/>
                      <a:pt x="480" y="331"/>
                    </a:cubicBezTo>
                    <a:cubicBezTo>
                      <a:pt x="481" y="323"/>
                      <a:pt x="480" y="314"/>
                      <a:pt x="474" y="308"/>
                    </a:cubicBezTo>
                    <a:cubicBezTo>
                      <a:pt x="460" y="305"/>
                      <a:pt x="468" y="289"/>
                      <a:pt x="463" y="281"/>
                    </a:cubicBezTo>
                    <a:close/>
                    <a:moveTo>
                      <a:pt x="625" y="296"/>
                    </a:moveTo>
                    <a:cubicBezTo>
                      <a:pt x="622" y="291"/>
                      <a:pt x="624" y="285"/>
                      <a:pt x="622" y="281"/>
                    </a:cubicBezTo>
                    <a:cubicBezTo>
                      <a:pt x="619" y="284"/>
                      <a:pt x="619" y="284"/>
                      <a:pt x="619" y="284"/>
                    </a:cubicBezTo>
                    <a:cubicBezTo>
                      <a:pt x="613" y="295"/>
                      <a:pt x="622" y="306"/>
                      <a:pt x="628" y="315"/>
                    </a:cubicBezTo>
                    <a:cubicBezTo>
                      <a:pt x="629" y="317"/>
                      <a:pt x="632" y="321"/>
                      <a:pt x="635" y="320"/>
                    </a:cubicBezTo>
                    <a:cubicBezTo>
                      <a:pt x="644" y="316"/>
                      <a:pt x="651" y="307"/>
                      <a:pt x="652" y="297"/>
                    </a:cubicBezTo>
                    <a:cubicBezTo>
                      <a:pt x="652" y="295"/>
                      <a:pt x="653" y="292"/>
                      <a:pt x="650" y="292"/>
                    </a:cubicBezTo>
                    <a:cubicBezTo>
                      <a:pt x="646" y="298"/>
                      <a:pt x="643" y="309"/>
                      <a:pt x="633" y="310"/>
                    </a:cubicBezTo>
                    <a:cubicBezTo>
                      <a:pt x="629" y="306"/>
                      <a:pt x="626" y="301"/>
                      <a:pt x="625" y="296"/>
                    </a:cubicBezTo>
                    <a:close/>
                    <a:moveTo>
                      <a:pt x="453" y="297"/>
                    </a:moveTo>
                    <a:cubicBezTo>
                      <a:pt x="451" y="293"/>
                      <a:pt x="451" y="284"/>
                      <a:pt x="443" y="286"/>
                    </a:cubicBezTo>
                    <a:cubicBezTo>
                      <a:pt x="437" y="287"/>
                      <a:pt x="434" y="292"/>
                      <a:pt x="432" y="297"/>
                    </a:cubicBezTo>
                    <a:cubicBezTo>
                      <a:pt x="432" y="299"/>
                      <a:pt x="434" y="301"/>
                      <a:pt x="432" y="303"/>
                    </a:cubicBezTo>
                    <a:cubicBezTo>
                      <a:pt x="427" y="307"/>
                      <a:pt x="420" y="309"/>
                      <a:pt x="418" y="315"/>
                    </a:cubicBezTo>
                    <a:cubicBezTo>
                      <a:pt x="417" y="318"/>
                      <a:pt x="416" y="323"/>
                      <a:pt x="418" y="325"/>
                    </a:cubicBezTo>
                    <a:cubicBezTo>
                      <a:pt x="422" y="321"/>
                      <a:pt x="428" y="319"/>
                      <a:pt x="434" y="321"/>
                    </a:cubicBezTo>
                    <a:cubicBezTo>
                      <a:pt x="439" y="324"/>
                      <a:pt x="441" y="330"/>
                      <a:pt x="441" y="336"/>
                    </a:cubicBezTo>
                    <a:cubicBezTo>
                      <a:pt x="436" y="345"/>
                      <a:pt x="428" y="352"/>
                      <a:pt x="417" y="353"/>
                    </a:cubicBezTo>
                    <a:cubicBezTo>
                      <a:pt x="409" y="351"/>
                      <a:pt x="400" y="347"/>
                      <a:pt x="395" y="339"/>
                    </a:cubicBezTo>
                    <a:cubicBezTo>
                      <a:pt x="393" y="346"/>
                      <a:pt x="391" y="353"/>
                      <a:pt x="388" y="359"/>
                    </a:cubicBezTo>
                    <a:cubicBezTo>
                      <a:pt x="377" y="375"/>
                      <a:pt x="361" y="383"/>
                      <a:pt x="342" y="382"/>
                    </a:cubicBezTo>
                    <a:cubicBezTo>
                      <a:pt x="342" y="384"/>
                      <a:pt x="342" y="384"/>
                      <a:pt x="342" y="384"/>
                    </a:cubicBezTo>
                    <a:cubicBezTo>
                      <a:pt x="347" y="389"/>
                      <a:pt x="351" y="397"/>
                      <a:pt x="348" y="405"/>
                    </a:cubicBezTo>
                    <a:cubicBezTo>
                      <a:pt x="344" y="411"/>
                      <a:pt x="338" y="415"/>
                      <a:pt x="331" y="415"/>
                    </a:cubicBezTo>
                    <a:cubicBezTo>
                      <a:pt x="325" y="415"/>
                      <a:pt x="326" y="406"/>
                      <a:pt x="319" y="405"/>
                    </a:cubicBezTo>
                    <a:cubicBezTo>
                      <a:pt x="314" y="406"/>
                      <a:pt x="313" y="411"/>
                      <a:pt x="311" y="415"/>
                    </a:cubicBezTo>
                    <a:cubicBezTo>
                      <a:pt x="308" y="417"/>
                      <a:pt x="305" y="414"/>
                      <a:pt x="303" y="414"/>
                    </a:cubicBezTo>
                    <a:cubicBezTo>
                      <a:pt x="298" y="415"/>
                      <a:pt x="293" y="419"/>
                      <a:pt x="292" y="424"/>
                    </a:cubicBezTo>
                    <a:cubicBezTo>
                      <a:pt x="289" y="430"/>
                      <a:pt x="293" y="436"/>
                      <a:pt x="295" y="441"/>
                    </a:cubicBezTo>
                    <a:cubicBezTo>
                      <a:pt x="301" y="447"/>
                      <a:pt x="309" y="447"/>
                      <a:pt x="318" y="447"/>
                    </a:cubicBezTo>
                    <a:cubicBezTo>
                      <a:pt x="322" y="449"/>
                      <a:pt x="317" y="457"/>
                      <a:pt x="323" y="457"/>
                    </a:cubicBezTo>
                    <a:cubicBezTo>
                      <a:pt x="323" y="453"/>
                      <a:pt x="324" y="451"/>
                      <a:pt x="325" y="448"/>
                    </a:cubicBezTo>
                    <a:cubicBezTo>
                      <a:pt x="329" y="444"/>
                      <a:pt x="333" y="442"/>
                      <a:pt x="338" y="443"/>
                    </a:cubicBezTo>
                    <a:cubicBezTo>
                      <a:pt x="341" y="445"/>
                      <a:pt x="345" y="446"/>
                      <a:pt x="347" y="450"/>
                    </a:cubicBezTo>
                    <a:cubicBezTo>
                      <a:pt x="350" y="456"/>
                      <a:pt x="350" y="462"/>
                      <a:pt x="348" y="468"/>
                    </a:cubicBezTo>
                    <a:cubicBezTo>
                      <a:pt x="347" y="471"/>
                      <a:pt x="344" y="473"/>
                      <a:pt x="346" y="476"/>
                    </a:cubicBezTo>
                    <a:cubicBezTo>
                      <a:pt x="353" y="476"/>
                      <a:pt x="360" y="478"/>
                      <a:pt x="368" y="479"/>
                    </a:cubicBezTo>
                    <a:cubicBezTo>
                      <a:pt x="378" y="485"/>
                      <a:pt x="389" y="494"/>
                      <a:pt x="392" y="507"/>
                    </a:cubicBezTo>
                    <a:cubicBezTo>
                      <a:pt x="395" y="511"/>
                      <a:pt x="392" y="517"/>
                      <a:pt x="394" y="521"/>
                    </a:cubicBezTo>
                    <a:cubicBezTo>
                      <a:pt x="404" y="513"/>
                      <a:pt x="404" y="513"/>
                      <a:pt x="404" y="513"/>
                    </a:cubicBezTo>
                    <a:cubicBezTo>
                      <a:pt x="409" y="511"/>
                      <a:pt x="415" y="508"/>
                      <a:pt x="420" y="511"/>
                    </a:cubicBezTo>
                    <a:cubicBezTo>
                      <a:pt x="422" y="509"/>
                      <a:pt x="424" y="512"/>
                      <a:pt x="426" y="511"/>
                    </a:cubicBezTo>
                    <a:cubicBezTo>
                      <a:pt x="432" y="516"/>
                      <a:pt x="438" y="521"/>
                      <a:pt x="435" y="528"/>
                    </a:cubicBezTo>
                    <a:cubicBezTo>
                      <a:pt x="434" y="537"/>
                      <a:pt x="423" y="530"/>
                      <a:pt x="423" y="539"/>
                    </a:cubicBezTo>
                    <a:cubicBezTo>
                      <a:pt x="422" y="543"/>
                      <a:pt x="427" y="546"/>
                      <a:pt x="430" y="547"/>
                    </a:cubicBezTo>
                    <a:cubicBezTo>
                      <a:pt x="433" y="550"/>
                      <a:pt x="431" y="553"/>
                      <a:pt x="430" y="556"/>
                    </a:cubicBezTo>
                    <a:cubicBezTo>
                      <a:pt x="430" y="560"/>
                      <a:pt x="432" y="564"/>
                      <a:pt x="435" y="567"/>
                    </a:cubicBezTo>
                    <a:cubicBezTo>
                      <a:pt x="438" y="570"/>
                      <a:pt x="443" y="570"/>
                      <a:pt x="446" y="566"/>
                    </a:cubicBezTo>
                    <a:cubicBezTo>
                      <a:pt x="448" y="557"/>
                      <a:pt x="453" y="548"/>
                      <a:pt x="462" y="545"/>
                    </a:cubicBezTo>
                    <a:cubicBezTo>
                      <a:pt x="465" y="542"/>
                      <a:pt x="468" y="539"/>
                      <a:pt x="467" y="535"/>
                    </a:cubicBezTo>
                    <a:cubicBezTo>
                      <a:pt x="462" y="531"/>
                      <a:pt x="453" y="536"/>
                      <a:pt x="451" y="527"/>
                    </a:cubicBezTo>
                    <a:cubicBezTo>
                      <a:pt x="451" y="522"/>
                      <a:pt x="451" y="516"/>
                      <a:pt x="456" y="513"/>
                    </a:cubicBezTo>
                    <a:cubicBezTo>
                      <a:pt x="461" y="510"/>
                      <a:pt x="469" y="508"/>
                      <a:pt x="476" y="509"/>
                    </a:cubicBezTo>
                    <a:cubicBezTo>
                      <a:pt x="482" y="512"/>
                      <a:pt x="487" y="518"/>
                      <a:pt x="490" y="524"/>
                    </a:cubicBezTo>
                    <a:cubicBezTo>
                      <a:pt x="494" y="537"/>
                      <a:pt x="487" y="548"/>
                      <a:pt x="478" y="556"/>
                    </a:cubicBezTo>
                    <a:cubicBezTo>
                      <a:pt x="467" y="556"/>
                      <a:pt x="471" y="568"/>
                      <a:pt x="466" y="573"/>
                    </a:cubicBezTo>
                    <a:cubicBezTo>
                      <a:pt x="459" y="586"/>
                      <a:pt x="447" y="591"/>
                      <a:pt x="434" y="592"/>
                    </a:cubicBezTo>
                    <a:cubicBezTo>
                      <a:pt x="434" y="593"/>
                      <a:pt x="436" y="593"/>
                      <a:pt x="437" y="594"/>
                    </a:cubicBezTo>
                    <a:cubicBezTo>
                      <a:pt x="453" y="597"/>
                      <a:pt x="464" y="583"/>
                      <a:pt x="472" y="572"/>
                    </a:cubicBezTo>
                    <a:cubicBezTo>
                      <a:pt x="473" y="569"/>
                      <a:pt x="472" y="566"/>
                      <a:pt x="474" y="564"/>
                    </a:cubicBezTo>
                    <a:cubicBezTo>
                      <a:pt x="482" y="560"/>
                      <a:pt x="489" y="554"/>
                      <a:pt x="491" y="546"/>
                    </a:cubicBezTo>
                    <a:cubicBezTo>
                      <a:pt x="497" y="540"/>
                      <a:pt x="502" y="552"/>
                      <a:pt x="507" y="550"/>
                    </a:cubicBezTo>
                    <a:cubicBezTo>
                      <a:pt x="502" y="542"/>
                      <a:pt x="494" y="537"/>
                      <a:pt x="492" y="529"/>
                    </a:cubicBezTo>
                    <a:cubicBezTo>
                      <a:pt x="493" y="512"/>
                      <a:pt x="493" y="512"/>
                      <a:pt x="493" y="512"/>
                    </a:cubicBezTo>
                    <a:cubicBezTo>
                      <a:pt x="496" y="499"/>
                      <a:pt x="509" y="490"/>
                      <a:pt x="521" y="486"/>
                    </a:cubicBezTo>
                    <a:cubicBezTo>
                      <a:pt x="538" y="481"/>
                      <a:pt x="554" y="487"/>
                      <a:pt x="566" y="498"/>
                    </a:cubicBezTo>
                    <a:cubicBezTo>
                      <a:pt x="571" y="501"/>
                      <a:pt x="573" y="507"/>
                      <a:pt x="577" y="510"/>
                    </a:cubicBezTo>
                    <a:cubicBezTo>
                      <a:pt x="582" y="504"/>
                      <a:pt x="586" y="496"/>
                      <a:pt x="585" y="488"/>
                    </a:cubicBezTo>
                    <a:cubicBezTo>
                      <a:pt x="587" y="483"/>
                      <a:pt x="593" y="487"/>
                      <a:pt x="594" y="482"/>
                    </a:cubicBezTo>
                    <a:cubicBezTo>
                      <a:pt x="617" y="475"/>
                      <a:pt x="625" y="453"/>
                      <a:pt x="635" y="435"/>
                    </a:cubicBezTo>
                    <a:cubicBezTo>
                      <a:pt x="637" y="431"/>
                      <a:pt x="641" y="429"/>
                      <a:pt x="643" y="425"/>
                    </a:cubicBezTo>
                    <a:cubicBezTo>
                      <a:pt x="642" y="424"/>
                      <a:pt x="641" y="423"/>
                      <a:pt x="640" y="423"/>
                    </a:cubicBezTo>
                    <a:cubicBezTo>
                      <a:pt x="636" y="426"/>
                      <a:pt x="634" y="431"/>
                      <a:pt x="633" y="435"/>
                    </a:cubicBezTo>
                    <a:cubicBezTo>
                      <a:pt x="621" y="452"/>
                      <a:pt x="612" y="473"/>
                      <a:pt x="591" y="480"/>
                    </a:cubicBezTo>
                    <a:cubicBezTo>
                      <a:pt x="581" y="481"/>
                      <a:pt x="583" y="493"/>
                      <a:pt x="578" y="499"/>
                    </a:cubicBezTo>
                    <a:cubicBezTo>
                      <a:pt x="576" y="501"/>
                      <a:pt x="574" y="499"/>
                      <a:pt x="572" y="499"/>
                    </a:cubicBezTo>
                    <a:cubicBezTo>
                      <a:pt x="570" y="493"/>
                      <a:pt x="563" y="492"/>
                      <a:pt x="562" y="486"/>
                    </a:cubicBezTo>
                    <a:cubicBezTo>
                      <a:pt x="569" y="482"/>
                      <a:pt x="574" y="475"/>
                      <a:pt x="579" y="468"/>
                    </a:cubicBezTo>
                    <a:cubicBezTo>
                      <a:pt x="588" y="468"/>
                      <a:pt x="597" y="464"/>
                      <a:pt x="603" y="457"/>
                    </a:cubicBezTo>
                    <a:cubicBezTo>
                      <a:pt x="611" y="446"/>
                      <a:pt x="617" y="432"/>
                      <a:pt x="613" y="418"/>
                    </a:cubicBezTo>
                    <a:cubicBezTo>
                      <a:pt x="608" y="403"/>
                      <a:pt x="594" y="395"/>
                      <a:pt x="580" y="392"/>
                    </a:cubicBezTo>
                    <a:cubicBezTo>
                      <a:pt x="572" y="389"/>
                      <a:pt x="570" y="377"/>
                      <a:pt x="561" y="376"/>
                    </a:cubicBezTo>
                    <a:cubicBezTo>
                      <a:pt x="559" y="373"/>
                      <a:pt x="563" y="371"/>
                      <a:pt x="565" y="370"/>
                    </a:cubicBezTo>
                    <a:cubicBezTo>
                      <a:pt x="570" y="365"/>
                      <a:pt x="572" y="357"/>
                      <a:pt x="576" y="351"/>
                    </a:cubicBezTo>
                    <a:cubicBezTo>
                      <a:pt x="577" y="350"/>
                      <a:pt x="579" y="351"/>
                      <a:pt x="580" y="352"/>
                    </a:cubicBezTo>
                    <a:cubicBezTo>
                      <a:pt x="582" y="361"/>
                      <a:pt x="583" y="371"/>
                      <a:pt x="589" y="378"/>
                    </a:cubicBezTo>
                    <a:cubicBezTo>
                      <a:pt x="596" y="378"/>
                      <a:pt x="601" y="382"/>
                      <a:pt x="608" y="383"/>
                    </a:cubicBezTo>
                    <a:cubicBezTo>
                      <a:pt x="619" y="391"/>
                      <a:pt x="628" y="401"/>
                      <a:pt x="633" y="413"/>
                    </a:cubicBezTo>
                    <a:cubicBezTo>
                      <a:pt x="634" y="415"/>
                      <a:pt x="635" y="418"/>
                      <a:pt x="638" y="418"/>
                    </a:cubicBezTo>
                    <a:cubicBezTo>
                      <a:pt x="635" y="411"/>
                      <a:pt x="631" y="404"/>
                      <a:pt x="627" y="397"/>
                    </a:cubicBezTo>
                    <a:cubicBezTo>
                      <a:pt x="622" y="388"/>
                      <a:pt x="611" y="385"/>
                      <a:pt x="604" y="379"/>
                    </a:cubicBezTo>
                    <a:cubicBezTo>
                      <a:pt x="600" y="377"/>
                      <a:pt x="594" y="378"/>
                      <a:pt x="591" y="374"/>
                    </a:cubicBezTo>
                    <a:cubicBezTo>
                      <a:pt x="585" y="364"/>
                      <a:pt x="585" y="349"/>
                      <a:pt x="574" y="342"/>
                    </a:cubicBezTo>
                    <a:cubicBezTo>
                      <a:pt x="571" y="351"/>
                      <a:pt x="571" y="351"/>
                      <a:pt x="571" y="351"/>
                    </a:cubicBezTo>
                    <a:cubicBezTo>
                      <a:pt x="569" y="363"/>
                      <a:pt x="557" y="369"/>
                      <a:pt x="549" y="377"/>
                    </a:cubicBezTo>
                    <a:cubicBezTo>
                      <a:pt x="548" y="378"/>
                      <a:pt x="548" y="378"/>
                      <a:pt x="548" y="378"/>
                    </a:cubicBezTo>
                    <a:cubicBezTo>
                      <a:pt x="561" y="377"/>
                      <a:pt x="569" y="388"/>
                      <a:pt x="575" y="396"/>
                    </a:cubicBezTo>
                    <a:cubicBezTo>
                      <a:pt x="584" y="397"/>
                      <a:pt x="593" y="399"/>
                      <a:pt x="600" y="406"/>
                    </a:cubicBezTo>
                    <a:cubicBezTo>
                      <a:pt x="610" y="414"/>
                      <a:pt x="611" y="428"/>
                      <a:pt x="610" y="439"/>
                    </a:cubicBezTo>
                    <a:cubicBezTo>
                      <a:pt x="607" y="452"/>
                      <a:pt x="593" y="459"/>
                      <a:pt x="580" y="462"/>
                    </a:cubicBezTo>
                    <a:cubicBezTo>
                      <a:pt x="575" y="472"/>
                      <a:pt x="564" y="478"/>
                      <a:pt x="554" y="480"/>
                    </a:cubicBezTo>
                    <a:cubicBezTo>
                      <a:pt x="545" y="480"/>
                      <a:pt x="537" y="477"/>
                      <a:pt x="532" y="469"/>
                    </a:cubicBezTo>
                    <a:cubicBezTo>
                      <a:pt x="528" y="463"/>
                      <a:pt x="529" y="455"/>
                      <a:pt x="529" y="448"/>
                    </a:cubicBezTo>
                    <a:cubicBezTo>
                      <a:pt x="531" y="443"/>
                      <a:pt x="535" y="438"/>
                      <a:pt x="541" y="437"/>
                    </a:cubicBezTo>
                    <a:cubicBezTo>
                      <a:pt x="547" y="437"/>
                      <a:pt x="553" y="438"/>
                      <a:pt x="556" y="443"/>
                    </a:cubicBezTo>
                    <a:cubicBezTo>
                      <a:pt x="558" y="446"/>
                      <a:pt x="556" y="448"/>
                      <a:pt x="557" y="451"/>
                    </a:cubicBezTo>
                    <a:cubicBezTo>
                      <a:pt x="563" y="452"/>
                      <a:pt x="566" y="444"/>
                      <a:pt x="570" y="440"/>
                    </a:cubicBezTo>
                    <a:cubicBezTo>
                      <a:pt x="575" y="440"/>
                      <a:pt x="583" y="442"/>
                      <a:pt x="585" y="435"/>
                    </a:cubicBezTo>
                    <a:cubicBezTo>
                      <a:pt x="587" y="430"/>
                      <a:pt x="587" y="423"/>
                      <a:pt x="582" y="419"/>
                    </a:cubicBezTo>
                    <a:cubicBezTo>
                      <a:pt x="579" y="417"/>
                      <a:pt x="575" y="418"/>
                      <a:pt x="571" y="418"/>
                    </a:cubicBezTo>
                    <a:cubicBezTo>
                      <a:pt x="564" y="420"/>
                      <a:pt x="563" y="412"/>
                      <a:pt x="559" y="409"/>
                    </a:cubicBezTo>
                    <a:cubicBezTo>
                      <a:pt x="555" y="406"/>
                      <a:pt x="552" y="410"/>
                      <a:pt x="550" y="412"/>
                    </a:cubicBezTo>
                    <a:cubicBezTo>
                      <a:pt x="545" y="414"/>
                      <a:pt x="538" y="415"/>
                      <a:pt x="533" y="411"/>
                    </a:cubicBezTo>
                    <a:cubicBezTo>
                      <a:pt x="531" y="408"/>
                      <a:pt x="525" y="404"/>
                      <a:pt x="527" y="399"/>
                    </a:cubicBezTo>
                    <a:cubicBezTo>
                      <a:pt x="527" y="392"/>
                      <a:pt x="530" y="385"/>
                      <a:pt x="537" y="381"/>
                    </a:cubicBezTo>
                    <a:cubicBezTo>
                      <a:pt x="522" y="380"/>
                      <a:pt x="510" y="373"/>
                      <a:pt x="500" y="363"/>
                    </a:cubicBezTo>
                    <a:cubicBezTo>
                      <a:pt x="494" y="358"/>
                      <a:pt x="493" y="351"/>
                      <a:pt x="489" y="345"/>
                    </a:cubicBezTo>
                    <a:cubicBezTo>
                      <a:pt x="487" y="341"/>
                      <a:pt x="488" y="337"/>
                      <a:pt x="486" y="334"/>
                    </a:cubicBezTo>
                    <a:cubicBezTo>
                      <a:pt x="481" y="342"/>
                      <a:pt x="481" y="342"/>
                      <a:pt x="481" y="342"/>
                    </a:cubicBezTo>
                    <a:cubicBezTo>
                      <a:pt x="475" y="346"/>
                      <a:pt x="469" y="352"/>
                      <a:pt x="461" y="351"/>
                    </a:cubicBezTo>
                    <a:cubicBezTo>
                      <a:pt x="456" y="350"/>
                      <a:pt x="451" y="347"/>
                      <a:pt x="448" y="343"/>
                    </a:cubicBezTo>
                    <a:cubicBezTo>
                      <a:pt x="446" y="338"/>
                      <a:pt x="442" y="332"/>
                      <a:pt x="447" y="327"/>
                    </a:cubicBezTo>
                    <a:cubicBezTo>
                      <a:pt x="448" y="319"/>
                      <a:pt x="456" y="318"/>
                      <a:pt x="462" y="319"/>
                    </a:cubicBezTo>
                    <a:cubicBezTo>
                      <a:pt x="459" y="315"/>
                      <a:pt x="453" y="318"/>
                      <a:pt x="451" y="312"/>
                    </a:cubicBezTo>
                    <a:cubicBezTo>
                      <a:pt x="453" y="307"/>
                      <a:pt x="453" y="303"/>
                      <a:pt x="453" y="297"/>
                    </a:cubicBezTo>
                    <a:close/>
                    <a:moveTo>
                      <a:pt x="254" y="311"/>
                    </a:moveTo>
                    <a:cubicBezTo>
                      <a:pt x="256" y="303"/>
                      <a:pt x="260" y="294"/>
                      <a:pt x="256" y="287"/>
                    </a:cubicBezTo>
                    <a:cubicBezTo>
                      <a:pt x="254" y="294"/>
                      <a:pt x="254" y="304"/>
                      <a:pt x="246" y="308"/>
                    </a:cubicBezTo>
                    <a:cubicBezTo>
                      <a:pt x="243" y="310"/>
                      <a:pt x="241" y="308"/>
                      <a:pt x="238" y="306"/>
                    </a:cubicBezTo>
                    <a:cubicBezTo>
                      <a:pt x="234" y="301"/>
                      <a:pt x="231" y="295"/>
                      <a:pt x="227" y="291"/>
                    </a:cubicBezTo>
                    <a:cubicBezTo>
                      <a:pt x="225" y="292"/>
                      <a:pt x="225" y="295"/>
                      <a:pt x="225" y="297"/>
                    </a:cubicBezTo>
                    <a:cubicBezTo>
                      <a:pt x="232" y="306"/>
                      <a:pt x="238" y="314"/>
                      <a:pt x="246" y="322"/>
                    </a:cubicBezTo>
                    <a:cubicBezTo>
                      <a:pt x="252" y="322"/>
                      <a:pt x="252" y="315"/>
                      <a:pt x="254" y="311"/>
                    </a:cubicBezTo>
                    <a:close/>
                    <a:moveTo>
                      <a:pt x="378" y="308"/>
                    </a:moveTo>
                    <a:cubicBezTo>
                      <a:pt x="366" y="299"/>
                      <a:pt x="366" y="299"/>
                      <a:pt x="366" y="299"/>
                    </a:cubicBezTo>
                    <a:cubicBezTo>
                      <a:pt x="352" y="290"/>
                      <a:pt x="333" y="292"/>
                      <a:pt x="320" y="298"/>
                    </a:cubicBezTo>
                    <a:cubicBezTo>
                      <a:pt x="292" y="306"/>
                      <a:pt x="270" y="332"/>
                      <a:pt x="261" y="359"/>
                    </a:cubicBezTo>
                    <a:cubicBezTo>
                      <a:pt x="253" y="365"/>
                      <a:pt x="244" y="367"/>
                      <a:pt x="237" y="374"/>
                    </a:cubicBezTo>
                    <a:cubicBezTo>
                      <a:pt x="218" y="389"/>
                      <a:pt x="220" y="414"/>
                      <a:pt x="200" y="427"/>
                    </a:cubicBezTo>
                    <a:cubicBezTo>
                      <a:pt x="198" y="428"/>
                      <a:pt x="197" y="431"/>
                      <a:pt x="199" y="433"/>
                    </a:cubicBezTo>
                    <a:cubicBezTo>
                      <a:pt x="227" y="449"/>
                      <a:pt x="235" y="488"/>
                      <a:pt x="267" y="498"/>
                    </a:cubicBezTo>
                    <a:cubicBezTo>
                      <a:pt x="266" y="513"/>
                      <a:pt x="276" y="523"/>
                      <a:pt x="283" y="534"/>
                    </a:cubicBezTo>
                    <a:cubicBezTo>
                      <a:pt x="291" y="539"/>
                      <a:pt x="298" y="548"/>
                      <a:pt x="307" y="551"/>
                    </a:cubicBezTo>
                    <a:cubicBezTo>
                      <a:pt x="325" y="562"/>
                      <a:pt x="351" y="562"/>
                      <a:pt x="369" y="551"/>
                    </a:cubicBezTo>
                    <a:cubicBezTo>
                      <a:pt x="382" y="544"/>
                      <a:pt x="388" y="529"/>
                      <a:pt x="386" y="516"/>
                    </a:cubicBezTo>
                    <a:cubicBezTo>
                      <a:pt x="386" y="506"/>
                      <a:pt x="382" y="499"/>
                      <a:pt x="376" y="493"/>
                    </a:cubicBezTo>
                    <a:cubicBezTo>
                      <a:pt x="368" y="483"/>
                      <a:pt x="355" y="484"/>
                      <a:pt x="344" y="482"/>
                    </a:cubicBezTo>
                    <a:cubicBezTo>
                      <a:pt x="334" y="484"/>
                      <a:pt x="325" y="488"/>
                      <a:pt x="318" y="497"/>
                    </a:cubicBezTo>
                    <a:cubicBezTo>
                      <a:pt x="314" y="505"/>
                      <a:pt x="310" y="514"/>
                      <a:pt x="311" y="523"/>
                    </a:cubicBezTo>
                    <a:cubicBezTo>
                      <a:pt x="316" y="527"/>
                      <a:pt x="321" y="533"/>
                      <a:pt x="328" y="533"/>
                    </a:cubicBezTo>
                    <a:cubicBezTo>
                      <a:pt x="328" y="531"/>
                      <a:pt x="328" y="531"/>
                      <a:pt x="328" y="531"/>
                    </a:cubicBezTo>
                    <a:cubicBezTo>
                      <a:pt x="326" y="526"/>
                      <a:pt x="329" y="522"/>
                      <a:pt x="329" y="517"/>
                    </a:cubicBezTo>
                    <a:cubicBezTo>
                      <a:pt x="332" y="508"/>
                      <a:pt x="340" y="500"/>
                      <a:pt x="349" y="499"/>
                    </a:cubicBezTo>
                    <a:cubicBezTo>
                      <a:pt x="355" y="499"/>
                      <a:pt x="360" y="502"/>
                      <a:pt x="364" y="508"/>
                    </a:cubicBezTo>
                    <a:cubicBezTo>
                      <a:pt x="367" y="513"/>
                      <a:pt x="366" y="521"/>
                      <a:pt x="364" y="527"/>
                    </a:cubicBezTo>
                    <a:cubicBezTo>
                      <a:pt x="360" y="536"/>
                      <a:pt x="352" y="544"/>
                      <a:pt x="341" y="544"/>
                    </a:cubicBezTo>
                    <a:cubicBezTo>
                      <a:pt x="309" y="540"/>
                      <a:pt x="285" y="511"/>
                      <a:pt x="275" y="482"/>
                    </a:cubicBezTo>
                    <a:cubicBezTo>
                      <a:pt x="255" y="477"/>
                      <a:pt x="240" y="460"/>
                      <a:pt x="232" y="442"/>
                    </a:cubicBezTo>
                    <a:cubicBezTo>
                      <a:pt x="231" y="435"/>
                      <a:pt x="221" y="433"/>
                      <a:pt x="223" y="426"/>
                    </a:cubicBezTo>
                    <a:cubicBezTo>
                      <a:pt x="228" y="419"/>
                      <a:pt x="230" y="411"/>
                      <a:pt x="234" y="402"/>
                    </a:cubicBezTo>
                    <a:cubicBezTo>
                      <a:pt x="241" y="387"/>
                      <a:pt x="257" y="378"/>
                      <a:pt x="272" y="372"/>
                    </a:cubicBezTo>
                    <a:cubicBezTo>
                      <a:pt x="283" y="346"/>
                      <a:pt x="302" y="312"/>
                      <a:pt x="335" y="311"/>
                    </a:cubicBezTo>
                    <a:cubicBezTo>
                      <a:pt x="348" y="310"/>
                      <a:pt x="361" y="314"/>
                      <a:pt x="367" y="326"/>
                    </a:cubicBezTo>
                    <a:cubicBezTo>
                      <a:pt x="370" y="333"/>
                      <a:pt x="370" y="338"/>
                      <a:pt x="367" y="345"/>
                    </a:cubicBezTo>
                    <a:cubicBezTo>
                      <a:pt x="363" y="356"/>
                      <a:pt x="351" y="356"/>
                      <a:pt x="340" y="356"/>
                    </a:cubicBezTo>
                    <a:cubicBezTo>
                      <a:pt x="325" y="352"/>
                      <a:pt x="322" y="334"/>
                      <a:pt x="321" y="321"/>
                    </a:cubicBezTo>
                    <a:cubicBezTo>
                      <a:pt x="317" y="322"/>
                      <a:pt x="313" y="323"/>
                      <a:pt x="309" y="327"/>
                    </a:cubicBezTo>
                    <a:cubicBezTo>
                      <a:pt x="304" y="341"/>
                      <a:pt x="309" y="357"/>
                      <a:pt x="320" y="368"/>
                    </a:cubicBezTo>
                    <a:cubicBezTo>
                      <a:pt x="327" y="375"/>
                      <a:pt x="335" y="375"/>
                      <a:pt x="344" y="376"/>
                    </a:cubicBezTo>
                    <a:cubicBezTo>
                      <a:pt x="360" y="375"/>
                      <a:pt x="375" y="368"/>
                      <a:pt x="382" y="354"/>
                    </a:cubicBezTo>
                    <a:cubicBezTo>
                      <a:pt x="392" y="340"/>
                      <a:pt x="385" y="321"/>
                      <a:pt x="378" y="308"/>
                    </a:cubicBezTo>
                    <a:close/>
                    <a:moveTo>
                      <a:pt x="596" y="331"/>
                    </a:moveTo>
                    <a:cubicBezTo>
                      <a:pt x="587" y="322"/>
                      <a:pt x="576" y="314"/>
                      <a:pt x="564" y="308"/>
                    </a:cubicBezTo>
                    <a:cubicBezTo>
                      <a:pt x="546" y="301"/>
                      <a:pt x="524" y="294"/>
                      <a:pt x="506" y="307"/>
                    </a:cubicBezTo>
                    <a:cubicBezTo>
                      <a:pt x="497" y="316"/>
                      <a:pt x="491" y="328"/>
                      <a:pt x="493" y="340"/>
                    </a:cubicBezTo>
                    <a:cubicBezTo>
                      <a:pt x="496" y="355"/>
                      <a:pt x="511" y="368"/>
                      <a:pt x="525" y="373"/>
                    </a:cubicBezTo>
                    <a:cubicBezTo>
                      <a:pt x="538" y="376"/>
                      <a:pt x="550" y="370"/>
                      <a:pt x="558" y="362"/>
                    </a:cubicBezTo>
                    <a:cubicBezTo>
                      <a:pt x="564" y="354"/>
                      <a:pt x="569" y="343"/>
                      <a:pt x="567" y="333"/>
                    </a:cubicBezTo>
                    <a:cubicBezTo>
                      <a:pt x="563" y="330"/>
                      <a:pt x="560" y="327"/>
                      <a:pt x="555" y="327"/>
                    </a:cubicBezTo>
                    <a:cubicBezTo>
                      <a:pt x="556" y="335"/>
                      <a:pt x="556" y="344"/>
                      <a:pt x="550" y="350"/>
                    </a:cubicBezTo>
                    <a:cubicBezTo>
                      <a:pt x="545" y="355"/>
                      <a:pt x="538" y="358"/>
                      <a:pt x="531" y="359"/>
                    </a:cubicBezTo>
                    <a:cubicBezTo>
                      <a:pt x="522" y="357"/>
                      <a:pt x="515" y="352"/>
                      <a:pt x="511" y="345"/>
                    </a:cubicBezTo>
                    <a:cubicBezTo>
                      <a:pt x="508" y="335"/>
                      <a:pt x="512" y="327"/>
                      <a:pt x="517" y="320"/>
                    </a:cubicBezTo>
                    <a:cubicBezTo>
                      <a:pt x="526" y="311"/>
                      <a:pt x="540" y="313"/>
                      <a:pt x="551" y="317"/>
                    </a:cubicBezTo>
                    <a:cubicBezTo>
                      <a:pt x="574" y="324"/>
                      <a:pt x="589" y="347"/>
                      <a:pt x="595" y="369"/>
                    </a:cubicBezTo>
                    <a:cubicBezTo>
                      <a:pt x="608" y="372"/>
                      <a:pt x="618" y="381"/>
                      <a:pt x="629" y="389"/>
                    </a:cubicBezTo>
                    <a:cubicBezTo>
                      <a:pt x="637" y="398"/>
                      <a:pt x="639" y="409"/>
                      <a:pt x="647" y="418"/>
                    </a:cubicBezTo>
                    <a:cubicBezTo>
                      <a:pt x="647" y="420"/>
                      <a:pt x="650" y="423"/>
                      <a:pt x="652" y="425"/>
                    </a:cubicBezTo>
                    <a:cubicBezTo>
                      <a:pt x="654" y="430"/>
                      <a:pt x="646" y="431"/>
                      <a:pt x="643" y="435"/>
                    </a:cubicBezTo>
                    <a:cubicBezTo>
                      <a:pt x="633" y="453"/>
                      <a:pt x="622" y="477"/>
                      <a:pt x="600" y="486"/>
                    </a:cubicBezTo>
                    <a:cubicBezTo>
                      <a:pt x="589" y="487"/>
                      <a:pt x="592" y="501"/>
                      <a:pt x="586" y="508"/>
                    </a:cubicBezTo>
                    <a:cubicBezTo>
                      <a:pt x="580" y="524"/>
                      <a:pt x="564" y="536"/>
                      <a:pt x="546" y="542"/>
                    </a:cubicBezTo>
                    <a:cubicBezTo>
                      <a:pt x="539" y="539"/>
                      <a:pt x="529" y="541"/>
                      <a:pt x="523" y="534"/>
                    </a:cubicBezTo>
                    <a:cubicBezTo>
                      <a:pt x="521" y="528"/>
                      <a:pt x="517" y="523"/>
                      <a:pt x="520" y="516"/>
                    </a:cubicBezTo>
                    <a:cubicBezTo>
                      <a:pt x="521" y="512"/>
                      <a:pt x="525" y="508"/>
                      <a:pt x="530" y="507"/>
                    </a:cubicBezTo>
                    <a:cubicBezTo>
                      <a:pt x="537" y="505"/>
                      <a:pt x="544" y="509"/>
                      <a:pt x="550" y="513"/>
                    </a:cubicBezTo>
                    <a:cubicBezTo>
                      <a:pt x="554" y="518"/>
                      <a:pt x="553" y="525"/>
                      <a:pt x="555" y="531"/>
                    </a:cubicBezTo>
                    <a:cubicBezTo>
                      <a:pt x="557" y="531"/>
                      <a:pt x="559" y="530"/>
                      <a:pt x="560" y="529"/>
                    </a:cubicBezTo>
                    <a:cubicBezTo>
                      <a:pt x="565" y="525"/>
                      <a:pt x="574" y="522"/>
                      <a:pt x="571" y="514"/>
                    </a:cubicBezTo>
                    <a:cubicBezTo>
                      <a:pt x="564" y="501"/>
                      <a:pt x="551" y="493"/>
                      <a:pt x="537" y="490"/>
                    </a:cubicBezTo>
                    <a:cubicBezTo>
                      <a:pt x="525" y="488"/>
                      <a:pt x="513" y="495"/>
                      <a:pt x="505" y="503"/>
                    </a:cubicBezTo>
                    <a:cubicBezTo>
                      <a:pt x="499" y="511"/>
                      <a:pt x="496" y="523"/>
                      <a:pt x="501" y="533"/>
                    </a:cubicBezTo>
                    <a:cubicBezTo>
                      <a:pt x="509" y="541"/>
                      <a:pt x="516" y="553"/>
                      <a:pt x="529" y="555"/>
                    </a:cubicBezTo>
                    <a:cubicBezTo>
                      <a:pt x="536" y="554"/>
                      <a:pt x="541" y="561"/>
                      <a:pt x="548" y="557"/>
                    </a:cubicBezTo>
                    <a:cubicBezTo>
                      <a:pt x="571" y="556"/>
                      <a:pt x="585" y="536"/>
                      <a:pt x="597" y="520"/>
                    </a:cubicBezTo>
                    <a:cubicBezTo>
                      <a:pt x="601" y="514"/>
                      <a:pt x="602" y="508"/>
                      <a:pt x="604" y="501"/>
                    </a:cubicBezTo>
                    <a:cubicBezTo>
                      <a:pt x="614" y="498"/>
                      <a:pt x="620" y="490"/>
                      <a:pt x="628" y="484"/>
                    </a:cubicBezTo>
                    <a:cubicBezTo>
                      <a:pt x="645" y="468"/>
                      <a:pt x="648" y="444"/>
                      <a:pt x="668" y="430"/>
                    </a:cubicBezTo>
                    <a:cubicBezTo>
                      <a:pt x="670" y="425"/>
                      <a:pt x="661" y="423"/>
                      <a:pt x="662" y="416"/>
                    </a:cubicBezTo>
                    <a:cubicBezTo>
                      <a:pt x="653" y="404"/>
                      <a:pt x="646" y="390"/>
                      <a:pt x="637" y="378"/>
                    </a:cubicBezTo>
                    <a:cubicBezTo>
                      <a:pt x="630" y="368"/>
                      <a:pt x="619" y="364"/>
                      <a:pt x="610" y="358"/>
                    </a:cubicBezTo>
                    <a:cubicBezTo>
                      <a:pt x="607" y="348"/>
                      <a:pt x="601" y="340"/>
                      <a:pt x="596" y="331"/>
                    </a:cubicBezTo>
                    <a:close/>
                    <a:moveTo>
                      <a:pt x="671" y="322"/>
                    </a:moveTo>
                    <a:cubicBezTo>
                      <a:pt x="668" y="316"/>
                      <a:pt x="664" y="309"/>
                      <a:pt x="659" y="305"/>
                    </a:cubicBezTo>
                    <a:cubicBezTo>
                      <a:pt x="651" y="314"/>
                      <a:pt x="662" y="324"/>
                      <a:pt x="665" y="333"/>
                    </a:cubicBezTo>
                    <a:cubicBezTo>
                      <a:pt x="666" y="341"/>
                      <a:pt x="668" y="350"/>
                      <a:pt x="662" y="357"/>
                    </a:cubicBezTo>
                    <a:cubicBezTo>
                      <a:pt x="657" y="364"/>
                      <a:pt x="651" y="355"/>
                      <a:pt x="647" y="356"/>
                    </a:cubicBezTo>
                    <a:cubicBezTo>
                      <a:pt x="644" y="360"/>
                      <a:pt x="646" y="366"/>
                      <a:pt x="647" y="370"/>
                    </a:cubicBezTo>
                    <a:cubicBezTo>
                      <a:pt x="651" y="374"/>
                      <a:pt x="655" y="378"/>
                      <a:pt x="660" y="380"/>
                    </a:cubicBezTo>
                    <a:cubicBezTo>
                      <a:pt x="663" y="380"/>
                      <a:pt x="666" y="378"/>
                      <a:pt x="669" y="376"/>
                    </a:cubicBezTo>
                    <a:cubicBezTo>
                      <a:pt x="682" y="360"/>
                      <a:pt x="677" y="340"/>
                      <a:pt x="671" y="322"/>
                    </a:cubicBezTo>
                    <a:close/>
                    <a:moveTo>
                      <a:pt x="214" y="328"/>
                    </a:moveTo>
                    <a:cubicBezTo>
                      <a:pt x="215" y="321"/>
                      <a:pt x="220" y="311"/>
                      <a:pt x="214" y="305"/>
                    </a:cubicBezTo>
                    <a:cubicBezTo>
                      <a:pt x="212" y="306"/>
                      <a:pt x="209" y="307"/>
                      <a:pt x="207" y="309"/>
                    </a:cubicBezTo>
                    <a:cubicBezTo>
                      <a:pt x="208" y="327"/>
                      <a:pt x="196" y="342"/>
                      <a:pt x="197" y="358"/>
                    </a:cubicBezTo>
                    <a:cubicBezTo>
                      <a:pt x="200" y="366"/>
                      <a:pt x="204" y="376"/>
                      <a:pt x="213" y="378"/>
                    </a:cubicBezTo>
                    <a:cubicBezTo>
                      <a:pt x="216" y="379"/>
                      <a:pt x="220" y="378"/>
                      <a:pt x="223" y="376"/>
                    </a:cubicBezTo>
                    <a:cubicBezTo>
                      <a:pt x="227" y="372"/>
                      <a:pt x="228" y="365"/>
                      <a:pt x="226" y="359"/>
                    </a:cubicBezTo>
                    <a:cubicBezTo>
                      <a:pt x="224" y="358"/>
                      <a:pt x="222" y="359"/>
                      <a:pt x="220" y="360"/>
                    </a:cubicBezTo>
                    <a:cubicBezTo>
                      <a:pt x="217" y="360"/>
                      <a:pt x="213" y="359"/>
                      <a:pt x="211" y="356"/>
                    </a:cubicBezTo>
                    <a:cubicBezTo>
                      <a:pt x="205" y="348"/>
                      <a:pt x="209" y="336"/>
                      <a:pt x="214" y="328"/>
                    </a:cubicBezTo>
                    <a:close/>
                    <a:moveTo>
                      <a:pt x="685" y="318"/>
                    </a:moveTo>
                    <a:cubicBezTo>
                      <a:pt x="683" y="316"/>
                      <a:pt x="680" y="314"/>
                      <a:pt x="678" y="315"/>
                    </a:cubicBezTo>
                    <a:cubicBezTo>
                      <a:pt x="676" y="327"/>
                      <a:pt x="685" y="338"/>
                      <a:pt x="683" y="350"/>
                    </a:cubicBezTo>
                    <a:cubicBezTo>
                      <a:pt x="687" y="365"/>
                      <a:pt x="676" y="376"/>
                      <a:pt x="675" y="390"/>
                    </a:cubicBezTo>
                    <a:cubicBezTo>
                      <a:pt x="674" y="401"/>
                      <a:pt x="675" y="413"/>
                      <a:pt x="685" y="420"/>
                    </a:cubicBezTo>
                    <a:cubicBezTo>
                      <a:pt x="690" y="423"/>
                      <a:pt x="695" y="424"/>
                      <a:pt x="701" y="422"/>
                    </a:cubicBezTo>
                    <a:cubicBezTo>
                      <a:pt x="709" y="419"/>
                      <a:pt x="716" y="413"/>
                      <a:pt x="716" y="404"/>
                    </a:cubicBezTo>
                    <a:cubicBezTo>
                      <a:pt x="708" y="408"/>
                      <a:pt x="708" y="408"/>
                      <a:pt x="708" y="408"/>
                    </a:cubicBezTo>
                    <a:cubicBezTo>
                      <a:pt x="703" y="407"/>
                      <a:pt x="698" y="407"/>
                      <a:pt x="695" y="404"/>
                    </a:cubicBezTo>
                    <a:cubicBezTo>
                      <a:pt x="685" y="394"/>
                      <a:pt x="692" y="379"/>
                      <a:pt x="695" y="368"/>
                    </a:cubicBezTo>
                    <a:cubicBezTo>
                      <a:pt x="699" y="355"/>
                      <a:pt x="697" y="343"/>
                      <a:pt x="692" y="330"/>
                    </a:cubicBezTo>
                    <a:cubicBezTo>
                      <a:pt x="690" y="326"/>
                      <a:pt x="683" y="323"/>
                      <a:pt x="685" y="318"/>
                    </a:cubicBezTo>
                    <a:close/>
                    <a:moveTo>
                      <a:pt x="201" y="315"/>
                    </a:moveTo>
                    <a:cubicBezTo>
                      <a:pt x="201" y="314"/>
                      <a:pt x="200" y="313"/>
                      <a:pt x="199" y="313"/>
                    </a:cubicBezTo>
                    <a:cubicBezTo>
                      <a:pt x="196" y="314"/>
                      <a:pt x="194" y="315"/>
                      <a:pt x="194" y="318"/>
                    </a:cubicBezTo>
                    <a:cubicBezTo>
                      <a:pt x="186" y="324"/>
                      <a:pt x="184" y="334"/>
                      <a:pt x="182" y="344"/>
                    </a:cubicBezTo>
                    <a:cubicBezTo>
                      <a:pt x="177" y="362"/>
                      <a:pt x="193" y="379"/>
                      <a:pt x="184" y="397"/>
                    </a:cubicBezTo>
                    <a:cubicBezTo>
                      <a:pt x="180" y="404"/>
                      <a:pt x="173" y="408"/>
                      <a:pt x="165" y="408"/>
                    </a:cubicBezTo>
                    <a:cubicBezTo>
                      <a:pt x="164" y="409"/>
                      <a:pt x="164" y="409"/>
                      <a:pt x="164" y="409"/>
                    </a:cubicBezTo>
                    <a:cubicBezTo>
                      <a:pt x="167" y="414"/>
                      <a:pt x="171" y="416"/>
                      <a:pt x="175" y="418"/>
                    </a:cubicBezTo>
                    <a:cubicBezTo>
                      <a:pt x="183" y="417"/>
                      <a:pt x="188" y="414"/>
                      <a:pt x="192" y="409"/>
                    </a:cubicBezTo>
                    <a:cubicBezTo>
                      <a:pt x="202" y="396"/>
                      <a:pt x="198" y="378"/>
                      <a:pt x="193" y="365"/>
                    </a:cubicBezTo>
                    <a:cubicBezTo>
                      <a:pt x="189" y="348"/>
                      <a:pt x="198" y="331"/>
                      <a:pt x="201" y="315"/>
                    </a:cubicBezTo>
                    <a:close/>
                    <a:moveTo>
                      <a:pt x="705" y="328"/>
                    </a:moveTo>
                    <a:cubicBezTo>
                      <a:pt x="703" y="325"/>
                      <a:pt x="699" y="316"/>
                      <a:pt x="694" y="321"/>
                    </a:cubicBezTo>
                    <a:cubicBezTo>
                      <a:pt x="699" y="331"/>
                      <a:pt x="703" y="342"/>
                      <a:pt x="703" y="353"/>
                    </a:cubicBezTo>
                    <a:cubicBezTo>
                      <a:pt x="705" y="369"/>
                      <a:pt x="688" y="385"/>
                      <a:pt x="701" y="401"/>
                    </a:cubicBezTo>
                    <a:cubicBezTo>
                      <a:pt x="703" y="403"/>
                      <a:pt x="709" y="403"/>
                      <a:pt x="710" y="399"/>
                    </a:cubicBezTo>
                    <a:cubicBezTo>
                      <a:pt x="710" y="397"/>
                      <a:pt x="708" y="397"/>
                      <a:pt x="706" y="395"/>
                    </a:cubicBezTo>
                    <a:cubicBezTo>
                      <a:pt x="700" y="389"/>
                      <a:pt x="704" y="379"/>
                      <a:pt x="706" y="371"/>
                    </a:cubicBezTo>
                    <a:cubicBezTo>
                      <a:pt x="709" y="357"/>
                      <a:pt x="712" y="342"/>
                      <a:pt x="705" y="328"/>
                    </a:cubicBezTo>
                    <a:close/>
                    <a:moveTo>
                      <a:pt x="359" y="325"/>
                    </a:moveTo>
                    <a:cubicBezTo>
                      <a:pt x="353" y="320"/>
                      <a:pt x="353" y="320"/>
                      <a:pt x="353" y="320"/>
                    </a:cubicBezTo>
                    <a:cubicBezTo>
                      <a:pt x="345" y="318"/>
                      <a:pt x="337" y="314"/>
                      <a:pt x="329" y="318"/>
                    </a:cubicBezTo>
                    <a:cubicBezTo>
                      <a:pt x="329" y="325"/>
                      <a:pt x="326" y="336"/>
                      <a:pt x="332" y="342"/>
                    </a:cubicBezTo>
                    <a:cubicBezTo>
                      <a:pt x="335" y="347"/>
                      <a:pt x="341" y="352"/>
                      <a:pt x="347" y="350"/>
                    </a:cubicBezTo>
                    <a:cubicBezTo>
                      <a:pt x="352" y="349"/>
                      <a:pt x="357" y="347"/>
                      <a:pt x="359" y="342"/>
                    </a:cubicBezTo>
                    <a:cubicBezTo>
                      <a:pt x="362" y="337"/>
                      <a:pt x="362" y="329"/>
                      <a:pt x="359" y="325"/>
                    </a:cubicBezTo>
                    <a:close/>
                    <a:moveTo>
                      <a:pt x="546" y="324"/>
                    </a:moveTo>
                    <a:cubicBezTo>
                      <a:pt x="543" y="319"/>
                      <a:pt x="537" y="321"/>
                      <a:pt x="532" y="320"/>
                    </a:cubicBezTo>
                    <a:cubicBezTo>
                      <a:pt x="524" y="320"/>
                      <a:pt x="520" y="327"/>
                      <a:pt x="517" y="334"/>
                    </a:cubicBezTo>
                    <a:cubicBezTo>
                      <a:pt x="515" y="338"/>
                      <a:pt x="517" y="342"/>
                      <a:pt x="519" y="346"/>
                    </a:cubicBezTo>
                    <a:cubicBezTo>
                      <a:pt x="524" y="351"/>
                      <a:pt x="531" y="352"/>
                      <a:pt x="537" y="351"/>
                    </a:cubicBezTo>
                    <a:cubicBezTo>
                      <a:pt x="542" y="351"/>
                      <a:pt x="546" y="346"/>
                      <a:pt x="549" y="342"/>
                    </a:cubicBezTo>
                    <a:cubicBezTo>
                      <a:pt x="550" y="339"/>
                      <a:pt x="552" y="333"/>
                      <a:pt x="547" y="330"/>
                    </a:cubicBezTo>
                    <a:cubicBezTo>
                      <a:pt x="545" y="335"/>
                      <a:pt x="547" y="340"/>
                      <a:pt x="544" y="344"/>
                    </a:cubicBezTo>
                    <a:cubicBezTo>
                      <a:pt x="541" y="347"/>
                      <a:pt x="537" y="349"/>
                      <a:pt x="532" y="349"/>
                    </a:cubicBezTo>
                    <a:cubicBezTo>
                      <a:pt x="528" y="348"/>
                      <a:pt x="524" y="347"/>
                      <a:pt x="522" y="343"/>
                    </a:cubicBezTo>
                    <a:cubicBezTo>
                      <a:pt x="522" y="340"/>
                      <a:pt x="521" y="337"/>
                      <a:pt x="521" y="333"/>
                    </a:cubicBezTo>
                    <a:cubicBezTo>
                      <a:pt x="523" y="330"/>
                      <a:pt x="526" y="326"/>
                      <a:pt x="530" y="325"/>
                    </a:cubicBezTo>
                    <a:cubicBezTo>
                      <a:pt x="535" y="321"/>
                      <a:pt x="542" y="325"/>
                      <a:pt x="546" y="327"/>
                    </a:cubicBezTo>
                    <a:cubicBezTo>
                      <a:pt x="546" y="324"/>
                      <a:pt x="546" y="324"/>
                      <a:pt x="546" y="324"/>
                    </a:cubicBezTo>
                    <a:close/>
                    <a:moveTo>
                      <a:pt x="359" y="331"/>
                    </a:moveTo>
                    <a:cubicBezTo>
                      <a:pt x="355" y="323"/>
                      <a:pt x="346" y="321"/>
                      <a:pt x="339" y="320"/>
                    </a:cubicBezTo>
                    <a:cubicBezTo>
                      <a:pt x="333" y="318"/>
                      <a:pt x="333" y="324"/>
                      <a:pt x="333" y="327"/>
                    </a:cubicBezTo>
                    <a:cubicBezTo>
                      <a:pt x="334" y="333"/>
                      <a:pt x="333" y="343"/>
                      <a:pt x="341" y="345"/>
                    </a:cubicBezTo>
                    <a:cubicBezTo>
                      <a:pt x="345" y="347"/>
                      <a:pt x="352" y="349"/>
                      <a:pt x="355" y="344"/>
                    </a:cubicBezTo>
                    <a:cubicBezTo>
                      <a:pt x="358" y="340"/>
                      <a:pt x="359" y="336"/>
                      <a:pt x="359" y="331"/>
                    </a:cubicBezTo>
                    <a:close/>
                    <a:moveTo>
                      <a:pt x="184" y="318"/>
                    </a:moveTo>
                    <a:cubicBezTo>
                      <a:pt x="178" y="323"/>
                      <a:pt x="178" y="332"/>
                      <a:pt x="174" y="339"/>
                    </a:cubicBezTo>
                    <a:cubicBezTo>
                      <a:pt x="173" y="352"/>
                      <a:pt x="167" y="368"/>
                      <a:pt x="171" y="381"/>
                    </a:cubicBezTo>
                    <a:cubicBezTo>
                      <a:pt x="173" y="389"/>
                      <a:pt x="169" y="395"/>
                      <a:pt x="168" y="401"/>
                    </a:cubicBezTo>
                    <a:cubicBezTo>
                      <a:pt x="172" y="402"/>
                      <a:pt x="173" y="400"/>
                      <a:pt x="176" y="398"/>
                    </a:cubicBezTo>
                    <a:cubicBezTo>
                      <a:pt x="180" y="394"/>
                      <a:pt x="180" y="388"/>
                      <a:pt x="180" y="381"/>
                    </a:cubicBezTo>
                    <a:cubicBezTo>
                      <a:pt x="173" y="361"/>
                      <a:pt x="174" y="337"/>
                      <a:pt x="184" y="318"/>
                    </a:cubicBezTo>
                    <a:close/>
                    <a:moveTo>
                      <a:pt x="660" y="351"/>
                    </a:moveTo>
                    <a:cubicBezTo>
                      <a:pt x="662" y="342"/>
                      <a:pt x="659" y="331"/>
                      <a:pt x="653" y="324"/>
                    </a:cubicBezTo>
                    <a:cubicBezTo>
                      <a:pt x="657" y="338"/>
                      <a:pt x="657" y="338"/>
                      <a:pt x="657" y="338"/>
                    </a:cubicBezTo>
                    <a:cubicBezTo>
                      <a:pt x="657" y="343"/>
                      <a:pt x="652" y="347"/>
                      <a:pt x="656" y="351"/>
                    </a:cubicBezTo>
                    <a:cubicBezTo>
                      <a:pt x="657" y="352"/>
                      <a:pt x="658" y="351"/>
                      <a:pt x="660" y="351"/>
                    </a:cubicBezTo>
                    <a:close/>
                    <a:moveTo>
                      <a:pt x="222" y="348"/>
                    </a:moveTo>
                    <a:cubicBezTo>
                      <a:pt x="219" y="344"/>
                      <a:pt x="221" y="337"/>
                      <a:pt x="219" y="333"/>
                    </a:cubicBezTo>
                    <a:cubicBezTo>
                      <a:pt x="217" y="338"/>
                      <a:pt x="214" y="342"/>
                      <a:pt x="214" y="347"/>
                    </a:cubicBezTo>
                    <a:cubicBezTo>
                      <a:pt x="214" y="349"/>
                      <a:pt x="215" y="354"/>
                      <a:pt x="218" y="353"/>
                    </a:cubicBezTo>
                    <a:cubicBezTo>
                      <a:pt x="221" y="352"/>
                      <a:pt x="222" y="351"/>
                      <a:pt x="222" y="348"/>
                    </a:cubicBezTo>
                    <a:close/>
                    <a:moveTo>
                      <a:pt x="58" y="335"/>
                    </a:moveTo>
                    <a:cubicBezTo>
                      <a:pt x="59" y="335"/>
                      <a:pt x="58" y="334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6"/>
                      <a:pt x="58" y="336"/>
                      <a:pt x="58" y="335"/>
                    </a:cubicBezTo>
                    <a:close/>
                    <a:moveTo>
                      <a:pt x="319" y="376"/>
                    </a:moveTo>
                    <a:cubicBezTo>
                      <a:pt x="307" y="366"/>
                      <a:pt x="302" y="351"/>
                      <a:pt x="300" y="337"/>
                    </a:cubicBezTo>
                    <a:cubicBezTo>
                      <a:pt x="290" y="349"/>
                      <a:pt x="282" y="363"/>
                      <a:pt x="278" y="378"/>
                    </a:cubicBezTo>
                    <a:cubicBezTo>
                      <a:pt x="271" y="379"/>
                      <a:pt x="264" y="381"/>
                      <a:pt x="258" y="385"/>
                    </a:cubicBezTo>
                    <a:cubicBezTo>
                      <a:pt x="240" y="393"/>
                      <a:pt x="239" y="414"/>
                      <a:pt x="230" y="428"/>
                    </a:cubicBezTo>
                    <a:cubicBezTo>
                      <a:pt x="241" y="444"/>
                      <a:pt x="247" y="462"/>
                      <a:pt x="265" y="472"/>
                    </a:cubicBezTo>
                    <a:cubicBezTo>
                      <a:pt x="270" y="475"/>
                      <a:pt x="277" y="475"/>
                      <a:pt x="281" y="479"/>
                    </a:cubicBezTo>
                    <a:cubicBezTo>
                      <a:pt x="283" y="494"/>
                      <a:pt x="292" y="506"/>
                      <a:pt x="304" y="516"/>
                    </a:cubicBezTo>
                    <a:cubicBezTo>
                      <a:pt x="307" y="509"/>
                      <a:pt x="309" y="500"/>
                      <a:pt x="313" y="493"/>
                    </a:cubicBezTo>
                    <a:cubicBezTo>
                      <a:pt x="315" y="489"/>
                      <a:pt x="321" y="487"/>
                      <a:pt x="321" y="483"/>
                    </a:cubicBezTo>
                    <a:cubicBezTo>
                      <a:pt x="311" y="482"/>
                      <a:pt x="304" y="477"/>
                      <a:pt x="300" y="469"/>
                    </a:cubicBezTo>
                    <a:cubicBezTo>
                      <a:pt x="294" y="466"/>
                      <a:pt x="286" y="467"/>
                      <a:pt x="282" y="462"/>
                    </a:cubicBezTo>
                    <a:cubicBezTo>
                      <a:pt x="267" y="450"/>
                      <a:pt x="264" y="431"/>
                      <a:pt x="269" y="413"/>
                    </a:cubicBezTo>
                    <a:cubicBezTo>
                      <a:pt x="272" y="401"/>
                      <a:pt x="284" y="394"/>
                      <a:pt x="295" y="390"/>
                    </a:cubicBezTo>
                    <a:cubicBezTo>
                      <a:pt x="303" y="384"/>
                      <a:pt x="310" y="377"/>
                      <a:pt x="319" y="376"/>
                    </a:cubicBezTo>
                    <a:close/>
                    <a:moveTo>
                      <a:pt x="304" y="367"/>
                    </a:moveTo>
                    <a:cubicBezTo>
                      <a:pt x="301" y="362"/>
                      <a:pt x="301" y="354"/>
                      <a:pt x="295" y="352"/>
                    </a:cubicBezTo>
                    <a:cubicBezTo>
                      <a:pt x="287" y="357"/>
                      <a:pt x="287" y="368"/>
                      <a:pt x="282" y="376"/>
                    </a:cubicBezTo>
                    <a:cubicBezTo>
                      <a:pt x="282" y="385"/>
                      <a:pt x="271" y="380"/>
                      <a:pt x="267" y="385"/>
                    </a:cubicBezTo>
                    <a:cubicBezTo>
                      <a:pt x="250" y="391"/>
                      <a:pt x="243" y="409"/>
                      <a:pt x="237" y="424"/>
                    </a:cubicBezTo>
                    <a:cubicBezTo>
                      <a:pt x="236" y="431"/>
                      <a:pt x="240" y="437"/>
                      <a:pt x="243" y="443"/>
                    </a:cubicBezTo>
                    <a:cubicBezTo>
                      <a:pt x="256" y="458"/>
                      <a:pt x="256" y="458"/>
                      <a:pt x="256" y="458"/>
                    </a:cubicBezTo>
                    <a:cubicBezTo>
                      <a:pt x="263" y="466"/>
                      <a:pt x="274" y="471"/>
                      <a:pt x="284" y="475"/>
                    </a:cubicBezTo>
                    <a:cubicBezTo>
                      <a:pt x="289" y="484"/>
                      <a:pt x="294" y="494"/>
                      <a:pt x="300" y="503"/>
                    </a:cubicBezTo>
                    <a:cubicBezTo>
                      <a:pt x="306" y="504"/>
                      <a:pt x="305" y="494"/>
                      <a:pt x="310" y="491"/>
                    </a:cubicBezTo>
                    <a:cubicBezTo>
                      <a:pt x="311" y="489"/>
                      <a:pt x="313" y="486"/>
                      <a:pt x="311" y="484"/>
                    </a:cubicBezTo>
                    <a:cubicBezTo>
                      <a:pt x="304" y="482"/>
                      <a:pt x="299" y="478"/>
                      <a:pt x="296" y="472"/>
                    </a:cubicBezTo>
                    <a:cubicBezTo>
                      <a:pt x="290" y="468"/>
                      <a:pt x="282" y="468"/>
                      <a:pt x="277" y="463"/>
                    </a:cubicBezTo>
                    <a:cubicBezTo>
                      <a:pt x="268" y="458"/>
                      <a:pt x="267" y="449"/>
                      <a:pt x="263" y="441"/>
                    </a:cubicBezTo>
                    <a:cubicBezTo>
                      <a:pt x="262" y="435"/>
                      <a:pt x="265" y="429"/>
                      <a:pt x="262" y="424"/>
                    </a:cubicBezTo>
                    <a:cubicBezTo>
                      <a:pt x="260" y="409"/>
                      <a:pt x="273" y="398"/>
                      <a:pt x="284" y="391"/>
                    </a:cubicBezTo>
                    <a:cubicBezTo>
                      <a:pt x="292" y="390"/>
                      <a:pt x="295" y="382"/>
                      <a:pt x="302" y="379"/>
                    </a:cubicBezTo>
                    <a:cubicBezTo>
                      <a:pt x="310" y="377"/>
                      <a:pt x="310" y="377"/>
                      <a:pt x="310" y="377"/>
                    </a:cubicBezTo>
                    <a:cubicBezTo>
                      <a:pt x="310" y="373"/>
                      <a:pt x="307" y="370"/>
                      <a:pt x="304" y="367"/>
                    </a:cubicBezTo>
                    <a:close/>
                    <a:moveTo>
                      <a:pt x="574" y="402"/>
                    </a:moveTo>
                    <a:cubicBezTo>
                      <a:pt x="568" y="397"/>
                      <a:pt x="564" y="389"/>
                      <a:pt x="557" y="385"/>
                    </a:cubicBezTo>
                    <a:cubicBezTo>
                      <a:pt x="552" y="383"/>
                      <a:pt x="547" y="385"/>
                      <a:pt x="542" y="385"/>
                    </a:cubicBezTo>
                    <a:cubicBezTo>
                      <a:pt x="537" y="387"/>
                      <a:pt x="533" y="392"/>
                      <a:pt x="533" y="397"/>
                    </a:cubicBezTo>
                    <a:cubicBezTo>
                      <a:pt x="533" y="402"/>
                      <a:pt x="535" y="406"/>
                      <a:pt x="538" y="408"/>
                    </a:cubicBezTo>
                    <a:cubicBezTo>
                      <a:pt x="545" y="411"/>
                      <a:pt x="550" y="406"/>
                      <a:pt x="554" y="401"/>
                    </a:cubicBezTo>
                    <a:cubicBezTo>
                      <a:pt x="562" y="400"/>
                      <a:pt x="566" y="408"/>
                      <a:pt x="569" y="413"/>
                    </a:cubicBezTo>
                    <a:cubicBezTo>
                      <a:pt x="577" y="412"/>
                      <a:pt x="587" y="412"/>
                      <a:pt x="591" y="419"/>
                    </a:cubicBezTo>
                    <a:cubicBezTo>
                      <a:pt x="594" y="425"/>
                      <a:pt x="594" y="432"/>
                      <a:pt x="591" y="438"/>
                    </a:cubicBezTo>
                    <a:cubicBezTo>
                      <a:pt x="587" y="442"/>
                      <a:pt x="583" y="446"/>
                      <a:pt x="577" y="446"/>
                    </a:cubicBezTo>
                    <a:cubicBezTo>
                      <a:pt x="568" y="448"/>
                      <a:pt x="563" y="458"/>
                      <a:pt x="552" y="456"/>
                    </a:cubicBezTo>
                    <a:cubicBezTo>
                      <a:pt x="544" y="453"/>
                      <a:pt x="554" y="447"/>
                      <a:pt x="548" y="443"/>
                    </a:cubicBezTo>
                    <a:cubicBezTo>
                      <a:pt x="545" y="442"/>
                      <a:pt x="540" y="442"/>
                      <a:pt x="538" y="445"/>
                    </a:cubicBezTo>
                    <a:cubicBezTo>
                      <a:pt x="533" y="450"/>
                      <a:pt x="535" y="460"/>
                      <a:pt x="537" y="466"/>
                    </a:cubicBezTo>
                    <a:cubicBezTo>
                      <a:pt x="543" y="473"/>
                      <a:pt x="551" y="476"/>
                      <a:pt x="560" y="474"/>
                    </a:cubicBezTo>
                    <a:cubicBezTo>
                      <a:pt x="568" y="471"/>
                      <a:pt x="573" y="463"/>
                      <a:pt x="576" y="456"/>
                    </a:cubicBezTo>
                    <a:cubicBezTo>
                      <a:pt x="585" y="456"/>
                      <a:pt x="592" y="453"/>
                      <a:pt x="599" y="448"/>
                    </a:cubicBezTo>
                    <a:cubicBezTo>
                      <a:pt x="606" y="439"/>
                      <a:pt x="605" y="428"/>
                      <a:pt x="601" y="418"/>
                    </a:cubicBezTo>
                    <a:cubicBezTo>
                      <a:pt x="596" y="407"/>
                      <a:pt x="585" y="402"/>
                      <a:pt x="574" y="402"/>
                    </a:cubicBezTo>
                    <a:close/>
                    <a:moveTo>
                      <a:pt x="336" y="386"/>
                    </a:moveTo>
                    <a:cubicBezTo>
                      <a:pt x="331" y="382"/>
                      <a:pt x="322" y="383"/>
                      <a:pt x="316" y="382"/>
                    </a:cubicBezTo>
                    <a:cubicBezTo>
                      <a:pt x="310" y="385"/>
                      <a:pt x="302" y="387"/>
                      <a:pt x="299" y="394"/>
                    </a:cubicBezTo>
                    <a:cubicBezTo>
                      <a:pt x="290" y="396"/>
                      <a:pt x="283" y="400"/>
                      <a:pt x="278" y="408"/>
                    </a:cubicBezTo>
                    <a:cubicBezTo>
                      <a:pt x="272" y="417"/>
                      <a:pt x="271" y="429"/>
                      <a:pt x="274" y="440"/>
                    </a:cubicBezTo>
                    <a:cubicBezTo>
                      <a:pt x="278" y="453"/>
                      <a:pt x="291" y="462"/>
                      <a:pt x="305" y="464"/>
                    </a:cubicBezTo>
                    <a:cubicBezTo>
                      <a:pt x="308" y="469"/>
                      <a:pt x="311" y="477"/>
                      <a:pt x="318" y="477"/>
                    </a:cubicBezTo>
                    <a:cubicBezTo>
                      <a:pt x="325" y="478"/>
                      <a:pt x="334" y="478"/>
                      <a:pt x="340" y="472"/>
                    </a:cubicBezTo>
                    <a:cubicBezTo>
                      <a:pt x="342" y="468"/>
                      <a:pt x="344" y="462"/>
                      <a:pt x="343" y="457"/>
                    </a:cubicBezTo>
                    <a:cubicBezTo>
                      <a:pt x="341" y="453"/>
                      <a:pt x="339" y="449"/>
                      <a:pt x="334" y="449"/>
                    </a:cubicBezTo>
                    <a:cubicBezTo>
                      <a:pt x="330" y="451"/>
                      <a:pt x="329" y="456"/>
                      <a:pt x="330" y="460"/>
                    </a:cubicBezTo>
                    <a:cubicBezTo>
                      <a:pt x="329" y="465"/>
                      <a:pt x="323" y="461"/>
                      <a:pt x="320" y="463"/>
                    </a:cubicBezTo>
                    <a:cubicBezTo>
                      <a:pt x="317" y="463"/>
                      <a:pt x="316" y="460"/>
                      <a:pt x="314" y="457"/>
                    </a:cubicBezTo>
                    <a:cubicBezTo>
                      <a:pt x="313" y="456"/>
                      <a:pt x="315" y="454"/>
                      <a:pt x="312" y="453"/>
                    </a:cubicBezTo>
                    <a:cubicBezTo>
                      <a:pt x="304" y="453"/>
                      <a:pt x="296" y="451"/>
                      <a:pt x="291" y="443"/>
                    </a:cubicBezTo>
                    <a:cubicBezTo>
                      <a:pt x="286" y="437"/>
                      <a:pt x="282" y="430"/>
                      <a:pt x="285" y="422"/>
                    </a:cubicBezTo>
                    <a:cubicBezTo>
                      <a:pt x="289" y="415"/>
                      <a:pt x="296" y="408"/>
                      <a:pt x="305" y="409"/>
                    </a:cubicBezTo>
                    <a:cubicBezTo>
                      <a:pt x="309" y="405"/>
                      <a:pt x="313" y="401"/>
                      <a:pt x="319" y="399"/>
                    </a:cubicBezTo>
                    <a:cubicBezTo>
                      <a:pt x="326" y="399"/>
                      <a:pt x="329" y="404"/>
                      <a:pt x="332" y="409"/>
                    </a:cubicBezTo>
                    <a:cubicBezTo>
                      <a:pt x="335" y="410"/>
                      <a:pt x="339" y="408"/>
                      <a:pt x="341" y="405"/>
                    </a:cubicBezTo>
                    <a:cubicBezTo>
                      <a:pt x="344" y="399"/>
                      <a:pt x="341" y="391"/>
                      <a:pt x="336" y="386"/>
                    </a:cubicBezTo>
                    <a:close/>
                    <a:moveTo>
                      <a:pt x="456" y="420"/>
                    </a:moveTo>
                    <a:cubicBezTo>
                      <a:pt x="455" y="417"/>
                      <a:pt x="452" y="414"/>
                      <a:pt x="448" y="413"/>
                    </a:cubicBezTo>
                    <a:cubicBezTo>
                      <a:pt x="439" y="409"/>
                      <a:pt x="431" y="415"/>
                      <a:pt x="425" y="421"/>
                    </a:cubicBezTo>
                    <a:cubicBezTo>
                      <a:pt x="424" y="425"/>
                      <a:pt x="424" y="431"/>
                      <a:pt x="425" y="434"/>
                    </a:cubicBezTo>
                    <a:cubicBezTo>
                      <a:pt x="426" y="441"/>
                      <a:pt x="434" y="442"/>
                      <a:pt x="440" y="443"/>
                    </a:cubicBezTo>
                    <a:cubicBezTo>
                      <a:pt x="445" y="444"/>
                      <a:pt x="451" y="444"/>
                      <a:pt x="452" y="438"/>
                    </a:cubicBezTo>
                    <a:cubicBezTo>
                      <a:pt x="459" y="434"/>
                      <a:pt x="457" y="426"/>
                      <a:pt x="456" y="420"/>
                    </a:cubicBezTo>
                    <a:close/>
                    <a:moveTo>
                      <a:pt x="448" y="420"/>
                    </a:moveTo>
                    <a:cubicBezTo>
                      <a:pt x="451" y="422"/>
                      <a:pt x="451" y="428"/>
                      <a:pt x="451" y="431"/>
                    </a:cubicBezTo>
                    <a:cubicBezTo>
                      <a:pt x="448" y="435"/>
                      <a:pt x="445" y="438"/>
                      <a:pt x="441" y="439"/>
                    </a:cubicBezTo>
                    <a:cubicBezTo>
                      <a:pt x="437" y="439"/>
                      <a:pt x="433" y="436"/>
                      <a:pt x="431" y="433"/>
                    </a:cubicBezTo>
                    <a:cubicBezTo>
                      <a:pt x="430" y="429"/>
                      <a:pt x="431" y="425"/>
                      <a:pt x="433" y="422"/>
                    </a:cubicBezTo>
                    <a:cubicBezTo>
                      <a:pt x="437" y="418"/>
                      <a:pt x="444" y="418"/>
                      <a:pt x="448" y="420"/>
                    </a:cubicBezTo>
                    <a:close/>
                    <a:moveTo>
                      <a:pt x="712" y="440"/>
                    </a:moveTo>
                    <a:cubicBezTo>
                      <a:pt x="712" y="441"/>
                      <a:pt x="712" y="441"/>
                      <a:pt x="712" y="441"/>
                    </a:cubicBezTo>
                    <a:cubicBezTo>
                      <a:pt x="702" y="440"/>
                      <a:pt x="691" y="443"/>
                      <a:pt x="685" y="454"/>
                    </a:cubicBezTo>
                    <a:cubicBezTo>
                      <a:pt x="681" y="463"/>
                      <a:pt x="687" y="472"/>
                      <a:pt x="689" y="480"/>
                    </a:cubicBezTo>
                    <a:cubicBezTo>
                      <a:pt x="691" y="497"/>
                      <a:pt x="699" y="516"/>
                      <a:pt x="689" y="532"/>
                    </a:cubicBezTo>
                    <a:cubicBezTo>
                      <a:pt x="687" y="536"/>
                      <a:pt x="682" y="539"/>
                      <a:pt x="678" y="539"/>
                    </a:cubicBezTo>
                    <a:cubicBezTo>
                      <a:pt x="679" y="523"/>
                      <a:pt x="689" y="504"/>
                      <a:pt x="678" y="488"/>
                    </a:cubicBezTo>
                    <a:cubicBezTo>
                      <a:pt x="669" y="480"/>
                      <a:pt x="673" y="467"/>
                      <a:pt x="672" y="457"/>
                    </a:cubicBezTo>
                    <a:cubicBezTo>
                      <a:pt x="673" y="446"/>
                      <a:pt x="681" y="435"/>
                      <a:pt x="692" y="431"/>
                    </a:cubicBezTo>
                    <a:cubicBezTo>
                      <a:pt x="697" y="430"/>
                      <a:pt x="701" y="431"/>
                      <a:pt x="706" y="432"/>
                    </a:cubicBezTo>
                    <a:cubicBezTo>
                      <a:pt x="708" y="435"/>
                      <a:pt x="711" y="437"/>
                      <a:pt x="712" y="440"/>
                    </a:cubicBezTo>
                    <a:close/>
                    <a:moveTo>
                      <a:pt x="861" y="432"/>
                    </a:moveTo>
                    <a:cubicBezTo>
                      <a:pt x="867" y="439"/>
                      <a:pt x="871" y="445"/>
                      <a:pt x="870" y="453"/>
                    </a:cubicBezTo>
                    <a:cubicBezTo>
                      <a:pt x="862" y="471"/>
                      <a:pt x="854" y="493"/>
                      <a:pt x="863" y="513"/>
                    </a:cubicBezTo>
                    <a:cubicBezTo>
                      <a:pt x="872" y="531"/>
                      <a:pt x="871" y="555"/>
                      <a:pt x="860" y="572"/>
                    </a:cubicBezTo>
                    <a:cubicBezTo>
                      <a:pt x="872" y="587"/>
                      <a:pt x="872" y="608"/>
                      <a:pt x="862" y="624"/>
                    </a:cubicBezTo>
                    <a:cubicBezTo>
                      <a:pt x="856" y="631"/>
                      <a:pt x="856" y="631"/>
                      <a:pt x="856" y="631"/>
                    </a:cubicBezTo>
                    <a:cubicBezTo>
                      <a:pt x="864" y="637"/>
                      <a:pt x="870" y="647"/>
                      <a:pt x="870" y="658"/>
                    </a:cubicBezTo>
                    <a:cubicBezTo>
                      <a:pt x="870" y="676"/>
                      <a:pt x="866" y="696"/>
                      <a:pt x="850" y="706"/>
                    </a:cubicBezTo>
                    <a:cubicBezTo>
                      <a:pt x="851" y="709"/>
                      <a:pt x="855" y="709"/>
                      <a:pt x="857" y="712"/>
                    </a:cubicBezTo>
                    <a:cubicBezTo>
                      <a:pt x="871" y="725"/>
                      <a:pt x="873" y="748"/>
                      <a:pt x="865" y="764"/>
                    </a:cubicBezTo>
                    <a:cubicBezTo>
                      <a:pt x="855" y="779"/>
                      <a:pt x="855" y="779"/>
                      <a:pt x="855" y="779"/>
                    </a:cubicBezTo>
                    <a:cubicBezTo>
                      <a:pt x="858" y="790"/>
                      <a:pt x="865" y="801"/>
                      <a:pt x="860" y="813"/>
                    </a:cubicBezTo>
                    <a:cubicBezTo>
                      <a:pt x="858" y="822"/>
                      <a:pt x="850" y="827"/>
                      <a:pt x="843" y="833"/>
                    </a:cubicBezTo>
                    <a:cubicBezTo>
                      <a:pt x="830" y="839"/>
                      <a:pt x="813" y="839"/>
                      <a:pt x="802" y="829"/>
                    </a:cubicBezTo>
                    <a:cubicBezTo>
                      <a:pt x="799" y="826"/>
                      <a:pt x="799" y="826"/>
                      <a:pt x="799" y="826"/>
                    </a:cubicBezTo>
                    <a:cubicBezTo>
                      <a:pt x="784" y="839"/>
                      <a:pt x="761" y="843"/>
                      <a:pt x="743" y="836"/>
                    </a:cubicBezTo>
                    <a:cubicBezTo>
                      <a:pt x="738" y="833"/>
                      <a:pt x="732" y="829"/>
                      <a:pt x="730" y="823"/>
                    </a:cubicBezTo>
                    <a:cubicBezTo>
                      <a:pt x="725" y="823"/>
                      <a:pt x="723" y="829"/>
                      <a:pt x="719" y="831"/>
                    </a:cubicBezTo>
                    <a:cubicBezTo>
                      <a:pt x="703" y="840"/>
                      <a:pt x="681" y="843"/>
                      <a:pt x="666" y="832"/>
                    </a:cubicBezTo>
                    <a:cubicBezTo>
                      <a:pt x="665" y="831"/>
                      <a:pt x="663" y="829"/>
                      <a:pt x="661" y="830"/>
                    </a:cubicBezTo>
                    <a:cubicBezTo>
                      <a:pt x="651" y="843"/>
                      <a:pt x="636" y="847"/>
                      <a:pt x="620" y="847"/>
                    </a:cubicBezTo>
                    <a:cubicBezTo>
                      <a:pt x="608" y="848"/>
                      <a:pt x="599" y="837"/>
                      <a:pt x="586" y="838"/>
                    </a:cubicBezTo>
                    <a:cubicBezTo>
                      <a:pt x="576" y="846"/>
                      <a:pt x="562" y="850"/>
                      <a:pt x="550" y="846"/>
                    </a:cubicBezTo>
                    <a:cubicBezTo>
                      <a:pt x="543" y="847"/>
                      <a:pt x="539" y="843"/>
                      <a:pt x="534" y="842"/>
                    </a:cubicBezTo>
                    <a:cubicBezTo>
                      <a:pt x="517" y="839"/>
                      <a:pt x="497" y="836"/>
                      <a:pt x="483" y="846"/>
                    </a:cubicBezTo>
                    <a:cubicBezTo>
                      <a:pt x="475" y="852"/>
                      <a:pt x="463" y="848"/>
                      <a:pt x="454" y="845"/>
                    </a:cubicBezTo>
                    <a:cubicBezTo>
                      <a:pt x="452" y="841"/>
                      <a:pt x="452" y="841"/>
                      <a:pt x="452" y="841"/>
                    </a:cubicBezTo>
                    <a:cubicBezTo>
                      <a:pt x="454" y="838"/>
                      <a:pt x="459" y="841"/>
                      <a:pt x="462" y="838"/>
                    </a:cubicBezTo>
                    <a:cubicBezTo>
                      <a:pt x="474" y="829"/>
                      <a:pt x="470" y="812"/>
                      <a:pt x="483" y="805"/>
                    </a:cubicBezTo>
                    <a:cubicBezTo>
                      <a:pt x="502" y="793"/>
                      <a:pt x="524" y="810"/>
                      <a:pt x="544" y="801"/>
                    </a:cubicBezTo>
                    <a:cubicBezTo>
                      <a:pt x="560" y="787"/>
                      <a:pt x="581" y="774"/>
                      <a:pt x="604" y="784"/>
                    </a:cubicBezTo>
                    <a:cubicBezTo>
                      <a:pt x="607" y="776"/>
                      <a:pt x="611" y="766"/>
                      <a:pt x="621" y="761"/>
                    </a:cubicBezTo>
                    <a:cubicBezTo>
                      <a:pt x="627" y="758"/>
                      <a:pt x="633" y="755"/>
                      <a:pt x="640" y="754"/>
                    </a:cubicBezTo>
                    <a:cubicBezTo>
                      <a:pt x="642" y="746"/>
                      <a:pt x="643" y="737"/>
                      <a:pt x="651" y="732"/>
                    </a:cubicBezTo>
                    <a:cubicBezTo>
                      <a:pt x="656" y="727"/>
                      <a:pt x="662" y="723"/>
                      <a:pt x="670" y="723"/>
                    </a:cubicBezTo>
                    <a:cubicBezTo>
                      <a:pt x="674" y="723"/>
                      <a:pt x="680" y="727"/>
                      <a:pt x="682" y="720"/>
                    </a:cubicBezTo>
                    <a:cubicBezTo>
                      <a:pt x="685" y="712"/>
                      <a:pt x="693" y="706"/>
                      <a:pt x="700" y="702"/>
                    </a:cubicBezTo>
                    <a:cubicBezTo>
                      <a:pt x="703" y="690"/>
                      <a:pt x="708" y="676"/>
                      <a:pt x="721" y="673"/>
                    </a:cubicBezTo>
                    <a:cubicBezTo>
                      <a:pt x="731" y="671"/>
                      <a:pt x="743" y="673"/>
                      <a:pt x="746" y="662"/>
                    </a:cubicBezTo>
                    <a:cubicBezTo>
                      <a:pt x="746" y="644"/>
                      <a:pt x="758" y="626"/>
                      <a:pt x="775" y="619"/>
                    </a:cubicBezTo>
                    <a:cubicBezTo>
                      <a:pt x="778" y="618"/>
                      <a:pt x="781" y="619"/>
                      <a:pt x="782" y="616"/>
                    </a:cubicBezTo>
                    <a:cubicBezTo>
                      <a:pt x="779" y="607"/>
                      <a:pt x="784" y="597"/>
                      <a:pt x="790" y="590"/>
                    </a:cubicBezTo>
                    <a:cubicBezTo>
                      <a:pt x="795" y="585"/>
                      <a:pt x="801" y="583"/>
                      <a:pt x="807" y="580"/>
                    </a:cubicBezTo>
                    <a:cubicBezTo>
                      <a:pt x="808" y="579"/>
                      <a:pt x="808" y="579"/>
                      <a:pt x="808" y="579"/>
                    </a:cubicBezTo>
                    <a:cubicBezTo>
                      <a:pt x="803" y="565"/>
                      <a:pt x="804" y="549"/>
                      <a:pt x="811" y="535"/>
                    </a:cubicBezTo>
                    <a:cubicBezTo>
                      <a:pt x="816" y="525"/>
                      <a:pt x="826" y="517"/>
                      <a:pt x="825" y="504"/>
                    </a:cubicBezTo>
                    <a:cubicBezTo>
                      <a:pt x="821" y="489"/>
                      <a:pt x="824" y="472"/>
                      <a:pt x="834" y="459"/>
                    </a:cubicBezTo>
                    <a:cubicBezTo>
                      <a:pt x="839" y="446"/>
                      <a:pt x="865" y="453"/>
                      <a:pt x="857" y="434"/>
                    </a:cubicBezTo>
                    <a:cubicBezTo>
                      <a:pt x="857" y="432"/>
                      <a:pt x="860" y="432"/>
                      <a:pt x="861" y="432"/>
                    </a:cubicBezTo>
                    <a:close/>
                    <a:moveTo>
                      <a:pt x="198" y="454"/>
                    </a:moveTo>
                    <a:cubicBezTo>
                      <a:pt x="201" y="465"/>
                      <a:pt x="203" y="478"/>
                      <a:pt x="193" y="486"/>
                    </a:cubicBezTo>
                    <a:cubicBezTo>
                      <a:pt x="182" y="505"/>
                      <a:pt x="191" y="527"/>
                      <a:pt x="198" y="544"/>
                    </a:cubicBezTo>
                    <a:cubicBezTo>
                      <a:pt x="194" y="545"/>
                      <a:pt x="191" y="542"/>
                      <a:pt x="188" y="541"/>
                    </a:cubicBezTo>
                    <a:cubicBezTo>
                      <a:pt x="184" y="531"/>
                      <a:pt x="180" y="522"/>
                      <a:pt x="180" y="511"/>
                    </a:cubicBezTo>
                    <a:cubicBezTo>
                      <a:pt x="181" y="490"/>
                      <a:pt x="181" y="490"/>
                      <a:pt x="181" y="490"/>
                    </a:cubicBezTo>
                    <a:cubicBezTo>
                      <a:pt x="182" y="480"/>
                      <a:pt x="189" y="470"/>
                      <a:pt x="182" y="460"/>
                    </a:cubicBezTo>
                    <a:cubicBezTo>
                      <a:pt x="179" y="454"/>
                      <a:pt x="172" y="452"/>
                      <a:pt x="165" y="453"/>
                    </a:cubicBezTo>
                    <a:cubicBezTo>
                      <a:pt x="164" y="453"/>
                      <a:pt x="162" y="455"/>
                      <a:pt x="161" y="454"/>
                    </a:cubicBezTo>
                    <a:cubicBezTo>
                      <a:pt x="159" y="449"/>
                      <a:pt x="162" y="445"/>
                      <a:pt x="165" y="442"/>
                    </a:cubicBezTo>
                    <a:cubicBezTo>
                      <a:pt x="172" y="436"/>
                      <a:pt x="180" y="436"/>
                      <a:pt x="187" y="440"/>
                    </a:cubicBezTo>
                    <a:cubicBezTo>
                      <a:pt x="192" y="443"/>
                      <a:pt x="196" y="449"/>
                      <a:pt x="198" y="454"/>
                    </a:cubicBezTo>
                    <a:close/>
                    <a:moveTo>
                      <a:pt x="707" y="448"/>
                    </a:moveTo>
                    <a:cubicBezTo>
                      <a:pt x="702" y="451"/>
                      <a:pt x="696" y="457"/>
                      <a:pt x="697" y="465"/>
                    </a:cubicBezTo>
                    <a:cubicBezTo>
                      <a:pt x="702" y="486"/>
                      <a:pt x="708" y="508"/>
                      <a:pt x="701" y="529"/>
                    </a:cubicBezTo>
                    <a:cubicBezTo>
                      <a:pt x="700" y="531"/>
                      <a:pt x="700" y="536"/>
                      <a:pt x="696" y="536"/>
                    </a:cubicBezTo>
                    <a:cubicBezTo>
                      <a:pt x="695" y="536"/>
                      <a:pt x="695" y="534"/>
                      <a:pt x="694" y="532"/>
                    </a:cubicBezTo>
                    <a:cubicBezTo>
                      <a:pt x="704" y="515"/>
                      <a:pt x="698" y="494"/>
                      <a:pt x="694" y="475"/>
                    </a:cubicBezTo>
                    <a:cubicBezTo>
                      <a:pt x="691" y="468"/>
                      <a:pt x="688" y="457"/>
                      <a:pt x="695" y="450"/>
                    </a:cubicBezTo>
                    <a:cubicBezTo>
                      <a:pt x="699" y="448"/>
                      <a:pt x="703" y="447"/>
                      <a:pt x="707" y="448"/>
                    </a:cubicBezTo>
                    <a:close/>
                    <a:moveTo>
                      <a:pt x="25" y="452"/>
                    </a:moveTo>
                    <a:cubicBezTo>
                      <a:pt x="37" y="457"/>
                      <a:pt x="50" y="465"/>
                      <a:pt x="53" y="478"/>
                    </a:cubicBezTo>
                    <a:cubicBezTo>
                      <a:pt x="59" y="492"/>
                      <a:pt x="57" y="507"/>
                      <a:pt x="55" y="521"/>
                    </a:cubicBezTo>
                    <a:cubicBezTo>
                      <a:pt x="51" y="531"/>
                      <a:pt x="64" y="534"/>
                      <a:pt x="66" y="541"/>
                    </a:cubicBezTo>
                    <a:cubicBezTo>
                      <a:pt x="75" y="553"/>
                      <a:pt x="71" y="572"/>
                      <a:pt x="69" y="584"/>
                    </a:cubicBezTo>
                    <a:cubicBezTo>
                      <a:pt x="77" y="589"/>
                      <a:pt x="86" y="594"/>
                      <a:pt x="90" y="604"/>
                    </a:cubicBezTo>
                    <a:cubicBezTo>
                      <a:pt x="93" y="608"/>
                      <a:pt x="90" y="617"/>
                      <a:pt x="98" y="618"/>
                    </a:cubicBezTo>
                    <a:cubicBezTo>
                      <a:pt x="111" y="621"/>
                      <a:pt x="121" y="632"/>
                      <a:pt x="127" y="643"/>
                    </a:cubicBezTo>
                    <a:cubicBezTo>
                      <a:pt x="129" y="649"/>
                      <a:pt x="131" y="655"/>
                      <a:pt x="130" y="661"/>
                    </a:cubicBezTo>
                    <a:cubicBezTo>
                      <a:pt x="135" y="666"/>
                      <a:pt x="142" y="670"/>
                      <a:pt x="146" y="677"/>
                    </a:cubicBezTo>
                    <a:cubicBezTo>
                      <a:pt x="160" y="676"/>
                      <a:pt x="172" y="683"/>
                      <a:pt x="178" y="695"/>
                    </a:cubicBezTo>
                    <a:cubicBezTo>
                      <a:pt x="181" y="703"/>
                      <a:pt x="183" y="711"/>
                      <a:pt x="181" y="720"/>
                    </a:cubicBezTo>
                    <a:cubicBezTo>
                      <a:pt x="190" y="727"/>
                      <a:pt x="190" y="727"/>
                      <a:pt x="190" y="727"/>
                    </a:cubicBezTo>
                    <a:cubicBezTo>
                      <a:pt x="205" y="725"/>
                      <a:pt x="218" y="733"/>
                      <a:pt x="229" y="743"/>
                    </a:cubicBezTo>
                    <a:cubicBezTo>
                      <a:pt x="234" y="749"/>
                      <a:pt x="234" y="757"/>
                      <a:pt x="239" y="763"/>
                    </a:cubicBezTo>
                    <a:cubicBezTo>
                      <a:pt x="251" y="761"/>
                      <a:pt x="262" y="769"/>
                      <a:pt x="270" y="778"/>
                    </a:cubicBezTo>
                    <a:cubicBezTo>
                      <a:pt x="274" y="780"/>
                      <a:pt x="272" y="789"/>
                      <a:pt x="278" y="786"/>
                    </a:cubicBezTo>
                    <a:cubicBezTo>
                      <a:pt x="300" y="779"/>
                      <a:pt x="316" y="798"/>
                      <a:pt x="335" y="802"/>
                    </a:cubicBezTo>
                    <a:cubicBezTo>
                      <a:pt x="346" y="800"/>
                      <a:pt x="358" y="796"/>
                      <a:pt x="370" y="798"/>
                    </a:cubicBezTo>
                    <a:cubicBezTo>
                      <a:pt x="387" y="799"/>
                      <a:pt x="400" y="813"/>
                      <a:pt x="407" y="828"/>
                    </a:cubicBezTo>
                    <a:cubicBezTo>
                      <a:pt x="411" y="832"/>
                      <a:pt x="417" y="834"/>
                      <a:pt x="423" y="832"/>
                    </a:cubicBezTo>
                    <a:cubicBezTo>
                      <a:pt x="425" y="832"/>
                      <a:pt x="425" y="834"/>
                      <a:pt x="425" y="835"/>
                    </a:cubicBezTo>
                    <a:cubicBezTo>
                      <a:pt x="425" y="838"/>
                      <a:pt x="421" y="838"/>
                      <a:pt x="420" y="840"/>
                    </a:cubicBezTo>
                    <a:cubicBezTo>
                      <a:pt x="417" y="845"/>
                      <a:pt x="411" y="850"/>
                      <a:pt x="404" y="850"/>
                    </a:cubicBezTo>
                    <a:cubicBezTo>
                      <a:pt x="390" y="850"/>
                      <a:pt x="380" y="843"/>
                      <a:pt x="367" y="839"/>
                    </a:cubicBezTo>
                    <a:cubicBezTo>
                      <a:pt x="356" y="837"/>
                      <a:pt x="344" y="842"/>
                      <a:pt x="334" y="848"/>
                    </a:cubicBezTo>
                    <a:cubicBezTo>
                      <a:pt x="317" y="856"/>
                      <a:pt x="298" y="846"/>
                      <a:pt x="283" y="838"/>
                    </a:cubicBezTo>
                    <a:cubicBezTo>
                      <a:pt x="274" y="836"/>
                      <a:pt x="267" y="843"/>
                      <a:pt x="259" y="844"/>
                    </a:cubicBezTo>
                    <a:cubicBezTo>
                      <a:pt x="243" y="845"/>
                      <a:pt x="227" y="843"/>
                      <a:pt x="214" y="833"/>
                    </a:cubicBezTo>
                    <a:cubicBezTo>
                      <a:pt x="202" y="841"/>
                      <a:pt x="202" y="841"/>
                      <a:pt x="202" y="841"/>
                    </a:cubicBezTo>
                    <a:cubicBezTo>
                      <a:pt x="193" y="842"/>
                      <a:pt x="185" y="845"/>
                      <a:pt x="177" y="843"/>
                    </a:cubicBezTo>
                    <a:cubicBezTo>
                      <a:pt x="164" y="842"/>
                      <a:pt x="152" y="836"/>
                      <a:pt x="143" y="827"/>
                    </a:cubicBezTo>
                    <a:cubicBezTo>
                      <a:pt x="138" y="827"/>
                      <a:pt x="137" y="833"/>
                      <a:pt x="132" y="835"/>
                    </a:cubicBezTo>
                    <a:cubicBezTo>
                      <a:pt x="119" y="843"/>
                      <a:pt x="103" y="846"/>
                      <a:pt x="88" y="842"/>
                    </a:cubicBezTo>
                    <a:cubicBezTo>
                      <a:pt x="83" y="841"/>
                      <a:pt x="77" y="840"/>
                      <a:pt x="72" y="836"/>
                    </a:cubicBezTo>
                    <a:cubicBezTo>
                      <a:pt x="67" y="837"/>
                      <a:pt x="65" y="841"/>
                      <a:pt x="60" y="842"/>
                    </a:cubicBezTo>
                    <a:cubicBezTo>
                      <a:pt x="46" y="847"/>
                      <a:pt x="32" y="843"/>
                      <a:pt x="21" y="837"/>
                    </a:cubicBezTo>
                    <a:cubicBezTo>
                      <a:pt x="11" y="827"/>
                      <a:pt x="8" y="812"/>
                      <a:pt x="11" y="799"/>
                    </a:cubicBezTo>
                    <a:cubicBezTo>
                      <a:pt x="12" y="792"/>
                      <a:pt x="19" y="788"/>
                      <a:pt x="20" y="781"/>
                    </a:cubicBezTo>
                    <a:cubicBezTo>
                      <a:pt x="15" y="771"/>
                      <a:pt x="9" y="761"/>
                      <a:pt x="9" y="750"/>
                    </a:cubicBezTo>
                    <a:cubicBezTo>
                      <a:pt x="9" y="738"/>
                      <a:pt x="14" y="728"/>
                      <a:pt x="21" y="719"/>
                    </a:cubicBezTo>
                    <a:cubicBezTo>
                      <a:pt x="22" y="718"/>
                      <a:pt x="26" y="717"/>
                      <a:pt x="26" y="714"/>
                    </a:cubicBezTo>
                    <a:cubicBezTo>
                      <a:pt x="26" y="711"/>
                      <a:pt x="21" y="709"/>
                      <a:pt x="20" y="706"/>
                    </a:cubicBezTo>
                    <a:cubicBezTo>
                      <a:pt x="15" y="699"/>
                      <a:pt x="10" y="692"/>
                      <a:pt x="8" y="683"/>
                    </a:cubicBezTo>
                    <a:cubicBezTo>
                      <a:pt x="7" y="672"/>
                      <a:pt x="6" y="660"/>
                      <a:pt x="14" y="652"/>
                    </a:cubicBezTo>
                    <a:cubicBezTo>
                      <a:pt x="16" y="650"/>
                      <a:pt x="19" y="647"/>
                      <a:pt x="20" y="644"/>
                    </a:cubicBezTo>
                    <a:cubicBezTo>
                      <a:pt x="10" y="637"/>
                      <a:pt x="8" y="624"/>
                      <a:pt x="5" y="613"/>
                    </a:cubicBezTo>
                    <a:cubicBezTo>
                      <a:pt x="6" y="600"/>
                      <a:pt x="7" y="587"/>
                      <a:pt x="13" y="576"/>
                    </a:cubicBezTo>
                    <a:cubicBezTo>
                      <a:pt x="12" y="572"/>
                      <a:pt x="10" y="567"/>
                      <a:pt x="7" y="562"/>
                    </a:cubicBezTo>
                    <a:cubicBezTo>
                      <a:pt x="5" y="552"/>
                      <a:pt x="3" y="540"/>
                      <a:pt x="6" y="530"/>
                    </a:cubicBezTo>
                    <a:cubicBezTo>
                      <a:pt x="13" y="511"/>
                      <a:pt x="23" y="484"/>
                      <a:pt x="9" y="466"/>
                    </a:cubicBezTo>
                    <a:cubicBezTo>
                      <a:pt x="6" y="459"/>
                      <a:pt x="3" y="451"/>
                      <a:pt x="6" y="444"/>
                    </a:cubicBezTo>
                    <a:cubicBezTo>
                      <a:pt x="8" y="441"/>
                      <a:pt x="12" y="440"/>
                      <a:pt x="15" y="442"/>
                    </a:cubicBezTo>
                    <a:cubicBezTo>
                      <a:pt x="16" y="446"/>
                      <a:pt x="20" y="450"/>
                      <a:pt x="25" y="452"/>
                    </a:cubicBezTo>
                    <a:close/>
                    <a:moveTo>
                      <a:pt x="863" y="453"/>
                    </a:moveTo>
                    <a:cubicBezTo>
                      <a:pt x="862" y="462"/>
                      <a:pt x="855" y="471"/>
                      <a:pt x="853" y="480"/>
                    </a:cubicBezTo>
                    <a:cubicBezTo>
                      <a:pt x="851" y="495"/>
                      <a:pt x="855" y="513"/>
                      <a:pt x="862" y="526"/>
                    </a:cubicBezTo>
                    <a:cubicBezTo>
                      <a:pt x="867" y="542"/>
                      <a:pt x="862" y="559"/>
                      <a:pt x="851" y="570"/>
                    </a:cubicBezTo>
                    <a:cubicBezTo>
                      <a:pt x="850" y="574"/>
                      <a:pt x="854" y="575"/>
                      <a:pt x="855" y="577"/>
                    </a:cubicBezTo>
                    <a:cubicBezTo>
                      <a:pt x="865" y="588"/>
                      <a:pt x="865" y="607"/>
                      <a:pt x="858" y="619"/>
                    </a:cubicBezTo>
                    <a:cubicBezTo>
                      <a:pt x="855" y="624"/>
                      <a:pt x="849" y="624"/>
                      <a:pt x="847" y="629"/>
                    </a:cubicBezTo>
                    <a:cubicBezTo>
                      <a:pt x="832" y="631"/>
                      <a:pt x="813" y="637"/>
                      <a:pt x="810" y="654"/>
                    </a:cubicBezTo>
                    <a:cubicBezTo>
                      <a:pt x="809" y="664"/>
                      <a:pt x="812" y="674"/>
                      <a:pt x="821" y="680"/>
                    </a:cubicBezTo>
                    <a:cubicBezTo>
                      <a:pt x="824" y="681"/>
                      <a:pt x="827" y="679"/>
                      <a:pt x="829" y="677"/>
                    </a:cubicBezTo>
                    <a:cubicBezTo>
                      <a:pt x="830" y="675"/>
                      <a:pt x="829" y="673"/>
                      <a:pt x="828" y="671"/>
                    </a:cubicBezTo>
                    <a:cubicBezTo>
                      <a:pt x="826" y="668"/>
                      <a:pt x="823" y="671"/>
                      <a:pt x="821" y="669"/>
                    </a:cubicBezTo>
                    <a:cubicBezTo>
                      <a:pt x="817" y="666"/>
                      <a:pt x="816" y="659"/>
                      <a:pt x="817" y="655"/>
                    </a:cubicBezTo>
                    <a:cubicBezTo>
                      <a:pt x="819" y="644"/>
                      <a:pt x="830" y="639"/>
                      <a:pt x="839" y="636"/>
                    </a:cubicBezTo>
                    <a:cubicBezTo>
                      <a:pt x="848" y="635"/>
                      <a:pt x="858" y="636"/>
                      <a:pt x="861" y="645"/>
                    </a:cubicBezTo>
                    <a:cubicBezTo>
                      <a:pt x="867" y="663"/>
                      <a:pt x="864" y="683"/>
                      <a:pt x="853" y="696"/>
                    </a:cubicBezTo>
                    <a:cubicBezTo>
                      <a:pt x="846" y="708"/>
                      <a:pt x="834" y="702"/>
                      <a:pt x="825" y="707"/>
                    </a:cubicBezTo>
                    <a:cubicBezTo>
                      <a:pt x="816" y="708"/>
                      <a:pt x="809" y="716"/>
                      <a:pt x="804" y="723"/>
                    </a:cubicBezTo>
                    <a:cubicBezTo>
                      <a:pt x="799" y="734"/>
                      <a:pt x="801" y="748"/>
                      <a:pt x="807" y="757"/>
                    </a:cubicBezTo>
                    <a:cubicBezTo>
                      <a:pt x="813" y="760"/>
                      <a:pt x="819" y="764"/>
                      <a:pt x="826" y="761"/>
                    </a:cubicBezTo>
                    <a:cubicBezTo>
                      <a:pt x="829" y="760"/>
                      <a:pt x="829" y="757"/>
                      <a:pt x="830" y="754"/>
                    </a:cubicBezTo>
                    <a:cubicBezTo>
                      <a:pt x="830" y="753"/>
                      <a:pt x="829" y="751"/>
                      <a:pt x="827" y="751"/>
                    </a:cubicBezTo>
                    <a:cubicBezTo>
                      <a:pt x="822" y="751"/>
                      <a:pt x="818" y="760"/>
                      <a:pt x="813" y="753"/>
                    </a:cubicBezTo>
                    <a:cubicBezTo>
                      <a:pt x="807" y="746"/>
                      <a:pt x="807" y="736"/>
                      <a:pt x="810" y="727"/>
                    </a:cubicBezTo>
                    <a:cubicBezTo>
                      <a:pt x="816" y="717"/>
                      <a:pt x="826" y="710"/>
                      <a:pt x="837" y="709"/>
                    </a:cubicBezTo>
                    <a:cubicBezTo>
                      <a:pt x="848" y="710"/>
                      <a:pt x="857" y="716"/>
                      <a:pt x="860" y="726"/>
                    </a:cubicBezTo>
                    <a:cubicBezTo>
                      <a:pt x="867" y="740"/>
                      <a:pt x="864" y="758"/>
                      <a:pt x="855" y="770"/>
                    </a:cubicBezTo>
                    <a:cubicBezTo>
                      <a:pt x="853" y="773"/>
                      <a:pt x="847" y="775"/>
                      <a:pt x="846" y="779"/>
                    </a:cubicBezTo>
                    <a:cubicBezTo>
                      <a:pt x="853" y="785"/>
                      <a:pt x="854" y="795"/>
                      <a:pt x="856" y="802"/>
                    </a:cubicBezTo>
                    <a:cubicBezTo>
                      <a:pt x="857" y="814"/>
                      <a:pt x="850" y="825"/>
                      <a:pt x="840" y="830"/>
                    </a:cubicBezTo>
                    <a:cubicBezTo>
                      <a:pt x="827" y="835"/>
                      <a:pt x="812" y="832"/>
                      <a:pt x="803" y="823"/>
                    </a:cubicBezTo>
                    <a:cubicBezTo>
                      <a:pt x="797" y="821"/>
                      <a:pt x="797" y="821"/>
                      <a:pt x="797" y="821"/>
                    </a:cubicBezTo>
                    <a:cubicBezTo>
                      <a:pt x="788" y="833"/>
                      <a:pt x="773" y="836"/>
                      <a:pt x="758" y="835"/>
                    </a:cubicBezTo>
                    <a:cubicBezTo>
                      <a:pt x="751" y="833"/>
                      <a:pt x="744" y="832"/>
                      <a:pt x="738" y="825"/>
                    </a:cubicBezTo>
                    <a:cubicBezTo>
                      <a:pt x="731" y="815"/>
                      <a:pt x="730" y="799"/>
                      <a:pt x="736" y="787"/>
                    </a:cubicBezTo>
                    <a:cubicBezTo>
                      <a:pt x="740" y="782"/>
                      <a:pt x="746" y="777"/>
                      <a:pt x="753" y="775"/>
                    </a:cubicBezTo>
                    <a:cubicBezTo>
                      <a:pt x="760" y="775"/>
                      <a:pt x="768" y="776"/>
                      <a:pt x="772" y="783"/>
                    </a:cubicBezTo>
                    <a:cubicBezTo>
                      <a:pt x="776" y="789"/>
                      <a:pt x="765" y="792"/>
                      <a:pt x="769" y="798"/>
                    </a:cubicBezTo>
                    <a:cubicBezTo>
                      <a:pt x="771" y="800"/>
                      <a:pt x="774" y="803"/>
                      <a:pt x="776" y="800"/>
                    </a:cubicBezTo>
                    <a:cubicBezTo>
                      <a:pt x="781" y="795"/>
                      <a:pt x="779" y="788"/>
                      <a:pt x="778" y="782"/>
                    </a:cubicBezTo>
                    <a:cubicBezTo>
                      <a:pt x="774" y="772"/>
                      <a:pt x="764" y="770"/>
                      <a:pt x="754" y="770"/>
                    </a:cubicBezTo>
                    <a:cubicBezTo>
                      <a:pt x="742" y="771"/>
                      <a:pt x="731" y="782"/>
                      <a:pt x="727" y="794"/>
                    </a:cubicBezTo>
                    <a:cubicBezTo>
                      <a:pt x="727" y="801"/>
                      <a:pt x="724" y="810"/>
                      <a:pt x="727" y="817"/>
                    </a:cubicBezTo>
                    <a:cubicBezTo>
                      <a:pt x="721" y="826"/>
                      <a:pt x="712" y="833"/>
                      <a:pt x="701" y="834"/>
                    </a:cubicBezTo>
                    <a:cubicBezTo>
                      <a:pt x="688" y="834"/>
                      <a:pt x="673" y="837"/>
                      <a:pt x="666" y="824"/>
                    </a:cubicBezTo>
                    <a:cubicBezTo>
                      <a:pt x="661" y="815"/>
                      <a:pt x="665" y="803"/>
                      <a:pt x="671" y="796"/>
                    </a:cubicBezTo>
                    <a:cubicBezTo>
                      <a:pt x="675" y="792"/>
                      <a:pt x="678" y="787"/>
                      <a:pt x="685" y="789"/>
                    </a:cubicBezTo>
                    <a:cubicBezTo>
                      <a:pt x="686" y="789"/>
                      <a:pt x="688" y="791"/>
                      <a:pt x="687" y="792"/>
                    </a:cubicBezTo>
                    <a:cubicBezTo>
                      <a:pt x="687" y="794"/>
                      <a:pt x="683" y="797"/>
                      <a:pt x="687" y="799"/>
                    </a:cubicBezTo>
                    <a:cubicBezTo>
                      <a:pt x="688" y="800"/>
                      <a:pt x="689" y="800"/>
                      <a:pt x="691" y="799"/>
                    </a:cubicBezTo>
                    <a:cubicBezTo>
                      <a:pt x="693" y="796"/>
                      <a:pt x="695" y="792"/>
                      <a:pt x="693" y="789"/>
                    </a:cubicBezTo>
                    <a:cubicBezTo>
                      <a:pt x="692" y="786"/>
                      <a:pt x="689" y="785"/>
                      <a:pt x="686" y="784"/>
                    </a:cubicBezTo>
                    <a:cubicBezTo>
                      <a:pt x="675" y="783"/>
                      <a:pt x="666" y="794"/>
                      <a:pt x="661" y="802"/>
                    </a:cubicBezTo>
                    <a:cubicBezTo>
                      <a:pt x="658" y="809"/>
                      <a:pt x="657" y="817"/>
                      <a:pt x="659" y="824"/>
                    </a:cubicBezTo>
                    <a:cubicBezTo>
                      <a:pt x="650" y="839"/>
                      <a:pt x="634" y="842"/>
                      <a:pt x="618" y="843"/>
                    </a:cubicBezTo>
                    <a:cubicBezTo>
                      <a:pt x="605" y="844"/>
                      <a:pt x="596" y="832"/>
                      <a:pt x="583" y="834"/>
                    </a:cubicBezTo>
                    <a:cubicBezTo>
                      <a:pt x="573" y="841"/>
                      <a:pt x="561" y="847"/>
                      <a:pt x="549" y="843"/>
                    </a:cubicBezTo>
                    <a:cubicBezTo>
                      <a:pt x="532" y="836"/>
                      <a:pt x="512" y="831"/>
                      <a:pt x="494" y="836"/>
                    </a:cubicBezTo>
                    <a:cubicBezTo>
                      <a:pt x="485" y="839"/>
                      <a:pt x="475" y="847"/>
                      <a:pt x="465" y="843"/>
                    </a:cubicBezTo>
                    <a:cubicBezTo>
                      <a:pt x="466" y="841"/>
                      <a:pt x="469" y="839"/>
                      <a:pt x="471" y="836"/>
                    </a:cubicBezTo>
                    <a:cubicBezTo>
                      <a:pt x="480" y="827"/>
                      <a:pt x="476" y="809"/>
                      <a:pt x="492" y="806"/>
                    </a:cubicBezTo>
                    <a:cubicBezTo>
                      <a:pt x="511" y="801"/>
                      <a:pt x="532" y="815"/>
                      <a:pt x="551" y="803"/>
                    </a:cubicBezTo>
                    <a:cubicBezTo>
                      <a:pt x="562" y="794"/>
                      <a:pt x="574" y="782"/>
                      <a:pt x="590" y="786"/>
                    </a:cubicBezTo>
                    <a:cubicBezTo>
                      <a:pt x="596" y="787"/>
                      <a:pt x="601" y="787"/>
                      <a:pt x="604" y="791"/>
                    </a:cubicBezTo>
                    <a:cubicBezTo>
                      <a:pt x="604" y="798"/>
                      <a:pt x="606" y="806"/>
                      <a:pt x="614" y="809"/>
                    </a:cubicBezTo>
                    <a:cubicBezTo>
                      <a:pt x="619" y="809"/>
                      <a:pt x="625" y="811"/>
                      <a:pt x="629" y="807"/>
                    </a:cubicBezTo>
                    <a:cubicBezTo>
                      <a:pt x="631" y="805"/>
                      <a:pt x="632" y="802"/>
                      <a:pt x="632" y="798"/>
                    </a:cubicBezTo>
                    <a:cubicBezTo>
                      <a:pt x="629" y="796"/>
                      <a:pt x="626" y="795"/>
                      <a:pt x="624" y="797"/>
                    </a:cubicBezTo>
                    <a:cubicBezTo>
                      <a:pt x="621" y="799"/>
                      <a:pt x="621" y="803"/>
                      <a:pt x="618" y="804"/>
                    </a:cubicBezTo>
                    <a:cubicBezTo>
                      <a:pt x="614" y="803"/>
                      <a:pt x="611" y="799"/>
                      <a:pt x="610" y="795"/>
                    </a:cubicBezTo>
                    <a:cubicBezTo>
                      <a:pt x="610" y="785"/>
                      <a:pt x="613" y="775"/>
                      <a:pt x="621" y="768"/>
                    </a:cubicBezTo>
                    <a:cubicBezTo>
                      <a:pt x="628" y="763"/>
                      <a:pt x="639" y="762"/>
                      <a:pt x="648" y="760"/>
                    </a:cubicBezTo>
                    <a:cubicBezTo>
                      <a:pt x="649" y="759"/>
                      <a:pt x="649" y="757"/>
                      <a:pt x="649" y="755"/>
                    </a:cubicBezTo>
                    <a:cubicBezTo>
                      <a:pt x="646" y="754"/>
                      <a:pt x="647" y="750"/>
                      <a:pt x="647" y="748"/>
                    </a:cubicBezTo>
                    <a:cubicBezTo>
                      <a:pt x="648" y="740"/>
                      <a:pt x="656" y="736"/>
                      <a:pt x="661" y="731"/>
                    </a:cubicBezTo>
                    <a:cubicBezTo>
                      <a:pt x="667" y="729"/>
                      <a:pt x="676" y="728"/>
                      <a:pt x="682" y="731"/>
                    </a:cubicBezTo>
                    <a:cubicBezTo>
                      <a:pt x="687" y="731"/>
                      <a:pt x="685" y="724"/>
                      <a:pt x="687" y="721"/>
                    </a:cubicBezTo>
                    <a:cubicBezTo>
                      <a:pt x="690" y="713"/>
                      <a:pt x="700" y="711"/>
                      <a:pt x="706" y="706"/>
                    </a:cubicBezTo>
                    <a:cubicBezTo>
                      <a:pt x="713" y="706"/>
                      <a:pt x="721" y="705"/>
                      <a:pt x="728" y="709"/>
                    </a:cubicBezTo>
                    <a:cubicBezTo>
                      <a:pt x="732" y="721"/>
                      <a:pt x="747" y="730"/>
                      <a:pt x="742" y="745"/>
                    </a:cubicBezTo>
                    <a:cubicBezTo>
                      <a:pt x="740" y="752"/>
                      <a:pt x="737" y="759"/>
                      <a:pt x="730" y="762"/>
                    </a:cubicBezTo>
                    <a:cubicBezTo>
                      <a:pt x="726" y="764"/>
                      <a:pt x="720" y="765"/>
                      <a:pt x="716" y="763"/>
                    </a:cubicBezTo>
                    <a:cubicBezTo>
                      <a:pt x="713" y="758"/>
                      <a:pt x="717" y="751"/>
                      <a:pt x="711" y="748"/>
                    </a:cubicBezTo>
                    <a:cubicBezTo>
                      <a:pt x="708" y="747"/>
                      <a:pt x="706" y="749"/>
                      <a:pt x="704" y="751"/>
                    </a:cubicBezTo>
                    <a:cubicBezTo>
                      <a:pt x="702" y="756"/>
                      <a:pt x="705" y="759"/>
                      <a:pt x="706" y="763"/>
                    </a:cubicBezTo>
                    <a:cubicBezTo>
                      <a:pt x="711" y="770"/>
                      <a:pt x="719" y="771"/>
                      <a:pt x="726" y="770"/>
                    </a:cubicBezTo>
                    <a:cubicBezTo>
                      <a:pt x="736" y="767"/>
                      <a:pt x="742" y="762"/>
                      <a:pt x="748" y="754"/>
                    </a:cubicBezTo>
                    <a:cubicBezTo>
                      <a:pt x="750" y="747"/>
                      <a:pt x="752" y="738"/>
                      <a:pt x="752" y="729"/>
                    </a:cubicBezTo>
                    <a:cubicBezTo>
                      <a:pt x="754" y="725"/>
                      <a:pt x="759" y="729"/>
                      <a:pt x="762" y="729"/>
                    </a:cubicBezTo>
                    <a:cubicBezTo>
                      <a:pt x="773" y="728"/>
                      <a:pt x="783" y="727"/>
                      <a:pt x="790" y="719"/>
                    </a:cubicBezTo>
                    <a:cubicBezTo>
                      <a:pt x="799" y="712"/>
                      <a:pt x="800" y="700"/>
                      <a:pt x="798" y="689"/>
                    </a:cubicBezTo>
                    <a:cubicBezTo>
                      <a:pt x="795" y="681"/>
                      <a:pt x="787" y="678"/>
                      <a:pt x="779" y="677"/>
                    </a:cubicBezTo>
                    <a:cubicBezTo>
                      <a:pt x="772" y="678"/>
                      <a:pt x="768" y="685"/>
                      <a:pt x="766" y="691"/>
                    </a:cubicBezTo>
                    <a:cubicBezTo>
                      <a:pt x="767" y="693"/>
                      <a:pt x="768" y="695"/>
                      <a:pt x="771" y="696"/>
                    </a:cubicBezTo>
                    <a:cubicBezTo>
                      <a:pt x="774" y="698"/>
                      <a:pt x="778" y="696"/>
                      <a:pt x="778" y="692"/>
                    </a:cubicBezTo>
                    <a:cubicBezTo>
                      <a:pt x="781" y="689"/>
                      <a:pt x="775" y="684"/>
                      <a:pt x="780" y="683"/>
                    </a:cubicBezTo>
                    <a:cubicBezTo>
                      <a:pt x="785" y="683"/>
                      <a:pt x="789" y="687"/>
                      <a:pt x="792" y="692"/>
                    </a:cubicBezTo>
                    <a:cubicBezTo>
                      <a:pt x="793" y="700"/>
                      <a:pt x="793" y="709"/>
                      <a:pt x="787" y="716"/>
                    </a:cubicBezTo>
                    <a:cubicBezTo>
                      <a:pt x="778" y="725"/>
                      <a:pt x="763" y="725"/>
                      <a:pt x="752" y="721"/>
                    </a:cubicBezTo>
                    <a:cubicBezTo>
                      <a:pt x="745" y="716"/>
                      <a:pt x="736" y="709"/>
                      <a:pt x="735" y="700"/>
                    </a:cubicBezTo>
                    <a:cubicBezTo>
                      <a:pt x="734" y="693"/>
                      <a:pt x="737" y="686"/>
                      <a:pt x="738" y="679"/>
                    </a:cubicBezTo>
                    <a:cubicBezTo>
                      <a:pt x="742" y="673"/>
                      <a:pt x="746" y="669"/>
                      <a:pt x="752" y="666"/>
                    </a:cubicBezTo>
                    <a:cubicBezTo>
                      <a:pt x="751" y="649"/>
                      <a:pt x="760" y="632"/>
                      <a:pt x="776" y="624"/>
                    </a:cubicBezTo>
                    <a:cubicBezTo>
                      <a:pt x="780" y="622"/>
                      <a:pt x="786" y="623"/>
                      <a:pt x="789" y="620"/>
                    </a:cubicBezTo>
                    <a:cubicBezTo>
                      <a:pt x="783" y="610"/>
                      <a:pt x="790" y="601"/>
                      <a:pt x="796" y="594"/>
                    </a:cubicBezTo>
                    <a:cubicBezTo>
                      <a:pt x="802" y="587"/>
                      <a:pt x="813" y="584"/>
                      <a:pt x="822" y="588"/>
                    </a:cubicBezTo>
                    <a:cubicBezTo>
                      <a:pt x="826" y="591"/>
                      <a:pt x="827" y="595"/>
                      <a:pt x="828" y="600"/>
                    </a:cubicBezTo>
                    <a:cubicBezTo>
                      <a:pt x="827" y="604"/>
                      <a:pt x="827" y="607"/>
                      <a:pt x="824" y="609"/>
                    </a:cubicBezTo>
                    <a:cubicBezTo>
                      <a:pt x="821" y="610"/>
                      <a:pt x="821" y="604"/>
                      <a:pt x="817" y="605"/>
                    </a:cubicBezTo>
                    <a:cubicBezTo>
                      <a:pt x="815" y="606"/>
                      <a:pt x="810" y="606"/>
                      <a:pt x="810" y="609"/>
                    </a:cubicBezTo>
                    <a:cubicBezTo>
                      <a:pt x="809" y="613"/>
                      <a:pt x="811" y="616"/>
                      <a:pt x="812" y="618"/>
                    </a:cubicBezTo>
                    <a:cubicBezTo>
                      <a:pt x="815" y="620"/>
                      <a:pt x="820" y="621"/>
                      <a:pt x="824" y="619"/>
                    </a:cubicBezTo>
                    <a:cubicBezTo>
                      <a:pt x="832" y="613"/>
                      <a:pt x="834" y="603"/>
                      <a:pt x="834" y="594"/>
                    </a:cubicBezTo>
                    <a:cubicBezTo>
                      <a:pt x="832" y="583"/>
                      <a:pt x="821" y="583"/>
                      <a:pt x="813" y="579"/>
                    </a:cubicBezTo>
                    <a:cubicBezTo>
                      <a:pt x="813" y="568"/>
                      <a:pt x="809" y="555"/>
                      <a:pt x="813" y="543"/>
                    </a:cubicBezTo>
                    <a:cubicBezTo>
                      <a:pt x="819" y="529"/>
                      <a:pt x="834" y="518"/>
                      <a:pt x="831" y="500"/>
                    </a:cubicBezTo>
                    <a:cubicBezTo>
                      <a:pt x="827" y="487"/>
                      <a:pt x="831" y="472"/>
                      <a:pt x="841" y="462"/>
                    </a:cubicBezTo>
                    <a:cubicBezTo>
                      <a:pt x="847" y="457"/>
                      <a:pt x="855" y="454"/>
                      <a:pt x="863" y="453"/>
                    </a:cubicBezTo>
                    <a:close/>
                    <a:moveTo>
                      <a:pt x="47" y="478"/>
                    </a:moveTo>
                    <a:cubicBezTo>
                      <a:pt x="53" y="495"/>
                      <a:pt x="52" y="513"/>
                      <a:pt x="48" y="530"/>
                    </a:cubicBezTo>
                    <a:cubicBezTo>
                      <a:pt x="63" y="541"/>
                      <a:pt x="70" y="559"/>
                      <a:pt x="65" y="577"/>
                    </a:cubicBezTo>
                    <a:cubicBezTo>
                      <a:pt x="64" y="581"/>
                      <a:pt x="62" y="584"/>
                      <a:pt x="64" y="588"/>
                    </a:cubicBezTo>
                    <a:cubicBezTo>
                      <a:pt x="75" y="593"/>
                      <a:pt x="89" y="603"/>
                      <a:pt x="88" y="618"/>
                    </a:cubicBezTo>
                    <a:cubicBezTo>
                      <a:pt x="94" y="625"/>
                      <a:pt x="103" y="623"/>
                      <a:pt x="110" y="628"/>
                    </a:cubicBezTo>
                    <a:cubicBezTo>
                      <a:pt x="122" y="635"/>
                      <a:pt x="128" y="650"/>
                      <a:pt x="125" y="663"/>
                    </a:cubicBezTo>
                    <a:cubicBezTo>
                      <a:pt x="135" y="669"/>
                      <a:pt x="148" y="680"/>
                      <a:pt x="145" y="693"/>
                    </a:cubicBezTo>
                    <a:cubicBezTo>
                      <a:pt x="147" y="704"/>
                      <a:pt x="138" y="710"/>
                      <a:pt x="134" y="718"/>
                    </a:cubicBezTo>
                    <a:cubicBezTo>
                      <a:pt x="127" y="727"/>
                      <a:pt x="114" y="727"/>
                      <a:pt x="103" y="724"/>
                    </a:cubicBezTo>
                    <a:cubicBezTo>
                      <a:pt x="97" y="720"/>
                      <a:pt x="89" y="717"/>
                      <a:pt x="85" y="711"/>
                    </a:cubicBezTo>
                    <a:cubicBezTo>
                      <a:pt x="81" y="701"/>
                      <a:pt x="83" y="691"/>
                      <a:pt x="88" y="684"/>
                    </a:cubicBezTo>
                    <a:cubicBezTo>
                      <a:pt x="90" y="681"/>
                      <a:pt x="93" y="682"/>
                      <a:pt x="96" y="682"/>
                    </a:cubicBezTo>
                    <a:cubicBezTo>
                      <a:pt x="97" y="686"/>
                      <a:pt x="101" y="688"/>
                      <a:pt x="105" y="688"/>
                    </a:cubicBezTo>
                    <a:cubicBezTo>
                      <a:pt x="107" y="687"/>
                      <a:pt x="110" y="687"/>
                      <a:pt x="109" y="684"/>
                    </a:cubicBezTo>
                    <a:cubicBezTo>
                      <a:pt x="109" y="680"/>
                      <a:pt x="105" y="677"/>
                      <a:pt x="101" y="677"/>
                    </a:cubicBezTo>
                    <a:cubicBezTo>
                      <a:pt x="95" y="674"/>
                      <a:pt x="90" y="678"/>
                      <a:pt x="85" y="680"/>
                    </a:cubicBezTo>
                    <a:cubicBezTo>
                      <a:pt x="79" y="687"/>
                      <a:pt x="77" y="697"/>
                      <a:pt x="79" y="706"/>
                    </a:cubicBezTo>
                    <a:cubicBezTo>
                      <a:pt x="82" y="722"/>
                      <a:pt x="99" y="727"/>
                      <a:pt x="112" y="731"/>
                    </a:cubicBezTo>
                    <a:cubicBezTo>
                      <a:pt x="116" y="731"/>
                      <a:pt x="120" y="728"/>
                      <a:pt x="123" y="731"/>
                    </a:cubicBezTo>
                    <a:cubicBezTo>
                      <a:pt x="118" y="739"/>
                      <a:pt x="122" y="749"/>
                      <a:pt x="122" y="757"/>
                    </a:cubicBezTo>
                    <a:cubicBezTo>
                      <a:pt x="124" y="766"/>
                      <a:pt x="132" y="772"/>
                      <a:pt x="139" y="777"/>
                    </a:cubicBezTo>
                    <a:cubicBezTo>
                      <a:pt x="146" y="779"/>
                      <a:pt x="152" y="781"/>
                      <a:pt x="160" y="779"/>
                    </a:cubicBezTo>
                    <a:cubicBezTo>
                      <a:pt x="166" y="775"/>
                      <a:pt x="174" y="771"/>
                      <a:pt x="174" y="762"/>
                    </a:cubicBezTo>
                    <a:cubicBezTo>
                      <a:pt x="174" y="759"/>
                      <a:pt x="171" y="756"/>
                      <a:pt x="168" y="755"/>
                    </a:cubicBezTo>
                    <a:cubicBezTo>
                      <a:pt x="166" y="753"/>
                      <a:pt x="163" y="753"/>
                      <a:pt x="161" y="755"/>
                    </a:cubicBezTo>
                    <a:cubicBezTo>
                      <a:pt x="160" y="757"/>
                      <a:pt x="159" y="759"/>
                      <a:pt x="161" y="761"/>
                    </a:cubicBezTo>
                    <a:cubicBezTo>
                      <a:pt x="163" y="763"/>
                      <a:pt x="165" y="765"/>
                      <a:pt x="166" y="767"/>
                    </a:cubicBezTo>
                    <a:cubicBezTo>
                      <a:pt x="164" y="772"/>
                      <a:pt x="159" y="773"/>
                      <a:pt x="155" y="774"/>
                    </a:cubicBezTo>
                    <a:cubicBezTo>
                      <a:pt x="145" y="775"/>
                      <a:pt x="136" y="772"/>
                      <a:pt x="130" y="764"/>
                    </a:cubicBezTo>
                    <a:cubicBezTo>
                      <a:pt x="127" y="754"/>
                      <a:pt x="122" y="739"/>
                      <a:pt x="132" y="730"/>
                    </a:cubicBezTo>
                    <a:cubicBezTo>
                      <a:pt x="141" y="722"/>
                      <a:pt x="153" y="716"/>
                      <a:pt x="165" y="720"/>
                    </a:cubicBezTo>
                    <a:cubicBezTo>
                      <a:pt x="167" y="721"/>
                      <a:pt x="169" y="719"/>
                      <a:pt x="172" y="720"/>
                    </a:cubicBezTo>
                    <a:cubicBezTo>
                      <a:pt x="178" y="723"/>
                      <a:pt x="184" y="727"/>
                      <a:pt x="186" y="733"/>
                    </a:cubicBezTo>
                    <a:cubicBezTo>
                      <a:pt x="190" y="735"/>
                      <a:pt x="193" y="731"/>
                      <a:pt x="197" y="732"/>
                    </a:cubicBezTo>
                    <a:cubicBezTo>
                      <a:pt x="211" y="733"/>
                      <a:pt x="222" y="743"/>
                      <a:pt x="230" y="754"/>
                    </a:cubicBezTo>
                    <a:cubicBezTo>
                      <a:pt x="234" y="759"/>
                      <a:pt x="230" y="763"/>
                      <a:pt x="230" y="769"/>
                    </a:cubicBezTo>
                    <a:cubicBezTo>
                      <a:pt x="231" y="771"/>
                      <a:pt x="233" y="772"/>
                      <a:pt x="235" y="771"/>
                    </a:cubicBezTo>
                    <a:cubicBezTo>
                      <a:pt x="240" y="764"/>
                      <a:pt x="249" y="770"/>
                      <a:pt x="255" y="771"/>
                    </a:cubicBezTo>
                    <a:cubicBezTo>
                      <a:pt x="262" y="776"/>
                      <a:pt x="266" y="781"/>
                      <a:pt x="269" y="788"/>
                    </a:cubicBezTo>
                    <a:cubicBezTo>
                      <a:pt x="271" y="797"/>
                      <a:pt x="262" y="803"/>
                      <a:pt x="256" y="806"/>
                    </a:cubicBezTo>
                    <a:cubicBezTo>
                      <a:pt x="253" y="807"/>
                      <a:pt x="250" y="808"/>
                      <a:pt x="247" y="807"/>
                    </a:cubicBezTo>
                    <a:cubicBezTo>
                      <a:pt x="245" y="804"/>
                      <a:pt x="244" y="799"/>
                      <a:pt x="240" y="798"/>
                    </a:cubicBezTo>
                    <a:cubicBezTo>
                      <a:pt x="238" y="798"/>
                      <a:pt x="236" y="800"/>
                      <a:pt x="236" y="803"/>
                    </a:cubicBezTo>
                    <a:cubicBezTo>
                      <a:pt x="237" y="809"/>
                      <a:pt x="245" y="812"/>
                      <a:pt x="251" y="813"/>
                    </a:cubicBezTo>
                    <a:cubicBezTo>
                      <a:pt x="264" y="812"/>
                      <a:pt x="272" y="801"/>
                      <a:pt x="278" y="792"/>
                    </a:cubicBezTo>
                    <a:cubicBezTo>
                      <a:pt x="306" y="780"/>
                      <a:pt x="322" y="817"/>
                      <a:pt x="351" y="804"/>
                    </a:cubicBezTo>
                    <a:cubicBezTo>
                      <a:pt x="360" y="801"/>
                      <a:pt x="369" y="804"/>
                      <a:pt x="380" y="806"/>
                    </a:cubicBezTo>
                    <a:cubicBezTo>
                      <a:pt x="396" y="810"/>
                      <a:pt x="398" y="831"/>
                      <a:pt x="412" y="837"/>
                    </a:cubicBezTo>
                    <a:cubicBezTo>
                      <a:pt x="414" y="838"/>
                      <a:pt x="413" y="840"/>
                      <a:pt x="413" y="841"/>
                    </a:cubicBezTo>
                    <a:cubicBezTo>
                      <a:pt x="398" y="851"/>
                      <a:pt x="383" y="839"/>
                      <a:pt x="370" y="835"/>
                    </a:cubicBezTo>
                    <a:cubicBezTo>
                      <a:pt x="350" y="828"/>
                      <a:pt x="336" y="847"/>
                      <a:pt x="317" y="845"/>
                    </a:cubicBezTo>
                    <a:cubicBezTo>
                      <a:pt x="301" y="845"/>
                      <a:pt x="289" y="832"/>
                      <a:pt x="274" y="833"/>
                    </a:cubicBezTo>
                    <a:cubicBezTo>
                      <a:pt x="261" y="842"/>
                      <a:pt x="242" y="840"/>
                      <a:pt x="227" y="835"/>
                    </a:cubicBezTo>
                    <a:cubicBezTo>
                      <a:pt x="224" y="833"/>
                      <a:pt x="219" y="833"/>
                      <a:pt x="218" y="829"/>
                    </a:cubicBezTo>
                    <a:cubicBezTo>
                      <a:pt x="221" y="817"/>
                      <a:pt x="220" y="805"/>
                      <a:pt x="210" y="797"/>
                    </a:cubicBezTo>
                    <a:cubicBezTo>
                      <a:pt x="205" y="793"/>
                      <a:pt x="199" y="791"/>
                      <a:pt x="193" y="793"/>
                    </a:cubicBezTo>
                    <a:cubicBezTo>
                      <a:pt x="186" y="793"/>
                      <a:pt x="185" y="799"/>
                      <a:pt x="180" y="802"/>
                    </a:cubicBezTo>
                    <a:cubicBezTo>
                      <a:pt x="178" y="805"/>
                      <a:pt x="180" y="808"/>
                      <a:pt x="182" y="809"/>
                    </a:cubicBezTo>
                    <a:cubicBezTo>
                      <a:pt x="183" y="811"/>
                      <a:pt x="185" y="810"/>
                      <a:pt x="187" y="810"/>
                    </a:cubicBezTo>
                    <a:cubicBezTo>
                      <a:pt x="195" y="808"/>
                      <a:pt x="185" y="802"/>
                      <a:pt x="192" y="799"/>
                    </a:cubicBezTo>
                    <a:cubicBezTo>
                      <a:pt x="197" y="796"/>
                      <a:pt x="201" y="799"/>
                      <a:pt x="205" y="801"/>
                    </a:cubicBezTo>
                    <a:cubicBezTo>
                      <a:pt x="212" y="805"/>
                      <a:pt x="215" y="812"/>
                      <a:pt x="214" y="819"/>
                    </a:cubicBezTo>
                    <a:cubicBezTo>
                      <a:pt x="212" y="825"/>
                      <a:pt x="210" y="832"/>
                      <a:pt x="203" y="835"/>
                    </a:cubicBezTo>
                    <a:cubicBezTo>
                      <a:pt x="186" y="841"/>
                      <a:pt x="164" y="840"/>
                      <a:pt x="149" y="827"/>
                    </a:cubicBezTo>
                    <a:cubicBezTo>
                      <a:pt x="143" y="823"/>
                      <a:pt x="148" y="818"/>
                      <a:pt x="148" y="812"/>
                    </a:cubicBezTo>
                    <a:cubicBezTo>
                      <a:pt x="147" y="803"/>
                      <a:pt x="145" y="795"/>
                      <a:pt x="139" y="789"/>
                    </a:cubicBezTo>
                    <a:cubicBezTo>
                      <a:pt x="130" y="779"/>
                      <a:pt x="116" y="771"/>
                      <a:pt x="103" y="775"/>
                    </a:cubicBezTo>
                    <a:cubicBezTo>
                      <a:pt x="98" y="777"/>
                      <a:pt x="92" y="780"/>
                      <a:pt x="90" y="786"/>
                    </a:cubicBezTo>
                    <a:cubicBezTo>
                      <a:pt x="87" y="791"/>
                      <a:pt x="88" y="798"/>
                      <a:pt x="91" y="802"/>
                    </a:cubicBezTo>
                    <a:cubicBezTo>
                      <a:pt x="94" y="804"/>
                      <a:pt x="97" y="805"/>
                      <a:pt x="100" y="803"/>
                    </a:cubicBezTo>
                    <a:cubicBezTo>
                      <a:pt x="102" y="802"/>
                      <a:pt x="100" y="799"/>
                      <a:pt x="100" y="798"/>
                    </a:cubicBezTo>
                    <a:cubicBezTo>
                      <a:pt x="98" y="795"/>
                      <a:pt x="94" y="795"/>
                      <a:pt x="95" y="791"/>
                    </a:cubicBezTo>
                    <a:cubicBezTo>
                      <a:pt x="96" y="787"/>
                      <a:pt x="98" y="783"/>
                      <a:pt x="102" y="781"/>
                    </a:cubicBezTo>
                    <a:cubicBezTo>
                      <a:pt x="111" y="780"/>
                      <a:pt x="123" y="781"/>
                      <a:pt x="130" y="787"/>
                    </a:cubicBezTo>
                    <a:cubicBezTo>
                      <a:pt x="141" y="795"/>
                      <a:pt x="144" y="806"/>
                      <a:pt x="140" y="819"/>
                    </a:cubicBezTo>
                    <a:cubicBezTo>
                      <a:pt x="129" y="837"/>
                      <a:pt x="107" y="841"/>
                      <a:pt x="88" y="838"/>
                    </a:cubicBezTo>
                    <a:cubicBezTo>
                      <a:pt x="82" y="836"/>
                      <a:pt x="76" y="835"/>
                      <a:pt x="72" y="830"/>
                    </a:cubicBezTo>
                    <a:cubicBezTo>
                      <a:pt x="67" y="830"/>
                      <a:pt x="66" y="835"/>
                      <a:pt x="62" y="836"/>
                    </a:cubicBezTo>
                    <a:cubicBezTo>
                      <a:pt x="49" y="840"/>
                      <a:pt x="31" y="841"/>
                      <a:pt x="21" y="830"/>
                    </a:cubicBezTo>
                    <a:cubicBezTo>
                      <a:pt x="13" y="823"/>
                      <a:pt x="14" y="809"/>
                      <a:pt x="16" y="799"/>
                    </a:cubicBezTo>
                    <a:cubicBezTo>
                      <a:pt x="18" y="792"/>
                      <a:pt x="23" y="788"/>
                      <a:pt x="28" y="782"/>
                    </a:cubicBezTo>
                    <a:cubicBezTo>
                      <a:pt x="28" y="777"/>
                      <a:pt x="22" y="777"/>
                      <a:pt x="20" y="772"/>
                    </a:cubicBezTo>
                    <a:cubicBezTo>
                      <a:pt x="11" y="761"/>
                      <a:pt x="14" y="743"/>
                      <a:pt x="19" y="731"/>
                    </a:cubicBezTo>
                    <a:cubicBezTo>
                      <a:pt x="22" y="721"/>
                      <a:pt x="33" y="717"/>
                      <a:pt x="42" y="715"/>
                    </a:cubicBezTo>
                    <a:cubicBezTo>
                      <a:pt x="51" y="716"/>
                      <a:pt x="60" y="716"/>
                      <a:pt x="68" y="722"/>
                    </a:cubicBezTo>
                    <a:cubicBezTo>
                      <a:pt x="74" y="726"/>
                      <a:pt x="78" y="734"/>
                      <a:pt x="79" y="742"/>
                    </a:cubicBezTo>
                    <a:cubicBezTo>
                      <a:pt x="79" y="747"/>
                      <a:pt x="75" y="752"/>
                      <a:pt x="70" y="754"/>
                    </a:cubicBezTo>
                    <a:cubicBezTo>
                      <a:pt x="63" y="756"/>
                      <a:pt x="63" y="756"/>
                      <a:pt x="63" y="756"/>
                    </a:cubicBezTo>
                    <a:cubicBezTo>
                      <a:pt x="60" y="753"/>
                      <a:pt x="59" y="748"/>
                      <a:pt x="55" y="746"/>
                    </a:cubicBezTo>
                    <a:cubicBezTo>
                      <a:pt x="52" y="745"/>
                      <a:pt x="51" y="747"/>
                      <a:pt x="50" y="750"/>
                    </a:cubicBezTo>
                    <a:cubicBezTo>
                      <a:pt x="49" y="755"/>
                      <a:pt x="54" y="757"/>
                      <a:pt x="58" y="760"/>
                    </a:cubicBezTo>
                    <a:cubicBezTo>
                      <a:pt x="64" y="761"/>
                      <a:pt x="71" y="761"/>
                      <a:pt x="76" y="756"/>
                    </a:cubicBezTo>
                    <a:cubicBezTo>
                      <a:pt x="81" y="753"/>
                      <a:pt x="84" y="749"/>
                      <a:pt x="84" y="743"/>
                    </a:cubicBezTo>
                    <a:cubicBezTo>
                      <a:pt x="85" y="731"/>
                      <a:pt x="75" y="723"/>
                      <a:pt x="68" y="716"/>
                    </a:cubicBezTo>
                    <a:cubicBezTo>
                      <a:pt x="58" y="711"/>
                      <a:pt x="47" y="709"/>
                      <a:pt x="37" y="711"/>
                    </a:cubicBezTo>
                    <a:cubicBezTo>
                      <a:pt x="25" y="703"/>
                      <a:pt x="13" y="692"/>
                      <a:pt x="13" y="678"/>
                    </a:cubicBezTo>
                    <a:cubicBezTo>
                      <a:pt x="12" y="667"/>
                      <a:pt x="13" y="654"/>
                      <a:pt x="24" y="649"/>
                    </a:cubicBezTo>
                    <a:cubicBezTo>
                      <a:pt x="31" y="643"/>
                      <a:pt x="42" y="642"/>
                      <a:pt x="50" y="647"/>
                    </a:cubicBezTo>
                    <a:cubicBezTo>
                      <a:pt x="56" y="651"/>
                      <a:pt x="58" y="659"/>
                      <a:pt x="57" y="667"/>
                    </a:cubicBezTo>
                    <a:cubicBezTo>
                      <a:pt x="56" y="675"/>
                      <a:pt x="40" y="670"/>
                      <a:pt x="47" y="681"/>
                    </a:cubicBezTo>
                    <a:cubicBezTo>
                      <a:pt x="50" y="685"/>
                      <a:pt x="54" y="681"/>
                      <a:pt x="57" y="681"/>
                    </a:cubicBezTo>
                    <a:cubicBezTo>
                      <a:pt x="65" y="672"/>
                      <a:pt x="65" y="658"/>
                      <a:pt x="60" y="648"/>
                    </a:cubicBezTo>
                    <a:cubicBezTo>
                      <a:pt x="53" y="641"/>
                      <a:pt x="45" y="638"/>
                      <a:pt x="37" y="638"/>
                    </a:cubicBezTo>
                    <a:cubicBezTo>
                      <a:pt x="35" y="637"/>
                      <a:pt x="37" y="634"/>
                      <a:pt x="36" y="632"/>
                    </a:cubicBezTo>
                    <a:cubicBezTo>
                      <a:pt x="28" y="625"/>
                      <a:pt x="25" y="616"/>
                      <a:pt x="25" y="606"/>
                    </a:cubicBezTo>
                    <a:cubicBezTo>
                      <a:pt x="26" y="593"/>
                      <a:pt x="32" y="582"/>
                      <a:pt x="40" y="573"/>
                    </a:cubicBezTo>
                    <a:cubicBezTo>
                      <a:pt x="35" y="561"/>
                      <a:pt x="26" y="551"/>
                      <a:pt x="24" y="538"/>
                    </a:cubicBezTo>
                    <a:cubicBezTo>
                      <a:pt x="23" y="522"/>
                      <a:pt x="31" y="507"/>
                      <a:pt x="36" y="492"/>
                    </a:cubicBezTo>
                    <a:cubicBezTo>
                      <a:pt x="36" y="491"/>
                      <a:pt x="37" y="491"/>
                      <a:pt x="38" y="492"/>
                    </a:cubicBezTo>
                    <a:cubicBezTo>
                      <a:pt x="41" y="504"/>
                      <a:pt x="42" y="517"/>
                      <a:pt x="37" y="528"/>
                    </a:cubicBezTo>
                    <a:cubicBezTo>
                      <a:pt x="36" y="535"/>
                      <a:pt x="39" y="541"/>
                      <a:pt x="44" y="544"/>
                    </a:cubicBezTo>
                    <a:cubicBezTo>
                      <a:pt x="58" y="553"/>
                      <a:pt x="57" y="573"/>
                      <a:pt x="53" y="588"/>
                    </a:cubicBezTo>
                    <a:cubicBezTo>
                      <a:pt x="52" y="593"/>
                      <a:pt x="46" y="600"/>
                      <a:pt x="52" y="603"/>
                    </a:cubicBezTo>
                    <a:cubicBezTo>
                      <a:pt x="63" y="609"/>
                      <a:pt x="79" y="613"/>
                      <a:pt x="80" y="628"/>
                    </a:cubicBezTo>
                    <a:cubicBezTo>
                      <a:pt x="75" y="638"/>
                      <a:pt x="89" y="633"/>
                      <a:pt x="93" y="638"/>
                    </a:cubicBezTo>
                    <a:cubicBezTo>
                      <a:pt x="101" y="641"/>
                      <a:pt x="110" y="646"/>
                      <a:pt x="112" y="655"/>
                    </a:cubicBezTo>
                    <a:cubicBezTo>
                      <a:pt x="112" y="658"/>
                      <a:pt x="111" y="662"/>
                      <a:pt x="110" y="665"/>
                    </a:cubicBezTo>
                    <a:cubicBezTo>
                      <a:pt x="113" y="667"/>
                      <a:pt x="117" y="671"/>
                      <a:pt x="121" y="670"/>
                    </a:cubicBezTo>
                    <a:cubicBezTo>
                      <a:pt x="124" y="667"/>
                      <a:pt x="119" y="665"/>
                      <a:pt x="117" y="663"/>
                    </a:cubicBezTo>
                    <a:cubicBezTo>
                      <a:pt x="119" y="655"/>
                      <a:pt x="116" y="648"/>
                      <a:pt x="111" y="643"/>
                    </a:cubicBezTo>
                    <a:cubicBezTo>
                      <a:pt x="104" y="636"/>
                      <a:pt x="95" y="633"/>
                      <a:pt x="86" y="630"/>
                    </a:cubicBezTo>
                    <a:cubicBezTo>
                      <a:pt x="83" y="627"/>
                      <a:pt x="87" y="622"/>
                      <a:pt x="84" y="619"/>
                    </a:cubicBezTo>
                    <a:cubicBezTo>
                      <a:pt x="79" y="607"/>
                      <a:pt x="66" y="605"/>
                      <a:pt x="56" y="600"/>
                    </a:cubicBezTo>
                    <a:cubicBezTo>
                      <a:pt x="55" y="598"/>
                      <a:pt x="55" y="598"/>
                      <a:pt x="55" y="598"/>
                    </a:cubicBezTo>
                    <a:cubicBezTo>
                      <a:pt x="61" y="583"/>
                      <a:pt x="64" y="562"/>
                      <a:pt x="55" y="548"/>
                    </a:cubicBezTo>
                    <a:cubicBezTo>
                      <a:pt x="51" y="540"/>
                      <a:pt x="38" y="537"/>
                      <a:pt x="43" y="526"/>
                    </a:cubicBezTo>
                    <a:cubicBezTo>
                      <a:pt x="47" y="507"/>
                      <a:pt x="46" y="486"/>
                      <a:pt x="32" y="472"/>
                    </a:cubicBezTo>
                    <a:cubicBezTo>
                      <a:pt x="24" y="474"/>
                      <a:pt x="33" y="480"/>
                      <a:pt x="32" y="485"/>
                    </a:cubicBezTo>
                    <a:cubicBezTo>
                      <a:pt x="30" y="509"/>
                      <a:pt x="9" y="531"/>
                      <a:pt x="24" y="555"/>
                    </a:cubicBezTo>
                    <a:cubicBezTo>
                      <a:pt x="33" y="572"/>
                      <a:pt x="33" y="572"/>
                      <a:pt x="33" y="572"/>
                    </a:cubicBezTo>
                    <a:cubicBezTo>
                      <a:pt x="26" y="586"/>
                      <a:pt x="16" y="601"/>
                      <a:pt x="22" y="619"/>
                    </a:cubicBezTo>
                    <a:cubicBezTo>
                      <a:pt x="22" y="626"/>
                      <a:pt x="26" y="633"/>
                      <a:pt x="32" y="638"/>
                    </a:cubicBezTo>
                    <a:cubicBezTo>
                      <a:pt x="31" y="640"/>
                      <a:pt x="29" y="639"/>
                      <a:pt x="27" y="641"/>
                    </a:cubicBezTo>
                    <a:cubicBezTo>
                      <a:pt x="20" y="641"/>
                      <a:pt x="17" y="633"/>
                      <a:pt x="14" y="627"/>
                    </a:cubicBezTo>
                    <a:cubicBezTo>
                      <a:pt x="10" y="614"/>
                      <a:pt x="10" y="597"/>
                      <a:pt x="16" y="583"/>
                    </a:cubicBezTo>
                    <a:cubicBezTo>
                      <a:pt x="21" y="575"/>
                      <a:pt x="21" y="575"/>
                      <a:pt x="21" y="575"/>
                    </a:cubicBezTo>
                    <a:cubicBezTo>
                      <a:pt x="12" y="560"/>
                      <a:pt x="6" y="540"/>
                      <a:pt x="13" y="523"/>
                    </a:cubicBezTo>
                    <a:cubicBezTo>
                      <a:pt x="20" y="507"/>
                      <a:pt x="27" y="485"/>
                      <a:pt x="17" y="468"/>
                    </a:cubicBezTo>
                    <a:cubicBezTo>
                      <a:pt x="13" y="463"/>
                      <a:pt x="10" y="456"/>
                      <a:pt x="12" y="450"/>
                    </a:cubicBezTo>
                    <a:cubicBezTo>
                      <a:pt x="24" y="460"/>
                      <a:pt x="40" y="462"/>
                      <a:pt x="47" y="478"/>
                    </a:cubicBezTo>
                    <a:close/>
                    <a:moveTo>
                      <a:pt x="853" y="464"/>
                    </a:moveTo>
                    <a:cubicBezTo>
                      <a:pt x="850" y="462"/>
                      <a:pt x="847" y="465"/>
                      <a:pt x="845" y="466"/>
                    </a:cubicBezTo>
                    <a:cubicBezTo>
                      <a:pt x="835" y="474"/>
                      <a:pt x="835" y="488"/>
                      <a:pt x="838" y="499"/>
                    </a:cubicBezTo>
                    <a:cubicBezTo>
                      <a:pt x="840" y="524"/>
                      <a:pt x="816" y="540"/>
                      <a:pt x="819" y="564"/>
                    </a:cubicBezTo>
                    <a:cubicBezTo>
                      <a:pt x="820" y="567"/>
                      <a:pt x="820" y="571"/>
                      <a:pt x="823" y="571"/>
                    </a:cubicBezTo>
                    <a:cubicBezTo>
                      <a:pt x="826" y="571"/>
                      <a:pt x="826" y="568"/>
                      <a:pt x="825" y="566"/>
                    </a:cubicBezTo>
                    <a:cubicBezTo>
                      <a:pt x="822" y="548"/>
                      <a:pt x="835" y="532"/>
                      <a:pt x="841" y="515"/>
                    </a:cubicBezTo>
                    <a:cubicBezTo>
                      <a:pt x="843" y="515"/>
                      <a:pt x="843" y="515"/>
                      <a:pt x="843" y="515"/>
                    </a:cubicBezTo>
                    <a:cubicBezTo>
                      <a:pt x="850" y="523"/>
                      <a:pt x="853" y="535"/>
                      <a:pt x="850" y="546"/>
                    </a:cubicBezTo>
                    <a:cubicBezTo>
                      <a:pt x="848" y="555"/>
                      <a:pt x="842" y="564"/>
                      <a:pt x="839" y="573"/>
                    </a:cubicBezTo>
                    <a:cubicBezTo>
                      <a:pt x="846" y="579"/>
                      <a:pt x="847" y="588"/>
                      <a:pt x="849" y="596"/>
                    </a:cubicBezTo>
                    <a:cubicBezTo>
                      <a:pt x="850" y="604"/>
                      <a:pt x="842" y="610"/>
                      <a:pt x="843" y="617"/>
                    </a:cubicBezTo>
                    <a:cubicBezTo>
                      <a:pt x="844" y="619"/>
                      <a:pt x="845" y="618"/>
                      <a:pt x="846" y="618"/>
                    </a:cubicBezTo>
                    <a:cubicBezTo>
                      <a:pt x="852" y="608"/>
                      <a:pt x="857" y="597"/>
                      <a:pt x="853" y="586"/>
                    </a:cubicBezTo>
                    <a:cubicBezTo>
                      <a:pt x="852" y="580"/>
                      <a:pt x="846" y="575"/>
                      <a:pt x="846" y="570"/>
                    </a:cubicBezTo>
                    <a:cubicBezTo>
                      <a:pt x="854" y="555"/>
                      <a:pt x="862" y="536"/>
                      <a:pt x="852" y="519"/>
                    </a:cubicBezTo>
                    <a:cubicBezTo>
                      <a:pt x="843" y="506"/>
                      <a:pt x="841" y="487"/>
                      <a:pt x="847" y="472"/>
                    </a:cubicBezTo>
                    <a:cubicBezTo>
                      <a:pt x="848" y="469"/>
                      <a:pt x="852" y="467"/>
                      <a:pt x="853" y="464"/>
                    </a:cubicBezTo>
                    <a:close/>
                    <a:moveTo>
                      <a:pt x="178" y="465"/>
                    </a:moveTo>
                    <a:cubicBezTo>
                      <a:pt x="182" y="475"/>
                      <a:pt x="175" y="484"/>
                      <a:pt x="176" y="494"/>
                    </a:cubicBezTo>
                    <a:cubicBezTo>
                      <a:pt x="174" y="509"/>
                      <a:pt x="174" y="523"/>
                      <a:pt x="180" y="536"/>
                    </a:cubicBezTo>
                    <a:cubicBezTo>
                      <a:pt x="180" y="539"/>
                      <a:pt x="180" y="539"/>
                      <a:pt x="180" y="539"/>
                    </a:cubicBezTo>
                    <a:cubicBezTo>
                      <a:pt x="176" y="539"/>
                      <a:pt x="176" y="539"/>
                      <a:pt x="176" y="539"/>
                    </a:cubicBezTo>
                    <a:cubicBezTo>
                      <a:pt x="166" y="526"/>
                      <a:pt x="169" y="509"/>
                      <a:pt x="169" y="493"/>
                    </a:cubicBezTo>
                    <a:cubicBezTo>
                      <a:pt x="171" y="482"/>
                      <a:pt x="175" y="468"/>
                      <a:pt x="166" y="460"/>
                    </a:cubicBezTo>
                    <a:cubicBezTo>
                      <a:pt x="170" y="455"/>
                      <a:pt x="176" y="460"/>
                      <a:pt x="178" y="465"/>
                    </a:cubicBezTo>
                    <a:close/>
                    <a:moveTo>
                      <a:pt x="674" y="493"/>
                    </a:moveTo>
                    <a:cubicBezTo>
                      <a:pt x="681" y="510"/>
                      <a:pt x="674" y="524"/>
                      <a:pt x="670" y="540"/>
                    </a:cubicBezTo>
                    <a:cubicBezTo>
                      <a:pt x="667" y="544"/>
                      <a:pt x="664" y="548"/>
                      <a:pt x="659" y="550"/>
                    </a:cubicBezTo>
                    <a:cubicBezTo>
                      <a:pt x="658" y="545"/>
                      <a:pt x="658" y="545"/>
                      <a:pt x="658" y="545"/>
                    </a:cubicBezTo>
                    <a:cubicBezTo>
                      <a:pt x="661" y="531"/>
                      <a:pt x="664" y="517"/>
                      <a:pt x="660" y="503"/>
                    </a:cubicBezTo>
                    <a:cubicBezTo>
                      <a:pt x="658" y="500"/>
                      <a:pt x="654" y="498"/>
                      <a:pt x="650" y="498"/>
                    </a:cubicBezTo>
                    <a:cubicBezTo>
                      <a:pt x="645" y="497"/>
                      <a:pt x="642" y="503"/>
                      <a:pt x="638" y="504"/>
                    </a:cubicBezTo>
                    <a:cubicBezTo>
                      <a:pt x="634" y="498"/>
                      <a:pt x="637" y="489"/>
                      <a:pt x="640" y="483"/>
                    </a:cubicBezTo>
                    <a:cubicBezTo>
                      <a:pt x="646" y="478"/>
                      <a:pt x="654" y="475"/>
                      <a:pt x="662" y="478"/>
                    </a:cubicBezTo>
                    <a:cubicBezTo>
                      <a:pt x="668" y="481"/>
                      <a:pt x="671" y="488"/>
                      <a:pt x="674" y="493"/>
                    </a:cubicBezTo>
                    <a:close/>
                    <a:moveTo>
                      <a:pt x="231" y="483"/>
                    </a:moveTo>
                    <a:cubicBezTo>
                      <a:pt x="233" y="486"/>
                      <a:pt x="233" y="491"/>
                      <a:pt x="232" y="495"/>
                    </a:cubicBezTo>
                    <a:cubicBezTo>
                      <a:pt x="226" y="494"/>
                      <a:pt x="220" y="493"/>
                      <a:pt x="215" y="497"/>
                    </a:cubicBezTo>
                    <a:cubicBezTo>
                      <a:pt x="210" y="502"/>
                      <a:pt x="207" y="509"/>
                      <a:pt x="205" y="516"/>
                    </a:cubicBezTo>
                    <a:cubicBezTo>
                      <a:pt x="205" y="530"/>
                      <a:pt x="213" y="543"/>
                      <a:pt x="223" y="553"/>
                    </a:cubicBezTo>
                    <a:cubicBezTo>
                      <a:pt x="223" y="555"/>
                      <a:pt x="223" y="558"/>
                      <a:pt x="221" y="560"/>
                    </a:cubicBezTo>
                    <a:cubicBezTo>
                      <a:pt x="217" y="558"/>
                      <a:pt x="213" y="555"/>
                      <a:pt x="210" y="551"/>
                    </a:cubicBezTo>
                    <a:cubicBezTo>
                      <a:pt x="207" y="542"/>
                      <a:pt x="199" y="534"/>
                      <a:pt x="197" y="524"/>
                    </a:cubicBezTo>
                    <a:cubicBezTo>
                      <a:pt x="192" y="514"/>
                      <a:pt x="193" y="500"/>
                      <a:pt x="197" y="489"/>
                    </a:cubicBezTo>
                    <a:cubicBezTo>
                      <a:pt x="202" y="481"/>
                      <a:pt x="210" y="477"/>
                      <a:pt x="219" y="475"/>
                    </a:cubicBezTo>
                    <a:cubicBezTo>
                      <a:pt x="223" y="476"/>
                      <a:pt x="228" y="478"/>
                      <a:pt x="231" y="483"/>
                    </a:cubicBezTo>
                    <a:close/>
                    <a:moveTo>
                      <a:pt x="657" y="515"/>
                    </a:moveTo>
                    <a:cubicBezTo>
                      <a:pt x="657" y="525"/>
                      <a:pt x="654" y="536"/>
                      <a:pt x="652" y="546"/>
                    </a:cubicBezTo>
                    <a:cubicBezTo>
                      <a:pt x="643" y="543"/>
                      <a:pt x="652" y="534"/>
                      <a:pt x="651" y="528"/>
                    </a:cubicBezTo>
                    <a:cubicBezTo>
                      <a:pt x="651" y="523"/>
                      <a:pt x="655" y="518"/>
                      <a:pt x="653" y="512"/>
                    </a:cubicBezTo>
                    <a:cubicBezTo>
                      <a:pt x="652" y="508"/>
                      <a:pt x="643" y="509"/>
                      <a:pt x="648" y="505"/>
                    </a:cubicBezTo>
                    <a:cubicBezTo>
                      <a:pt x="654" y="502"/>
                      <a:pt x="656" y="510"/>
                      <a:pt x="657" y="515"/>
                    </a:cubicBezTo>
                    <a:close/>
                    <a:moveTo>
                      <a:pt x="226" y="501"/>
                    </a:moveTo>
                    <a:cubicBezTo>
                      <a:pt x="220" y="507"/>
                      <a:pt x="218" y="515"/>
                      <a:pt x="217" y="523"/>
                    </a:cubicBezTo>
                    <a:cubicBezTo>
                      <a:pt x="218" y="531"/>
                      <a:pt x="224" y="539"/>
                      <a:pt x="227" y="546"/>
                    </a:cubicBezTo>
                    <a:cubicBezTo>
                      <a:pt x="223" y="545"/>
                      <a:pt x="219" y="539"/>
                      <a:pt x="216" y="535"/>
                    </a:cubicBezTo>
                    <a:cubicBezTo>
                      <a:pt x="212" y="526"/>
                      <a:pt x="208" y="513"/>
                      <a:pt x="216" y="504"/>
                    </a:cubicBezTo>
                    <a:cubicBezTo>
                      <a:pt x="218" y="501"/>
                      <a:pt x="223" y="498"/>
                      <a:pt x="226" y="501"/>
                    </a:cubicBezTo>
                    <a:close/>
                    <a:moveTo>
                      <a:pt x="358" y="512"/>
                    </a:moveTo>
                    <a:cubicBezTo>
                      <a:pt x="361" y="520"/>
                      <a:pt x="358" y="529"/>
                      <a:pt x="352" y="534"/>
                    </a:cubicBezTo>
                    <a:cubicBezTo>
                      <a:pt x="348" y="538"/>
                      <a:pt x="342" y="537"/>
                      <a:pt x="337" y="536"/>
                    </a:cubicBezTo>
                    <a:cubicBezTo>
                      <a:pt x="332" y="531"/>
                      <a:pt x="331" y="522"/>
                      <a:pt x="335" y="516"/>
                    </a:cubicBezTo>
                    <a:cubicBezTo>
                      <a:pt x="337" y="511"/>
                      <a:pt x="341" y="507"/>
                      <a:pt x="346" y="506"/>
                    </a:cubicBezTo>
                    <a:cubicBezTo>
                      <a:pt x="351" y="506"/>
                      <a:pt x="356" y="507"/>
                      <a:pt x="358" y="512"/>
                    </a:cubicBezTo>
                    <a:close/>
                    <a:moveTo>
                      <a:pt x="356" y="515"/>
                    </a:moveTo>
                    <a:cubicBezTo>
                      <a:pt x="355" y="521"/>
                      <a:pt x="356" y="528"/>
                      <a:pt x="350" y="531"/>
                    </a:cubicBezTo>
                    <a:cubicBezTo>
                      <a:pt x="347" y="532"/>
                      <a:pt x="344" y="533"/>
                      <a:pt x="340" y="532"/>
                    </a:cubicBezTo>
                    <a:cubicBezTo>
                      <a:pt x="337" y="529"/>
                      <a:pt x="336" y="523"/>
                      <a:pt x="339" y="519"/>
                    </a:cubicBezTo>
                    <a:cubicBezTo>
                      <a:pt x="339" y="514"/>
                      <a:pt x="345" y="512"/>
                      <a:pt x="349" y="510"/>
                    </a:cubicBezTo>
                    <a:cubicBezTo>
                      <a:pt x="353" y="509"/>
                      <a:pt x="354" y="513"/>
                      <a:pt x="356" y="515"/>
                    </a:cubicBezTo>
                    <a:close/>
                    <a:moveTo>
                      <a:pt x="548" y="521"/>
                    </a:moveTo>
                    <a:cubicBezTo>
                      <a:pt x="549" y="526"/>
                      <a:pt x="548" y="529"/>
                      <a:pt x="547" y="533"/>
                    </a:cubicBezTo>
                    <a:cubicBezTo>
                      <a:pt x="543" y="537"/>
                      <a:pt x="537" y="535"/>
                      <a:pt x="533" y="534"/>
                    </a:cubicBezTo>
                    <a:cubicBezTo>
                      <a:pt x="530" y="532"/>
                      <a:pt x="527" y="529"/>
                      <a:pt x="526" y="525"/>
                    </a:cubicBezTo>
                    <a:cubicBezTo>
                      <a:pt x="525" y="522"/>
                      <a:pt x="527" y="518"/>
                      <a:pt x="529" y="516"/>
                    </a:cubicBezTo>
                    <a:cubicBezTo>
                      <a:pt x="535" y="512"/>
                      <a:pt x="544" y="514"/>
                      <a:pt x="548" y="521"/>
                    </a:cubicBezTo>
                    <a:close/>
                    <a:moveTo>
                      <a:pt x="478" y="519"/>
                    </a:moveTo>
                    <a:cubicBezTo>
                      <a:pt x="483" y="523"/>
                      <a:pt x="485" y="530"/>
                      <a:pt x="484" y="537"/>
                    </a:cubicBezTo>
                    <a:cubicBezTo>
                      <a:pt x="483" y="547"/>
                      <a:pt x="473" y="552"/>
                      <a:pt x="465" y="555"/>
                    </a:cubicBezTo>
                    <a:cubicBezTo>
                      <a:pt x="462" y="565"/>
                      <a:pt x="460" y="577"/>
                      <a:pt x="450" y="581"/>
                    </a:cubicBezTo>
                    <a:cubicBezTo>
                      <a:pt x="443" y="585"/>
                      <a:pt x="434" y="588"/>
                      <a:pt x="426" y="583"/>
                    </a:cubicBezTo>
                    <a:cubicBezTo>
                      <a:pt x="420" y="581"/>
                      <a:pt x="417" y="575"/>
                      <a:pt x="413" y="571"/>
                    </a:cubicBezTo>
                    <a:cubicBezTo>
                      <a:pt x="412" y="565"/>
                      <a:pt x="411" y="560"/>
                      <a:pt x="413" y="555"/>
                    </a:cubicBezTo>
                    <a:cubicBezTo>
                      <a:pt x="412" y="547"/>
                      <a:pt x="401" y="553"/>
                      <a:pt x="400" y="544"/>
                    </a:cubicBezTo>
                    <a:cubicBezTo>
                      <a:pt x="398" y="540"/>
                      <a:pt x="398" y="533"/>
                      <a:pt x="400" y="527"/>
                    </a:cubicBezTo>
                    <a:cubicBezTo>
                      <a:pt x="403" y="520"/>
                      <a:pt x="409" y="517"/>
                      <a:pt x="416" y="516"/>
                    </a:cubicBezTo>
                    <a:cubicBezTo>
                      <a:pt x="421" y="515"/>
                      <a:pt x="425" y="516"/>
                      <a:pt x="426" y="520"/>
                    </a:cubicBezTo>
                    <a:cubicBezTo>
                      <a:pt x="426" y="523"/>
                      <a:pt x="431" y="524"/>
                      <a:pt x="429" y="527"/>
                    </a:cubicBezTo>
                    <a:cubicBezTo>
                      <a:pt x="426" y="529"/>
                      <a:pt x="422" y="526"/>
                      <a:pt x="419" y="529"/>
                    </a:cubicBezTo>
                    <a:cubicBezTo>
                      <a:pt x="416" y="532"/>
                      <a:pt x="414" y="537"/>
                      <a:pt x="415" y="541"/>
                    </a:cubicBezTo>
                    <a:cubicBezTo>
                      <a:pt x="416" y="546"/>
                      <a:pt x="421" y="548"/>
                      <a:pt x="424" y="552"/>
                    </a:cubicBezTo>
                    <a:cubicBezTo>
                      <a:pt x="423" y="557"/>
                      <a:pt x="424" y="564"/>
                      <a:pt x="427" y="568"/>
                    </a:cubicBezTo>
                    <a:cubicBezTo>
                      <a:pt x="431" y="573"/>
                      <a:pt x="435" y="575"/>
                      <a:pt x="440" y="576"/>
                    </a:cubicBezTo>
                    <a:cubicBezTo>
                      <a:pt x="450" y="575"/>
                      <a:pt x="455" y="564"/>
                      <a:pt x="457" y="556"/>
                    </a:cubicBezTo>
                    <a:cubicBezTo>
                      <a:pt x="465" y="550"/>
                      <a:pt x="476" y="542"/>
                      <a:pt x="473" y="531"/>
                    </a:cubicBezTo>
                    <a:cubicBezTo>
                      <a:pt x="470" y="523"/>
                      <a:pt x="454" y="533"/>
                      <a:pt x="458" y="521"/>
                    </a:cubicBezTo>
                    <a:cubicBezTo>
                      <a:pt x="459" y="518"/>
                      <a:pt x="462" y="516"/>
                      <a:pt x="466" y="515"/>
                    </a:cubicBezTo>
                    <a:cubicBezTo>
                      <a:pt x="470" y="515"/>
                      <a:pt x="475" y="516"/>
                      <a:pt x="478" y="519"/>
                    </a:cubicBezTo>
                    <a:close/>
                    <a:moveTo>
                      <a:pt x="545" y="524"/>
                    </a:moveTo>
                    <a:cubicBezTo>
                      <a:pt x="546" y="528"/>
                      <a:pt x="543" y="531"/>
                      <a:pt x="539" y="532"/>
                    </a:cubicBezTo>
                    <a:cubicBezTo>
                      <a:pt x="535" y="531"/>
                      <a:pt x="530" y="528"/>
                      <a:pt x="530" y="523"/>
                    </a:cubicBezTo>
                    <a:cubicBezTo>
                      <a:pt x="530" y="520"/>
                      <a:pt x="533" y="518"/>
                      <a:pt x="536" y="518"/>
                    </a:cubicBezTo>
                    <a:cubicBezTo>
                      <a:pt x="540" y="517"/>
                      <a:pt x="544" y="519"/>
                      <a:pt x="545" y="524"/>
                    </a:cubicBezTo>
                    <a:close/>
                    <a:moveTo>
                      <a:pt x="629" y="532"/>
                    </a:moveTo>
                    <a:cubicBezTo>
                      <a:pt x="637" y="539"/>
                      <a:pt x="648" y="548"/>
                      <a:pt x="648" y="560"/>
                    </a:cubicBezTo>
                    <a:cubicBezTo>
                      <a:pt x="648" y="560"/>
                      <a:pt x="648" y="560"/>
                      <a:pt x="648" y="560"/>
                    </a:cubicBezTo>
                    <a:cubicBezTo>
                      <a:pt x="642" y="553"/>
                      <a:pt x="636" y="545"/>
                      <a:pt x="628" y="543"/>
                    </a:cubicBezTo>
                    <a:cubicBezTo>
                      <a:pt x="621" y="550"/>
                      <a:pt x="622" y="562"/>
                      <a:pt x="624" y="571"/>
                    </a:cubicBezTo>
                    <a:cubicBezTo>
                      <a:pt x="622" y="571"/>
                      <a:pt x="620" y="569"/>
                      <a:pt x="620" y="567"/>
                    </a:cubicBezTo>
                    <a:cubicBezTo>
                      <a:pt x="617" y="555"/>
                      <a:pt x="620" y="542"/>
                      <a:pt x="624" y="532"/>
                    </a:cubicBezTo>
                    <a:cubicBezTo>
                      <a:pt x="626" y="531"/>
                      <a:pt x="627" y="531"/>
                      <a:pt x="629" y="532"/>
                    </a:cubicBezTo>
                    <a:close/>
                    <a:moveTo>
                      <a:pt x="405" y="556"/>
                    </a:moveTo>
                    <a:cubicBezTo>
                      <a:pt x="406" y="568"/>
                      <a:pt x="406" y="568"/>
                      <a:pt x="406" y="568"/>
                    </a:cubicBezTo>
                    <a:cubicBezTo>
                      <a:pt x="410" y="579"/>
                      <a:pt x="418" y="589"/>
                      <a:pt x="430" y="591"/>
                    </a:cubicBezTo>
                    <a:cubicBezTo>
                      <a:pt x="428" y="592"/>
                      <a:pt x="424" y="591"/>
                      <a:pt x="422" y="589"/>
                    </a:cubicBezTo>
                    <a:cubicBezTo>
                      <a:pt x="410" y="588"/>
                      <a:pt x="406" y="576"/>
                      <a:pt x="401" y="567"/>
                    </a:cubicBezTo>
                    <a:cubicBezTo>
                      <a:pt x="401" y="559"/>
                      <a:pt x="395" y="554"/>
                      <a:pt x="390" y="549"/>
                    </a:cubicBezTo>
                    <a:cubicBezTo>
                      <a:pt x="385" y="550"/>
                      <a:pt x="386" y="555"/>
                      <a:pt x="382" y="557"/>
                    </a:cubicBezTo>
                    <a:cubicBezTo>
                      <a:pt x="376" y="563"/>
                      <a:pt x="367" y="563"/>
                      <a:pt x="360" y="567"/>
                    </a:cubicBezTo>
                    <a:cubicBezTo>
                      <a:pt x="360" y="570"/>
                      <a:pt x="362" y="571"/>
                      <a:pt x="364" y="572"/>
                    </a:cubicBezTo>
                    <a:cubicBezTo>
                      <a:pt x="371" y="574"/>
                      <a:pt x="378" y="571"/>
                      <a:pt x="383" y="574"/>
                    </a:cubicBezTo>
                    <a:cubicBezTo>
                      <a:pt x="388" y="596"/>
                      <a:pt x="409" y="613"/>
                      <a:pt x="430" y="619"/>
                    </a:cubicBezTo>
                    <a:cubicBezTo>
                      <a:pt x="437" y="628"/>
                      <a:pt x="441" y="613"/>
                      <a:pt x="449" y="615"/>
                    </a:cubicBezTo>
                    <a:cubicBezTo>
                      <a:pt x="457" y="609"/>
                      <a:pt x="468" y="607"/>
                      <a:pt x="475" y="598"/>
                    </a:cubicBezTo>
                    <a:cubicBezTo>
                      <a:pt x="480" y="594"/>
                      <a:pt x="481" y="587"/>
                      <a:pt x="485" y="582"/>
                    </a:cubicBezTo>
                    <a:cubicBezTo>
                      <a:pt x="497" y="580"/>
                      <a:pt x="508" y="574"/>
                      <a:pt x="518" y="566"/>
                    </a:cubicBezTo>
                    <a:cubicBezTo>
                      <a:pt x="520" y="567"/>
                      <a:pt x="522" y="565"/>
                      <a:pt x="522" y="563"/>
                    </a:cubicBezTo>
                    <a:cubicBezTo>
                      <a:pt x="521" y="559"/>
                      <a:pt x="521" y="559"/>
                      <a:pt x="521" y="559"/>
                    </a:cubicBezTo>
                    <a:cubicBezTo>
                      <a:pt x="524" y="559"/>
                      <a:pt x="526" y="561"/>
                      <a:pt x="526" y="563"/>
                    </a:cubicBezTo>
                    <a:cubicBezTo>
                      <a:pt x="523" y="571"/>
                      <a:pt x="515" y="576"/>
                      <a:pt x="509" y="580"/>
                    </a:cubicBezTo>
                    <a:cubicBezTo>
                      <a:pt x="502" y="585"/>
                      <a:pt x="494" y="586"/>
                      <a:pt x="485" y="586"/>
                    </a:cubicBezTo>
                    <a:cubicBezTo>
                      <a:pt x="481" y="604"/>
                      <a:pt x="463" y="615"/>
                      <a:pt x="447" y="620"/>
                    </a:cubicBezTo>
                    <a:cubicBezTo>
                      <a:pt x="442" y="622"/>
                      <a:pt x="439" y="633"/>
                      <a:pt x="433" y="627"/>
                    </a:cubicBezTo>
                    <a:cubicBezTo>
                      <a:pt x="417" y="618"/>
                      <a:pt x="399" y="613"/>
                      <a:pt x="389" y="597"/>
                    </a:cubicBezTo>
                    <a:cubicBezTo>
                      <a:pt x="386" y="590"/>
                      <a:pt x="380" y="585"/>
                      <a:pt x="380" y="578"/>
                    </a:cubicBezTo>
                    <a:cubicBezTo>
                      <a:pt x="376" y="573"/>
                      <a:pt x="368" y="577"/>
                      <a:pt x="363" y="574"/>
                    </a:cubicBezTo>
                    <a:cubicBezTo>
                      <a:pt x="359" y="573"/>
                      <a:pt x="353" y="569"/>
                      <a:pt x="353" y="564"/>
                    </a:cubicBezTo>
                    <a:cubicBezTo>
                      <a:pt x="365" y="560"/>
                      <a:pt x="378" y="557"/>
                      <a:pt x="385" y="545"/>
                    </a:cubicBezTo>
                    <a:cubicBezTo>
                      <a:pt x="390" y="534"/>
                      <a:pt x="390" y="534"/>
                      <a:pt x="390" y="534"/>
                    </a:cubicBezTo>
                    <a:cubicBezTo>
                      <a:pt x="392" y="543"/>
                      <a:pt x="395" y="554"/>
                      <a:pt x="405" y="556"/>
                    </a:cubicBezTo>
                    <a:close/>
                    <a:moveTo>
                      <a:pt x="252" y="537"/>
                    </a:moveTo>
                    <a:cubicBezTo>
                      <a:pt x="257" y="549"/>
                      <a:pt x="269" y="561"/>
                      <a:pt x="262" y="574"/>
                    </a:cubicBezTo>
                    <a:cubicBezTo>
                      <a:pt x="260" y="576"/>
                      <a:pt x="259" y="577"/>
                      <a:pt x="257" y="577"/>
                    </a:cubicBezTo>
                    <a:cubicBezTo>
                      <a:pt x="255" y="566"/>
                      <a:pt x="258" y="552"/>
                      <a:pt x="247" y="545"/>
                    </a:cubicBezTo>
                    <a:cubicBezTo>
                      <a:pt x="242" y="544"/>
                      <a:pt x="242" y="551"/>
                      <a:pt x="239" y="554"/>
                    </a:cubicBezTo>
                    <a:cubicBezTo>
                      <a:pt x="235" y="558"/>
                      <a:pt x="232" y="562"/>
                      <a:pt x="228" y="567"/>
                    </a:cubicBezTo>
                    <a:cubicBezTo>
                      <a:pt x="224" y="558"/>
                      <a:pt x="234" y="549"/>
                      <a:pt x="239" y="541"/>
                    </a:cubicBezTo>
                    <a:cubicBezTo>
                      <a:pt x="242" y="538"/>
                      <a:pt x="247" y="531"/>
                      <a:pt x="252" y="537"/>
                    </a:cubicBezTo>
                    <a:close/>
                    <a:moveTo>
                      <a:pt x="708" y="544"/>
                    </a:moveTo>
                    <a:cubicBezTo>
                      <a:pt x="708" y="546"/>
                      <a:pt x="707" y="548"/>
                      <a:pt x="705" y="548"/>
                    </a:cubicBezTo>
                    <a:cubicBezTo>
                      <a:pt x="681" y="547"/>
                      <a:pt x="657" y="562"/>
                      <a:pt x="645" y="583"/>
                    </a:cubicBezTo>
                    <a:cubicBezTo>
                      <a:pt x="644" y="586"/>
                      <a:pt x="643" y="588"/>
                      <a:pt x="642" y="590"/>
                    </a:cubicBezTo>
                    <a:cubicBezTo>
                      <a:pt x="642" y="572"/>
                      <a:pt x="656" y="558"/>
                      <a:pt x="670" y="549"/>
                    </a:cubicBezTo>
                    <a:cubicBezTo>
                      <a:pt x="682" y="544"/>
                      <a:pt x="694" y="539"/>
                      <a:pt x="708" y="543"/>
                    </a:cubicBezTo>
                    <a:cubicBezTo>
                      <a:pt x="708" y="544"/>
                      <a:pt x="708" y="544"/>
                      <a:pt x="708" y="544"/>
                    </a:cubicBezTo>
                    <a:close/>
                    <a:moveTo>
                      <a:pt x="206" y="556"/>
                    </a:moveTo>
                    <a:cubicBezTo>
                      <a:pt x="222" y="568"/>
                      <a:pt x="233" y="585"/>
                      <a:pt x="234" y="605"/>
                    </a:cubicBezTo>
                    <a:cubicBezTo>
                      <a:pt x="232" y="610"/>
                      <a:pt x="232" y="610"/>
                      <a:pt x="232" y="610"/>
                    </a:cubicBezTo>
                    <a:cubicBezTo>
                      <a:pt x="229" y="601"/>
                      <a:pt x="228" y="590"/>
                      <a:pt x="221" y="582"/>
                    </a:cubicBezTo>
                    <a:cubicBezTo>
                      <a:pt x="214" y="568"/>
                      <a:pt x="199" y="561"/>
                      <a:pt x="185" y="557"/>
                    </a:cubicBezTo>
                    <a:cubicBezTo>
                      <a:pt x="178" y="555"/>
                      <a:pt x="171" y="555"/>
                      <a:pt x="165" y="556"/>
                    </a:cubicBezTo>
                    <a:cubicBezTo>
                      <a:pt x="163" y="553"/>
                      <a:pt x="160" y="550"/>
                      <a:pt x="162" y="546"/>
                    </a:cubicBezTo>
                    <a:cubicBezTo>
                      <a:pt x="178" y="543"/>
                      <a:pt x="193" y="549"/>
                      <a:pt x="206" y="556"/>
                    </a:cubicBezTo>
                    <a:close/>
                    <a:moveTo>
                      <a:pt x="642" y="565"/>
                    </a:moveTo>
                    <a:cubicBezTo>
                      <a:pt x="643" y="570"/>
                      <a:pt x="639" y="575"/>
                      <a:pt x="637" y="580"/>
                    </a:cubicBezTo>
                    <a:cubicBezTo>
                      <a:pt x="633" y="577"/>
                      <a:pt x="632" y="571"/>
                      <a:pt x="630" y="567"/>
                    </a:cubicBezTo>
                    <a:cubicBezTo>
                      <a:pt x="630" y="562"/>
                      <a:pt x="627" y="554"/>
                      <a:pt x="631" y="551"/>
                    </a:cubicBezTo>
                    <a:cubicBezTo>
                      <a:pt x="635" y="554"/>
                      <a:pt x="640" y="559"/>
                      <a:pt x="642" y="565"/>
                    </a:cubicBezTo>
                    <a:close/>
                    <a:moveTo>
                      <a:pt x="700" y="556"/>
                    </a:moveTo>
                    <a:cubicBezTo>
                      <a:pt x="698" y="562"/>
                      <a:pt x="693" y="566"/>
                      <a:pt x="688" y="570"/>
                    </a:cubicBezTo>
                    <a:cubicBezTo>
                      <a:pt x="677" y="581"/>
                      <a:pt x="664" y="589"/>
                      <a:pt x="651" y="594"/>
                    </a:cubicBezTo>
                    <a:cubicBezTo>
                      <a:pt x="649" y="598"/>
                      <a:pt x="651" y="601"/>
                      <a:pt x="650" y="605"/>
                    </a:cubicBezTo>
                    <a:cubicBezTo>
                      <a:pt x="648" y="607"/>
                      <a:pt x="649" y="610"/>
                      <a:pt x="647" y="611"/>
                    </a:cubicBezTo>
                    <a:cubicBezTo>
                      <a:pt x="642" y="608"/>
                      <a:pt x="646" y="601"/>
                      <a:pt x="647" y="596"/>
                    </a:cubicBezTo>
                    <a:cubicBezTo>
                      <a:pt x="651" y="577"/>
                      <a:pt x="669" y="562"/>
                      <a:pt x="688" y="557"/>
                    </a:cubicBezTo>
                    <a:cubicBezTo>
                      <a:pt x="692" y="557"/>
                      <a:pt x="696" y="554"/>
                      <a:pt x="700" y="556"/>
                    </a:cubicBezTo>
                    <a:close/>
                    <a:moveTo>
                      <a:pt x="250" y="566"/>
                    </a:moveTo>
                    <a:cubicBezTo>
                      <a:pt x="249" y="584"/>
                      <a:pt x="249" y="584"/>
                      <a:pt x="249" y="584"/>
                    </a:cubicBezTo>
                    <a:cubicBezTo>
                      <a:pt x="246" y="588"/>
                      <a:pt x="243" y="594"/>
                      <a:pt x="240" y="596"/>
                    </a:cubicBezTo>
                    <a:cubicBezTo>
                      <a:pt x="237" y="585"/>
                      <a:pt x="228" y="575"/>
                      <a:pt x="236" y="564"/>
                    </a:cubicBezTo>
                    <a:cubicBezTo>
                      <a:pt x="239" y="561"/>
                      <a:pt x="242" y="556"/>
                      <a:pt x="246" y="554"/>
                    </a:cubicBezTo>
                    <a:cubicBezTo>
                      <a:pt x="250" y="556"/>
                      <a:pt x="249" y="562"/>
                      <a:pt x="250" y="566"/>
                    </a:cubicBezTo>
                    <a:close/>
                    <a:moveTo>
                      <a:pt x="631" y="594"/>
                    </a:moveTo>
                    <a:cubicBezTo>
                      <a:pt x="632" y="601"/>
                      <a:pt x="632" y="601"/>
                      <a:pt x="632" y="601"/>
                    </a:cubicBezTo>
                    <a:cubicBezTo>
                      <a:pt x="623" y="586"/>
                      <a:pt x="608" y="571"/>
                      <a:pt x="590" y="568"/>
                    </a:cubicBezTo>
                    <a:cubicBezTo>
                      <a:pt x="586" y="569"/>
                      <a:pt x="587" y="573"/>
                      <a:pt x="587" y="575"/>
                    </a:cubicBezTo>
                    <a:cubicBezTo>
                      <a:pt x="587" y="587"/>
                      <a:pt x="592" y="598"/>
                      <a:pt x="601" y="606"/>
                    </a:cubicBezTo>
                    <a:cubicBezTo>
                      <a:pt x="609" y="611"/>
                      <a:pt x="617" y="613"/>
                      <a:pt x="624" y="618"/>
                    </a:cubicBezTo>
                    <a:cubicBezTo>
                      <a:pt x="624" y="619"/>
                      <a:pt x="624" y="619"/>
                      <a:pt x="624" y="619"/>
                    </a:cubicBezTo>
                    <a:cubicBezTo>
                      <a:pt x="610" y="621"/>
                      <a:pt x="599" y="611"/>
                      <a:pt x="590" y="601"/>
                    </a:cubicBezTo>
                    <a:cubicBezTo>
                      <a:pt x="583" y="590"/>
                      <a:pt x="579" y="577"/>
                      <a:pt x="579" y="564"/>
                    </a:cubicBezTo>
                    <a:cubicBezTo>
                      <a:pt x="593" y="559"/>
                      <a:pt x="608" y="566"/>
                      <a:pt x="618" y="574"/>
                    </a:cubicBezTo>
                    <a:cubicBezTo>
                      <a:pt x="622" y="580"/>
                      <a:pt x="628" y="587"/>
                      <a:pt x="631" y="594"/>
                    </a:cubicBezTo>
                    <a:close/>
                    <a:moveTo>
                      <a:pt x="551" y="563"/>
                    </a:moveTo>
                    <a:cubicBezTo>
                      <a:pt x="551" y="568"/>
                      <a:pt x="547" y="572"/>
                      <a:pt x="545" y="576"/>
                    </a:cubicBezTo>
                    <a:cubicBezTo>
                      <a:pt x="532" y="591"/>
                      <a:pt x="516" y="600"/>
                      <a:pt x="498" y="602"/>
                    </a:cubicBezTo>
                    <a:cubicBezTo>
                      <a:pt x="493" y="611"/>
                      <a:pt x="490" y="620"/>
                      <a:pt x="481" y="626"/>
                    </a:cubicBezTo>
                    <a:cubicBezTo>
                      <a:pt x="472" y="634"/>
                      <a:pt x="460" y="638"/>
                      <a:pt x="450" y="646"/>
                    </a:cubicBezTo>
                    <a:cubicBezTo>
                      <a:pt x="444" y="648"/>
                      <a:pt x="445" y="655"/>
                      <a:pt x="439" y="657"/>
                    </a:cubicBezTo>
                    <a:cubicBezTo>
                      <a:pt x="422" y="637"/>
                      <a:pt x="395" y="635"/>
                      <a:pt x="379" y="615"/>
                    </a:cubicBezTo>
                    <a:cubicBezTo>
                      <a:pt x="374" y="607"/>
                      <a:pt x="366" y="600"/>
                      <a:pt x="364" y="591"/>
                    </a:cubicBezTo>
                    <a:cubicBezTo>
                      <a:pt x="362" y="587"/>
                      <a:pt x="359" y="592"/>
                      <a:pt x="357" y="592"/>
                    </a:cubicBezTo>
                    <a:cubicBezTo>
                      <a:pt x="344" y="588"/>
                      <a:pt x="334" y="579"/>
                      <a:pt x="327" y="568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35" y="567"/>
                      <a:pt x="345" y="562"/>
                      <a:pt x="349" y="571"/>
                    </a:cubicBezTo>
                    <a:cubicBezTo>
                      <a:pt x="355" y="579"/>
                      <a:pt x="364" y="581"/>
                      <a:pt x="373" y="582"/>
                    </a:cubicBezTo>
                    <a:cubicBezTo>
                      <a:pt x="380" y="602"/>
                      <a:pt x="396" y="617"/>
                      <a:pt x="415" y="626"/>
                    </a:cubicBezTo>
                    <a:cubicBezTo>
                      <a:pt x="422" y="629"/>
                      <a:pt x="430" y="631"/>
                      <a:pt x="437" y="637"/>
                    </a:cubicBezTo>
                    <a:cubicBezTo>
                      <a:pt x="448" y="637"/>
                      <a:pt x="447" y="622"/>
                      <a:pt x="458" y="622"/>
                    </a:cubicBezTo>
                    <a:cubicBezTo>
                      <a:pt x="472" y="617"/>
                      <a:pt x="484" y="605"/>
                      <a:pt x="491" y="592"/>
                    </a:cubicBezTo>
                    <a:cubicBezTo>
                      <a:pt x="508" y="589"/>
                      <a:pt x="525" y="580"/>
                      <a:pt x="534" y="565"/>
                    </a:cubicBezTo>
                    <a:cubicBezTo>
                      <a:pt x="540" y="563"/>
                      <a:pt x="546" y="563"/>
                      <a:pt x="551" y="563"/>
                    </a:cubicBezTo>
                    <a:close/>
                    <a:moveTo>
                      <a:pt x="220" y="588"/>
                    </a:moveTo>
                    <a:cubicBezTo>
                      <a:pt x="226" y="597"/>
                      <a:pt x="229" y="607"/>
                      <a:pt x="228" y="619"/>
                    </a:cubicBezTo>
                    <a:cubicBezTo>
                      <a:pt x="223" y="617"/>
                      <a:pt x="222" y="609"/>
                      <a:pt x="222" y="605"/>
                    </a:cubicBezTo>
                    <a:cubicBezTo>
                      <a:pt x="219" y="600"/>
                      <a:pt x="219" y="600"/>
                      <a:pt x="219" y="600"/>
                    </a:cubicBezTo>
                    <a:cubicBezTo>
                      <a:pt x="199" y="596"/>
                      <a:pt x="178" y="584"/>
                      <a:pt x="169" y="564"/>
                    </a:cubicBezTo>
                    <a:cubicBezTo>
                      <a:pt x="172" y="558"/>
                      <a:pt x="180" y="563"/>
                      <a:pt x="186" y="563"/>
                    </a:cubicBezTo>
                    <a:cubicBezTo>
                      <a:pt x="199" y="567"/>
                      <a:pt x="213" y="574"/>
                      <a:pt x="220" y="588"/>
                    </a:cubicBezTo>
                    <a:close/>
                    <a:moveTo>
                      <a:pt x="299" y="577"/>
                    </a:moveTo>
                    <a:cubicBezTo>
                      <a:pt x="299" y="589"/>
                      <a:pt x="289" y="597"/>
                      <a:pt x="282" y="606"/>
                    </a:cubicBezTo>
                    <a:cubicBezTo>
                      <a:pt x="275" y="616"/>
                      <a:pt x="265" y="622"/>
                      <a:pt x="254" y="624"/>
                    </a:cubicBezTo>
                    <a:cubicBezTo>
                      <a:pt x="264" y="617"/>
                      <a:pt x="278" y="609"/>
                      <a:pt x="284" y="597"/>
                    </a:cubicBezTo>
                    <a:cubicBezTo>
                      <a:pt x="291" y="581"/>
                      <a:pt x="291" y="581"/>
                      <a:pt x="291" y="581"/>
                    </a:cubicBezTo>
                    <a:cubicBezTo>
                      <a:pt x="289" y="577"/>
                      <a:pt x="283" y="581"/>
                      <a:pt x="280" y="579"/>
                    </a:cubicBezTo>
                    <a:cubicBezTo>
                      <a:pt x="280" y="580"/>
                      <a:pt x="280" y="580"/>
                      <a:pt x="280" y="580"/>
                    </a:cubicBezTo>
                    <a:cubicBezTo>
                      <a:pt x="268" y="586"/>
                      <a:pt x="255" y="593"/>
                      <a:pt x="246" y="605"/>
                    </a:cubicBezTo>
                    <a:cubicBezTo>
                      <a:pt x="253" y="586"/>
                      <a:pt x="273" y="572"/>
                      <a:pt x="294" y="572"/>
                    </a:cubicBezTo>
                    <a:cubicBezTo>
                      <a:pt x="298" y="571"/>
                      <a:pt x="299" y="574"/>
                      <a:pt x="299" y="577"/>
                    </a:cubicBezTo>
                    <a:close/>
                    <a:moveTo>
                      <a:pt x="629" y="609"/>
                    </a:moveTo>
                    <a:cubicBezTo>
                      <a:pt x="629" y="612"/>
                      <a:pt x="629" y="612"/>
                      <a:pt x="629" y="612"/>
                    </a:cubicBezTo>
                    <a:cubicBezTo>
                      <a:pt x="615" y="607"/>
                      <a:pt x="595" y="599"/>
                      <a:pt x="594" y="581"/>
                    </a:cubicBezTo>
                    <a:cubicBezTo>
                      <a:pt x="594" y="580"/>
                      <a:pt x="594" y="577"/>
                      <a:pt x="594" y="576"/>
                    </a:cubicBezTo>
                    <a:cubicBezTo>
                      <a:pt x="598" y="576"/>
                      <a:pt x="602" y="579"/>
                      <a:pt x="606" y="580"/>
                    </a:cubicBezTo>
                    <a:cubicBezTo>
                      <a:pt x="616" y="588"/>
                      <a:pt x="623" y="599"/>
                      <a:pt x="629" y="609"/>
                    </a:cubicBezTo>
                    <a:close/>
                    <a:moveTo>
                      <a:pt x="282" y="586"/>
                    </a:moveTo>
                    <a:cubicBezTo>
                      <a:pt x="277" y="603"/>
                      <a:pt x="261" y="616"/>
                      <a:pt x="245" y="622"/>
                    </a:cubicBezTo>
                    <a:cubicBezTo>
                      <a:pt x="244" y="615"/>
                      <a:pt x="250" y="611"/>
                      <a:pt x="253" y="605"/>
                    </a:cubicBezTo>
                    <a:cubicBezTo>
                      <a:pt x="260" y="597"/>
                      <a:pt x="271" y="590"/>
                      <a:pt x="280" y="585"/>
                    </a:cubicBezTo>
                    <a:cubicBezTo>
                      <a:pt x="282" y="586"/>
                      <a:pt x="282" y="586"/>
                      <a:pt x="282" y="586"/>
                    </a:cubicBezTo>
                    <a:close/>
                    <a:moveTo>
                      <a:pt x="820" y="596"/>
                    </a:moveTo>
                    <a:cubicBezTo>
                      <a:pt x="817" y="603"/>
                      <a:pt x="810" y="594"/>
                      <a:pt x="805" y="599"/>
                    </a:cubicBezTo>
                    <a:cubicBezTo>
                      <a:pt x="796" y="607"/>
                      <a:pt x="799" y="618"/>
                      <a:pt x="800" y="628"/>
                    </a:cubicBezTo>
                    <a:cubicBezTo>
                      <a:pt x="799" y="630"/>
                      <a:pt x="799" y="630"/>
                      <a:pt x="799" y="630"/>
                    </a:cubicBezTo>
                    <a:cubicBezTo>
                      <a:pt x="787" y="632"/>
                      <a:pt x="774" y="636"/>
                      <a:pt x="768" y="649"/>
                    </a:cubicBezTo>
                    <a:cubicBezTo>
                      <a:pt x="765" y="656"/>
                      <a:pt x="763" y="665"/>
                      <a:pt x="765" y="673"/>
                    </a:cubicBezTo>
                    <a:cubicBezTo>
                      <a:pt x="759" y="677"/>
                      <a:pt x="752" y="681"/>
                      <a:pt x="751" y="688"/>
                    </a:cubicBezTo>
                    <a:cubicBezTo>
                      <a:pt x="749" y="696"/>
                      <a:pt x="753" y="701"/>
                      <a:pt x="758" y="708"/>
                    </a:cubicBezTo>
                    <a:cubicBezTo>
                      <a:pt x="764" y="711"/>
                      <a:pt x="772" y="709"/>
                      <a:pt x="778" y="706"/>
                    </a:cubicBezTo>
                    <a:cubicBezTo>
                      <a:pt x="783" y="703"/>
                      <a:pt x="781" y="694"/>
                      <a:pt x="789" y="695"/>
                    </a:cubicBezTo>
                    <a:cubicBezTo>
                      <a:pt x="790" y="702"/>
                      <a:pt x="783" y="707"/>
                      <a:pt x="778" y="711"/>
                    </a:cubicBezTo>
                    <a:cubicBezTo>
                      <a:pt x="770" y="713"/>
                      <a:pt x="763" y="715"/>
                      <a:pt x="756" y="712"/>
                    </a:cubicBezTo>
                    <a:cubicBezTo>
                      <a:pt x="749" y="706"/>
                      <a:pt x="743" y="697"/>
                      <a:pt x="745" y="688"/>
                    </a:cubicBezTo>
                    <a:cubicBezTo>
                      <a:pt x="746" y="681"/>
                      <a:pt x="752" y="675"/>
                      <a:pt x="758" y="671"/>
                    </a:cubicBezTo>
                    <a:cubicBezTo>
                      <a:pt x="758" y="656"/>
                      <a:pt x="763" y="639"/>
                      <a:pt x="777" y="631"/>
                    </a:cubicBezTo>
                    <a:cubicBezTo>
                      <a:pt x="782" y="627"/>
                      <a:pt x="790" y="630"/>
                      <a:pt x="794" y="624"/>
                    </a:cubicBezTo>
                    <a:cubicBezTo>
                      <a:pt x="793" y="615"/>
                      <a:pt x="791" y="606"/>
                      <a:pt x="797" y="600"/>
                    </a:cubicBezTo>
                    <a:cubicBezTo>
                      <a:pt x="802" y="592"/>
                      <a:pt x="810" y="592"/>
                      <a:pt x="818" y="594"/>
                    </a:cubicBezTo>
                    <a:cubicBezTo>
                      <a:pt x="820" y="596"/>
                      <a:pt x="820" y="596"/>
                      <a:pt x="820" y="596"/>
                    </a:cubicBezTo>
                    <a:close/>
                    <a:moveTo>
                      <a:pt x="592" y="614"/>
                    </a:moveTo>
                    <a:cubicBezTo>
                      <a:pt x="580" y="617"/>
                      <a:pt x="561" y="611"/>
                      <a:pt x="553" y="624"/>
                    </a:cubicBezTo>
                    <a:cubicBezTo>
                      <a:pt x="554" y="629"/>
                      <a:pt x="554" y="629"/>
                      <a:pt x="554" y="629"/>
                    </a:cubicBezTo>
                    <a:cubicBezTo>
                      <a:pt x="559" y="634"/>
                      <a:pt x="565" y="638"/>
                      <a:pt x="571" y="642"/>
                    </a:cubicBezTo>
                    <a:cubicBezTo>
                      <a:pt x="569" y="646"/>
                      <a:pt x="564" y="642"/>
                      <a:pt x="560" y="642"/>
                    </a:cubicBezTo>
                    <a:cubicBezTo>
                      <a:pt x="553" y="639"/>
                      <a:pt x="547" y="632"/>
                      <a:pt x="544" y="626"/>
                    </a:cubicBezTo>
                    <a:cubicBezTo>
                      <a:pt x="544" y="619"/>
                      <a:pt x="552" y="617"/>
                      <a:pt x="556" y="613"/>
                    </a:cubicBezTo>
                    <a:cubicBezTo>
                      <a:pt x="567" y="609"/>
                      <a:pt x="583" y="604"/>
                      <a:pt x="592" y="614"/>
                    </a:cubicBezTo>
                    <a:close/>
                    <a:moveTo>
                      <a:pt x="331" y="628"/>
                    </a:moveTo>
                    <a:cubicBezTo>
                      <a:pt x="334" y="629"/>
                      <a:pt x="333" y="633"/>
                      <a:pt x="332" y="636"/>
                    </a:cubicBezTo>
                    <a:cubicBezTo>
                      <a:pt x="322" y="641"/>
                      <a:pt x="313" y="645"/>
                      <a:pt x="303" y="647"/>
                    </a:cubicBezTo>
                    <a:cubicBezTo>
                      <a:pt x="302" y="646"/>
                      <a:pt x="302" y="645"/>
                      <a:pt x="303" y="645"/>
                    </a:cubicBezTo>
                    <a:cubicBezTo>
                      <a:pt x="310" y="642"/>
                      <a:pt x="317" y="638"/>
                      <a:pt x="322" y="631"/>
                    </a:cubicBezTo>
                    <a:cubicBezTo>
                      <a:pt x="312" y="620"/>
                      <a:pt x="295" y="620"/>
                      <a:pt x="281" y="619"/>
                    </a:cubicBezTo>
                    <a:cubicBezTo>
                      <a:pt x="281" y="617"/>
                      <a:pt x="284" y="616"/>
                      <a:pt x="285" y="614"/>
                    </a:cubicBezTo>
                    <a:cubicBezTo>
                      <a:pt x="300" y="611"/>
                      <a:pt x="314" y="621"/>
                      <a:pt x="327" y="625"/>
                    </a:cubicBezTo>
                    <a:cubicBezTo>
                      <a:pt x="331" y="628"/>
                      <a:pt x="331" y="628"/>
                      <a:pt x="331" y="628"/>
                    </a:cubicBezTo>
                    <a:close/>
                    <a:moveTo>
                      <a:pt x="603" y="623"/>
                    </a:moveTo>
                    <a:cubicBezTo>
                      <a:pt x="599" y="628"/>
                      <a:pt x="591" y="631"/>
                      <a:pt x="585" y="636"/>
                    </a:cubicBezTo>
                    <a:cubicBezTo>
                      <a:pt x="581" y="639"/>
                      <a:pt x="577" y="638"/>
                      <a:pt x="574" y="637"/>
                    </a:cubicBezTo>
                    <a:cubicBezTo>
                      <a:pt x="569" y="633"/>
                      <a:pt x="564" y="631"/>
                      <a:pt x="560" y="626"/>
                    </a:cubicBezTo>
                    <a:cubicBezTo>
                      <a:pt x="560" y="623"/>
                      <a:pt x="564" y="622"/>
                      <a:pt x="566" y="621"/>
                    </a:cubicBezTo>
                    <a:cubicBezTo>
                      <a:pt x="579" y="620"/>
                      <a:pt x="592" y="618"/>
                      <a:pt x="603" y="623"/>
                    </a:cubicBezTo>
                    <a:close/>
                    <a:moveTo>
                      <a:pt x="820" y="630"/>
                    </a:moveTo>
                    <a:cubicBezTo>
                      <a:pt x="821" y="629"/>
                      <a:pt x="820" y="627"/>
                      <a:pt x="819" y="627"/>
                    </a:cubicBezTo>
                    <a:cubicBezTo>
                      <a:pt x="805" y="638"/>
                      <a:pt x="805" y="638"/>
                      <a:pt x="805" y="638"/>
                    </a:cubicBezTo>
                    <a:cubicBezTo>
                      <a:pt x="797" y="649"/>
                      <a:pt x="794" y="665"/>
                      <a:pt x="801" y="677"/>
                    </a:cubicBezTo>
                    <a:cubicBezTo>
                      <a:pt x="805" y="684"/>
                      <a:pt x="811" y="690"/>
                      <a:pt x="819" y="690"/>
                    </a:cubicBezTo>
                    <a:cubicBezTo>
                      <a:pt x="820" y="690"/>
                      <a:pt x="823" y="689"/>
                      <a:pt x="822" y="687"/>
                    </a:cubicBezTo>
                    <a:cubicBezTo>
                      <a:pt x="822" y="684"/>
                      <a:pt x="818" y="685"/>
                      <a:pt x="816" y="684"/>
                    </a:cubicBezTo>
                    <a:cubicBezTo>
                      <a:pt x="807" y="681"/>
                      <a:pt x="803" y="672"/>
                      <a:pt x="803" y="663"/>
                    </a:cubicBezTo>
                    <a:cubicBezTo>
                      <a:pt x="801" y="649"/>
                      <a:pt x="810" y="638"/>
                      <a:pt x="820" y="630"/>
                    </a:cubicBezTo>
                    <a:close/>
                    <a:moveTo>
                      <a:pt x="312" y="631"/>
                    </a:moveTo>
                    <a:cubicBezTo>
                      <a:pt x="312" y="635"/>
                      <a:pt x="305" y="638"/>
                      <a:pt x="302" y="640"/>
                    </a:cubicBezTo>
                    <a:cubicBezTo>
                      <a:pt x="292" y="647"/>
                      <a:pt x="286" y="635"/>
                      <a:pt x="278" y="634"/>
                    </a:cubicBezTo>
                    <a:cubicBezTo>
                      <a:pt x="262" y="631"/>
                      <a:pt x="262" y="631"/>
                      <a:pt x="262" y="631"/>
                    </a:cubicBezTo>
                    <a:cubicBezTo>
                      <a:pt x="261" y="629"/>
                      <a:pt x="264" y="629"/>
                      <a:pt x="266" y="627"/>
                    </a:cubicBezTo>
                    <a:cubicBezTo>
                      <a:pt x="270" y="624"/>
                      <a:pt x="275" y="624"/>
                      <a:pt x="280" y="623"/>
                    </a:cubicBezTo>
                    <a:cubicBezTo>
                      <a:pt x="291" y="623"/>
                      <a:pt x="303" y="625"/>
                      <a:pt x="312" y="631"/>
                    </a:cubicBezTo>
                    <a:close/>
                    <a:moveTo>
                      <a:pt x="627" y="629"/>
                    </a:moveTo>
                    <a:cubicBezTo>
                      <a:pt x="623" y="634"/>
                      <a:pt x="616" y="635"/>
                      <a:pt x="609" y="638"/>
                    </a:cubicBezTo>
                    <a:cubicBezTo>
                      <a:pt x="602" y="642"/>
                      <a:pt x="605" y="652"/>
                      <a:pt x="601" y="658"/>
                    </a:cubicBezTo>
                    <a:cubicBezTo>
                      <a:pt x="597" y="671"/>
                      <a:pt x="585" y="680"/>
                      <a:pt x="575" y="688"/>
                    </a:cubicBezTo>
                    <a:cubicBezTo>
                      <a:pt x="573" y="683"/>
                      <a:pt x="576" y="677"/>
                      <a:pt x="576" y="672"/>
                    </a:cubicBezTo>
                    <a:cubicBezTo>
                      <a:pt x="584" y="652"/>
                      <a:pt x="604" y="634"/>
                      <a:pt x="626" y="629"/>
                    </a:cubicBezTo>
                    <a:cubicBezTo>
                      <a:pt x="627" y="629"/>
                      <a:pt x="627" y="629"/>
                      <a:pt x="627" y="629"/>
                    </a:cubicBezTo>
                    <a:close/>
                    <a:moveTo>
                      <a:pt x="603" y="633"/>
                    </a:moveTo>
                    <a:cubicBezTo>
                      <a:pt x="584" y="648"/>
                      <a:pt x="564" y="666"/>
                      <a:pt x="567" y="693"/>
                    </a:cubicBezTo>
                    <a:cubicBezTo>
                      <a:pt x="555" y="699"/>
                      <a:pt x="555" y="699"/>
                      <a:pt x="555" y="699"/>
                    </a:cubicBezTo>
                    <a:cubicBezTo>
                      <a:pt x="553" y="682"/>
                      <a:pt x="561" y="666"/>
                      <a:pt x="571" y="653"/>
                    </a:cubicBezTo>
                    <a:cubicBezTo>
                      <a:pt x="580" y="646"/>
                      <a:pt x="589" y="638"/>
                      <a:pt x="598" y="634"/>
                    </a:cubicBezTo>
                    <a:cubicBezTo>
                      <a:pt x="600" y="633"/>
                      <a:pt x="601" y="633"/>
                      <a:pt x="603" y="633"/>
                    </a:cubicBezTo>
                    <a:close/>
                    <a:moveTo>
                      <a:pt x="74" y="644"/>
                    </a:moveTo>
                    <a:cubicBezTo>
                      <a:pt x="67" y="632"/>
                      <a:pt x="54" y="623"/>
                      <a:pt x="40" y="628"/>
                    </a:cubicBezTo>
                    <a:cubicBezTo>
                      <a:pt x="38" y="629"/>
                      <a:pt x="37" y="631"/>
                      <a:pt x="38" y="632"/>
                    </a:cubicBezTo>
                    <a:cubicBezTo>
                      <a:pt x="43" y="632"/>
                      <a:pt x="48" y="632"/>
                      <a:pt x="53" y="632"/>
                    </a:cubicBezTo>
                    <a:cubicBezTo>
                      <a:pt x="59" y="634"/>
                      <a:pt x="63" y="638"/>
                      <a:pt x="67" y="642"/>
                    </a:cubicBezTo>
                    <a:cubicBezTo>
                      <a:pt x="75" y="651"/>
                      <a:pt x="73" y="666"/>
                      <a:pt x="70" y="677"/>
                    </a:cubicBezTo>
                    <a:cubicBezTo>
                      <a:pt x="69" y="682"/>
                      <a:pt x="64" y="685"/>
                      <a:pt x="62" y="689"/>
                    </a:cubicBezTo>
                    <a:cubicBezTo>
                      <a:pt x="65" y="691"/>
                      <a:pt x="67" y="687"/>
                      <a:pt x="69" y="686"/>
                    </a:cubicBezTo>
                    <a:cubicBezTo>
                      <a:pt x="76" y="674"/>
                      <a:pt x="82" y="657"/>
                      <a:pt x="74" y="644"/>
                    </a:cubicBezTo>
                    <a:close/>
                    <a:moveTo>
                      <a:pt x="397" y="641"/>
                    </a:moveTo>
                    <a:cubicBezTo>
                      <a:pt x="399" y="644"/>
                      <a:pt x="399" y="651"/>
                      <a:pt x="396" y="655"/>
                    </a:cubicBezTo>
                    <a:cubicBezTo>
                      <a:pt x="385" y="670"/>
                      <a:pt x="365" y="672"/>
                      <a:pt x="346" y="669"/>
                    </a:cubicBezTo>
                    <a:cubicBezTo>
                      <a:pt x="337" y="666"/>
                      <a:pt x="327" y="667"/>
                      <a:pt x="320" y="660"/>
                    </a:cubicBezTo>
                    <a:cubicBezTo>
                      <a:pt x="316" y="664"/>
                      <a:pt x="314" y="658"/>
                      <a:pt x="312" y="656"/>
                    </a:cubicBezTo>
                    <a:cubicBezTo>
                      <a:pt x="310" y="653"/>
                      <a:pt x="314" y="652"/>
                      <a:pt x="315" y="650"/>
                    </a:cubicBezTo>
                    <a:cubicBezTo>
                      <a:pt x="318" y="650"/>
                      <a:pt x="320" y="651"/>
                      <a:pt x="322" y="653"/>
                    </a:cubicBezTo>
                    <a:cubicBezTo>
                      <a:pt x="337" y="656"/>
                      <a:pt x="352" y="658"/>
                      <a:pt x="368" y="657"/>
                    </a:cubicBezTo>
                    <a:cubicBezTo>
                      <a:pt x="373" y="654"/>
                      <a:pt x="378" y="651"/>
                      <a:pt x="379" y="646"/>
                    </a:cubicBezTo>
                    <a:cubicBezTo>
                      <a:pt x="380" y="641"/>
                      <a:pt x="376" y="636"/>
                      <a:pt x="372" y="633"/>
                    </a:cubicBezTo>
                    <a:cubicBezTo>
                      <a:pt x="372" y="630"/>
                      <a:pt x="376" y="632"/>
                      <a:pt x="379" y="630"/>
                    </a:cubicBezTo>
                    <a:cubicBezTo>
                      <a:pt x="386" y="632"/>
                      <a:pt x="393" y="634"/>
                      <a:pt x="397" y="641"/>
                    </a:cubicBezTo>
                    <a:close/>
                    <a:moveTo>
                      <a:pt x="491" y="641"/>
                    </a:moveTo>
                    <a:cubicBezTo>
                      <a:pt x="489" y="644"/>
                      <a:pt x="491" y="648"/>
                      <a:pt x="492" y="651"/>
                    </a:cubicBezTo>
                    <a:cubicBezTo>
                      <a:pt x="504" y="665"/>
                      <a:pt x="525" y="663"/>
                      <a:pt x="541" y="659"/>
                    </a:cubicBezTo>
                    <a:cubicBezTo>
                      <a:pt x="548" y="658"/>
                      <a:pt x="554" y="652"/>
                      <a:pt x="563" y="654"/>
                    </a:cubicBezTo>
                    <a:cubicBezTo>
                      <a:pt x="562" y="658"/>
                      <a:pt x="561" y="661"/>
                      <a:pt x="558" y="664"/>
                    </a:cubicBezTo>
                    <a:cubicBezTo>
                      <a:pt x="551" y="665"/>
                      <a:pt x="545" y="670"/>
                      <a:pt x="538" y="670"/>
                    </a:cubicBezTo>
                    <a:cubicBezTo>
                      <a:pt x="517" y="675"/>
                      <a:pt x="492" y="678"/>
                      <a:pt x="475" y="665"/>
                    </a:cubicBezTo>
                    <a:cubicBezTo>
                      <a:pt x="470" y="661"/>
                      <a:pt x="467" y="656"/>
                      <a:pt x="468" y="650"/>
                    </a:cubicBezTo>
                    <a:cubicBezTo>
                      <a:pt x="468" y="643"/>
                      <a:pt x="477" y="641"/>
                      <a:pt x="481" y="639"/>
                    </a:cubicBezTo>
                    <a:cubicBezTo>
                      <a:pt x="485" y="639"/>
                      <a:pt x="491" y="636"/>
                      <a:pt x="491" y="641"/>
                    </a:cubicBezTo>
                    <a:close/>
                    <a:moveTo>
                      <a:pt x="853" y="648"/>
                    </a:moveTo>
                    <a:cubicBezTo>
                      <a:pt x="859" y="659"/>
                      <a:pt x="856" y="673"/>
                      <a:pt x="851" y="684"/>
                    </a:cubicBezTo>
                    <a:cubicBezTo>
                      <a:pt x="841" y="696"/>
                      <a:pt x="841" y="696"/>
                      <a:pt x="841" y="696"/>
                    </a:cubicBezTo>
                    <a:cubicBezTo>
                      <a:pt x="824" y="696"/>
                      <a:pt x="808" y="706"/>
                      <a:pt x="799" y="721"/>
                    </a:cubicBezTo>
                    <a:cubicBezTo>
                      <a:pt x="795" y="731"/>
                      <a:pt x="792" y="743"/>
                      <a:pt x="797" y="753"/>
                    </a:cubicBezTo>
                    <a:cubicBezTo>
                      <a:pt x="800" y="759"/>
                      <a:pt x="807" y="763"/>
                      <a:pt x="812" y="767"/>
                    </a:cubicBezTo>
                    <a:cubicBezTo>
                      <a:pt x="813" y="769"/>
                      <a:pt x="812" y="771"/>
                      <a:pt x="810" y="772"/>
                    </a:cubicBezTo>
                    <a:cubicBezTo>
                      <a:pt x="800" y="767"/>
                      <a:pt x="792" y="758"/>
                      <a:pt x="788" y="748"/>
                    </a:cubicBezTo>
                    <a:cubicBezTo>
                      <a:pt x="787" y="744"/>
                      <a:pt x="791" y="737"/>
                      <a:pt x="785" y="737"/>
                    </a:cubicBezTo>
                    <a:cubicBezTo>
                      <a:pt x="780" y="738"/>
                      <a:pt x="775" y="741"/>
                      <a:pt x="769" y="740"/>
                    </a:cubicBezTo>
                    <a:cubicBezTo>
                      <a:pt x="761" y="741"/>
                      <a:pt x="761" y="751"/>
                      <a:pt x="758" y="757"/>
                    </a:cubicBezTo>
                    <a:cubicBezTo>
                      <a:pt x="769" y="760"/>
                      <a:pt x="783" y="764"/>
                      <a:pt x="788" y="777"/>
                    </a:cubicBezTo>
                    <a:cubicBezTo>
                      <a:pt x="788" y="780"/>
                      <a:pt x="792" y="783"/>
                      <a:pt x="789" y="786"/>
                    </a:cubicBezTo>
                    <a:cubicBezTo>
                      <a:pt x="788" y="787"/>
                      <a:pt x="786" y="787"/>
                      <a:pt x="786" y="785"/>
                    </a:cubicBezTo>
                    <a:cubicBezTo>
                      <a:pt x="783" y="776"/>
                      <a:pt x="776" y="766"/>
                      <a:pt x="766" y="765"/>
                    </a:cubicBezTo>
                    <a:cubicBezTo>
                      <a:pt x="760" y="763"/>
                      <a:pt x="754" y="764"/>
                      <a:pt x="749" y="766"/>
                    </a:cubicBezTo>
                    <a:cubicBezTo>
                      <a:pt x="745" y="763"/>
                      <a:pt x="753" y="760"/>
                      <a:pt x="752" y="755"/>
                    </a:cubicBezTo>
                    <a:cubicBezTo>
                      <a:pt x="756" y="749"/>
                      <a:pt x="759" y="743"/>
                      <a:pt x="759" y="736"/>
                    </a:cubicBezTo>
                    <a:cubicBezTo>
                      <a:pt x="763" y="734"/>
                      <a:pt x="769" y="736"/>
                      <a:pt x="775" y="735"/>
                    </a:cubicBezTo>
                    <a:cubicBezTo>
                      <a:pt x="780" y="732"/>
                      <a:pt x="789" y="733"/>
                      <a:pt x="792" y="725"/>
                    </a:cubicBezTo>
                    <a:cubicBezTo>
                      <a:pt x="795" y="712"/>
                      <a:pt x="806" y="702"/>
                      <a:pt x="819" y="696"/>
                    </a:cubicBezTo>
                    <a:cubicBezTo>
                      <a:pt x="825" y="694"/>
                      <a:pt x="832" y="692"/>
                      <a:pt x="839" y="691"/>
                    </a:cubicBezTo>
                    <a:cubicBezTo>
                      <a:pt x="849" y="682"/>
                      <a:pt x="853" y="668"/>
                      <a:pt x="850" y="655"/>
                    </a:cubicBezTo>
                    <a:cubicBezTo>
                      <a:pt x="847" y="652"/>
                      <a:pt x="845" y="647"/>
                      <a:pt x="840" y="647"/>
                    </a:cubicBezTo>
                    <a:cubicBezTo>
                      <a:pt x="836" y="647"/>
                      <a:pt x="833" y="649"/>
                      <a:pt x="831" y="652"/>
                    </a:cubicBezTo>
                    <a:cubicBezTo>
                      <a:pt x="830" y="655"/>
                      <a:pt x="831" y="660"/>
                      <a:pt x="827" y="660"/>
                    </a:cubicBezTo>
                    <a:cubicBezTo>
                      <a:pt x="823" y="657"/>
                      <a:pt x="828" y="652"/>
                      <a:pt x="828" y="648"/>
                    </a:cubicBezTo>
                    <a:cubicBezTo>
                      <a:pt x="831" y="645"/>
                      <a:pt x="836" y="643"/>
                      <a:pt x="840" y="642"/>
                    </a:cubicBezTo>
                    <a:cubicBezTo>
                      <a:pt x="845" y="643"/>
                      <a:pt x="849" y="645"/>
                      <a:pt x="853" y="648"/>
                    </a:cubicBezTo>
                    <a:close/>
                    <a:moveTo>
                      <a:pt x="372" y="644"/>
                    </a:moveTo>
                    <a:cubicBezTo>
                      <a:pt x="372" y="648"/>
                      <a:pt x="368" y="650"/>
                      <a:pt x="365" y="652"/>
                    </a:cubicBezTo>
                    <a:cubicBezTo>
                      <a:pt x="350" y="651"/>
                      <a:pt x="338" y="654"/>
                      <a:pt x="326" y="647"/>
                    </a:cubicBezTo>
                    <a:cubicBezTo>
                      <a:pt x="327" y="645"/>
                      <a:pt x="331" y="644"/>
                      <a:pt x="333" y="645"/>
                    </a:cubicBezTo>
                    <a:cubicBezTo>
                      <a:pt x="342" y="648"/>
                      <a:pt x="352" y="652"/>
                      <a:pt x="362" y="647"/>
                    </a:cubicBezTo>
                    <a:cubicBezTo>
                      <a:pt x="366" y="647"/>
                      <a:pt x="370" y="633"/>
                      <a:pt x="372" y="644"/>
                    </a:cubicBezTo>
                    <a:close/>
                    <a:moveTo>
                      <a:pt x="327" y="697"/>
                    </a:moveTo>
                    <a:cubicBezTo>
                      <a:pt x="327" y="698"/>
                      <a:pt x="326" y="701"/>
                      <a:pt x="324" y="700"/>
                    </a:cubicBezTo>
                    <a:cubicBezTo>
                      <a:pt x="318" y="701"/>
                      <a:pt x="319" y="693"/>
                      <a:pt x="317" y="689"/>
                    </a:cubicBezTo>
                    <a:cubicBezTo>
                      <a:pt x="313" y="666"/>
                      <a:pt x="292" y="653"/>
                      <a:pt x="275" y="642"/>
                    </a:cubicBezTo>
                    <a:cubicBezTo>
                      <a:pt x="302" y="646"/>
                      <a:pt x="320" y="672"/>
                      <a:pt x="327" y="697"/>
                    </a:cubicBezTo>
                    <a:close/>
                    <a:moveTo>
                      <a:pt x="536" y="649"/>
                    </a:moveTo>
                    <a:cubicBezTo>
                      <a:pt x="542" y="647"/>
                      <a:pt x="549" y="645"/>
                      <a:pt x="554" y="647"/>
                    </a:cubicBezTo>
                    <a:cubicBezTo>
                      <a:pt x="553" y="649"/>
                      <a:pt x="553" y="649"/>
                      <a:pt x="553" y="649"/>
                    </a:cubicBezTo>
                    <a:cubicBezTo>
                      <a:pt x="536" y="655"/>
                      <a:pt x="514" y="664"/>
                      <a:pt x="498" y="650"/>
                    </a:cubicBezTo>
                    <a:cubicBezTo>
                      <a:pt x="496" y="648"/>
                      <a:pt x="496" y="646"/>
                      <a:pt x="497" y="644"/>
                    </a:cubicBezTo>
                    <a:cubicBezTo>
                      <a:pt x="509" y="653"/>
                      <a:pt x="523" y="651"/>
                      <a:pt x="536" y="649"/>
                    </a:cubicBezTo>
                    <a:close/>
                    <a:moveTo>
                      <a:pt x="314" y="695"/>
                    </a:moveTo>
                    <a:cubicBezTo>
                      <a:pt x="293" y="690"/>
                      <a:pt x="274" y="672"/>
                      <a:pt x="266" y="652"/>
                    </a:cubicBezTo>
                    <a:cubicBezTo>
                      <a:pt x="266" y="650"/>
                      <a:pt x="264" y="646"/>
                      <a:pt x="266" y="645"/>
                    </a:cubicBezTo>
                    <a:cubicBezTo>
                      <a:pt x="287" y="653"/>
                      <a:pt x="312" y="671"/>
                      <a:pt x="314" y="695"/>
                    </a:cubicBezTo>
                    <a:close/>
                    <a:moveTo>
                      <a:pt x="44" y="661"/>
                    </a:moveTo>
                    <a:cubicBezTo>
                      <a:pt x="44" y="659"/>
                      <a:pt x="44" y="659"/>
                      <a:pt x="44" y="659"/>
                    </a:cubicBezTo>
                    <a:cubicBezTo>
                      <a:pt x="40" y="656"/>
                      <a:pt x="34" y="657"/>
                      <a:pt x="30" y="660"/>
                    </a:cubicBezTo>
                    <a:cubicBezTo>
                      <a:pt x="24" y="665"/>
                      <a:pt x="22" y="674"/>
                      <a:pt x="23" y="681"/>
                    </a:cubicBezTo>
                    <a:cubicBezTo>
                      <a:pt x="26" y="690"/>
                      <a:pt x="31" y="699"/>
                      <a:pt x="39" y="703"/>
                    </a:cubicBezTo>
                    <a:cubicBezTo>
                      <a:pt x="41" y="702"/>
                      <a:pt x="39" y="700"/>
                      <a:pt x="40" y="699"/>
                    </a:cubicBezTo>
                    <a:cubicBezTo>
                      <a:pt x="32" y="694"/>
                      <a:pt x="28" y="686"/>
                      <a:pt x="26" y="678"/>
                    </a:cubicBezTo>
                    <a:cubicBezTo>
                      <a:pt x="28" y="672"/>
                      <a:pt x="28" y="666"/>
                      <a:pt x="33" y="662"/>
                    </a:cubicBezTo>
                    <a:cubicBezTo>
                      <a:pt x="35" y="662"/>
                      <a:pt x="38" y="662"/>
                      <a:pt x="39" y="663"/>
                    </a:cubicBezTo>
                    <a:cubicBezTo>
                      <a:pt x="41" y="664"/>
                      <a:pt x="44" y="664"/>
                      <a:pt x="44" y="661"/>
                    </a:cubicBezTo>
                    <a:close/>
                    <a:moveTo>
                      <a:pt x="434" y="678"/>
                    </a:moveTo>
                    <a:cubicBezTo>
                      <a:pt x="435" y="684"/>
                      <a:pt x="433" y="689"/>
                      <a:pt x="428" y="693"/>
                    </a:cubicBezTo>
                    <a:cubicBezTo>
                      <a:pt x="426" y="695"/>
                      <a:pt x="423" y="698"/>
                      <a:pt x="419" y="698"/>
                    </a:cubicBezTo>
                    <a:cubicBezTo>
                      <a:pt x="419" y="694"/>
                      <a:pt x="422" y="687"/>
                      <a:pt x="418" y="683"/>
                    </a:cubicBezTo>
                    <a:cubicBezTo>
                      <a:pt x="415" y="678"/>
                      <a:pt x="408" y="678"/>
                      <a:pt x="403" y="677"/>
                    </a:cubicBezTo>
                    <a:cubicBezTo>
                      <a:pt x="378" y="681"/>
                      <a:pt x="348" y="690"/>
                      <a:pt x="325" y="674"/>
                    </a:cubicBezTo>
                    <a:cubicBezTo>
                      <a:pt x="324" y="673"/>
                      <a:pt x="323" y="672"/>
                      <a:pt x="324" y="671"/>
                    </a:cubicBezTo>
                    <a:cubicBezTo>
                      <a:pt x="333" y="673"/>
                      <a:pt x="344" y="673"/>
                      <a:pt x="354" y="677"/>
                    </a:cubicBezTo>
                    <a:cubicBezTo>
                      <a:pt x="368" y="675"/>
                      <a:pt x="386" y="675"/>
                      <a:pt x="395" y="663"/>
                    </a:cubicBezTo>
                    <a:cubicBezTo>
                      <a:pt x="409" y="660"/>
                      <a:pt x="429" y="663"/>
                      <a:pt x="434" y="678"/>
                    </a:cubicBezTo>
                    <a:close/>
                    <a:moveTo>
                      <a:pt x="553" y="672"/>
                    </a:moveTo>
                    <a:cubicBezTo>
                      <a:pt x="556" y="679"/>
                      <a:pt x="547" y="681"/>
                      <a:pt x="543" y="684"/>
                    </a:cubicBezTo>
                    <a:cubicBezTo>
                      <a:pt x="520" y="695"/>
                      <a:pt x="497" y="686"/>
                      <a:pt x="473" y="683"/>
                    </a:cubicBezTo>
                    <a:cubicBezTo>
                      <a:pt x="462" y="682"/>
                      <a:pt x="453" y="690"/>
                      <a:pt x="448" y="698"/>
                    </a:cubicBezTo>
                    <a:cubicBezTo>
                      <a:pt x="445" y="697"/>
                      <a:pt x="444" y="694"/>
                      <a:pt x="444" y="692"/>
                    </a:cubicBezTo>
                    <a:cubicBezTo>
                      <a:pt x="447" y="683"/>
                      <a:pt x="456" y="674"/>
                      <a:pt x="466" y="674"/>
                    </a:cubicBezTo>
                    <a:cubicBezTo>
                      <a:pt x="481" y="672"/>
                      <a:pt x="494" y="681"/>
                      <a:pt x="509" y="679"/>
                    </a:cubicBezTo>
                    <a:cubicBezTo>
                      <a:pt x="525" y="679"/>
                      <a:pt x="538" y="674"/>
                      <a:pt x="553" y="672"/>
                    </a:cubicBezTo>
                    <a:close/>
                    <a:moveTo>
                      <a:pt x="733" y="679"/>
                    </a:moveTo>
                    <a:cubicBezTo>
                      <a:pt x="731" y="683"/>
                      <a:pt x="731" y="683"/>
                      <a:pt x="731" y="683"/>
                    </a:cubicBezTo>
                    <a:cubicBezTo>
                      <a:pt x="728" y="683"/>
                      <a:pt x="727" y="682"/>
                      <a:pt x="724" y="683"/>
                    </a:cubicBezTo>
                    <a:cubicBezTo>
                      <a:pt x="721" y="685"/>
                      <a:pt x="716" y="688"/>
                      <a:pt x="716" y="692"/>
                    </a:cubicBezTo>
                    <a:cubicBezTo>
                      <a:pt x="716" y="693"/>
                      <a:pt x="717" y="695"/>
                      <a:pt x="719" y="695"/>
                    </a:cubicBezTo>
                    <a:cubicBezTo>
                      <a:pt x="721" y="695"/>
                      <a:pt x="721" y="692"/>
                      <a:pt x="723" y="691"/>
                    </a:cubicBezTo>
                    <a:cubicBezTo>
                      <a:pt x="730" y="688"/>
                      <a:pt x="730" y="688"/>
                      <a:pt x="730" y="688"/>
                    </a:cubicBezTo>
                    <a:cubicBezTo>
                      <a:pt x="728" y="701"/>
                      <a:pt x="728" y="701"/>
                      <a:pt x="728" y="701"/>
                    </a:cubicBezTo>
                    <a:cubicBezTo>
                      <a:pt x="723" y="702"/>
                      <a:pt x="717" y="698"/>
                      <a:pt x="710" y="700"/>
                    </a:cubicBezTo>
                    <a:cubicBezTo>
                      <a:pt x="708" y="700"/>
                      <a:pt x="708" y="697"/>
                      <a:pt x="708" y="695"/>
                    </a:cubicBezTo>
                    <a:cubicBezTo>
                      <a:pt x="710" y="690"/>
                      <a:pt x="713" y="683"/>
                      <a:pt x="719" y="680"/>
                    </a:cubicBezTo>
                    <a:cubicBezTo>
                      <a:pt x="723" y="679"/>
                      <a:pt x="730" y="673"/>
                      <a:pt x="733" y="679"/>
                    </a:cubicBezTo>
                    <a:close/>
                    <a:moveTo>
                      <a:pt x="125" y="673"/>
                    </a:moveTo>
                    <a:cubicBezTo>
                      <a:pt x="131" y="679"/>
                      <a:pt x="136" y="687"/>
                      <a:pt x="134" y="696"/>
                    </a:cubicBezTo>
                    <a:cubicBezTo>
                      <a:pt x="131" y="704"/>
                      <a:pt x="126" y="714"/>
                      <a:pt x="117" y="715"/>
                    </a:cubicBezTo>
                    <a:cubicBezTo>
                      <a:pt x="109" y="717"/>
                      <a:pt x="103" y="713"/>
                      <a:pt x="97" y="709"/>
                    </a:cubicBezTo>
                    <a:cubicBezTo>
                      <a:pt x="95" y="705"/>
                      <a:pt x="91" y="701"/>
                      <a:pt x="93" y="696"/>
                    </a:cubicBezTo>
                    <a:cubicBezTo>
                      <a:pt x="99" y="692"/>
                      <a:pt x="96" y="702"/>
                      <a:pt x="100" y="704"/>
                    </a:cubicBezTo>
                    <a:cubicBezTo>
                      <a:pt x="104" y="708"/>
                      <a:pt x="109" y="711"/>
                      <a:pt x="114" y="710"/>
                    </a:cubicBezTo>
                    <a:cubicBezTo>
                      <a:pt x="118" y="710"/>
                      <a:pt x="122" y="707"/>
                      <a:pt x="125" y="704"/>
                    </a:cubicBezTo>
                    <a:cubicBezTo>
                      <a:pt x="128" y="699"/>
                      <a:pt x="129" y="693"/>
                      <a:pt x="128" y="686"/>
                    </a:cubicBezTo>
                    <a:cubicBezTo>
                      <a:pt x="127" y="681"/>
                      <a:pt x="119" y="677"/>
                      <a:pt x="122" y="673"/>
                    </a:cubicBezTo>
                    <a:cubicBezTo>
                      <a:pt x="125" y="673"/>
                      <a:pt x="125" y="673"/>
                      <a:pt x="125" y="673"/>
                    </a:cubicBezTo>
                    <a:close/>
                    <a:moveTo>
                      <a:pt x="413" y="688"/>
                    </a:moveTo>
                    <a:cubicBezTo>
                      <a:pt x="413" y="691"/>
                      <a:pt x="412" y="693"/>
                      <a:pt x="410" y="695"/>
                    </a:cubicBezTo>
                    <a:cubicBezTo>
                      <a:pt x="408" y="694"/>
                      <a:pt x="407" y="689"/>
                      <a:pt x="404" y="689"/>
                    </a:cubicBezTo>
                    <a:cubicBezTo>
                      <a:pt x="398" y="688"/>
                      <a:pt x="392" y="688"/>
                      <a:pt x="386" y="690"/>
                    </a:cubicBezTo>
                    <a:cubicBezTo>
                      <a:pt x="368" y="691"/>
                      <a:pt x="350" y="694"/>
                      <a:pt x="333" y="690"/>
                    </a:cubicBezTo>
                    <a:cubicBezTo>
                      <a:pt x="332" y="688"/>
                      <a:pt x="331" y="686"/>
                      <a:pt x="331" y="684"/>
                    </a:cubicBezTo>
                    <a:cubicBezTo>
                      <a:pt x="342" y="686"/>
                      <a:pt x="352" y="691"/>
                      <a:pt x="363" y="689"/>
                    </a:cubicBezTo>
                    <a:cubicBezTo>
                      <a:pt x="377" y="689"/>
                      <a:pt x="390" y="686"/>
                      <a:pt x="404" y="684"/>
                    </a:cubicBezTo>
                    <a:cubicBezTo>
                      <a:pt x="407" y="685"/>
                      <a:pt x="412" y="684"/>
                      <a:pt x="413" y="688"/>
                    </a:cubicBezTo>
                    <a:close/>
                    <a:moveTo>
                      <a:pt x="172" y="693"/>
                    </a:moveTo>
                    <a:cubicBezTo>
                      <a:pt x="175" y="699"/>
                      <a:pt x="178" y="708"/>
                      <a:pt x="176" y="715"/>
                    </a:cubicBezTo>
                    <a:cubicBezTo>
                      <a:pt x="175" y="717"/>
                      <a:pt x="172" y="715"/>
                      <a:pt x="170" y="715"/>
                    </a:cubicBezTo>
                    <a:cubicBezTo>
                      <a:pt x="170" y="706"/>
                      <a:pt x="168" y="696"/>
                      <a:pt x="160" y="692"/>
                    </a:cubicBezTo>
                    <a:cubicBezTo>
                      <a:pt x="155" y="695"/>
                      <a:pt x="154" y="688"/>
                      <a:pt x="150" y="688"/>
                    </a:cubicBezTo>
                    <a:cubicBezTo>
                      <a:pt x="150" y="686"/>
                      <a:pt x="147" y="682"/>
                      <a:pt x="151" y="682"/>
                    </a:cubicBezTo>
                    <a:cubicBezTo>
                      <a:pt x="160" y="682"/>
                      <a:pt x="167" y="687"/>
                      <a:pt x="172" y="693"/>
                    </a:cubicBezTo>
                    <a:close/>
                    <a:moveTo>
                      <a:pt x="162" y="702"/>
                    </a:moveTo>
                    <a:cubicBezTo>
                      <a:pt x="165" y="705"/>
                      <a:pt x="164" y="709"/>
                      <a:pt x="163" y="714"/>
                    </a:cubicBezTo>
                    <a:cubicBezTo>
                      <a:pt x="157" y="715"/>
                      <a:pt x="149" y="713"/>
                      <a:pt x="143" y="715"/>
                    </a:cubicBezTo>
                    <a:cubicBezTo>
                      <a:pt x="144" y="711"/>
                      <a:pt x="147" y="708"/>
                      <a:pt x="148" y="704"/>
                    </a:cubicBezTo>
                    <a:cubicBezTo>
                      <a:pt x="148" y="701"/>
                      <a:pt x="149" y="698"/>
                      <a:pt x="151" y="695"/>
                    </a:cubicBezTo>
                    <a:cubicBezTo>
                      <a:pt x="156" y="695"/>
                      <a:pt x="158" y="699"/>
                      <a:pt x="162" y="702"/>
                    </a:cubicBezTo>
                    <a:close/>
                    <a:moveTo>
                      <a:pt x="731" y="728"/>
                    </a:moveTo>
                    <a:cubicBezTo>
                      <a:pt x="733" y="736"/>
                      <a:pt x="735" y="747"/>
                      <a:pt x="727" y="754"/>
                    </a:cubicBezTo>
                    <a:cubicBezTo>
                      <a:pt x="726" y="753"/>
                      <a:pt x="724" y="756"/>
                      <a:pt x="722" y="753"/>
                    </a:cubicBezTo>
                    <a:cubicBezTo>
                      <a:pt x="720" y="749"/>
                      <a:pt x="727" y="747"/>
                      <a:pt x="727" y="743"/>
                    </a:cubicBezTo>
                    <a:cubicBezTo>
                      <a:pt x="728" y="737"/>
                      <a:pt x="726" y="730"/>
                      <a:pt x="721" y="725"/>
                    </a:cubicBezTo>
                    <a:cubicBezTo>
                      <a:pt x="718" y="722"/>
                      <a:pt x="713" y="719"/>
                      <a:pt x="708" y="721"/>
                    </a:cubicBezTo>
                    <a:cubicBezTo>
                      <a:pt x="704" y="721"/>
                      <a:pt x="700" y="725"/>
                      <a:pt x="697" y="729"/>
                    </a:cubicBezTo>
                    <a:cubicBezTo>
                      <a:pt x="694" y="733"/>
                      <a:pt x="697" y="741"/>
                      <a:pt x="691" y="743"/>
                    </a:cubicBezTo>
                    <a:cubicBezTo>
                      <a:pt x="681" y="746"/>
                      <a:pt x="666" y="738"/>
                      <a:pt x="663" y="751"/>
                    </a:cubicBezTo>
                    <a:cubicBezTo>
                      <a:pt x="659" y="757"/>
                      <a:pt x="666" y="772"/>
                      <a:pt x="654" y="772"/>
                    </a:cubicBezTo>
                    <a:cubicBezTo>
                      <a:pt x="646" y="772"/>
                      <a:pt x="636" y="771"/>
                      <a:pt x="631" y="780"/>
                    </a:cubicBezTo>
                    <a:cubicBezTo>
                      <a:pt x="630" y="782"/>
                      <a:pt x="631" y="787"/>
                      <a:pt x="628" y="787"/>
                    </a:cubicBezTo>
                    <a:cubicBezTo>
                      <a:pt x="626" y="787"/>
                      <a:pt x="624" y="786"/>
                      <a:pt x="624" y="784"/>
                    </a:cubicBezTo>
                    <a:cubicBezTo>
                      <a:pt x="623" y="776"/>
                      <a:pt x="631" y="772"/>
                      <a:pt x="636" y="768"/>
                    </a:cubicBezTo>
                    <a:cubicBezTo>
                      <a:pt x="642" y="763"/>
                      <a:pt x="653" y="771"/>
                      <a:pt x="656" y="763"/>
                    </a:cubicBezTo>
                    <a:cubicBezTo>
                      <a:pt x="654" y="755"/>
                      <a:pt x="655" y="746"/>
                      <a:pt x="663" y="740"/>
                    </a:cubicBezTo>
                    <a:cubicBezTo>
                      <a:pt x="670" y="736"/>
                      <a:pt x="678" y="738"/>
                      <a:pt x="686" y="739"/>
                    </a:cubicBezTo>
                    <a:cubicBezTo>
                      <a:pt x="694" y="737"/>
                      <a:pt x="689" y="727"/>
                      <a:pt x="696" y="723"/>
                    </a:cubicBezTo>
                    <a:cubicBezTo>
                      <a:pt x="701" y="717"/>
                      <a:pt x="710" y="714"/>
                      <a:pt x="718" y="716"/>
                    </a:cubicBezTo>
                    <a:cubicBezTo>
                      <a:pt x="723" y="718"/>
                      <a:pt x="729" y="722"/>
                      <a:pt x="731" y="728"/>
                    </a:cubicBezTo>
                    <a:close/>
                    <a:moveTo>
                      <a:pt x="850" y="724"/>
                    </a:moveTo>
                    <a:cubicBezTo>
                      <a:pt x="856" y="730"/>
                      <a:pt x="857" y="739"/>
                      <a:pt x="855" y="747"/>
                    </a:cubicBezTo>
                    <a:cubicBezTo>
                      <a:pt x="854" y="760"/>
                      <a:pt x="845" y="768"/>
                      <a:pt x="837" y="777"/>
                    </a:cubicBezTo>
                    <a:cubicBezTo>
                      <a:pt x="836" y="782"/>
                      <a:pt x="843" y="785"/>
                      <a:pt x="844" y="790"/>
                    </a:cubicBezTo>
                    <a:cubicBezTo>
                      <a:pt x="848" y="799"/>
                      <a:pt x="849" y="811"/>
                      <a:pt x="841" y="817"/>
                    </a:cubicBezTo>
                    <a:cubicBezTo>
                      <a:pt x="835" y="824"/>
                      <a:pt x="825" y="823"/>
                      <a:pt x="816" y="823"/>
                    </a:cubicBezTo>
                    <a:cubicBezTo>
                      <a:pt x="810" y="821"/>
                      <a:pt x="805" y="817"/>
                      <a:pt x="801" y="812"/>
                    </a:cubicBezTo>
                    <a:cubicBezTo>
                      <a:pt x="786" y="822"/>
                      <a:pt x="768" y="833"/>
                      <a:pt x="750" y="824"/>
                    </a:cubicBezTo>
                    <a:cubicBezTo>
                      <a:pt x="745" y="819"/>
                      <a:pt x="739" y="814"/>
                      <a:pt x="740" y="807"/>
                    </a:cubicBezTo>
                    <a:cubicBezTo>
                      <a:pt x="740" y="797"/>
                      <a:pt x="744" y="789"/>
                      <a:pt x="753" y="785"/>
                    </a:cubicBezTo>
                    <a:cubicBezTo>
                      <a:pt x="756" y="785"/>
                      <a:pt x="760" y="781"/>
                      <a:pt x="763" y="785"/>
                    </a:cubicBezTo>
                    <a:cubicBezTo>
                      <a:pt x="760" y="788"/>
                      <a:pt x="755" y="788"/>
                      <a:pt x="752" y="791"/>
                    </a:cubicBezTo>
                    <a:cubicBezTo>
                      <a:pt x="747" y="797"/>
                      <a:pt x="745" y="806"/>
                      <a:pt x="748" y="814"/>
                    </a:cubicBezTo>
                    <a:cubicBezTo>
                      <a:pt x="751" y="820"/>
                      <a:pt x="758" y="823"/>
                      <a:pt x="764" y="822"/>
                    </a:cubicBezTo>
                    <a:cubicBezTo>
                      <a:pt x="780" y="823"/>
                      <a:pt x="790" y="813"/>
                      <a:pt x="801" y="803"/>
                    </a:cubicBezTo>
                    <a:cubicBezTo>
                      <a:pt x="806" y="804"/>
                      <a:pt x="806" y="811"/>
                      <a:pt x="810" y="813"/>
                    </a:cubicBezTo>
                    <a:cubicBezTo>
                      <a:pt x="816" y="819"/>
                      <a:pt x="827" y="819"/>
                      <a:pt x="835" y="816"/>
                    </a:cubicBezTo>
                    <a:cubicBezTo>
                      <a:pt x="842" y="811"/>
                      <a:pt x="842" y="801"/>
                      <a:pt x="840" y="794"/>
                    </a:cubicBezTo>
                    <a:cubicBezTo>
                      <a:pt x="838" y="788"/>
                      <a:pt x="834" y="785"/>
                      <a:pt x="830" y="780"/>
                    </a:cubicBezTo>
                    <a:cubicBezTo>
                      <a:pt x="829" y="769"/>
                      <a:pt x="842" y="769"/>
                      <a:pt x="845" y="760"/>
                    </a:cubicBezTo>
                    <a:cubicBezTo>
                      <a:pt x="850" y="751"/>
                      <a:pt x="851" y="740"/>
                      <a:pt x="848" y="730"/>
                    </a:cubicBezTo>
                    <a:cubicBezTo>
                      <a:pt x="845" y="726"/>
                      <a:pt x="840" y="725"/>
                      <a:pt x="836" y="725"/>
                    </a:cubicBezTo>
                    <a:cubicBezTo>
                      <a:pt x="830" y="725"/>
                      <a:pt x="828" y="728"/>
                      <a:pt x="824" y="731"/>
                    </a:cubicBezTo>
                    <a:cubicBezTo>
                      <a:pt x="821" y="735"/>
                      <a:pt x="823" y="740"/>
                      <a:pt x="822" y="743"/>
                    </a:cubicBezTo>
                    <a:cubicBezTo>
                      <a:pt x="819" y="745"/>
                      <a:pt x="817" y="741"/>
                      <a:pt x="816" y="739"/>
                    </a:cubicBezTo>
                    <a:cubicBezTo>
                      <a:pt x="816" y="731"/>
                      <a:pt x="821" y="725"/>
                      <a:pt x="828" y="722"/>
                    </a:cubicBezTo>
                    <a:cubicBezTo>
                      <a:pt x="835" y="719"/>
                      <a:pt x="844" y="719"/>
                      <a:pt x="850" y="724"/>
                    </a:cubicBezTo>
                    <a:close/>
                    <a:moveTo>
                      <a:pt x="256" y="721"/>
                    </a:moveTo>
                    <a:cubicBezTo>
                      <a:pt x="257" y="720"/>
                      <a:pt x="257" y="720"/>
                      <a:pt x="257" y="720"/>
                    </a:cubicBezTo>
                    <a:cubicBezTo>
                      <a:pt x="257" y="721"/>
                      <a:pt x="257" y="721"/>
                      <a:pt x="257" y="721"/>
                    </a:cubicBezTo>
                    <a:cubicBezTo>
                      <a:pt x="256" y="721"/>
                      <a:pt x="256" y="721"/>
                      <a:pt x="256" y="721"/>
                    </a:cubicBezTo>
                    <a:close/>
                    <a:moveTo>
                      <a:pt x="67" y="734"/>
                    </a:moveTo>
                    <a:cubicBezTo>
                      <a:pt x="68" y="737"/>
                      <a:pt x="68" y="740"/>
                      <a:pt x="67" y="743"/>
                    </a:cubicBezTo>
                    <a:cubicBezTo>
                      <a:pt x="66" y="744"/>
                      <a:pt x="65" y="744"/>
                      <a:pt x="64" y="744"/>
                    </a:cubicBezTo>
                    <a:cubicBezTo>
                      <a:pt x="63" y="738"/>
                      <a:pt x="60" y="732"/>
                      <a:pt x="54" y="730"/>
                    </a:cubicBezTo>
                    <a:cubicBezTo>
                      <a:pt x="48" y="729"/>
                      <a:pt x="41" y="727"/>
                      <a:pt x="36" y="731"/>
                    </a:cubicBezTo>
                    <a:cubicBezTo>
                      <a:pt x="30" y="736"/>
                      <a:pt x="31" y="743"/>
                      <a:pt x="30" y="749"/>
                    </a:cubicBezTo>
                    <a:cubicBezTo>
                      <a:pt x="30" y="761"/>
                      <a:pt x="41" y="769"/>
                      <a:pt x="47" y="778"/>
                    </a:cubicBezTo>
                    <a:cubicBezTo>
                      <a:pt x="44" y="782"/>
                      <a:pt x="53" y="783"/>
                      <a:pt x="49" y="787"/>
                    </a:cubicBezTo>
                    <a:cubicBezTo>
                      <a:pt x="43" y="789"/>
                      <a:pt x="37" y="794"/>
                      <a:pt x="34" y="800"/>
                    </a:cubicBezTo>
                    <a:cubicBezTo>
                      <a:pt x="31" y="808"/>
                      <a:pt x="35" y="815"/>
                      <a:pt x="41" y="820"/>
                    </a:cubicBezTo>
                    <a:cubicBezTo>
                      <a:pt x="49" y="825"/>
                      <a:pt x="60" y="822"/>
                      <a:pt x="68" y="816"/>
                    </a:cubicBezTo>
                    <a:cubicBezTo>
                      <a:pt x="75" y="813"/>
                      <a:pt x="78" y="821"/>
                      <a:pt x="83" y="822"/>
                    </a:cubicBezTo>
                    <a:cubicBezTo>
                      <a:pt x="97" y="826"/>
                      <a:pt x="113" y="825"/>
                      <a:pt x="124" y="815"/>
                    </a:cubicBezTo>
                    <a:cubicBezTo>
                      <a:pt x="128" y="811"/>
                      <a:pt x="127" y="805"/>
                      <a:pt x="125" y="801"/>
                    </a:cubicBezTo>
                    <a:cubicBezTo>
                      <a:pt x="123" y="797"/>
                      <a:pt x="120" y="793"/>
                      <a:pt x="115" y="793"/>
                    </a:cubicBezTo>
                    <a:cubicBezTo>
                      <a:pt x="112" y="793"/>
                      <a:pt x="107" y="795"/>
                      <a:pt x="105" y="791"/>
                    </a:cubicBezTo>
                    <a:cubicBezTo>
                      <a:pt x="106" y="788"/>
                      <a:pt x="111" y="790"/>
                      <a:pt x="114" y="789"/>
                    </a:cubicBezTo>
                    <a:cubicBezTo>
                      <a:pt x="119" y="790"/>
                      <a:pt x="123" y="790"/>
                      <a:pt x="127" y="794"/>
                    </a:cubicBezTo>
                    <a:cubicBezTo>
                      <a:pt x="129" y="801"/>
                      <a:pt x="135" y="807"/>
                      <a:pt x="131" y="813"/>
                    </a:cubicBezTo>
                    <a:cubicBezTo>
                      <a:pt x="126" y="821"/>
                      <a:pt x="117" y="827"/>
                      <a:pt x="107" y="829"/>
                    </a:cubicBezTo>
                    <a:cubicBezTo>
                      <a:pt x="96" y="828"/>
                      <a:pt x="82" y="830"/>
                      <a:pt x="74" y="821"/>
                    </a:cubicBezTo>
                    <a:cubicBezTo>
                      <a:pt x="67" y="825"/>
                      <a:pt x="58" y="826"/>
                      <a:pt x="50" y="828"/>
                    </a:cubicBezTo>
                    <a:cubicBezTo>
                      <a:pt x="40" y="827"/>
                      <a:pt x="32" y="820"/>
                      <a:pt x="29" y="811"/>
                    </a:cubicBezTo>
                    <a:cubicBezTo>
                      <a:pt x="28" y="806"/>
                      <a:pt x="28" y="798"/>
                      <a:pt x="32" y="794"/>
                    </a:cubicBezTo>
                    <a:cubicBezTo>
                      <a:pt x="36" y="789"/>
                      <a:pt x="42" y="787"/>
                      <a:pt x="46" y="782"/>
                    </a:cubicBezTo>
                    <a:cubicBezTo>
                      <a:pt x="41" y="776"/>
                      <a:pt x="35" y="770"/>
                      <a:pt x="31" y="762"/>
                    </a:cubicBezTo>
                    <a:cubicBezTo>
                      <a:pt x="26" y="756"/>
                      <a:pt x="22" y="745"/>
                      <a:pt x="27" y="736"/>
                    </a:cubicBezTo>
                    <a:cubicBezTo>
                      <a:pt x="28" y="732"/>
                      <a:pt x="32" y="727"/>
                      <a:pt x="37" y="725"/>
                    </a:cubicBezTo>
                    <a:cubicBezTo>
                      <a:pt x="47" y="722"/>
                      <a:pt x="62" y="724"/>
                      <a:pt x="67" y="734"/>
                    </a:cubicBezTo>
                    <a:close/>
                    <a:moveTo>
                      <a:pt x="184" y="741"/>
                    </a:moveTo>
                    <a:cubicBezTo>
                      <a:pt x="197" y="739"/>
                      <a:pt x="209" y="744"/>
                      <a:pt x="217" y="752"/>
                    </a:cubicBezTo>
                    <a:cubicBezTo>
                      <a:pt x="223" y="759"/>
                      <a:pt x="225" y="768"/>
                      <a:pt x="226" y="777"/>
                    </a:cubicBezTo>
                    <a:cubicBezTo>
                      <a:pt x="231" y="779"/>
                      <a:pt x="235" y="775"/>
                      <a:pt x="241" y="776"/>
                    </a:cubicBezTo>
                    <a:cubicBezTo>
                      <a:pt x="249" y="775"/>
                      <a:pt x="255" y="779"/>
                      <a:pt x="259" y="786"/>
                    </a:cubicBezTo>
                    <a:cubicBezTo>
                      <a:pt x="260" y="790"/>
                      <a:pt x="260" y="794"/>
                      <a:pt x="258" y="798"/>
                    </a:cubicBezTo>
                    <a:cubicBezTo>
                      <a:pt x="256" y="798"/>
                      <a:pt x="254" y="801"/>
                      <a:pt x="252" y="799"/>
                    </a:cubicBezTo>
                    <a:cubicBezTo>
                      <a:pt x="250" y="795"/>
                      <a:pt x="258" y="792"/>
                      <a:pt x="254" y="786"/>
                    </a:cubicBezTo>
                    <a:cubicBezTo>
                      <a:pt x="251" y="782"/>
                      <a:pt x="246" y="780"/>
                      <a:pt x="242" y="781"/>
                    </a:cubicBezTo>
                    <a:cubicBezTo>
                      <a:pt x="235" y="781"/>
                      <a:pt x="230" y="782"/>
                      <a:pt x="226" y="786"/>
                    </a:cubicBezTo>
                    <a:cubicBezTo>
                      <a:pt x="223" y="785"/>
                      <a:pt x="223" y="785"/>
                      <a:pt x="223" y="785"/>
                    </a:cubicBezTo>
                    <a:cubicBezTo>
                      <a:pt x="222" y="771"/>
                      <a:pt x="217" y="753"/>
                      <a:pt x="202" y="748"/>
                    </a:cubicBezTo>
                    <a:cubicBezTo>
                      <a:pt x="195" y="745"/>
                      <a:pt x="188" y="746"/>
                      <a:pt x="182" y="748"/>
                    </a:cubicBezTo>
                    <a:cubicBezTo>
                      <a:pt x="180" y="746"/>
                      <a:pt x="179" y="742"/>
                      <a:pt x="177" y="740"/>
                    </a:cubicBezTo>
                    <a:cubicBezTo>
                      <a:pt x="170" y="736"/>
                      <a:pt x="162" y="732"/>
                      <a:pt x="154" y="735"/>
                    </a:cubicBezTo>
                    <a:cubicBezTo>
                      <a:pt x="149" y="736"/>
                      <a:pt x="144" y="739"/>
                      <a:pt x="142" y="744"/>
                    </a:cubicBezTo>
                    <a:cubicBezTo>
                      <a:pt x="141" y="748"/>
                      <a:pt x="140" y="754"/>
                      <a:pt x="144" y="758"/>
                    </a:cubicBezTo>
                    <a:cubicBezTo>
                      <a:pt x="145" y="762"/>
                      <a:pt x="154" y="761"/>
                      <a:pt x="150" y="766"/>
                    </a:cubicBezTo>
                    <a:cubicBezTo>
                      <a:pt x="145" y="765"/>
                      <a:pt x="141" y="761"/>
                      <a:pt x="138" y="756"/>
                    </a:cubicBezTo>
                    <a:cubicBezTo>
                      <a:pt x="137" y="751"/>
                      <a:pt x="136" y="743"/>
                      <a:pt x="139" y="739"/>
                    </a:cubicBezTo>
                    <a:cubicBezTo>
                      <a:pt x="148" y="730"/>
                      <a:pt x="161" y="727"/>
                      <a:pt x="172" y="731"/>
                    </a:cubicBezTo>
                    <a:cubicBezTo>
                      <a:pt x="177" y="733"/>
                      <a:pt x="182" y="737"/>
                      <a:pt x="184" y="741"/>
                    </a:cubicBezTo>
                    <a:close/>
                    <a:moveTo>
                      <a:pt x="113" y="748"/>
                    </a:moveTo>
                    <a:cubicBezTo>
                      <a:pt x="114" y="754"/>
                      <a:pt x="115" y="760"/>
                      <a:pt x="114" y="766"/>
                    </a:cubicBezTo>
                    <a:cubicBezTo>
                      <a:pt x="111" y="767"/>
                      <a:pt x="106" y="766"/>
                      <a:pt x="102" y="767"/>
                    </a:cubicBezTo>
                    <a:cubicBezTo>
                      <a:pt x="94" y="767"/>
                      <a:pt x="87" y="774"/>
                      <a:pt x="85" y="781"/>
                    </a:cubicBezTo>
                    <a:cubicBezTo>
                      <a:pt x="83" y="782"/>
                      <a:pt x="81" y="782"/>
                      <a:pt x="81" y="780"/>
                    </a:cubicBezTo>
                    <a:cubicBezTo>
                      <a:pt x="83" y="777"/>
                      <a:pt x="86" y="775"/>
                      <a:pt x="85" y="772"/>
                    </a:cubicBezTo>
                    <a:cubicBezTo>
                      <a:pt x="91" y="764"/>
                      <a:pt x="99" y="762"/>
                      <a:pt x="107" y="762"/>
                    </a:cubicBezTo>
                    <a:cubicBezTo>
                      <a:pt x="112" y="757"/>
                      <a:pt x="109" y="751"/>
                      <a:pt x="109" y="746"/>
                    </a:cubicBezTo>
                    <a:cubicBezTo>
                      <a:pt x="106" y="742"/>
                      <a:pt x="102" y="741"/>
                      <a:pt x="99" y="739"/>
                    </a:cubicBezTo>
                    <a:cubicBezTo>
                      <a:pt x="93" y="744"/>
                      <a:pt x="95" y="754"/>
                      <a:pt x="88" y="759"/>
                    </a:cubicBezTo>
                    <a:cubicBezTo>
                      <a:pt x="83" y="763"/>
                      <a:pt x="78" y="767"/>
                      <a:pt x="72" y="767"/>
                    </a:cubicBezTo>
                    <a:cubicBezTo>
                      <a:pt x="71" y="769"/>
                      <a:pt x="68" y="768"/>
                      <a:pt x="67" y="768"/>
                    </a:cubicBezTo>
                    <a:cubicBezTo>
                      <a:pt x="66" y="767"/>
                      <a:pt x="65" y="766"/>
                      <a:pt x="66" y="764"/>
                    </a:cubicBezTo>
                    <a:cubicBezTo>
                      <a:pt x="74" y="762"/>
                      <a:pt x="84" y="759"/>
                      <a:pt x="88" y="750"/>
                    </a:cubicBezTo>
                    <a:cubicBezTo>
                      <a:pt x="93" y="734"/>
                      <a:pt x="93" y="734"/>
                      <a:pt x="93" y="734"/>
                    </a:cubicBezTo>
                    <a:cubicBezTo>
                      <a:pt x="95" y="733"/>
                      <a:pt x="95" y="733"/>
                      <a:pt x="95" y="733"/>
                    </a:cubicBezTo>
                    <a:cubicBezTo>
                      <a:pt x="101" y="738"/>
                      <a:pt x="116" y="736"/>
                      <a:pt x="113" y="748"/>
                    </a:cubicBezTo>
                    <a:close/>
                    <a:moveTo>
                      <a:pt x="188" y="767"/>
                    </a:moveTo>
                    <a:cubicBezTo>
                      <a:pt x="187" y="764"/>
                      <a:pt x="188" y="759"/>
                      <a:pt x="184" y="758"/>
                    </a:cubicBezTo>
                    <a:cubicBezTo>
                      <a:pt x="181" y="761"/>
                      <a:pt x="184" y="764"/>
                      <a:pt x="184" y="767"/>
                    </a:cubicBezTo>
                    <a:cubicBezTo>
                      <a:pt x="183" y="773"/>
                      <a:pt x="178" y="779"/>
                      <a:pt x="172" y="782"/>
                    </a:cubicBezTo>
                    <a:cubicBezTo>
                      <a:pt x="166" y="787"/>
                      <a:pt x="157" y="787"/>
                      <a:pt x="150" y="789"/>
                    </a:cubicBezTo>
                    <a:cubicBezTo>
                      <a:pt x="148" y="789"/>
                      <a:pt x="149" y="791"/>
                      <a:pt x="150" y="791"/>
                    </a:cubicBezTo>
                    <a:cubicBezTo>
                      <a:pt x="151" y="792"/>
                      <a:pt x="153" y="792"/>
                      <a:pt x="154" y="791"/>
                    </a:cubicBezTo>
                    <a:cubicBezTo>
                      <a:pt x="159" y="793"/>
                      <a:pt x="164" y="790"/>
                      <a:pt x="169" y="789"/>
                    </a:cubicBezTo>
                    <a:cubicBezTo>
                      <a:pt x="178" y="786"/>
                      <a:pt x="187" y="778"/>
                      <a:pt x="188" y="767"/>
                    </a:cubicBezTo>
                    <a:close/>
                    <a:moveTo>
                      <a:pt x="685" y="777"/>
                    </a:moveTo>
                    <a:cubicBezTo>
                      <a:pt x="685" y="774"/>
                      <a:pt x="683" y="775"/>
                      <a:pt x="681" y="774"/>
                    </a:cubicBezTo>
                    <a:cubicBezTo>
                      <a:pt x="670" y="777"/>
                      <a:pt x="659" y="780"/>
                      <a:pt x="652" y="789"/>
                    </a:cubicBezTo>
                    <a:cubicBezTo>
                      <a:pt x="644" y="797"/>
                      <a:pt x="643" y="810"/>
                      <a:pt x="645" y="820"/>
                    </a:cubicBezTo>
                    <a:cubicBezTo>
                      <a:pt x="645" y="823"/>
                      <a:pt x="649" y="822"/>
                      <a:pt x="650" y="822"/>
                    </a:cubicBezTo>
                    <a:cubicBezTo>
                      <a:pt x="650" y="814"/>
                      <a:pt x="649" y="804"/>
                      <a:pt x="653" y="796"/>
                    </a:cubicBezTo>
                    <a:cubicBezTo>
                      <a:pt x="660" y="785"/>
                      <a:pt x="672" y="779"/>
                      <a:pt x="684" y="778"/>
                    </a:cubicBezTo>
                    <a:cubicBezTo>
                      <a:pt x="685" y="777"/>
                      <a:pt x="685" y="777"/>
                      <a:pt x="685" y="777"/>
                    </a:cubicBezTo>
                    <a:close/>
                    <a:moveTo>
                      <a:pt x="722" y="788"/>
                    </a:moveTo>
                    <a:cubicBezTo>
                      <a:pt x="723" y="784"/>
                      <a:pt x="726" y="781"/>
                      <a:pt x="726" y="778"/>
                    </a:cubicBezTo>
                    <a:cubicBezTo>
                      <a:pt x="725" y="777"/>
                      <a:pt x="723" y="778"/>
                      <a:pt x="722" y="779"/>
                    </a:cubicBezTo>
                    <a:cubicBezTo>
                      <a:pt x="713" y="787"/>
                      <a:pt x="711" y="801"/>
                      <a:pt x="716" y="811"/>
                    </a:cubicBezTo>
                    <a:cubicBezTo>
                      <a:pt x="710" y="820"/>
                      <a:pt x="697" y="821"/>
                      <a:pt x="687" y="820"/>
                    </a:cubicBezTo>
                    <a:cubicBezTo>
                      <a:pt x="683" y="820"/>
                      <a:pt x="680" y="815"/>
                      <a:pt x="679" y="811"/>
                    </a:cubicBezTo>
                    <a:cubicBezTo>
                      <a:pt x="678" y="807"/>
                      <a:pt x="683" y="803"/>
                      <a:pt x="679" y="800"/>
                    </a:cubicBezTo>
                    <a:cubicBezTo>
                      <a:pt x="675" y="803"/>
                      <a:pt x="674" y="808"/>
                      <a:pt x="674" y="812"/>
                    </a:cubicBezTo>
                    <a:cubicBezTo>
                      <a:pt x="674" y="818"/>
                      <a:pt x="678" y="820"/>
                      <a:pt x="682" y="823"/>
                    </a:cubicBezTo>
                    <a:cubicBezTo>
                      <a:pt x="693" y="827"/>
                      <a:pt x="707" y="825"/>
                      <a:pt x="717" y="819"/>
                    </a:cubicBezTo>
                    <a:cubicBezTo>
                      <a:pt x="723" y="817"/>
                      <a:pt x="715" y="812"/>
                      <a:pt x="720" y="809"/>
                    </a:cubicBezTo>
                    <a:cubicBezTo>
                      <a:pt x="718" y="802"/>
                      <a:pt x="719" y="794"/>
                      <a:pt x="722" y="788"/>
                    </a:cubicBezTo>
                    <a:close/>
                    <a:moveTo>
                      <a:pt x="598" y="799"/>
                    </a:moveTo>
                    <a:cubicBezTo>
                      <a:pt x="594" y="791"/>
                      <a:pt x="583" y="794"/>
                      <a:pt x="577" y="796"/>
                    </a:cubicBezTo>
                    <a:cubicBezTo>
                      <a:pt x="568" y="804"/>
                      <a:pt x="560" y="812"/>
                      <a:pt x="549" y="814"/>
                    </a:cubicBezTo>
                    <a:cubicBezTo>
                      <a:pt x="532" y="819"/>
                      <a:pt x="514" y="809"/>
                      <a:pt x="497" y="815"/>
                    </a:cubicBezTo>
                    <a:cubicBezTo>
                      <a:pt x="491" y="817"/>
                      <a:pt x="491" y="824"/>
                      <a:pt x="487" y="827"/>
                    </a:cubicBezTo>
                    <a:cubicBezTo>
                      <a:pt x="486" y="828"/>
                      <a:pt x="487" y="830"/>
                      <a:pt x="488" y="831"/>
                    </a:cubicBezTo>
                    <a:cubicBezTo>
                      <a:pt x="493" y="829"/>
                      <a:pt x="499" y="830"/>
                      <a:pt x="505" y="828"/>
                    </a:cubicBezTo>
                    <a:cubicBezTo>
                      <a:pt x="522" y="824"/>
                      <a:pt x="537" y="834"/>
                      <a:pt x="554" y="835"/>
                    </a:cubicBezTo>
                    <a:cubicBezTo>
                      <a:pt x="566" y="839"/>
                      <a:pt x="575" y="829"/>
                      <a:pt x="586" y="827"/>
                    </a:cubicBezTo>
                    <a:cubicBezTo>
                      <a:pt x="593" y="827"/>
                      <a:pt x="599" y="830"/>
                      <a:pt x="604" y="832"/>
                    </a:cubicBezTo>
                    <a:cubicBezTo>
                      <a:pt x="616" y="838"/>
                      <a:pt x="634" y="838"/>
                      <a:pt x="644" y="830"/>
                    </a:cubicBezTo>
                    <a:cubicBezTo>
                      <a:pt x="645" y="828"/>
                      <a:pt x="645" y="827"/>
                      <a:pt x="644" y="825"/>
                    </a:cubicBezTo>
                    <a:cubicBezTo>
                      <a:pt x="639" y="826"/>
                      <a:pt x="635" y="831"/>
                      <a:pt x="630" y="831"/>
                    </a:cubicBezTo>
                    <a:cubicBezTo>
                      <a:pt x="617" y="833"/>
                      <a:pt x="605" y="828"/>
                      <a:pt x="595" y="823"/>
                    </a:cubicBezTo>
                    <a:cubicBezTo>
                      <a:pt x="584" y="820"/>
                      <a:pt x="575" y="824"/>
                      <a:pt x="567" y="829"/>
                    </a:cubicBezTo>
                    <a:cubicBezTo>
                      <a:pt x="551" y="835"/>
                      <a:pt x="536" y="823"/>
                      <a:pt x="519" y="822"/>
                    </a:cubicBezTo>
                    <a:cubicBezTo>
                      <a:pt x="498" y="824"/>
                      <a:pt x="498" y="824"/>
                      <a:pt x="498" y="824"/>
                    </a:cubicBezTo>
                    <a:cubicBezTo>
                      <a:pt x="497" y="823"/>
                      <a:pt x="497" y="823"/>
                      <a:pt x="497" y="823"/>
                    </a:cubicBezTo>
                    <a:cubicBezTo>
                      <a:pt x="499" y="820"/>
                      <a:pt x="503" y="820"/>
                      <a:pt x="506" y="818"/>
                    </a:cubicBezTo>
                    <a:cubicBezTo>
                      <a:pt x="524" y="818"/>
                      <a:pt x="545" y="824"/>
                      <a:pt x="562" y="814"/>
                    </a:cubicBezTo>
                    <a:cubicBezTo>
                      <a:pt x="570" y="812"/>
                      <a:pt x="573" y="804"/>
                      <a:pt x="580" y="800"/>
                    </a:cubicBezTo>
                    <a:cubicBezTo>
                      <a:pt x="584" y="800"/>
                      <a:pt x="589" y="799"/>
                      <a:pt x="592" y="801"/>
                    </a:cubicBezTo>
                    <a:cubicBezTo>
                      <a:pt x="600" y="813"/>
                      <a:pt x="612" y="824"/>
                      <a:pt x="628" y="822"/>
                    </a:cubicBezTo>
                    <a:cubicBezTo>
                      <a:pt x="630" y="821"/>
                      <a:pt x="634" y="821"/>
                      <a:pt x="634" y="817"/>
                    </a:cubicBezTo>
                    <a:cubicBezTo>
                      <a:pt x="634" y="816"/>
                      <a:pt x="633" y="815"/>
                      <a:pt x="632" y="815"/>
                    </a:cubicBezTo>
                    <a:cubicBezTo>
                      <a:pt x="625" y="821"/>
                      <a:pt x="615" y="816"/>
                      <a:pt x="608" y="813"/>
                    </a:cubicBezTo>
                    <a:cubicBezTo>
                      <a:pt x="603" y="810"/>
                      <a:pt x="598" y="805"/>
                      <a:pt x="598" y="799"/>
                    </a:cubicBezTo>
                    <a:close/>
                    <a:moveTo>
                      <a:pt x="325" y="811"/>
                    </a:moveTo>
                    <a:cubicBezTo>
                      <a:pt x="312" y="804"/>
                      <a:pt x="299" y="798"/>
                      <a:pt x="284" y="799"/>
                    </a:cubicBezTo>
                    <a:cubicBezTo>
                      <a:pt x="280" y="800"/>
                      <a:pt x="280" y="803"/>
                      <a:pt x="279" y="805"/>
                    </a:cubicBezTo>
                    <a:cubicBezTo>
                      <a:pt x="278" y="810"/>
                      <a:pt x="268" y="810"/>
                      <a:pt x="273" y="816"/>
                    </a:cubicBezTo>
                    <a:cubicBezTo>
                      <a:pt x="279" y="817"/>
                      <a:pt x="282" y="810"/>
                      <a:pt x="285" y="806"/>
                    </a:cubicBezTo>
                    <a:cubicBezTo>
                      <a:pt x="293" y="802"/>
                      <a:pt x="300" y="807"/>
                      <a:pt x="307" y="808"/>
                    </a:cubicBezTo>
                    <a:cubicBezTo>
                      <a:pt x="320" y="816"/>
                      <a:pt x="338" y="821"/>
                      <a:pt x="354" y="815"/>
                    </a:cubicBezTo>
                    <a:cubicBezTo>
                      <a:pt x="365" y="812"/>
                      <a:pt x="377" y="816"/>
                      <a:pt x="384" y="824"/>
                    </a:cubicBezTo>
                    <a:cubicBezTo>
                      <a:pt x="385" y="825"/>
                      <a:pt x="386" y="827"/>
                      <a:pt x="384" y="827"/>
                    </a:cubicBezTo>
                    <a:cubicBezTo>
                      <a:pt x="370" y="820"/>
                      <a:pt x="349" y="822"/>
                      <a:pt x="335" y="828"/>
                    </a:cubicBezTo>
                    <a:cubicBezTo>
                      <a:pt x="320" y="838"/>
                      <a:pt x="304" y="827"/>
                      <a:pt x="289" y="823"/>
                    </a:cubicBezTo>
                    <a:cubicBezTo>
                      <a:pt x="273" y="818"/>
                      <a:pt x="258" y="829"/>
                      <a:pt x="242" y="826"/>
                    </a:cubicBezTo>
                    <a:cubicBezTo>
                      <a:pt x="238" y="826"/>
                      <a:pt x="235" y="823"/>
                      <a:pt x="231" y="824"/>
                    </a:cubicBezTo>
                    <a:cubicBezTo>
                      <a:pt x="230" y="826"/>
                      <a:pt x="230" y="826"/>
                      <a:pt x="230" y="826"/>
                    </a:cubicBezTo>
                    <a:cubicBezTo>
                      <a:pt x="231" y="828"/>
                      <a:pt x="232" y="829"/>
                      <a:pt x="234" y="829"/>
                    </a:cubicBezTo>
                    <a:cubicBezTo>
                      <a:pt x="256" y="839"/>
                      <a:pt x="276" y="818"/>
                      <a:pt x="297" y="830"/>
                    </a:cubicBezTo>
                    <a:cubicBezTo>
                      <a:pt x="313" y="839"/>
                      <a:pt x="332" y="838"/>
                      <a:pt x="347" y="829"/>
                    </a:cubicBezTo>
                    <a:cubicBezTo>
                      <a:pt x="365" y="824"/>
                      <a:pt x="383" y="830"/>
                      <a:pt x="399" y="837"/>
                    </a:cubicBezTo>
                    <a:cubicBezTo>
                      <a:pt x="397" y="833"/>
                      <a:pt x="394" y="830"/>
                      <a:pt x="393" y="826"/>
                    </a:cubicBezTo>
                    <a:cubicBezTo>
                      <a:pt x="386" y="815"/>
                      <a:pt x="374" y="808"/>
                      <a:pt x="360" y="810"/>
                    </a:cubicBezTo>
                    <a:cubicBezTo>
                      <a:pt x="348" y="811"/>
                      <a:pt x="337" y="817"/>
                      <a:pt x="325" y="811"/>
                    </a:cubicBezTo>
                    <a:close/>
                    <a:moveTo>
                      <a:pt x="206" y="814"/>
                    </a:moveTo>
                    <a:cubicBezTo>
                      <a:pt x="204" y="811"/>
                      <a:pt x="202" y="807"/>
                      <a:pt x="198" y="807"/>
                    </a:cubicBezTo>
                    <a:cubicBezTo>
                      <a:pt x="197" y="809"/>
                      <a:pt x="197" y="809"/>
                      <a:pt x="197" y="809"/>
                    </a:cubicBezTo>
                    <a:cubicBezTo>
                      <a:pt x="199" y="812"/>
                      <a:pt x="202" y="815"/>
                      <a:pt x="201" y="819"/>
                    </a:cubicBezTo>
                    <a:cubicBezTo>
                      <a:pt x="198" y="825"/>
                      <a:pt x="190" y="826"/>
                      <a:pt x="183" y="827"/>
                    </a:cubicBezTo>
                    <a:cubicBezTo>
                      <a:pt x="175" y="826"/>
                      <a:pt x="168" y="823"/>
                      <a:pt x="164" y="817"/>
                    </a:cubicBezTo>
                    <a:cubicBezTo>
                      <a:pt x="162" y="816"/>
                      <a:pt x="160" y="813"/>
                      <a:pt x="158" y="815"/>
                    </a:cubicBezTo>
                    <a:cubicBezTo>
                      <a:pt x="156" y="822"/>
                      <a:pt x="165" y="823"/>
                      <a:pt x="169" y="828"/>
                    </a:cubicBezTo>
                    <a:cubicBezTo>
                      <a:pt x="178" y="834"/>
                      <a:pt x="191" y="832"/>
                      <a:pt x="200" y="828"/>
                    </a:cubicBezTo>
                    <a:cubicBezTo>
                      <a:pt x="206" y="826"/>
                      <a:pt x="206" y="819"/>
                      <a:pt x="206" y="8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4495006" y="1185861"/>
                <a:ext cx="998538" cy="962025"/>
                <a:chOff x="2149476" y="1700213"/>
                <a:chExt cx="998538" cy="962025"/>
              </a:xfrm>
              <a:grpFill/>
            </p:grpSpPr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2149476" y="1700213"/>
                  <a:ext cx="998538" cy="962025"/>
                </a:xfrm>
                <a:custGeom>
                  <a:avLst/>
                  <a:gdLst>
                    <a:gd name="T0" fmla="*/ 471 w 652"/>
                    <a:gd name="T1" fmla="*/ 19 h 627"/>
                    <a:gd name="T2" fmla="*/ 436 w 652"/>
                    <a:gd name="T3" fmla="*/ 6 h 627"/>
                    <a:gd name="T4" fmla="*/ 361 w 652"/>
                    <a:gd name="T5" fmla="*/ 12 h 627"/>
                    <a:gd name="T6" fmla="*/ 291 w 652"/>
                    <a:gd name="T7" fmla="*/ 15 h 627"/>
                    <a:gd name="T8" fmla="*/ 184 w 652"/>
                    <a:gd name="T9" fmla="*/ 23 h 627"/>
                    <a:gd name="T10" fmla="*/ 168 w 652"/>
                    <a:gd name="T11" fmla="*/ 31 h 627"/>
                    <a:gd name="T12" fmla="*/ 143 w 652"/>
                    <a:gd name="T13" fmla="*/ 62 h 627"/>
                    <a:gd name="T14" fmla="*/ 136 w 652"/>
                    <a:gd name="T15" fmla="*/ 78 h 627"/>
                    <a:gd name="T16" fmla="*/ 85 w 652"/>
                    <a:gd name="T17" fmla="*/ 124 h 627"/>
                    <a:gd name="T18" fmla="*/ 19 w 652"/>
                    <a:gd name="T19" fmla="*/ 205 h 627"/>
                    <a:gd name="T20" fmla="*/ 21 w 652"/>
                    <a:gd name="T21" fmla="*/ 275 h 627"/>
                    <a:gd name="T22" fmla="*/ 10 w 652"/>
                    <a:gd name="T23" fmla="*/ 340 h 627"/>
                    <a:gd name="T24" fmla="*/ 9 w 652"/>
                    <a:gd name="T25" fmla="*/ 374 h 627"/>
                    <a:gd name="T26" fmla="*/ 25 w 652"/>
                    <a:gd name="T27" fmla="*/ 459 h 627"/>
                    <a:gd name="T28" fmla="*/ 84 w 652"/>
                    <a:gd name="T29" fmla="*/ 509 h 627"/>
                    <a:gd name="T30" fmla="*/ 125 w 652"/>
                    <a:gd name="T31" fmla="*/ 552 h 627"/>
                    <a:gd name="T32" fmla="*/ 135 w 652"/>
                    <a:gd name="T33" fmla="*/ 559 h 627"/>
                    <a:gd name="T34" fmla="*/ 194 w 652"/>
                    <a:gd name="T35" fmla="*/ 612 h 627"/>
                    <a:gd name="T36" fmla="*/ 287 w 652"/>
                    <a:gd name="T37" fmla="*/ 613 h 627"/>
                    <a:gd name="T38" fmla="*/ 316 w 652"/>
                    <a:gd name="T39" fmla="*/ 624 h 627"/>
                    <a:gd name="T40" fmla="*/ 326 w 652"/>
                    <a:gd name="T41" fmla="*/ 625 h 627"/>
                    <a:gd name="T42" fmla="*/ 366 w 652"/>
                    <a:gd name="T43" fmla="*/ 612 h 627"/>
                    <a:gd name="T44" fmla="*/ 403 w 652"/>
                    <a:gd name="T45" fmla="*/ 620 h 627"/>
                    <a:gd name="T46" fmla="*/ 493 w 652"/>
                    <a:gd name="T47" fmla="*/ 589 h 627"/>
                    <a:gd name="T48" fmla="*/ 521 w 652"/>
                    <a:gd name="T49" fmla="*/ 545 h 627"/>
                    <a:gd name="T50" fmla="*/ 567 w 652"/>
                    <a:gd name="T51" fmla="*/ 503 h 627"/>
                    <a:gd name="T52" fmla="*/ 575 w 652"/>
                    <a:gd name="T53" fmla="*/ 493 h 627"/>
                    <a:gd name="T54" fmla="*/ 638 w 652"/>
                    <a:gd name="T55" fmla="*/ 423 h 627"/>
                    <a:gd name="T56" fmla="*/ 638 w 652"/>
                    <a:gd name="T57" fmla="*/ 344 h 627"/>
                    <a:gd name="T58" fmla="*/ 646 w 652"/>
                    <a:gd name="T59" fmla="*/ 321 h 627"/>
                    <a:gd name="T60" fmla="*/ 642 w 652"/>
                    <a:gd name="T61" fmla="*/ 273 h 627"/>
                    <a:gd name="T62" fmla="*/ 643 w 652"/>
                    <a:gd name="T63" fmla="*/ 212 h 627"/>
                    <a:gd name="T64" fmla="*/ 621 w 652"/>
                    <a:gd name="T65" fmla="*/ 169 h 627"/>
                    <a:gd name="T66" fmla="*/ 569 w 652"/>
                    <a:gd name="T67" fmla="*/ 127 h 627"/>
                    <a:gd name="T68" fmla="*/ 549 w 652"/>
                    <a:gd name="T69" fmla="*/ 97 h 627"/>
                    <a:gd name="T70" fmla="*/ 526 w 652"/>
                    <a:gd name="T71" fmla="*/ 79 h 627"/>
                    <a:gd name="T72" fmla="*/ 519 w 652"/>
                    <a:gd name="T73" fmla="*/ 76 h 627"/>
                    <a:gd name="T74" fmla="*/ 471 w 652"/>
                    <a:gd name="T75" fmla="*/ 19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52" h="627">
                      <a:moveTo>
                        <a:pt x="471" y="19"/>
                      </a:moveTo>
                      <a:cubicBezTo>
                        <a:pt x="460" y="13"/>
                        <a:pt x="447" y="10"/>
                        <a:pt x="436" y="6"/>
                      </a:cubicBezTo>
                      <a:cubicBezTo>
                        <a:pt x="412" y="1"/>
                        <a:pt x="383" y="0"/>
                        <a:pt x="361" y="12"/>
                      </a:cubicBezTo>
                      <a:cubicBezTo>
                        <a:pt x="340" y="2"/>
                        <a:pt x="312" y="4"/>
                        <a:pt x="291" y="15"/>
                      </a:cubicBezTo>
                      <a:cubicBezTo>
                        <a:pt x="256" y="8"/>
                        <a:pt x="218" y="9"/>
                        <a:pt x="184" y="23"/>
                      </a:cubicBezTo>
                      <a:cubicBezTo>
                        <a:pt x="179" y="24"/>
                        <a:pt x="173" y="28"/>
                        <a:pt x="168" y="31"/>
                      </a:cubicBezTo>
                      <a:cubicBezTo>
                        <a:pt x="158" y="39"/>
                        <a:pt x="147" y="49"/>
                        <a:pt x="143" y="62"/>
                      </a:cubicBezTo>
                      <a:cubicBezTo>
                        <a:pt x="139" y="67"/>
                        <a:pt x="139" y="73"/>
                        <a:pt x="136" y="78"/>
                      </a:cubicBezTo>
                      <a:cubicBezTo>
                        <a:pt x="114" y="82"/>
                        <a:pt x="92" y="102"/>
                        <a:pt x="85" y="124"/>
                      </a:cubicBezTo>
                      <a:cubicBezTo>
                        <a:pt x="50" y="137"/>
                        <a:pt x="35" y="175"/>
                        <a:pt x="19" y="205"/>
                      </a:cubicBezTo>
                      <a:cubicBezTo>
                        <a:pt x="12" y="228"/>
                        <a:pt x="12" y="253"/>
                        <a:pt x="21" y="275"/>
                      </a:cubicBezTo>
                      <a:cubicBezTo>
                        <a:pt x="6" y="292"/>
                        <a:pt x="0" y="320"/>
                        <a:pt x="10" y="340"/>
                      </a:cubicBezTo>
                      <a:cubicBezTo>
                        <a:pt x="19" y="350"/>
                        <a:pt x="6" y="362"/>
                        <a:pt x="9" y="374"/>
                      </a:cubicBezTo>
                      <a:cubicBezTo>
                        <a:pt x="5" y="404"/>
                        <a:pt x="11" y="433"/>
                        <a:pt x="25" y="459"/>
                      </a:cubicBezTo>
                      <a:cubicBezTo>
                        <a:pt x="39" y="480"/>
                        <a:pt x="60" y="500"/>
                        <a:pt x="84" y="509"/>
                      </a:cubicBezTo>
                      <a:cubicBezTo>
                        <a:pt x="90" y="528"/>
                        <a:pt x="106" y="546"/>
                        <a:pt x="125" y="552"/>
                      </a:cubicBezTo>
                      <a:cubicBezTo>
                        <a:pt x="128" y="555"/>
                        <a:pt x="135" y="553"/>
                        <a:pt x="135" y="559"/>
                      </a:cubicBezTo>
                      <a:cubicBezTo>
                        <a:pt x="147" y="583"/>
                        <a:pt x="170" y="600"/>
                        <a:pt x="194" y="612"/>
                      </a:cubicBezTo>
                      <a:cubicBezTo>
                        <a:pt x="221" y="627"/>
                        <a:pt x="258" y="623"/>
                        <a:pt x="287" y="613"/>
                      </a:cubicBezTo>
                      <a:cubicBezTo>
                        <a:pt x="296" y="618"/>
                        <a:pt x="306" y="622"/>
                        <a:pt x="316" y="624"/>
                      </a:cubicBezTo>
                      <a:cubicBezTo>
                        <a:pt x="320" y="624"/>
                        <a:pt x="324" y="625"/>
                        <a:pt x="326" y="625"/>
                      </a:cubicBezTo>
                      <a:cubicBezTo>
                        <a:pt x="341" y="625"/>
                        <a:pt x="354" y="620"/>
                        <a:pt x="366" y="612"/>
                      </a:cubicBezTo>
                      <a:cubicBezTo>
                        <a:pt x="378" y="615"/>
                        <a:pt x="390" y="620"/>
                        <a:pt x="403" y="620"/>
                      </a:cubicBezTo>
                      <a:cubicBezTo>
                        <a:pt x="437" y="624"/>
                        <a:pt x="468" y="611"/>
                        <a:pt x="493" y="589"/>
                      </a:cubicBezTo>
                      <a:cubicBezTo>
                        <a:pt x="507" y="577"/>
                        <a:pt x="514" y="561"/>
                        <a:pt x="521" y="545"/>
                      </a:cubicBezTo>
                      <a:cubicBezTo>
                        <a:pt x="541" y="538"/>
                        <a:pt x="560" y="522"/>
                        <a:pt x="567" y="503"/>
                      </a:cubicBezTo>
                      <a:cubicBezTo>
                        <a:pt x="569" y="499"/>
                        <a:pt x="570" y="493"/>
                        <a:pt x="575" y="493"/>
                      </a:cubicBezTo>
                      <a:cubicBezTo>
                        <a:pt x="603" y="478"/>
                        <a:pt x="626" y="452"/>
                        <a:pt x="638" y="423"/>
                      </a:cubicBezTo>
                      <a:cubicBezTo>
                        <a:pt x="650" y="400"/>
                        <a:pt x="652" y="367"/>
                        <a:pt x="638" y="344"/>
                      </a:cubicBezTo>
                      <a:cubicBezTo>
                        <a:pt x="640" y="336"/>
                        <a:pt x="644" y="329"/>
                        <a:pt x="646" y="321"/>
                      </a:cubicBezTo>
                      <a:cubicBezTo>
                        <a:pt x="651" y="306"/>
                        <a:pt x="647" y="288"/>
                        <a:pt x="642" y="273"/>
                      </a:cubicBezTo>
                      <a:cubicBezTo>
                        <a:pt x="645" y="255"/>
                        <a:pt x="647" y="231"/>
                        <a:pt x="643" y="212"/>
                      </a:cubicBezTo>
                      <a:cubicBezTo>
                        <a:pt x="637" y="198"/>
                        <a:pt x="632" y="182"/>
                        <a:pt x="621" y="169"/>
                      </a:cubicBezTo>
                      <a:cubicBezTo>
                        <a:pt x="609" y="149"/>
                        <a:pt x="587" y="138"/>
                        <a:pt x="569" y="127"/>
                      </a:cubicBezTo>
                      <a:cubicBezTo>
                        <a:pt x="565" y="115"/>
                        <a:pt x="558" y="105"/>
                        <a:pt x="549" y="97"/>
                      </a:cubicBezTo>
                      <a:cubicBezTo>
                        <a:pt x="542" y="90"/>
                        <a:pt x="533" y="85"/>
                        <a:pt x="526" y="79"/>
                      </a:cubicBezTo>
                      <a:cubicBezTo>
                        <a:pt x="524" y="77"/>
                        <a:pt x="521" y="78"/>
                        <a:pt x="519" y="76"/>
                      </a:cubicBezTo>
                      <a:cubicBezTo>
                        <a:pt x="512" y="51"/>
                        <a:pt x="491" y="32"/>
                        <a:pt x="471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2165351" y="1708150"/>
                  <a:ext cx="969963" cy="944563"/>
                </a:xfrm>
                <a:custGeom>
                  <a:avLst/>
                  <a:gdLst>
                    <a:gd name="T0" fmla="*/ 455 w 634"/>
                    <a:gd name="T1" fmla="*/ 17 h 616"/>
                    <a:gd name="T2" fmla="*/ 424 w 634"/>
                    <a:gd name="T3" fmla="*/ 6 h 616"/>
                    <a:gd name="T4" fmla="*/ 353 w 634"/>
                    <a:gd name="T5" fmla="*/ 15 h 616"/>
                    <a:gd name="T6" fmla="*/ 336 w 634"/>
                    <a:gd name="T7" fmla="*/ 9 h 616"/>
                    <a:gd name="T8" fmla="*/ 285 w 634"/>
                    <a:gd name="T9" fmla="*/ 17 h 616"/>
                    <a:gd name="T10" fmla="*/ 273 w 634"/>
                    <a:gd name="T11" fmla="*/ 15 h 616"/>
                    <a:gd name="T12" fmla="*/ 174 w 634"/>
                    <a:gd name="T13" fmla="*/ 25 h 616"/>
                    <a:gd name="T14" fmla="*/ 134 w 634"/>
                    <a:gd name="T15" fmla="*/ 70 h 616"/>
                    <a:gd name="T16" fmla="*/ 135 w 634"/>
                    <a:gd name="T17" fmla="*/ 78 h 616"/>
                    <a:gd name="T18" fmla="*/ 131 w 634"/>
                    <a:gd name="T19" fmla="*/ 78 h 616"/>
                    <a:gd name="T20" fmla="*/ 83 w 634"/>
                    <a:gd name="T21" fmla="*/ 118 h 616"/>
                    <a:gd name="T22" fmla="*/ 74 w 634"/>
                    <a:gd name="T23" fmla="*/ 124 h 616"/>
                    <a:gd name="T24" fmla="*/ 27 w 634"/>
                    <a:gd name="T25" fmla="*/ 181 h 616"/>
                    <a:gd name="T26" fmla="*/ 19 w 634"/>
                    <a:gd name="T27" fmla="*/ 271 h 616"/>
                    <a:gd name="T28" fmla="*/ 1 w 634"/>
                    <a:gd name="T29" fmla="*/ 314 h 616"/>
                    <a:gd name="T30" fmla="*/ 9 w 634"/>
                    <a:gd name="T31" fmla="*/ 344 h 616"/>
                    <a:gd name="T32" fmla="*/ 12 w 634"/>
                    <a:gd name="T33" fmla="*/ 430 h 616"/>
                    <a:gd name="T34" fmla="*/ 64 w 634"/>
                    <a:gd name="T35" fmla="*/ 492 h 616"/>
                    <a:gd name="T36" fmla="*/ 78 w 634"/>
                    <a:gd name="T37" fmla="*/ 494 h 616"/>
                    <a:gd name="T38" fmla="*/ 80 w 634"/>
                    <a:gd name="T39" fmla="*/ 502 h 616"/>
                    <a:gd name="T40" fmla="*/ 119 w 634"/>
                    <a:gd name="T41" fmla="*/ 542 h 616"/>
                    <a:gd name="T42" fmla="*/ 122 w 634"/>
                    <a:gd name="T43" fmla="*/ 538 h 616"/>
                    <a:gd name="T44" fmla="*/ 130 w 634"/>
                    <a:gd name="T45" fmla="*/ 554 h 616"/>
                    <a:gd name="T46" fmla="*/ 194 w 634"/>
                    <a:gd name="T47" fmla="*/ 605 h 616"/>
                    <a:gd name="T48" fmla="*/ 277 w 634"/>
                    <a:gd name="T49" fmla="*/ 600 h 616"/>
                    <a:gd name="T50" fmla="*/ 332 w 634"/>
                    <a:gd name="T51" fmla="*/ 612 h 616"/>
                    <a:gd name="T52" fmla="*/ 355 w 634"/>
                    <a:gd name="T53" fmla="*/ 601 h 616"/>
                    <a:gd name="T54" fmla="*/ 459 w 634"/>
                    <a:gd name="T55" fmla="*/ 595 h 616"/>
                    <a:gd name="T56" fmla="*/ 503 w 634"/>
                    <a:gd name="T57" fmla="*/ 544 h 616"/>
                    <a:gd name="T58" fmla="*/ 505 w 634"/>
                    <a:gd name="T59" fmla="*/ 536 h 616"/>
                    <a:gd name="T60" fmla="*/ 554 w 634"/>
                    <a:gd name="T61" fmla="*/ 488 h 616"/>
                    <a:gd name="T62" fmla="*/ 631 w 634"/>
                    <a:gd name="T63" fmla="*/ 377 h 616"/>
                    <a:gd name="T64" fmla="*/ 624 w 634"/>
                    <a:gd name="T65" fmla="*/ 345 h 616"/>
                    <a:gd name="T66" fmla="*/ 619 w 634"/>
                    <a:gd name="T67" fmla="*/ 340 h 616"/>
                    <a:gd name="T68" fmla="*/ 628 w 634"/>
                    <a:gd name="T69" fmla="*/ 322 h 616"/>
                    <a:gd name="T70" fmla="*/ 630 w 634"/>
                    <a:gd name="T71" fmla="*/ 285 h 616"/>
                    <a:gd name="T72" fmla="*/ 626 w 634"/>
                    <a:gd name="T73" fmla="*/ 265 h 616"/>
                    <a:gd name="T74" fmla="*/ 616 w 634"/>
                    <a:gd name="T75" fmla="*/ 183 h 616"/>
                    <a:gd name="T76" fmla="*/ 563 w 634"/>
                    <a:gd name="T77" fmla="*/ 132 h 616"/>
                    <a:gd name="T78" fmla="*/ 554 w 634"/>
                    <a:gd name="T79" fmla="*/ 134 h 616"/>
                    <a:gd name="T80" fmla="*/ 553 w 634"/>
                    <a:gd name="T81" fmla="*/ 131 h 616"/>
                    <a:gd name="T82" fmla="*/ 512 w 634"/>
                    <a:gd name="T83" fmla="*/ 80 h 616"/>
                    <a:gd name="T84" fmla="*/ 504 w 634"/>
                    <a:gd name="T85" fmla="*/ 77 h 616"/>
                    <a:gd name="T86" fmla="*/ 481 w 634"/>
                    <a:gd name="T87" fmla="*/ 36 h 616"/>
                    <a:gd name="T88" fmla="*/ 455 w 634"/>
                    <a:gd name="T89" fmla="*/ 17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34" h="616">
                      <a:moveTo>
                        <a:pt x="455" y="17"/>
                      </a:moveTo>
                      <a:cubicBezTo>
                        <a:pt x="444" y="13"/>
                        <a:pt x="435" y="10"/>
                        <a:pt x="424" y="6"/>
                      </a:cubicBezTo>
                      <a:cubicBezTo>
                        <a:pt x="401" y="2"/>
                        <a:pt x="372" y="0"/>
                        <a:pt x="353" y="15"/>
                      </a:cubicBezTo>
                      <a:cubicBezTo>
                        <a:pt x="347" y="16"/>
                        <a:pt x="343" y="9"/>
                        <a:pt x="336" y="9"/>
                      </a:cubicBezTo>
                      <a:cubicBezTo>
                        <a:pt x="318" y="4"/>
                        <a:pt x="299" y="8"/>
                        <a:pt x="285" y="17"/>
                      </a:cubicBezTo>
                      <a:cubicBezTo>
                        <a:pt x="281" y="17"/>
                        <a:pt x="276" y="18"/>
                        <a:pt x="273" y="15"/>
                      </a:cubicBezTo>
                      <a:cubicBezTo>
                        <a:pt x="241" y="7"/>
                        <a:pt x="204" y="13"/>
                        <a:pt x="174" y="25"/>
                      </a:cubicBezTo>
                      <a:cubicBezTo>
                        <a:pt x="155" y="35"/>
                        <a:pt x="139" y="49"/>
                        <a:pt x="134" y="70"/>
                      </a:cubicBezTo>
                      <a:cubicBezTo>
                        <a:pt x="134" y="73"/>
                        <a:pt x="137" y="76"/>
                        <a:pt x="135" y="78"/>
                      </a:cubicBezTo>
                      <a:cubicBezTo>
                        <a:pt x="134" y="79"/>
                        <a:pt x="132" y="78"/>
                        <a:pt x="131" y="78"/>
                      </a:cubicBezTo>
                      <a:cubicBezTo>
                        <a:pt x="111" y="81"/>
                        <a:pt x="89" y="97"/>
                        <a:pt x="83" y="118"/>
                      </a:cubicBezTo>
                      <a:cubicBezTo>
                        <a:pt x="84" y="123"/>
                        <a:pt x="77" y="123"/>
                        <a:pt x="74" y="124"/>
                      </a:cubicBezTo>
                      <a:cubicBezTo>
                        <a:pt x="52" y="137"/>
                        <a:pt x="37" y="159"/>
                        <a:pt x="27" y="181"/>
                      </a:cubicBezTo>
                      <a:cubicBezTo>
                        <a:pt x="11" y="207"/>
                        <a:pt x="4" y="242"/>
                        <a:pt x="19" y="271"/>
                      </a:cubicBezTo>
                      <a:cubicBezTo>
                        <a:pt x="7" y="282"/>
                        <a:pt x="2" y="297"/>
                        <a:pt x="1" y="314"/>
                      </a:cubicBezTo>
                      <a:cubicBezTo>
                        <a:pt x="0" y="325"/>
                        <a:pt x="8" y="334"/>
                        <a:pt x="9" y="344"/>
                      </a:cubicBezTo>
                      <a:cubicBezTo>
                        <a:pt x="1" y="372"/>
                        <a:pt x="1" y="402"/>
                        <a:pt x="12" y="430"/>
                      </a:cubicBezTo>
                      <a:cubicBezTo>
                        <a:pt x="19" y="457"/>
                        <a:pt x="41" y="478"/>
                        <a:pt x="64" y="492"/>
                      </a:cubicBezTo>
                      <a:cubicBezTo>
                        <a:pt x="68" y="496"/>
                        <a:pt x="74" y="497"/>
                        <a:pt x="78" y="494"/>
                      </a:cubicBezTo>
                      <a:cubicBezTo>
                        <a:pt x="82" y="495"/>
                        <a:pt x="79" y="500"/>
                        <a:pt x="80" y="502"/>
                      </a:cubicBezTo>
                      <a:cubicBezTo>
                        <a:pt x="86" y="519"/>
                        <a:pt x="101" y="539"/>
                        <a:pt x="119" y="542"/>
                      </a:cubicBezTo>
                      <a:cubicBezTo>
                        <a:pt x="122" y="538"/>
                        <a:pt x="122" y="538"/>
                        <a:pt x="122" y="538"/>
                      </a:cubicBezTo>
                      <a:cubicBezTo>
                        <a:pt x="131" y="537"/>
                        <a:pt x="127" y="549"/>
                        <a:pt x="130" y="554"/>
                      </a:cubicBezTo>
                      <a:cubicBezTo>
                        <a:pt x="144" y="579"/>
                        <a:pt x="168" y="597"/>
                        <a:pt x="194" y="605"/>
                      </a:cubicBezTo>
                      <a:cubicBezTo>
                        <a:pt x="220" y="615"/>
                        <a:pt x="253" y="612"/>
                        <a:pt x="277" y="600"/>
                      </a:cubicBezTo>
                      <a:cubicBezTo>
                        <a:pt x="291" y="613"/>
                        <a:pt x="313" y="616"/>
                        <a:pt x="332" y="612"/>
                      </a:cubicBezTo>
                      <a:cubicBezTo>
                        <a:pt x="340" y="610"/>
                        <a:pt x="347" y="604"/>
                        <a:pt x="355" y="601"/>
                      </a:cubicBezTo>
                      <a:cubicBezTo>
                        <a:pt x="388" y="614"/>
                        <a:pt x="430" y="614"/>
                        <a:pt x="459" y="595"/>
                      </a:cubicBezTo>
                      <a:cubicBezTo>
                        <a:pt x="479" y="583"/>
                        <a:pt x="496" y="565"/>
                        <a:pt x="503" y="544"/>
                      </a:cubicBezTo>
                      <a:cubicBezTo>
                        <a:pt x="505" y="542"/>
                        <a:pt x="502" y="538"/>
                        <a:pt x="505" y="536"/>
                      </a:cubicBezTo>
                      <a:cubicBezTo>
                        <a:pt x="527" y="529"/>
                        <a:pt x="548" y="511"/>
                        <a:pt x="554" y="488"/>
                      </a:cubicBezTo>
                      <a:cubicBezTo>
                        <a:pt x="597" y="468"/>
                        <a:pt x="629" y="424"/>
                        <a:pt x="631" y="377"/>
                      </a:cubicBezTo>
                      <a:cubicBezTo>
                        <a:pt x="630" y="366"/>
                        <a:pt x="632" y="354"/>
                        <a:pt x="624" y="345"/>
                      </a:cubicBezTo>
                      <a:cubicBezTo>
                        <a:pt x="623" y="343"/>
                        <a:pt x="619" y="342"/>
                        <a:pt x="619" y="340"/>
                      </a:cubicBezTo>
                      <a:cubicBezTo>
                        <a:pt x="624" y="334"/>
                        <a:pt x="625" y="327"/>
                        <a:pt x="628" y="322"/>
                      </a:cubicBezTo>
                      <a:cubicBezTo>
                        <a:pt x="631" y="309"/>
                        <a:pt x="631" y="298"/>
                        <a:pt x="630" y="285"/>
                      </a:cubicBezTo>
                      <a:cubicBezTo>
                        <a:pt x="630" y="278"/>
                        <a:pt x="622" y="272"/>
                        <a:pt x="626" y="265"/>
                      </a:cubicBezTo>
                      <a:cubicBezTo>
                        <a:pt x="634" y="239"/>
                        <a:pt x="631" y="207"/>
                        <a:pt x="616" y="183"/>
                      </a:cubicBezTo>
                      <a:cubicBezTo>
                        <a:pt x="602" y="163"/>
                        <a:pt x="587" y="141"/>
                        <a:pt x="563" y="132"/>
                      </a:cubicBezTo>
                      <a:cubicBezTo>
                        <a:pt x="560" y="130"/>
                        <a:pt x="557" y="133"/>
                        <a:pt x="554" y="134"/>
                      </a:cubicBezTo>
                      <a:cubicBezTo>
                        <a:pt x="553" y="134"/>
                        <a:pt x="553" y="132"/>
                        <a:pt x="553" y="131"/>
                      </a:cubicBezTo>
                      <a:cubicBezTo>
                        <a:pt x="551" y="108"/>
                        <a:pt x="530" y="92"/>
                        <a:pt x="512" y="80"/>
                      </a:cubicBezTo>
                      <a:cubicBezTo>
                        <a:pt x="510" y="78"/>
                        <a:pt x="506" y="80"/>
                        <a:pt x="504" y="77"/>
                      </a:cubicBezTo>
                      <a:cubicBezTo>
                        <a:pt x="504" y="60"/>
                        <a:pt x="492" y="47"/>
                        <a:pt x="481" y="36"/>
                      </a:cubicBezTo>
                      <a:cubicBezTo>
                        <a:pt x="473" y="28"/>
                        <a:pt x="464" y="23"/>
                        <a:pt x="4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2193926" y="1731963"/>
                  <a:ext cx="911225" cy="885825"/>
                </a:xfrm>
                <a:custGeom>
                  <a:avLst/>
                  <a:gdLst>
                    <a:gd name="T0" fmla="*/ 454 w 595"/>
                    <a:gd name="T1" fmla="*/ 43 h 577"/>
                    <a:gd name="T2" fmla="*/ 427 w 595"/>
                    <a:gd name="T3" fmla="*/ 21 h 577"/>
                    <a:gd name="T4" fmla="*/ 334 w 595"/>
                    <a:gd name="T5" fmla="*/ 17 h 577"/>
                    <a:gd name="T6" fmla="*/ 324 w 595"/>
                    <a:gd name="T7" fmla="*/ 13 h 577"/>
                    <a:gd name="T8" fmla="*/ 301 w 595"/>
                    <a:gd name="T9" fmla="*/ 9 h 577"/>
                    <a:gd name="T10" fmla="*/ 266 w 595"/>
                    <a:gd name="T11" fmla="*/ 24 h 577"/>
                    <a:gd name="T12" fmla="*/ 230 w 595"/>
                    <a:gd name="T13" fmla="*/ 17 h 577"/>
                    <a:gd name="T14" fmla="*/ 170 w 595"/>
                    <a:gd name="T15" fmla="*/ 29 h 577"/>
                    <a:gd name="T16" fmla="*/ 125 w 595"/>
                    <a:gd name="T17" fmla="*/ 73 h 577"/>
                    <a:gd name="T18" fmla="*/ 108 w 595"/>
                    <a:gd name="T19" fmla="*/ 80 h 577"/>
                    <a:gd name="T20" fmla="*/ 85 w 595"/>
                    <a:gd name="T21" fmla="*/ 100 h 577"/>
                    <a:gd name="T22" fmla="*/ 72 w 595"/>
                    <a:gd name="T23" fmla="*/ 120 h 577"/>
                    <a:gd name="T24" fmla="*/ 8 w 595"/>
                    <a:gd name="T25" fmla="*/ 212 h 577"/>
                    <a:gd name="T26" fmla="*/ 13 w 595"/>
                    <a:gd name="T27" fmla="*/ 250 h 577"/>
                    <a:gd name="T28" fmla="*/ 9 w 595"/>
                    <a:gd name="T29" fmla="*/ 270 h 577"/>
                    <a:gd name="T30" fmla="*/ 15 w 595"/>
                    <a:gd name="T31" fmla="*/ 325 h 577"/>
                    <a:gd name="T32" fmla="*/ 14 w 595"/>
                    <a:gd name="T33" fmla="*/ 328 h 577"/>
                    <a:gd name="T34" fmla="*/ 19 w 595"/>
                    <a:gd name="T35" fmla="*/ 421 h 577"/>
                    <a:gd name="T36" fmla="*/ 34 w 595"/>
                    <a:gd name="T37" fmla="*/ 445 h 577"/>
                    <a:gd name="T38" fmla="*/ 75 w 595"/>
                    <a:gd name="T39" fmla="*/ 470 h 577"/>
                    <a:gd name="T40" fmla="*/ 95 w 595"/>
                    <a:gd name="T41" fmla="*/ 500 h 577"/>
                    <a:gd name="T42" fmla="*/ 119 w 595"/>
                    <a:gd name="T43" fmla="*/ 509 h 577"/>
                    <a:gd name="T44" fmla="*/ 138 w 595"/>
                    <a:gd name="T45" fmla="*/ 541 h 577"/>
                    <a:gd name="T46" fmla="*/ 207 w 595"/>
                    <a:gd name="T47" fmla="*/ 573 h 577"/>
                    <a:gd name="T48" fmla="*/ 260 w 595"/>
                    <a:gd name="T49" fmla="*/ 566 h 577"/>
                    <a:gd name="T50" fmla="*/ 309 w 595"/>
                    <a:gd name="T51" fmla="*/ 574 h 577"/>
                    <a:gd name="T52" fmla="*/ 322 w 595"/>
                    <a:gd name="T53" fmla="*/ 569 h 577"/>
                    <a:gd name="T54" fmla="*/ 321 w 595"/>
                    <a:gd name="T55" fmla="*/ 568 h 577"/>
                    <a:gd name="T56" fmla="*/ 322 w 595"/>
                    <a:gd name="T57" fmla="*/ 567 h 577"/>
                    <a:gd name="T58" fmla="*/ 331 w 595"/>
                    <a:gd name="T59" fmla="*/ 563 h 577"/>
                    <a:gd name="T60" fmla="*/ 366 w 595"/>
                    <a:gd name="T61" fmla="*/ 574 h 577"/>
                    <a:gd name="T62" fmla="*/ 382 w 595"/>
                    <a:gd name="T63" fmla="*/ 575 h 577"/>
                    <a:gd name="T64" fmla="*/ 445 w 595"/>
                    <a:gd name="T65" fmla="*/ 552 h 577"/>
                    <a:gd name="T66" fmla="*/ 466 w 595"/>
                    <a:gd name="T67" fmla="*/ 526 h 577"/>
                    <a:gd name="T68" fmla="*/ 476 w 595"/>
                    <a:gd name="T69" fmla="*/ 505 h 577"/>
                    <a:gd name="T70" fmla="*/ 516 w 595"/>
                    <a:gd name="T71" fmla="*/ 471 h 577"/>
                    <a:gd name="T72" fmla="*/ 518 w 595"/>
                    <a:gd name="T73" fmla="*/ 461 h 577"/>
                    <a:gd name="T74" fmla="*/ 551 w 595"/>
                    <a:gd name="T75" fmla="*/ 438 h 577"/>
                    <a:gd name="T76" fmla="*/ 584 w 595"/>
                    <a:gd name="T77" fmla="*/ 388 h 577"/>
                    <a:gd name="T78" fmla="*/ 582 w 595"/>
                    <a:gd name="T79" fmla="*/ 321 h 577"/>
                    <a:gd name="T80" fmla="*/ 591 w 595"/>
                    <a:gd name="T81" fmla="*/ 297 h 577"/>
                    <a:gd name="T82" fmla="*/ 583 w 595"/>
                    <a:gd name="T83" fmla="*/ 255 h 577"/>
                    <a:gd name="T84" fmla="*/ 587 w 595"/>
                    <a:gd name="T85" fmla="*/ 203 h 577"/>
                    <a:gd name="T86" fmla="*/ 526 w 595"/>
                    <a:gd name="T87" fmla="*/ 127 h 577"/>
                    <a:gd name="T88" fmla="*/ 517 w 595"/>
                    <a:gd name="T89" fmla="*/ 108 h 577"/>
                    <a:gd name="T90" fmla="*/ 474 w 595"/>
                    <a:gd name="T91" fmla="*/ 76 h 577"/>
                    <a:gd name="T92" fmla="*/ 454 w 595"/>
                    <a:gd name="T93" fmla="*/ 43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95" h="577">
                      <a:moveTo>
                        <a:pt x="454" y="43"/>
                      </a:moveTo>
                      <a:cubicBezTo>
                        <a:pt x="446" y="35"/>
                        <a:pt x="436" y="27"/>
                        <a:pt x="427" y="21"/>
                      </a:cubicBezTo>
                      <a:cubicBezTo>
                        <a:pt x="400" y="7"/>
                        <a:pt x="362" y="0"/>
                        <a:pt x="334" y="17"/>
                      </a:cubicBezTo>
                      <a:cubicBezTo>
                        <a:pt x="324" y="13"/>
                        <a:pt x="324" y="13"/>
                        <a:pt x="324" y="13"/>
                      </a:cubicBezTo>
                      <a:cubicBezTo>
                        <a:pt x="317" y="10"/>
                        <a:pt x="309" y="10"/>
                        <a:pt x="301" y="9"/>
                      </a:cubicBezTo>
                      <a:cubicBezTo>
                        <a:pt x="287" y="10"/>
                        <a:pt x="277" y="18"/>
                        <a:pt x="266" y="24"/>
                      </a:cubicBezTo>
                      <a:cubicBezTo>
                        <a:pt x="255" y="20"/>
                        <a:pt x="242" y="17"/>
                        <a:pt x="230" y="17"/>
                      </a:cubicBezTo>
                      <a:cubicBezTo>
                        <a:pt x="208" y="16"/>
                        <a:pt x="189" y="22"/>
                        <a:pt x="170" y="29"/>
                      </a:cubicBezTo>
                      <a:cubicBezTo>
                        <a:pt x="151" y="39"/>
                        <a:pt x="132" y="53"/>
                        <a:pt x="125" y="73"/>
                      </a:cubicBezTo>
                      <a:cubicBezTo>
                        <a:pt x="108" y="80"/>
                        <a:pt x="108" y="80"/>
                        <a:pt x="108" y="80"/>
                      </a:cubicBezTo>
                      <a:cubicBezTo>
                        <a:pt x="100" y="85"/>
                        <a:pt x="91" y="91"/>
                        <a:pt x="85" y="100"/>
                      </a:cubicBezTo>
                      <a:cubicBezTo>
                        <a:pt x="80" y="106"/>
                        <a:pt x="84" y="119"/>
                        <a:pt x="72" y="120"/>
                      </a:cubicBezTo>
                      <a:cubicBezTo>
                        <a:pt x="42" y="142"/>
                        <a:pt x="13" y="174"/>
                        <a:pt x="8" y="212"/>
                      </a:cubicBezTo>
                      <a:cubicBezTo>
                        <a:pt x="10" y="224"/>
                        <a:pt x="8" y="239"/>
                        <a:pt x="13" y="250"/>
                      </a:cubicBezTo>
                      <a:cubicBezTo>
                        <a:pt x="17" y="257"/>
                        <a:pt x="13" y="264"/>
                        <a:pt x="9" y="270"/>
                      </a:cubicBezTo>
                      <a:cubicBezTo>
                        <a:pt x="0" y="288"/>
                        <a:pt x="3" y="310"/>
                        <a:pt x="15" y="325"/>
                      </a:cubicBezTo>
                      <a:cubicBezTo>
                        <a:pt x="14" y="328"/>
                        <a:pt x="14" y="328"/>
                        <a:pt x="14" y="328"/>
                      </a:cubicBezTo>
                      <a:cubicBezTo>
                        <a:pt x="6" y="357"/>
                        <a:pt x="5" y="393"/>
                        <a:pt x="19" y="421"/>
                      </a:cubicBezTo>
                      <a:cubicBezTo>
                        <a:pt x="21" y="430"/>
                        <a:pt x="30" y="437"/>
                        <a:pt x="34" y="445"/>
                      </a:cubicBezTo>
                      <a:cubicBezTo>
                        <a:pt x="44" y="458"/>
                        <a:pt x="60" y="463"/>
                        <a:pt x="75" y="470"/>
                      </a:cubicBezTo>
                      <a:cubicBezTo>
                        <a:pt x="79" y="481"/>
                        <a:pt x="86" y="491"/>
                        <a:pt x="95" y="500"/>
                      </a:cubicBezTo>
                      <a:cubicBezTo>
                        <a:pt x="102" y="505"/>
                        <a:pt x="111" y="506"/>
                        <a:pt x="119" y="509"/>
                      </a:cubicBezTo>
                      <a:cubicBezTo>
                        <a:pt x="123" y="521"/>
                        <a:pt x="130" y="532"/>
                        <a:pt x="138" y="541"/>
                      </a:cubicBezTo>
                      <a:cubicBezTo>
                        <a:pt x="155" y="562"/>
                        <a:pt x="181" y="570"/>
                        <a:pt x="207" y="573"/>
                      </a:cubicBezTo>
                      <a:cubicBezTo>
                        <a:pt x="225" y="577"/>
                        <a:pt x="243" y="571"/>
                        <a:pt x="260" y="566"/>
                      </a:cubicBezTo>
                      <a:cubicBezTo>
                        <a:pt x="274" y="574"/>
                        <a:pt x="293" y="577"/>
                        <a:pt x="309" y="574"/>
                      </a:cubicBezTo>
                      <a:cubicBezTo>
                        <a:pt x="314" y="574"/>
                        <a:pt x="319" y="571"/>
                        <a:pt x="322" y="569"/>
                      </a:cubicBezTo>
                      <a:cubicBezTo>
                        <a:pt x="321" y="568"/>
                        <a:pt x="321" y="568"/>
                        <a:pt x="321" y="568"/>
                      </a:cubicBezTo>
                      <a:cubicBezTo>
                        <a:pt x="322" y="567"/>
                        <a:pt x="322" y="566"/>
                        <a:pt x="322" y="567"/>
                      </a:cubicBezTo>
                      <a:cubicBezTo>
                        <a:pt x="324" y="570"/>
                        <a:pt x="327" y="563"/>
                        <a:pt x="331" y="563"/>
                      </a:cubicBezTo>
                      <a:cubicBezTo>
                        <a:pt x="342" y="568"/>
                        <a:pt x="354" y="570"/>
                        <a:pt x="366" y="574"/>
                      </a:cubicBezTo>
                      <a:cubicBezTo>
                        <a:pt x="371" y="573"/>
                        <a:pt x="377" y="576"/>
                        <a:pt x="382" y="575"/>
                      </a:cubicBezTo>
                      <a:cubicBezTo>
                        <a:pt x="406" y="575"/>
                        <a:pt x="427" y="565"/>
                        <a:pt x="445" y="552"/>
                      </a:cubicBezTo>
                      <a:cubicBezTo>
                        <a:pt x="454" y="545"/>
                        <a:pt x="462" y="536"/>
                        <a:pt x="466" y="526"/>
                      </a:cubicBezTo>
                      <a:cubicBezTo>
                        <a:pt x="471" y="519"/>
                        <a:pt x="469" y="510"/>
                        <a:pt x="476" y="505"/>
                      </a:cubicBezTo>
                      <a:cubicBezTo>
                        <a:pt x="492" y="501"/>
                        <a:pt x="512" y="489"/>
                        <a:pt x="516" y="471"/>
                      </a:cubicBezTo>
                      <a:cubicBezTo>
                        <a:pt x="517" y="468"/>
                        <a:pt x="516" y="463"/>
                        <a:pt x="518" y="461"/>
                      </a:cubicBezTo>
                      <a:cubicBezTo>
                        <a:pt x="529" y="454"/>
                        <a:pt x="541" y="449"/>
                        <a:pt x="551" y="438"/>
                      </a:cubicBezTo>
                      <a:cubicBezTo>
                        <a:pt x="569" y="426"/>
                        <a:pt x="577" y="406"/>
                        <a:pt x="584" y="388"/>
                      </a:cubicBezTo>
                      <a:cubicBezTo>
                        <a:pt x="593" y="366"/>
                        <a:pt x="592" y="342"/>
                        <a:pt x="582" y="321"/>
                      </a:cubicBezTo>
                      <a:cubicBezTo>
                        <a:pt x="591" y="297"/>
                        <a:pt x="591" y="297"/>
                        <a:pt x="591" y="297"/>
                      </a:cubicBezTo>
                      <a:cubicBezTo>
                        <a:pt x="595" y="283"/>
                        <a:pt x="592" y="267"/>
                        <a:pt x="583" y="255"/>
                      </a:cubicBezTo>
                      <a:cubicBezTo>
                        <a:pt x="587" y="238"/>
                        <a:pt x="588" y="221"/>
                        <a:pt x="587" y="203"/>
                      </a:cubicBezTo>
                      <a:cubicBezTo>
                        <a:pt x="582" y="170"/>
                        <a:pt x="559" y="137"/>
                        <a:pt x="526" y="127"/>
                      </a:cubicBezTo>
                      <a:cubicBezTo>
                        <a:pt x="518" y="124"/>
                        <a:pt x="521" y="114"/>
                        <a:pt x="517" y="108"/>
                      </a:cubicBezTo>
                      <a:cubicBezTo>
                        <a:pt x="510" y="92"/>
                        <a:pt x="493" y="77"/>
                        <a:pt x="474" y="76"/>
                      </a:cubicBezTo>
                      <a:cubicBezTo>
                        <a:pt x="469" y="65"/>
                        <a:pt x="463" y="52"/>
                        <a:pt x="454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2652713" y="1768475"/>
                  <a:ext cx="179388" cy="58738"/>
                </a:xfrm>
                <a:custGeom>
                  <a:avLst/>
                  <a:gdLst>
                    <a:gd name="T0" fmla="*/ 15 w 117"/>
                    <a:gd name="T1" fmla="*/ 12 h 39"/>
                    <a:gd name="T2" fmla="*/ 14 w 117"/>
                    <a:gd name="T3" fmla="*/ 0 h 39"/>
                    <a:gd name="T4" fmla="*/ 12 w 117"/>
                    <a:gd name="T5" fmla="*/ 0 h 39"/>
                    <a:gd name="T6" fmla="*/ 1 w 117"/>
                    <a:gd name="T7" fmla="*/ 13 h 39"/>
                    <a:gd name="T8" fmla="*/ 18 w 117"/>
                    <a:gd name="T9" fmla="*/ 36 h 39"/>
                    <a:gd name="T10" fmla="*/ 51 w 117"/>
                    <a:gd name="T11" fmla="*/ 29 h 39"/>
                    <a:gd name="T12" fmla="*/ 116 w 117"/>
                    <a:gd name="T13" fmla="*/ 32 h 39"/>
                    <a:gd name="T14" fmla="*/ 115 w 117"/>
                    <a:gd name="T15" fmla="*/ 22 h 39"/>
                    <a:gd name="T16" fmla="*/ 96 w 117"/>
                    <a:gd name="T17" fmla="*/ 13 h 39"/>
                    <a:gd name="T18" fmla="*/ 29 w 117"/>
                    <a:gd name="T19" fmla="*/ 23 h 39"/>
                    <a:gd name="T20" fmla="*/ 15 w 117"/>
                    <a:gd name="T21" fmla="*/ 1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7" h="39">
                      <a:moveTo>
                        <a:pt x="15" y="12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7" y="3"/>
                        <a:pt x="0" y="7"/>
                        <a:pt x="1" y="13"/>
                      </a:cubicBezTo>
                      <a:cubicBezTo>
                        <a:pt x="1" y="24"/>
                        <a:pt x="8" y="32"/>
                        <a:pt x="18" y="36"/>
                      </a:cubicBezTo>
                      <a:cubicBezTo>
                        <a:pt x="29" y="39"/>
                        <a:pt x="42" y="37"/>
                        <a:pt x="51" y="29"/>
                      </a:cubicBezTo>
                      <a:cubicBezTo>
                        <a:pt x="69" y="18"/>
                        <a:pt x="97" y="20"/>
                        <a:pt x="116" y="32"/>
                      </a:cubicBezTo>
                      <a:cubicBezTo>
                        <a:pt x="117" y="30"/>
                        <a:pt x="116" y="25"/>
                        <a:pt x="115" y="22"/>
                      </a:cubicBezTo>
                      <a:cubicBezTo>
                        <a:pt x="109" y="18"/>
                        <a:pt x="102" y="16"/>
                        <a:pt x="96" y="13"/>
                      </a:cubicBezTo>
                      <a:cubicBezTo>
                        <a:pt x="72" y="7"/>
                        <a:pt x="51" y="20"/>
                        <a:pt x="29" y="23"/>
                      </a:cubicBezTo>
                      <a:cubicBezTo>
                        <a:pt x="22" y="24"/>
                        <a:pt x="19" y="16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0"/>
                <p:cNvSpPr>
                  <a:spLocks/>
                </p:cNvSpPr>
                <p:nvPr/>
              </p:nvSpPr>
              <p:spPr bwMode="auto">
                <a:xfrm>
                  <a:off x="2476501" y="1768475"/>
                  <a:ext cx="168275" cy="57150"/>
                </a:xfrm>
                <a:custGeom>
                  <a:avLst/>
                  <a:gdLst>
                    <a:gd name="T0" fmla="*/ 104 w 109"/>
                    <a:gd name="T1" fmla="*/ 6 h 38"/>
                    <a:gd name="T2" fmla="*/ 90 w 109"/>
                    <a:gd name="T3" fmla="*/ 4 h 38"/>
                    <a:gd name="T4" fmla="*/ 92 w 109"/>
                    <a:gd name="T5" fmla="*/ 9 h 38"/>
                    <a:gd name="T6" fmla="*/ 90 w 109"/>
                    <a:gd name="T7" fmla="*/ 20 h 38"/>
                    <a:gd name="T8" fmla="*/ 61 w 109"/>
                    <a:gd name="T9" fmla="*/ 16 h 38"/>
                    <a:gd name="T10" fmla="*/ 3 w 109"/>
                    <a:gd name="T11" fmla="*/ 20 h 38"/>
                    <a:gd name="T12" fmla="*/ 2 w 109"/>
                    <a:gd name="T13" fmla="*/ 21 h 38"/>
                    <a:gd name="T14" fmla="*/ 1 w 109"/>
                    <a:gd name="T15" fmla="*/ 26 h 38"/>
                    <a:gd name="T16" fmla="*/ 68 w 109"/>
                    <a:gd name="T17" fmla="*/ 32 h 38"/>
                    <a:gd name="T18" fmla="*/ 98 w 109"/>
                    <a:gd name="T19" fmla="*/ 33 h 38"/>
                    <a:gd name="T20" fmla="*/ 107 w 109"/>
                    <a:gd name="T21" fmla="*/ 22 h 38"/>
                    <a:gd name="T22" fmla="*/ 104 w 109"/>
                    <a:gd name="T23" fmla="*/ 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8">
                      <a:moveTo>
                        <a:pt x="104" y="6"/>
                      </a:moveTo>
                      <a:cubicBezTo>
                        <a:pt x="100" y="4"/>
                        <a:pt x="95" y="0"/>
                        <a:pt x="90" y="4"/>
                      </a:cubicBezTo>
                      <a:cubicBezTo>
                        <a:pt x="90" y="6"/>
                        <a:pt x="91" y="8"/>
                        <a:pt x="92" y="9"/>
                      </a:cubicBezTo>
                      <a:cubicBezTo>
                        <a:pt x="94" y="13"/>
                        <a:pt x="93" y="18"/>
                        <a:pt x="90" y="20"/>
                      </a:cubicBezTo>
                      <a:cubicBezTo>
                        <a:pt x="80" y="27"/>
                        <a:pt x="70" y="18"/>
                        <a:pt x="61" y="16"/>
                      </a:cubicBezTo>
                      <a:cubicBezTo>
                        <a:pt x="43" y="9"/>
                        <a:pt x="20" y="14"/>
                        <a:pt x="3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2"/>
                        <a:pt x="0" y="25"/>
                        <a:pt x="1" y="26"/>
                      </a:cubicBezTo>
                      <a:cubicBezTo>
                        <a:pt x="22" y="16"/>
                        <a:pt x="51" y="14"/>
                        <a:pt x="68" y="32"/>
                      </a:cubicBezTo>
                      <a:cubicBezTo>
                        <a:pt x="77" y="36"/>
                        <a:pt x="89" y="38"/>
                        <a:pt x="98" y="33"/>
                      </a:cubicBezTo>
                      <a:cubicBezTo>
                        <a:pt x="103" y="31"/>
                        <a:pt x="106" y="26"/>
                        <a:pt x="107" y="22"/>
                      </a:cubicBezTo>
                      <a:cubicBezTo>
                        <a:pt x="109" y="16"/>
                        <a:pt x="107" y="11"/>
                        <a:pt x="10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2836863" y="1770063"/>
                  <a:ext cx="80963" cy="95250"/>
                </a:xfrm>
                <a:custGeom>
                  <a:avLst/>
                  <a:gdLst>
                    <a:gd name="T0" fmla="*/ 10 w 53"/>
                    <a:gd name="T1" fmla="*/ 20 h 62"/>
                    <a:gd name="T2" fmla="*/ 8 w 53"/>
                    <a:gd name="T3" fmla="*/ 3 h 62"/>
                    <a:gd name="T4" fmla="*/ 3 w 53"/>
                    <a:gd name="T5" fmla="*/ 3 h 62"/>
                    <a:gd name="T6" fmla="*/ 7 w 53"/>
                    <a:gd name="T7" fmla="*/ 35 h 62"/>
                    <a:gd name="T8" fmla="*/ 53 w 53"/>
                    <a:gd name="T9" fmla="*/ 62 h 62"/>
                    <a:gd name="T10" fmla="*/ 10 w 53"/>
                    <a:gd name="T11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62">
                      <a:moveTo>
                        <a:pt x="10" y="20"/>
                      </a:moveTo>
                      <a:cubicBezTo>
                        <a:pt x="9" y="15"/>
                        <a:pt x="11" y="8"/>
                        <a:pt x="8" y="3"/>
                      </a:cubicBezTo>
                      <a:cubicBezTo>
                        <a:pt x="7" y="2"/>
                        <a:pt x="4" y="0"/>
                        <a:pt x="3" y="3"/>
                      </a:cubicBezTo>
                      <a:cubicBezTo>
                        <a:pt x="0" y="14"/>
                        <a:pt x="1" y="25"/>
                        <a:pt x="7" y="35"/>
                      </a:cubicBezTo>
                      <a:cubicBezTo>
                        <a:pt x="15" y="51"/>
                        <a:pt x="35" y="61"/>
                        <a:pt x="53" y="62"/>
                      </a:cubicBezTo>
                      <a:cubicBezTo>
                        <a:pt x="36" y="53"/>
                        <a:pt x="15" y="4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2"/>
                <p:cNvSpPr>
                  <a:spLocks/>
                </p:cNvSpPr>
                <p:nvPr/>
              </p:nvSpPr>
              <p:spPr bwMode="auto">
                <a:xfrm>
                  <a:off x="2682876" y="1768475"/>
                  <a:ext cx="146050" cy="28575"/>
                </a:xfrm>
                <a:custGeom>
                  <a:avLst/>
                  <a:gdLst>
                    <a:gd name="T0" fmla="*/ 95 w 96"/>
                    <a:gd name="T1" fmla="*/ 11 h 19"/>
                    <a:gd name="T2" fmla="*/ 35 w 96"/>
                    <a:gd name="T3" fmla="*/ 7 h 19"/>
                    <a:gd name="T4" fmla="*/ 2 w 96"/>
                    <a:gd name="T5" fmla="*/ 5 h 19"/>
                    <a:gd name="T6" fmla="*/ 5 w 96"/>
                    <a:gd name="T7" fmla="*/ 15 h 19"/>
                    <a:gd name="T8" fmla="*/ 13 w 96"/>
                    <a:gd name="T9" fmla="*/ 17 h 19"/>
                    <a:gd name="T10" fmla="*/ 93 w 96"/>
                    <a:gd name="T11" fmla="*/ 15 h 19"/>
                    <a:gd name="T12" fmla="*/ 95 w 96"/>
                    <a:gd name="T13" fmla="*/ 15 h 19"/>
                    <a:gd name="T14" fmla="*/ 95 w 96"/>
                    <a:gd name="T15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6" h="19">
                      <a:moveTo>
                        <a:pt x="95" y="11"/>
                      </a:moveTo>
                      <a:cubicBezTo>
                        <a:pt x="77" y="3"/>
                        <a:pt x="55" y="3"/>
                        <a:pt x="35" y="7"/>
                      </a:cubicBezTo>
                      <a:cubicBezTo>
                        <a:pt x="25" y="11"/>
                        <a:pt x="11" y="12"/>
                        <a:pt x="2" y="5"/>
                      </a:cubicBezTo>
                      <a:cubicBezTo>
                        <a:pt x="0" y="8"/>
                        <a:pt x="3" y="11"/>
                        <a:pt x="5" y="15"/>
                      </a:cubicBezTo>
                      <a:cubicBezTo>
                        <a:pt x="7" y="16"/>
                        <a:pt x="10" y="19"/>
                        <a:pt x="13" y="17"/>
                      </a:cubicBezTo>
                      <a:cubicBezTo>
                        <a:pt x="38" y="9"/>
                        <a:pt x="68" y="0"/>
                        <a:pt x="93" y="15"/>
                      </a:cubicBezTo>
                      <a:cubicBezTo>
                        <a:pt x="95" y="15"/>
                        <a:pt x="95" y="15"/>
                        <a:pt x="95" y="15"/>
                      </a:cubicBezTo>
                      <a:cubicBezTo>
                        <a:pt x="95" y="14"/>
                        <a:pt x="96" y="12"/>
                        <a:pt x="9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3"/>
                <p:cNvSpPr>
                  <a:spLocks/>
                </p:cNvSpPr>
                <p:nvPr/>
              </p:nvSpPr>
              <p:spPr bwMode="auto">
                <a:xfrm>
                  <a:off x="2390776" y="1778000"/>
                  <a:ext cx="85725" cy="88900"/>
                </a:xfrm>
                <a:custGeom>
                  <a:avLst/>
                  <a:gdLst>
                    <a:gd name="T0" fmla="*/ 56 w 56"/>
                    <a:gd name="T1" fmla="*/ 2 h 58"/>
                    <a:gd name="T2" fmla="*/ 56 w 56"/>
                    <a:gd name="T3" fmla="*/ 0 h 58"/>
                    <a:gd name="T4" fmla="*/ 36 w 56"/>
                    <a:gd name="T5" fmla="*/ 11 h 58"/>
                    <a:gd name="T6" fmla="*/ 34 w 56"/>
                    <a:gd name="T7" fmla="*/ 19 h 58"/>
                    <a:gd name="T8" fmla="*/ 7 w 56"/>
                    <a:gd name="T9" fmla="*/ 55 h 58"/>
                    <a:gd name="T10" fmla="*/ 0 w 56"/>
                    <a:gd name="T11" fmla="*/ 58 h 58"/>
                    <a:gd name="T12" fmla="*/ 21 w 56"/>
                    <a:gd name="T13" fmla="*/ 51 h 58"/>
                    <a:gd name="T14" fmla="*/ 56 w 56"/>
                    <a:gd name="T15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58">
                      <a:moveTo>
                        <a:pt x="56" y="2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49" y="4"/>
                        <a:pt x="41" y="4"/>
                        <a:pt x="36" y="11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2" y="35"/>
                        <a:pt x="21" y="49"/>
                        <a:pt x="7" y="55"/>
                      </a:cubicBezTo>
                      <a:cubicBezTo>
                        <a:pt x="5" y="57"/>
                        <a:pt x="1" y="55"/>
                        <a:pt x="0" y="58"/>
                      </a:cubicBezTo>
                      <a:cubicBezTo>
                        <a:pt x="8" y="57"/>
                        <a:pt x="15" y="54"/>
                        <a:pt x="21" y="51"/>
                      </a:cubicBezTo>
                      <a:cubicBezTo>
                        <a:pt x="39" y="40"/>
                        <a:pt x="51" y="22"/>
                        <a:pt x="5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4"/>
                <p:cNvSpPr>
                  <a:spLocks/>
                </p:cNvSpPr>
                <p:nvPr/>
              </p:nvSpPr>
              <p:spPr bwMode="auto">
                <a:xfrm>
                  <a:off x="2859088" y="1784350"/>
                  <a:ext cx="49213" cy="63500"/>
                </a:xfrm>
                <a:custGeom>
                  <a:avLst/>
                  <a:gdLst>
                    <a:gd name="T0" fmla="*/ 22 w 33"/>
                    <a:gd name="T1" fmla="*/ 18 h 41"/>
                    <a:gd name="T2" fmla="*/ 1 w 33"/>
                    <a:gd name="T3" fmla="*/ 0 h 41"/>
                    <a:gd name="T4" fmla="*/ 1 w 33"/>
                    <a:gd name="T5" fmla="*/ 3 h 41"/>
                    <a:gd name="T6" fmla="*/ 33 w 33"/>
                    <a:gd name="T7" fmla="*/ 41 h 41"/>
                    <a:gd name="T8" fmla="*/ 33 w 33"/>
                    <a:gd name="T9" fmla="*/ 37 h 41"/>
                    <a:gd name="T10" fmla="*/ 22 w 33"/>
                    <a:gd name="T11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1">
                      <a:moveTo>
                        <a:pt x="22" y="18"/>
                      </a:moveTo>
                      <a:cubicBezTo>
                        <a:pt x="15" y="13"/>
                        <a:pt x="9" y="4"/>
                        <a:pt x="1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0" y="22"/>
                        <a:pt x="18" y="34"/>
                        <a:pt x="33" y="41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5"/>
                <p:cNvSpPr>
                  <a:spLocks/>
                </p:cNvSpPr>
                <p:nvPr/>
              </p:nvSpPr>
              <p:spPr bwMode="auto">
                <a:xfrm>
                  <a:off x="2393951" y="1801813"/>
                  <a:ext cx="39688" cy="52388"/>
                </a:xfrm>
                <a:custGeom>
                  <a:avLst/>
                  <a:gdLst>
                    <a:gd name="T0" fmla="*/ 22 w 26"/>
                    <a:gd name="T1" fmla="*/ 15 h 34"/>
                    <a:gd name="T2" fmla="*/ 25 w 26"/>
                    <a:gd name="T3" fmla="*/ 0 h 34"/>
                    <a:gd name="T4" fmla="*/ 0 w 26"/>
                    <a:gd name="T5" fmla="*/ 34 h 34"/>
                    <a:gd name="T6" fmla="*/ 22 w 26"/>
                    <a:gd name="T7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22" y="15"/>
                      </a:moveTo>
                      <a:cubicBezTo>
                        <a:pt x="24" y="10"/>
                        <a:pt x="26" y="4"/>
                        <a:pt x="25" y="0"/>
                      </a:cubicBezTo>
                      <a:cubicBezTo>
                        <a:pt x="11" y="6"/>
                        <a:pt x="3" y="21"/>
                        <a:pt x="0" y="34"/>
                      </a:cubicBezTo>
                      <a:cubicBezTo>
                        <a:pt x="10" y="32"/>
                        <a:pt x="18" y="24"/>
                        <a:pt x="2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6"/>
                <p:cNvSpPr>
                  <a:spLocks/>
                </p:cNvSpPr>
                <p:nvPr/>
              </p:nvSpPr>
              <p:spPr bwMode="auto">
                <a:xfrm>
                  <a:off x="2455863" y="1804988"/>
                  <a:ext cx="133350" cy="58738"/>
                </a:xfrm>
                <a:custGeom>
                  <a:avLst/>
                  <a:gdLst>
                    <a:gd name="T0" fmla="*/ 84 w 87"/>
                    <a:gd name="T1" fmla="*/ 19 h 39"/>
                    <a:gd name="T2" fmla="*/ 44 w 87"/>
                    <a:gd name="T3" fmla="*/ 0 h 39"/>
                    <a:gd name="T4" fmla="*/ 8 w 87"/>
                    <a:gd name="T5" fmla="*/ 12 h 39"/>
                    <a:gd name="T6" fmla="*/ 1 w 87"/>
                    <a:gd name="T7" fmla="*/ 24 h 39"/>
                    <a:gd name="T8" fmla="*/ 43 w 87"/>
                    <a:gd name="T9" fmla="*/ 12 h 39"/>
                    <a:gd name="T10" fmla="*/ 67 w 87"/>
                    <a:gd name="T11" fmla="*/ 20 h 39"/>
                    <a:gd name="T12" fmla="*/ 66 w 87"/>
                    <a:gd name="T13" fmla="*/ 36 h 39"/>
                    <a:gd name="T14" fmla="*/ 73 w 87"/>
                    <a:gd name="T15" fmla="*/ 39 h 39"/>
                    <a:gd name="T16" fmla="*/ 83 w 87"/>
                    <a:gd name="T17" fmla="*/ 34 h 39"/>
                    <a:gd name="T18" fmla="*/ 84 w 87"/>
                    <a:gd name="T19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7" h="39">
                      <a:moveTo>
                        <a:pt x="84" y="19"/>
                      </a:moveTo>
                      <a:cubicBezTo>
                        <a:pt x="78" y="2"/>
                        <a:pt x="58" y="1"/>
                        <a:pt x="44" y="0"/>
                      </a:cubicBezTo>
                      <a:cubicBezTo>
                        <a:pt x="30" y="1"/>
                        <a:pt x="19" y="5"/>
                        <a:pt x="8" y="12"/>
                      </a:cubicBezTo>
                      <a:cubicBezTo>
                        <a:pt x="6" y="16"/>
                        <a:pt x="0" y="20"/>
                        <a:pt x="1" y="24"/>
                      </a:cubicBezTo>
                      <a:cubicBezTo>
                        <a:pt x="16" y="26"/>
                        <a:pt x="28" y="15"/>
                        <a:pt x="43" y="12"/>
                      </a:cubicBezTo>
                      <a:cubicBezTo>
                        <a:pt x="52" y="11"/>
                        <a:pt x="61" y="13"/>
                        <a:pt x="67" y="20"/>
                      </a:cubicBezTo>
                      <a:cubicBezTo>
                        <a:pt x="70" y="25"/>
                        <a:pt x="69" y="31"/>
                        <a:pt x="66" y="36"/>
                      </a:cubicBezTo>
                      <a:cubicBezTo>
                        <a:pt x="68" y="38"/>
                        <a:pt x="70" y="38"/>
                        <a:pt x="73" y="39"/>
                      </a:cubicBezTo>
                      <a:cubicBezTo>
                        <a:pt x="77" y="37"/>
                        <a:pt x="81" y="39"/>
                        <a:pt x="83" y="34"/>
                      </a:cubicBezTo>
                      <a:cubicBezTo>
                        <a:pt x="87" y="30"/>
                        <a:pt x="86" y="23"/>
                        <a:pt x="8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7"/>
                <p:cNvSpPr>
                  <a:spLocks/>
                </p:cNvSpPr>
                <p:nvPr/>
              </p:nvSpPr>
              <p:spPr bwMode="auto">
                <a:xfrm>
                  <a:off x="2719388" y="1809750"/>
                  <a:ext cx="136525" cy="61913"/>
                </a:xfrm>
                <a:custGeom>
                  <a:avLst/>
                  <a:gdLst>
                    <a:gd name="T0" fmla="*/ 67 w 89"/>
                    <a:gd name="T1" fmla="*/ 8 h 41"/>
                    <a:gd name="T2" fmla="*/ 28 w 89"/>
                    <a:gd name="T3" fmla="*/ 1 h 41"/>
                    <a:gd name="T4" fmla="*/ 0 w 89"/>
                    <a:gd name="T5" fmla="*/ 23 h 41"/>
                    <a:gd name="T6" fmla="*/ 4 w 89"/>
                    <a:gd name="T7" fmla="*/ 36 h 41"/>
                    <a:gd name="T8" fmla="*/ 17 w 89"/>
                    <a:gd name="T9" fmla="*/ 40 h 41"/>
                    <a:gd name="T10" fmla="*/ 20 w 89"/>
                    <a:gd name="T11" fmla="*/ 38 h 41"/>
                    <a:gd name="T12" fmla="*/ 16 w 89"/>
                    <a:gd name="T13" fmla="*/ 27 h 41"/>
                    <a:gd name="T14" fmla="*/ 28 w 89"/>
                    <a:gd name="T15" fmla="*/ 13 h 41"/>
                    <a:gd name="T16" fmla="*/ 81 w 89"/>
                    <a:gd name="T17" fmla="*/ 26 h 41"/>
                    <a:gd name="T18" fmla="*/ 78 w 89"/>
                    <a:gd name="T19" fmla="*/ 12 h 41"/>
                    <a:gd name="T20" fmla="*/ 67 w 89"/>
                    <a:gd name="T21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" h="41">
                      <a:moveTo>
                        <a:pt x="67" y="8"/>
                      </a:moveTo>
                      <a:cubicBezTo>
                        <a:pt x="56" y="2"/>
                        <a:pt x="42" y="0"/>
                        <a:pt x="28" y="1"/>
                      </a:cubicBezTo>
                      <a:cubicBezTo>
                        <a:pt x="17" y="3"/>
                        <a:pt x="2" y="9"/>
                        <a:pt x="0" y="23"/>
                      </a:cubicBezTo>
                      <a:cubicBezTo>
                        <a:pt x="0" y="27"/>
                        <a:pt x="2" y="32"/>
                        <a:pt x="4" y="36"/>
                      </a:cubicBezTo>
                      <a:cubicBezTo>
                        <a:pt x="7" y="39"/>
                        <a:pt x="12" y="39"/>
                        <a:pt x="17" y="40"/>
                      </a:cubicBezTo>
                      <a:cubicBezTo>
                        <a:pt x="18" y="39"/>
                        <a:pt x="21" y="41"/>
                        <a:pt x="20" y="38"/>
                      </a:cubicBezTo>
                      <a:cubicBezTo>
                        <a:pt x="16" y="35"/>
                        <a:pt x="16" y="31"/>
                        <a:pt x="16" y="27"/>
                      </a:cubicBezTo>
                      <a:cubicBezTo>
                        <a:pt x="17" y="20"/>
                        <a:pt x="24" y="16"/>
                        <a:pt x="28" y="13"/>
                      </a:cubicBezTo>
                      <a:cubicBezTo>
                        <a:pt x="47" y="12"/>
                        <a:pt x="65" y="18"/>
                        <a:pt x="81" y="26"/>
                      </a:cubicBezTo>
                      <a:cubicBezTo>
                        <a:pt x="89" y="22"/>
                        <a:pt x="79" y="17"/>
                        <a:pt x="78" y="12"/>
                      </a:cubicBezTo>
                      <a:cubicBezTo>
                        <a:pt x="75" y="8"/>
                        <a:pt x="70" y="13"/>
                        <a:pt x="6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8"/>
                <p:cNvSpPr>
                  <a:spLocks/>
                </p:cNvSpPr>
                <p:nvPr/>
              </p:nvSpPr>
              <p:spPr bwMode="auto">
                <a:xfrm>
                  <a:off x="2468563" y="1817688"/>
                  <a:ext cx="84138" cy="42863"/>
                </a:xfrm>
                <a:custGeom>
                  <a:avLst/>
                  <a:gdLst>
                    <a:gd name="T0" fmla="*/ 55 w 55"/>
                    <a:gd name="T1" fmla="*/ 17 h 28"/>
                    <a:gd name="T2" fmla="*/ 54 w 55"/>
                    <a:gd name="T3" fmla="*/ 13 h 28"/>
                    <a:gd name="T4" fmla="*/ 1 w 55"/>
                    <a:gd name="T5" fmla="*/ 21 h 28"/>
                    <a:gd name="T6" fmla="*/ 1 w 55"/>
                    <a:gd name="T7" fmla="*/ 24 h 28"/>
                    <a:gd name="T8" fmla="*/ 37 w 55"/>
                    <a:gd name="T9" fmla="*/ 15 h 28"/>
                    <a:gd name="T10" fmla="*/ 53 w 55"/>
                    <a:gd name="T11" fmla="*/ 23 h 28"/>
                    <a:gd name="T12" fmla="*/ 55 w 55"/>
                    <a:gd name="T13" fmla="*/ 1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28">
                      <a:moveTo>
                        <a:pt x="55" y="17"/>
                      </a:move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36" y="0"/>
                        <a:pt x="19" y="20"/>
                        <a:pt x="1" y="21"/>
                      </a:cubicBezTo>
                      <a:cubicBezTo>
                        <a:pt x="0" y="22"/>
                        <a:pt x="0" y="23"/>
                        <a:pt x="1" y="24"/>
                      </a:cubicBezTo>
                      <a:cubicBezTo>
                        <a:pt x="14" y="28"/>
                        <a:pt x="25" y="15"/>
                        <a:pt x="37" y="15"/>
                      </a:cubicBezTo>
                      <a:cubicBezTo>
                        <a:pt x="44" y="15"/>
                        <a:pt x="48" y="20"/>
                        <a:pt x="53" y="23"/>
                      </a:cubicBezTo>
                      <a:cubicBezTo>
                        <a:pt x="55" y="21"/>
                        <a:pt x="55" y="19"/>
                        <a:pt x="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9"/>
                <p:cNvSpPr>
                  <a:spLocks/>
                </p:cNvSpPr>
                <p:nvPr/>
              </p:nvSpPr>
              <p:spPr bwMode="auto">
                <a:xfrm>
                  <a:off x="2468563" y="1830388"/>
                  <a:ext cx="357188" cy="146050"/>
                </a:xfrm>
                <a:custGeom>
                  <a:avLst/>
                  <a:gdLst>
                    <a:gd name="T0" fmla="*/ 144 w 234"/>
                    <a:gd name="T1" fmla="*/ 20 h 95"/>
                    <a:gd name="T2" fmla="*/ 123 w 234"/>
                    <a:gd name="T3" fmla="*/ 11 h 95"/>
                    <a:gd name="T4" fmla="*/ 109 w 234"/>
                    <a:gd name="T5" fmla="*/ 4 h 95"/>
                    <a:gd name="T6" fmla="*/ 51 w 234"/>
                    <a:gd name="T7" fmla="*/ 48 h 95"/>
                    <a:gd name="T8" fmla="*/ 38 w 234"/>
                    <a:gd name="T9" fmla="*/ 64 h 95"/>
                    <a:gd name="T10" fmla="*/ 0 w 234"/>
                    <a:gd name="T11" fmla="*/ 91 h 95"/>
                    <a:gd name="T12" fmla="*/ 1 w 234"/>
                    <a:gd name="T13" fmla="*/ 92 h 95"/>
                    <a:gd name="T14" fmla="*/ 26 w 234"/>
                    <a:gd name="T15" fmla="*/ 86 h 95"/>
                    <a:gd name="T16" fmla="*/ 41 w 234"/>
                    <a:gd name="T17" fmla="*/ 78 h 95"/>
                    <a:gd name="T18" fmla="*/ 59 w 234"/>
                    <a:gd name="T19" fmla="*/ 65 h 95"/>
                    <a:gd name="T20" fmla="*/ 111 w 234"/>
                    <a:gd name="T21" fmla="*/ 23 h 95"/>
                    <a:gd name="T22" fmla="*/ 122 w 234"/>
                    <a:gd name="T23" fmla="*/ 26 h 95"/>
                    <a:gd name="T24" fmla="*/ 169 w 234"/>
                    <a:gd name="T25" fmla="*/ 58 h 95"/>
                    <a:gd name="T26" fmla="*/ 176 w 234"/>
                    <a:gd name="T27" fmla="*/ 65 h 95"/>
                    <a:gd name="T28" fmla="*/ 217 w 234"/>
                    <a:gd name="T29" fmla="*/ 91 h 95"/>
                    <a:gd name="T30" fmla="*/ 234 w 234"/>
                    <a:gd name="T31" fmla="*/ 95 h 95"/>
                    <a:gd name="T32" fmla="*/ 227 w 234"/>
                    <a:gd name="T33" fmla="*/ 79 h 95"/>
                    <a:gd name="T34" fmla="*/ 188 w 234"/>
                    <a:gd name="T35" fmla="*/ 55 h 95"/>
                    <a:gd name="T36" fmla="*/ 144 w 234"/>
                    <a:gd name="T37" fmla="*/ 2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4" h="95">
                      <a:moveTo>
                        <a:pt x="144" y="20"/>
                      </a:moveTo>
                      <a:cubicBezTo>
                        <a:pt x="138" y="16"/>
                        <a:pt x="129" y="16"/>
                        <a:pt x="123" y="11"/>
                      </a:cubicBezTo>
                      <a:cubicBezTo>
                        <a:pt x="117" y="11"/>
                        <a:pt x="115" y="0"/>
                        <a:pt x="109" y="4"/>
                      </a:cubicBezTo>
                      <a:cubicBezTo>
                        <a:pt x="95" y="28"/>
                        <a:pt x="63" y="23"/>
                        <a:pt x="51" y="48"/>
                      </a:cubicBezTo>
                      <a:cubicBezTo>
                        <a:pt x="47" y="54"/>
                        <a:pt x="49" y="66"/>
                        <a:pt x="38" y="64"/>
                      </a:cubicBezTo>
                      <a:cubicBezTo>
                        <a:pt x="23" y="64"/>
                        <a:pt x="7" y="77"/>
                        <a:pt x="0" y="91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9" y="89"/>
                        <a:pt x="17" y="86"/>
                        <a:pt x="26" y="86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7" y="74"/>
                        <a:pt x="61" y="77"/>
                        <a:pt x="59" y="65"/>
                      </a:cubicBezTo>
                      <a:cubicBezTo>
                        <a:pt x="68" y="43"/>
                        <a:pt x="96" y="41"/>
                        <a:pt x="111" y="23"/>
                      </a:cubicBezTo>
                      <a:cubicBezTo>
                        <a:pt x="114" y="22"/>
                        <a:pt x="119" y="23"/>
                        <a:pt x="122" y="26"/>
                      </a:cubicBezTo>
                      <a:cubicBezTo>
                        <a:pt x="139" y="34"/>
                        <a:pt x="159" y="41"/>
                        <a:pt x="169" y="58"/>
                      </a:cubicBezTo>
                      <a:cubicBezTo>
                        <a:pt x="170" y="61"/>
                        <a:pt x="171" y="67"/>
                        <a:pt x="176" y="65"/>
                      </a:cubicBezTo>
                      <a:cubicBezTo>
                        <a:pt x="192" y="68"/>
                        <a:pt x="209" y="76"/>
                        <a:pt x="217" y="91"/>
                      </a:cubicBezTo>
                      <a:cubicBezTo>
                        <a:pt x="222" y="93"/>
                        <a:pt x="228" y="95"/>
                        <a:pt x="234" y="95"/>
                      </a:cubicBezTo>
                      <a:cubicBezTo>
                        <a:pt x="234" y="89"/>
                        <a:pt x="230" y="84"/>
                        <a:pt x="227" y="79"/>
                      </a:cubicBezTo>
                      <a:cubicBezTo>
                        <a:pt x="217" y="67"/>
                        <a:pt x="203" y="59"/>
                        <a:pt x="188" y="55"/>
                      </a:cubicBezTo>
                      <a:cubicBezTo>
                        <a:pt x="180" y="38"/>
                        <a:pt x="161" y="27"/>
                        <a:pt x="14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20"/>
                <p:cNvSpPr>
                  <a:spLocks/>
                </p:cNvSpPr>
                <p:nvPr/>
              </p:nvSpPr>
              <p:spPr bwMode="auto">
                <a:xfrm>
                  <a:off x="2752726" y="1833563"/>
                  <a:ext cx="80963" cy="26988"/>
                </a:xfrm>
                <a:custGeom>
                  <a:avLst/>
                  <a:gdLst>
                    <a:gd name="T0" fmla="*/ 52 w 53"/>
                    <a:gd name="T1" fmla="*/ 12 h 18"/>
                    <a:gd name="T2" fmla="*/ 10 w 53"/>
                    <a:gd name="T3" fmla="*/ 3 h 18"/>
                    <a:gd name="T4" fmla="*/ 0 w 53"/>
                    <a:gd name="T5" fmla="*/ 13 h 18"/>
                    <a:gd name="T6" fmla="*/ 3 w 53"/>
                    <a:gd name="T7" fmla="*/ 18 h 18"/>
                    <a:gd name="T8" fmla="*/ 12 w 53"/>
                    <a:gd name="T9" fmla="*/ 8 h 18"/>
                    <a:gd name="T10" fmla="*/ 46 w 53"/>
                    <a:gd name="T11" fmla="*/ 12 h 18"/>
                    <a:gd name="T12" fmla="*/ 52 w 53"/>
                    <a:gd name="T13" fmla="*/ 15 h 18"/>
                    <a:gd name="T14" fmla="*/ 52 w 53"/>
                    <a:gd name="T15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18">
                      <a:moveTo>
                        <a:pt x="52" y="12"/>
                      </a:moveTo>
                      <a:cubicBezTo>
                        <a:pt x="39" y="8"/>
                        <a:pt x="25" y="0"/>
                        <a:pt x="10" y="3"/>
                      </a:cubicBezTo>
                      <a:cubicBezTo>
                        <a:pt x="6" y="5"/>
                        <a:pt x="0" y="8"/>
                        <a:pt x="0" y="13"/>
                      </a:cubicBezTo>
                      <a:cubicBezTo>
                        <a:pt x="0" y="15"/>
                        <a:pt x="1" y="18"/>
                        <a:pt x="3" y="18"/>
                      </a:cubicBezTo>
                      <a:cubicBezTo>
                        <a:pt x="4" y="13"/>
                        <a:pt x="9" y="10"/>
                        <a:pt x="12" y="8"/>
                      </a:cubicBezTo>
                      <a:cubicBezTo>
                        <a:pt x="24" y="3"/>
                        <a:pt x="36" y="8"/>
                        <a:pt x="46" y="12"/>
                      </a:cubicBezTo>
                      <a:cubicBezTo>
                        <a:pt x="48" y="12"/>
                        <a:pt x="50" y="16"/>
                        <a:pt x="52" y="15"/>
                      </a:cubicBezTo>
                      <a:cubicBezTo>
                        <a:pt x="53" y="14"/>
                        <a:pt x="53" y="13"/>
                        <a:pt x="5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"/>
                <p:cNvSpPr>
                  <a:spLocks/>
                </p:cNvSpPr>
                <p:nvPr/>
              </p:nvSpPr>
              <p:spPr bwMode="auto">
                <a:xfrm>
                  <a:off x="2816226" y="1852613"/>
                  <a:ext cx="55563" cy="52388"/>
                </a:xfrm>
                <a:custGeom>
                  <a:avLst/>
                  <a:gdLst>
                    <a:gd name="T0" fmla="*/ 33 w 37"/>
                    <a:gd name="T1" fmla="*/ 5 h 34"/>
                    <a:gd name="T2" fmla="*/ 28 w 37"/>
                    <a:gd name="T3" fmla="*/ 1 h 34"/>
                    <a:gd name="T4" fmla="*/ 0 w 37"/>
                    <a:gd name="T5" fmla="*/ 23 h 34"/>
                    <a:gd name="T6" fmla="*/ 0 w 37"/>
                    <a:gd name="T7" fmla="*/ 25 h 34"/>
                    <a:gd name="T8" fmla="*/ 15 w 37"/>
                    <a:gd name="T9" fmla="*/ 31 h 34"/>
                    <a:gd name="T10" fmla="*/ 37 w 37"/>
                    <a:gd name="T11" fmla="*/ 31 h 34"/>
                    <a:gd name="T12" fmla="*/ 28 w 37"/>
                    <a:gd name="T13" fmla="*/ 29 h 34"/>
                    <a:gd name="T14" fmla="*/ 11 w 37"/>
                    <a:gd name="T15" fmla="*/ 21 h 34"/>
                    <a:gd name="T16" fmla="*/ 32 w 37"/>
                    <a:gd name="T17" fmla="*/ 7 h 34"/>
                    <a:gd name="T18" fmla="*/ 33 w 37"/>
                    <a:gd name="T1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4">
                      <a:moveTo>
                        <a:pt x="33" y="5"/>
                      </a:moveTo>
                      <a:cubicBezTo>
                        <a:pt x="31" y="3"/>
                        <a:pt x="30" y="0"/>
                        <a:pt x="28" y="1"/>
                      </a:cubicBezTo>
                      <a:cubicBezTo>
                        <a:pt x="17" y="5"/>
                        <a:pt x="7" y="13"/>
                        <a:pt x="0" y="2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4" y="28"/>
                        <a:pt x="9" y="30"/>
                        <a:pt x="15" y="31"/>
                      </a:cubicBezTo>
                      <a:cubicBezTo>
                        <a:pt x="22" y="32"/>
                        <a:pt x="31" y="34"/>
                        <a:pt x="37" y="31"/>
                      </a:cubicBezTo>
                      <a:cubicBezTo>
                        <a:pt x="35" y="29"/>
                        <a:pt x="31" y="32"/>
                        <a:pt x="28" y="29"/>
                      </a:cubicBezTo>
                      <a:cubicBezTo>
                        <a:pt x="22" y="26"/>
                        <a:pt x="13" y="27"/>
                        <a:pt x="11" y="21"/>
                      </a:cubicBezTo>
                      <a:cubicBezTo>
                        <a:pt x="17" y="15"/>
                        <a:pt x="24" y="10"/>
                        <a:pt x="32" y="7"/>
                      </a:cubicBezTo>
                      <a:cubicBezTo>
                        <a:pt x="33" y="5"/>
                        <a:pt x="33" y="5"/>
                        <a:pt x="3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2"/>
                <p:cNvSpPr>
                  <a:spLocks/>
                </p:cNvSpPr>
                <p:nvPr/>
              </p:nvSpPr>
              <p:spPr bwMode="auto">
                <a:xfrm>
                  <a:off x="2424113" y="1852613"/>
                  <a:ext cx="58738" cy="53975"/>
                </a:xfrm>
                <a:custGeom>
                  <a:avLst/>
                  <a:gdLst>
                    <a:gd name="T0" fmla="*/ 32 w 39"/>
                    <a:gd name="T1" fmla="*/ 11 h 36"/>
                    <a:gd name="T2" fmla="*/ 15 w 39"/>
                    <a:gd name="T3" fmla="*/ 0 h 36"/>
                    <a:gd name="T4" fmla="*/ 19 w 39"/>
                    <a:gd name="T5" fmla="*/ 7 h 36"/>
                    <a:gd name="T6" fmla="*/ 27 w 39"/>
                    <a:gd name="T7" fmla="*/ 19 h 36"/>
                    <a:gd name="T8" fmla="*/ 1 w 39"/>
                    <a:gd name="T9" fmla="*/ 33 h 36"/>
                    <a:gd name="T10" fmla="*/ 2 w 39"/>
                    <a:gd name="T11" fmla="*/ 36 h 36"/>
                    <a:gd name="T12" fmla="*/ 20 w 39"/>
                    <a:gd name="T13" fmla="*/ 33 h 36"/>
                    <a:gd name="T14" fmla="*/ 39 w 39"/>
                    <a:gd name="T15" fmla="*/ 21 h 36"/>
                    <a:gd name="T16" fmla="*/ 37 w 39"/>
                    <a:gd name="T17" fmla="*/ 13 h 36"/>
                    <a:gd name="T18" fmla="*/ 32 w 39"/>
                    <a:gd name="T19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6">
                      <a:moveTo>
                        <a:pt x="32" y="11"/>
                      </a:moveTo>
                      <a:cubicBezTo>
                        <a:pt x="26" y="7"/>
                        <a:pt x="22" y="1"/>
                        <a:pt x="15" y="0"/>
                      </a:cubicBezTo>
                      <a:cubicBezTo>
                        <a:pt x="15" y="2"/>
                        <a:pt x="17" y="5"/>
                        <a:pt x="19" y="7"/>
                      </a:cubicBezTo>
                      <a:cubicBezTo>
                        <a:pt x="22" y="10"/>
                        <a:pt x="28" y="14"/>
                        <a:pt x="27" y="19"/>
                      </a:cubicBezTo>
                      <a:cubicBezTo>
                        <a:pt x="21" y="30"/>
                        <a:pt x="10" y="28"/>
                        <a:pt x="1" y="33"/>
                      </a:cubicBezTo>
                      <a:cubicBezTo>
                        <a:pt x="0" y="34"/>
                        <a:pt x="1" y="35"/>
                        <a:pt x="2" y="36"/>
                      </a:cubicBezTo>
                      <a:cubicBezTo>
                        <a:pt x="8" y="36"/>
                        <a:pt x="14" y="35"/>
                        <a:pt x="20" y="33"/>
                      </a:cubicBezTo>
                      <a:cubicBezTo>
                        <a:pt x="26" y="30"/>
                        <a:pt x="35" y="26"/>
                        <a:pt x="39" y="21"/>
                      </a:cubicBezTo>
                      <a:cubicBezTo>
                        <a:pt x="37" y="18"/>
                        <a:pt x="36" y="16"/>
                        <a:pt x="37" y="13"/>
                      </a:cubicBezTo>
                      <a:cubicBezTo>
                        <a:pt x="35" y="12"/>
                        <a:pt x="34" y="10"/>
                        <a:pt x="3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3"/>
                <p:cNvSpPr>
                  <a:spLocks/>
                </p:cNvSpPr>
                <p:nvPr/>
              </p:nvSpPr>
              <p:spPr bwMode="auto">
                <a:xfrm>
                  <a:off x="2398713" y="1858963"/>
                  <a:ext cx="53975" cy="39688"/>
                </a:xfrm>
                <a:custGeom>
                  <a:avLst/>
                  <a:gdLst>
                    <a:gd name="T0" fmla="*/ 35 w 35"/>
                    <a:gd name="T1" fmla="*/ 13 h 26"/>
                    <a:gd name="T2" fmla="*/ 23 w 35"/>
                    <a:gd name="T3" fmla="*/ 0 h 26"/>
                    <a:gd name="T4" fmla="*/ 0 w 35"/>
                    <a:gd name="T5" fmla="*/ 12 h 26"/>
                    <a:gd name="T6" fmla="*/ 2 w 35"/>
                    <a:gd name="T7" fmla="*/ 15 h 26"/>
                    <a:gd name="T8" fmla="*/ 17 w 35"/>
                    <a:gd name="T9" fmla="*/ 22 h 26"/>
                    <a:gd name="T10" fmla="*/ 35 w 35"/>
                    <a:gd name="T1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26">
                      <a:moveTo>
                        <a:pt x="35" y="13"/>
                      </a:moveTo>
                      <a:cubicBezTo>
                        <a:pt x="33" y="8"/>
                        <a:pt x="29" y="2"/>
                        <a:pt x="23" y="0"/>
                      </a:cubicBezTo>
                      <a:cubicBezTo>
                        <a:pt x="16" y="5"/>
                        <a:pt x="8" y="9"/>
                        <a:pt x="0" y="12"/>
                      </a:cubicBezTo>
                      <a:cubicBezTo>
                        <a:pt x="0" y="13"/>
                        <a:pt x="1" y="14"/>
                        <a:pt x="2" y="15"/>
                      </a:cubicBezTo>
                      <a:cubicBezTo>
                        <a:pt x="6" y="19"/>
                        <a:pt x="10" y="26"/>
                        <a:pt x="17" y="22"/>
                      </a:cubicBezTo>
                      <a:cubicBezTo>
                        <a:pt x="24" y="20"/>
                        <a:pt x="32" y="19"/>
                        <a:pt x="3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4"/>
                <p:cNvSpPr>
                  <a:spLocks/>
                </p:cNvSpPr>
                <p:nvPr/>
              </p:nvSpPr>
              <p:spPr bwMode="auto">
                <a:xfrm>
                  <a:off x="2849563" y="1865313"/>
                  <a:ext cx="58738" cy="25400"/>
                </a:xfrm>
                <a:custGeom>
                  <a:avLst/>
                  <a:gdLst>
                    <a:gd name="T0" fmla="*/ 39 w 39"/>
                    <a:gd name="T1" fmla="*/ 7 h 16"/>
                    <a:gd name="T2" fmla="*/ 19 w 39"/>
                    <a:gd name="T3" fmla="*/ 0 h 16"/>
                    <a:gd name="T4" fmla="*/ 0 w 39"/>
                    <a:gd name="T5" fmla="*/ 12 h 16"/>
                    <a:gd name="T6" fmla="*/ 29 w 39"/>
                    <a:gd name="T7" fmla="*/ 14 h 16"/>
                    <a:gd name="T8" fmla="*/ 39 w 39"/>
                    <a:gd name="T9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6">
                      <a:moveTo>
                        <a:pt x="39" y="7"/>
                      </a:moveTo>
                      <a:cubicBezTo>
                        <a:pt x="32" y="4"/>
                        <a:pt x="26" y="2"/>
                        <a:pt x="19" y="0"/>
                      </a:cubicBezTo>
                      <a:cubicBezTo>
                        <a:pt x="12" y="2"/>
                        <a:pt x="5" y="7"/>
                        <a:pt x="0" y="12"/>
                      </a:cubicBezTo>
                      <a:cubicBezTo>
                        <a:pt x="9" y="15"/>
                        <a:pt x="20" y="16"/>
                        <a:pt x="29" y="14"/>
                      </a:cubicBezTo>
                      <a:cubicBezTo>
                        <a:pt x="32" y="12"/>
                        <a:pt x="39" y="12"/>
                        <a:pt x="3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5"/>
                <p:cNvSpPr>
                  <a:spLocks/>
                </p:cNvSpPr>
                <p:nvPr/>
              </p:nvSpPr>
              <p:spPr bwMode="auto">
                <a:xfrm>
                  <a:off x="2525713" y="1874838"/>
                  <a:ext cx="260350" cy="146050"/>
                </a:xfrm>
                <a:custGeom>
                  <a:avLst/>
                  <a:gdLst>
                    <a:gd name="T0" fmla="*/ 111 w 170"/>
                    <a:gd name="T1" fmla="*/ 17 h 95"/>
                    <a:gd name="T2" fmla="*/ 76 w 170"/>
                    <a:gd name="T3" fmla="*/ 0 h 95"/>
                    <a:gd name="T4" fmla="*/ 39 w 170"/>
                    <a:gd name="T5" fmla="*/ 24 h 95"/>
                    <a:gd name="T6" fmla="*/ 28 w 170"/>
                    <a:gd name="T7" fmla="*/ 37 h 95"/>
                    <a:gd name="T8" fmla="*/ 25 w 170"/>
                    <a:gd name="T9" fmla="*/ 50 h 95"/>
                    <a:gd name="T10" fmla="*/ 0 w 170"/>
                    <a:gd name="T11" fmla="*/ 58 h 95"/>
                    <a:gd name="T12" fmla="*/ 25 w 170"/>
                    <a:gd name="T13" fmla="*/ 71 h 95"/>
                    <a:gd name="T14" fmla="*/ 35 w 170"/>
                    <a:gd name="T15" fmla="*/ 87 h 95"/>
                    <a:gd name="T16" fmla="*/ 50 w 170"/>
                    <a:gd name="T17" fmla="*/ 69 h 95"/>
                    <a:gd name="T18" fmla="*/ 54 w 170"/>
                    <a:gd name="T19" fmla="*/ 53 h 95"/>
                    <a:gd name="T20" fmla="*/ 78 w 170"/>
                    <a:gd name="T21" fmla="*/ 35 h 95"/>
                    <a:gd name="T22" fmla="*/ 99 w 170"/>
                    <a:gd name="T23" fmla="*/ 37 h 95"/>
                    <a:gd name="T24" fmla="*/ 117 w 170"/>
                    <a:gd name="T25" fmla="*/ 59 h 95"/>
                    <a:gd name="T26" fmla="*/ 117 w 170"/>
                    <a:gd name="T27" fmla="*/ 69 h 95"/>
                    <a:gd name="T28" fmla="*/ 130 w 170"/>
                    <a:gd name="T29" fmla="*/ 95 h 95"/>
                    <a:gd name="T30" fmla="*/ 140 w 170"/>
                    <a:gd name="T31" fmla="*/ 79 h 95"/>
                    <a:gd name="T32" fmla="*/ 170 w 170"/>
                    <a:gd name="T33" fmla="*/ 63 h 95"/>
                    <a:gd name="T34" fmla="*/ 157 w 170"/>
                    <a:gd name="T35" fmla="*/ 49 h 95"/>
                    <a:gd name="T36" fmla="*/ 131 w 170"/>
                    <a:gd name="T37" fmla="*/ 43 h 95"/>
                    <a:gd name="T38" fmla="*/ 129 w 170"/>
                    <a:gd name="T39" fmla="*/ 42 h 95"/>
                    <a:gd name="T40" fmla="*/ 111 w 170"/>
                    <a:gd name="T41" fmla="*/ 17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95">
                      <a:moveTo>
                        <a:pt x="111" y="17"/>
                      </a:moveTo>
                      <a:cubicBezTo>
                        <a:pt x="99" y="12"/>
                        <a:pt x="88" y="7"/>
                        <a:pt x="76" y="0"/>
                      </a:cubicBezTo>
                      <a:cubicBezTo>
                        <a:pt x="65" y="10"/>
                        <a:pt x="51" y="16"/>
                        <a:pt x="39" y="24"/>
                      </a:cubicBezTo>
                      <a:cubicBezTo>
                        <a:pt x="33" y="26"/>
                        <a:pt x="31" y="33"/>
                        <a:pt x="28" y="37"/>
                      </a:cubicBezTo>
                      <a:cubicBezTo>
                        <a:pt x="26" y="41"/>
                        <a:pt x="28" y="47"/>
                        <a:pt x="25" y="50"/>
                      </a:cubicBezTo>
                      <a:cubicBezTo>
                        <a:pt x="16" y="52"/>
                        <a:pt x="6" y="51"/>
                        <a:pt x="0" y="58"/>
                      </a:cubicBezTo>
                      <a:cubicBezTo>
                        <a:pt x="8" y="61"/>
                        <a:pt x="17" y="66"/>
                        <a:pt x="25" y="71"/>
                      </a:cubicBezTo>
                      <a:cubicBezTo>
                        <a:pt x="29" y="76"/>
                        <a:pt x="30" y="83"/>
                        <a:pt x="35" y="87"/>
                      </a:cubicBezTo>
                      <a:cubicBezTo>
                        <a:pt x="38" y="80"/>
                        <a:pt x="44" y="74"/>
                        <a:pt x="50" y="69"/>
                      </a:cubicBezTo>
                      <a:cubicBezTo>
                        <a:pt x="51" y="63"/>
                        <a:pt x="50" y="58"/>
                        <a:pt x="54" y="53"/>
                      </a:cubicBezTo>
                      <a:cubicBezTo>
                        <a:pt x="60" y="45"/>
                        <a:pt x="68" y="39"/>
                        <a:pt x="78" y="35"/>
                      </a:cubicBezTo>
                      <a:cubicBezTo>
                        <a:pt x="85" y="33"/>
                        <a:pt x="94" y="31"/>
                        <a:pt x="99" y="37"/>
                      </a:cubicBezTo>
                      <a:cubicBezTo>
                        <a:pt x="110" y="38"/>
                        <a:pt x="114" y="50"/>
                        <a:pt x="117" y="59"/>
                      </a:cubicBezTo>
                      <a:cubicBezTo>
                        <a:pt x="115" y="63"/>
                        <a:pt x="117" y="66"/>
                        <a:pt x="117" y="69"/>
                      </a:cubicBezTo>
                      <a:cubicBezTo>
                        <a:pt x="126" y="74"/>
                        <a:pt x="130" y="85"/>
                        <a:pt x="130" y="95"/>
                      </a:cubicBezTo>
                      <a:cubicBezTo>
                        <a:pt x="133" y="89"/>
                        <a:pt x="135" y="83"/>
                        <a:pt x="140" y="79"/>
                      </a:cubicBezTo>
                      <a:cubicBezTo>
                        <a:pt x="147" y="69"/>
                        <a:pt x="159" y="64"/>
                        <a:pt x="170" y="63"/>
                      </a:cubicBezTo>
                      <a:cubicBezTo>
                        <a:pt x="167" y="57"/>
                        <a:pt x="162" y="52"/>
                        <a:pt x="157" y="49"/>
                      </a:cubicBezTo>
                      <a:cubicBezTo>
                        <a:pt x="149" y="46"/>
                        <a:pt x="141" y="42"/>
                        <a:pt x="131" y="43"/>
                      </a:cubicBezTo>
                      <a:cubicBezTo>
                        <a:pt x="129" y="42"/>
                        <a:pt x="129" y="42"/>
                        <a:pt x="129" y="42"/>
                      </a:cubicBezTo>
                      <a:cubicBezTo>
                        <a:pt x="128" y="32"/>
                        <a:pt x="119" y="25"/>
                        <a:pt x="11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6"/>
                <p:cNvSpPr>
                  <a:spLocks/>
                </p:cNvSpPr>
                <p:nvPr/>
              </p:nvSpPr>
              <p:spPr bwMode="auto">
                <a:xfrm>
                  <a:off x="2347913" y="1874838"/>
                  <a:ext cx="85725" cy="96838"/>
                </a:xfrm>
                <a:custGeom>
                  <a:avLst/>
                  <a:gdLst>
                    <a:gd name="T0" fmla="*/ 48 w 56"/>
                    <a:gd name="T1" fmla="*/ 29 h 63"/>
                    <a:gd name="T2" fmla="*/ 41 w 56"/>
                    <a:gd name="T3" fmla="*/ 18 h 63"/>
                    <a:gd name="T4" fmla="*/ 16 w 56"/>
                    <a:gd name="T5" fmla="*/ 1 h 63"/>
                    <a:gd name="T6" fmla="*/ 8 w 56"/>
                    <a:gd name="T7" fmla="*/ 1 h 63"/>
                    <a:gd name="T8" fmla="*/ 46 w 56"/>
                    <a:gd name="T9" fmla="*/ 48 h 63"/>
                    <a:gd name="T10" fmla="*/ 41 w 56"/>
                    <a:gd name="T11" fmla="*/ 51 h 63"/>
                    <a:gd name="T12" fmla="*/ 0 w 56"/>
                    <a:gd name="T13" fmla="*/ 20 h 63"/>
                    <a:gd name="T14" fmla="*/ 4 w 56"/>
                    <a:gd name="T15" fmla="*/ 29 h 63"/>
                    <a:gd name="T16" fmla="*/ 35 w 56"/>
                    <a:gd name="T17" fmla="*/ 57 h 63"/>
                    <a:gd name="T18" fmla="*/ 54 w 56"/>
                    <a:gd name="T19" fmla="*/ 59 h 63"/>
                    <a:gd name="T20" fmla="*/ 48 w 56"/>
                    <a:gd name="T21" fmla="*/ 2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63">
                      <a:moveTo>
                        <a:pt x="48" y="29"/>
                      </a:move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33" y="12"/>
                        <a:pt x="27" y="2"/>
                        <a:pt x="16" y="1"/>
                      </a:cubicBezTo>
                      <a:cubicBezTo>
                        <a:pt x="14" y="0"/>
                        <a:pt x="9" y="0"/>
                        <a:pt x="8" y="1"/>
                      </a:cubicBezTo>
                      <a:cubicBezTo>
                        <a:pt x="27" y="11"/>
                        <a:pt x="44" y="27"/>
                        <a:pt x="46" y="48"/>
                      </a:cubicBezTo>
                      <a:cubicBezTo>
                        <a:pt x="45" y="51"/>
                        <a:pt x="43" y="51"/>
                        <a:pt x="41" y="51"/>
                      </a:cubicBezTo>
                      <a:cubicBezTo>
                        <a:pt x="24" y="48"/>
                        <a:pt x="12" y="32"/>
                        <a:pt x="0" y="20"/>
                      </a:cubicBezTo>
                      <a:cubicBezTo>
                        <a:pt x="0" y="23"/>
                        <a:pt x="2" y="26"/>
                        <a:pt x="4" y="29"/>
                      </a:cubicBezTo>
                      <a:cubicBezTo>
                        <a:pt x="13" y="40"/>
                        <a:pt x="21" y="53"/>
                        <a:pt x="35" y="57"/>
                      </a:cubicBezTo>
                      <a:cubicBezTo>
                        <a:pt x="41" y="59"/>
                        <a:pt x="48" y="63"/>
                        <a:pt x="54" y="59"/>
                      </a:cubicBezTo>
                      <a:cubicBezTo>
                        <a:pt x="56" y="48"/>
                        <a:pt x="51" y="39"/>
                        <a:pt x="4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7"/>
                <p:cNvSpPr>
                  <a:spLocks/>
                </p:cNvSpPr>
                <p:nvPr/>
              </p:nvSpPr>
              <p:spPr bwMode="auto">
                <a:xfrm>
                  <a:off x="2541588" y="1881188"/>
                  <a:ext cx="228600" cy="111125"/>
                </a:xfrm>
                <a:custGeom>
                  <a:avLst/>
                  <a:gdLst>
                    <a:gd name="T0" fmla="*/ 80 w 149"/>
                    <a:gd name="T1" fmla="*/ 6 h 72"/>
                    <a:gd name="T2" fmla="*/ 65 w 149"/>
                    <a:gd name="T3" fmla="*/ 0 h 72"/>
                    <a:gd name="T4" fmla="*/ 21 w 149"/>
                    <a:gd name="T5" fmla="*/ 40 h 72"/>
                    <a:gd name="T6" fmla="*/ 19 w 149"/>
                    <a:gd name="T7" fmla="*/ 51 h 72"/>
                    <a:gd name="T8" fmla="*/ 2 w 149"/>
                    <a:gd name="T9" fmla="*/ 52 h 72"/>
                    <a:gd name="T10" fmla="*/ 1 w 149"/>
                    <a:gd name="T11" fmla="*/ 56 h 72"/>
                    <a:gd name="T12" fmla="*/ 23 w 149"/>
                    <a:gd name="T13" fmla="*/ 72 h 72"/>
                    <a:gd name="T14" fmla="*/ 35 w 149"/>
                    <a:gd name="T15" fmla="*/ 62 h 72"/>
                    <a:gd name="T16" fmla="*/ 55 w 149"/>
                    <a:gd name="T17" fmla="*/ 32 h 72"/>
                    <a:gd name="T18" fmla="*/ 100 w 149"/>
                    <a:gd name="T19" fmla="*/ 31 h 72"/>
                    <a:gd name="T20" fmla="*/ 111 w 149"/>
                    <a:gd name="T21" fmla="*/ 61 h 72"/>
                    <a:gd name="T22" fmla="*/ 120 w 149"/>
                    <a:gd name="T23" fmla="*/ 72 h 72"/>
                    <a:gd name="T24" fmla="*/ 129 w 149"/>
                    <a:gd name="T25" fmla="*/ 67 h 72"/>
                    <a:gd name="T26" fmla="*/ 148 w 149"/>
                    <a:gd name="T27" fmla="*/ 56 h 72"/>
                    <a:gd name="T28" fmla="*/ 148 w 149"/>
                    <a:gd name="T29" fmla="*/ 52 h 72"/>
                    <a:gd name="T30" fmla="*/ 118 w 149"/>
                    <a:gd name="T31" fmla="*/ 42 h 72"/>
                    <a:gd name="T32" fmla="*/ 80 w 149"/>
                    <a:gd name="T33" fmla="*/ 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9" h="72">
                      <a:moveTo>
                        <a:pt x="80" y="6"/>
                      </a:moveTo>
                      <a:cubicBezTo>
                        <a:pt x="75" y="5"/>
                        <a:pt x="71" y="1"/>
                        <a:pt x="65" y="0"/>
                      </a:cubicBezTo>
                      <a:cubicBezTo>
                        <a:pt x="54" y="18"/>
                        <a:pt x="27" y="17"/>
                        <a:pt x="21" y="40"/>
                      </a:cubicBezTo>
                      <a:cubicBezTo>
                        <a:pt x="20" y="43"/>
                        <a:pt x="21" y="48"/>
                        <a:pt x="19" y="51"/>
                      </a:cubicBezTo>
                      <a:cubicBezTo>
                        <a:pt x="13" y="51"/>
                        <a:pt x="7" y="53"/>
                        <a:pt x="2" y="52"/>
                      </a:cubicBezTo>
                      <a:cubicBezTo>
                        <a:pt x="0" y="52"/>
                        <a:pt x="0" y="54"/>
                        <a:pt x="1" y="56"/>
                      </a:cubicBezTo>
                      <a:cubicBezTo>
                        <a:pt x="11" y="57"/>
                        <a:pt x="16" y="67"/>
                        <a:pt x="23" y="72"/>
                      </a:cubicBezTo>
                      <a:cubicBezTo>
                        <a:pt x="28" y="71"/>
                        <a:pt x="32" y="66"/>
                        <a:pt x="35" y="62"/>
                      </a:cubicBezTo>
                      <a:cubicBezTo>
                        <a:pt x="37" y="50"/>
                        <a:pt x="46" y="40"/>
                        <a:pt x="55" y="32"/>
                      </a:cubicBezTo>
                      <a:cubicBezTo>
                        <a:pt x="69" y="26"/>
                        <a:pt x="87" y="21"/>
                        <a:pt x="100" y="31"/>
                      </a:cubicBezTo>
                      <a:cubicBezTo>
                        <a:pt x="108" y="39"/>
                        <a:pt x="109" y="51"/>
                        <a:pt x="111" y="61"/>
                      </a:cubicBezTo>
                      <a:cubicBezTo>
                        <a:pt x="114" y="65"/>
                        <a:pt x="118" y="68"/>
                        <a:pt x="120" y="72"/>
                      </a:cubicBezTo>
                      <a:cubicBezTo>
                        <a:pt x="124" y="72"/>
                        <a:pt x="126" y="70"/>
                        <a:pt x="129" y="67"/>
                      </a:cubicBezTo>
                      <a:cubicBezTo>
                        <a:pt x="134" y="62"/>
                        <a:pt x="141" y="59"/>
                        <a:pt x="148" y="56"/>
                      </a:cubicBezTo>
                      <a:cubicBezTo>
                        <a:pt x="148" y="55"/>
                        <a:pt x="149" y="54"/>
                        <a:pt x="148" y="52"/>
                      </a:cubicBezTo>
                      <a:cubicBezTo>
                        <a:pt x="140" y="45"/>
                        <a:pt x="129" y="44"/>
                        <a:pt x="118" y="42"/>
                      </a:cubicBezTo>
                      <a:cubicBezTo>
                        <a:pt x="111" y="26"/>
                        <a:pt x="96" y="11"/>
                        <a:pt x="8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8"/>
                <p:cNvSpPr>
                  <a:spLocks/>
                </p:cNvSpPr>
                <p:nvPr/>
              </p:nvSpPr>
              <p:spPr bwMode="auto">
                <a:xfrm>
                  <a:off x="2862263" y="1884363"/>
                  <a:ext cx="90488" cy="84138"/>
                </a:xfrm>
                <a:custGeom>
                  <a:avLst/>
                  <a:gdLst>
                    <a:gd name="T0" fmla="*/ 39 w 59"/>
                    <a:gd name="T1" fmla="*/ 0 h 55"/>
                    <a:gd name="T2" fmla="*/ 16 w 59"/>
                    <a:gd name="T3" fmla="*/ 15 h 55"/>
                    <a:gd name="T4" fmla="*/ 2 w 59"/>
                    <a:gd name="T5" fmla="*/ 53 h 55"/>
                    <a:gd name="T6" fmla="*/ 27 w 59"/>
                    <a:gd name="T7" fmla="*/ 48 h 55"/>
                    <a:gd name="T8" fmla="*/ 59 w 59"/>
                    <a:gd name="T9" fmla="*/ 12 h 55"/>
                    <a:gd name="T10" fmla="*/ 38 w 59"/>
                    <a:gd name="T11" fmla="*/ 36 h 55"/>
                    <a:gd name="T12" fmla="*/ 10 w 59"/>
                    <a:gd name="T13" fmla="*/ 46 h 55"/>
                    <a:gd name="T14" fmla="*/ 8 w 59"/>
                    <a:gd name="T15" fmla="*/ 41 h 55"/>
                    <a:gd name="T16" fmla="*/ 31 w 59"/>
                    <a:gd name="T17" fmla="*/ 9 h 55"/>
                    <a:gd name="T18" fmla="*/ 39 w 59"/>
                    <a:gd name="T1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" h="55">
                      <a:moveTo>
                        <a:pt x="39" y="0"/>
                      </a:moveTo>
                      <a:cubicBezTo>
                        <a:pt x="30" y="4"/>
                        <a:pt x="22" y="9"/>
                        <a:pt x="16" y="15"/>
                      </a:cubicBezTo>
                      <a:cubicBezTo>
                        <a:pt x="5" y="25"/>
                        <a:pt x="0" y="40"/>
                        <a:pt x="2" y="53"/>
                      </a:cubicBezTo>
                      <a:cubicBezTo>
                        <a:pt x="11" y="55"/>
                        <a:pt x="19" y="51"/>
                        <a:pt x="27" y="48"/>
                      </a:cubicBezTo>
                      <a:cubicBezTo>
                        <a:pt x="42" y="42"/>
                        <a:pt x="56" y="27"/>
                        <a:pt x="59" y="12"/>
                      </a:cubicBezTo>
                      <a:cubicBezTo>
                        <a:pt x="54" y="21"/>
                        <a:pt x="48" y="30"/>
                        <a:pt x="38" y="36"/>
                      </a:cubicBezTo>
                      <a:cubicBezTo>
                        <a:pt x="30" y="42"/>
                        <a:pt x="19" y="42"/>
                        <a:pt x="10" y="46"/>
                      </a:cubicBezTo>
                      <a:cubicBezTo>
                        <a:pt x="8" y="45"/>
                        <a:pt x="8" y="43"/>
                        <a:pt x="8" y="41"/>
                      </a:cubicBezTo>
                      <a:cubicBezTo>
                        <a:pt x="13" y="29"/>
                        <a:pt x="20" y="17"/>
                        <a:pt x="31" y="9"/>
                      </a:cubicBezTo>
                      <a:cubicBezTo>
                        <a:pt x="33" y="6"/>
                        <a:pt x="38" y="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9"/>
                <p:cNvSpPr>
                  <a:spLocks/>
                </p:cNvSpPr>
                <p:nvPr/>
              </p:nvSpPr>
              <p:spPr bwMode="auto">
                <a:xfrm>
                  <a:off x="2347913" y="1881188"/>
                  <a:ext cx="58738" cy="60325"/>
                </a:xfrm>
                <a:custGeom>
                  <a:avLst/>
                  <a:gdLst>
                    <a:gd name="T0" fmla="*/ 35 w 39"/>
                    <a:gd name="T1" fmla="*/ 28 h 39"/>
                    <a:gd name="T2" fmla="*/ 2 w 39"/>
                    <a:gd name="T3" fmla="*/ 0 h 39"/>
                    <a:gd name="T4" fmla="*/ 1 w 39"/>
                    <a:gd name="T5" fmla="*/ 3 h 39"/>
                    <a:gd name="T6" fmla="*/ 23 w 39"/>
                    <a:gd name="T7" fmla="*/ 31 h 39"/>
                    <a:gd name="T8" fmla="*/ 39 w 39"/>
                    <a:gd name="T9" fmla="*/ 39 h 39"/>
                    <a:gd name="T10" fmla="*/ 35 w 39"/>
                    <a:gd name="T11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35" y="28"/>
                      </a:moveTo>
                      <a:cubicBezTo>
                        <a:pt x="28" y="15"/>
                        <a:pt x="16" y="4"/>
                        <a:pt x="2" y="0"/>
                      </a:cubicBezTo>
                      <a:cubicBezTo>
                        <a:pt x="0" y="0"/>
                        <a:pt x="1" y="2"/>
                        <a:pt x="1" y="3"/>
                      </a:cubicBezTo>
                      <a:cubicBezTo>
                        <a:pt x="8" y="12"/>
                        <a:pt x="14" y="23"/>
                        <a:pt x="23" y="31"/>
                      </a:cubicBezTo>
                      <a:cubicBezTo>
                        <a:pt x="28" y="34"/>
                        <a:pt x="33" y="38"/>
                        <a:pt x="39" y="39"/>
                      </a:cubicBezTo>
                      <a:cubicBezTo>
                        <a:pt x="39" y="35"/>
                        <a:pt x="37" y="31"/>
                        <a:pt x="3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0"/>
                <p:cNvSpPr>
                  <a:spLocks/>
                </p:cNvSpPr>
                <p:nvPr/>
              </p:nvSpPr>
              <p:spPr bwMode="auto">
                <a:xfrm>
                  <a:off x="2890838" y="1885950"/>
                  <a:ext cx="57150" cy="53975"/>
                </a:xfrm>
                <a:custGeom>
                  <a:avLst/>
                  <a:gdLst>
                    <a:gd name="T0" fmla="*/ 38 w 38"/>
                    <a:gd name="T1" fmla="*/ 2 h 35"/>
                    <a:gd name="T2" fmla="*/ 27 w 38"/>
                    <a:gd name="T3" fmla="*/ 4 h 35"/>
                    <a:gd name="T4" fmla="*/ 0 w 38"/>
                    <a:gd name="T5" fmla="*/ 35 h 35"/>
                    <a:gd name="T6" fmla="*/ 38 w 38"/>
                    <a:gd name="T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5">
                      <a:moveTo>
                        <a:pt x="38" y="2"/>
                      </a:moveTo>
                      <a:cubicBezTo>
                        <a:pt x="34" y="0"/>
                        <a:pt x="30" y="3"/>
                        <a:pt x="27" y="4"/>
                      </a:cubicBezTo>
                      <a:cubicBezTo>
                        <a:pt x="17" y="13"/>
                        <a:pt x="3" y="21"/>
                        <a:pt x="0" y="35"/>
                      </a:cubicBezTo>
                      <a:cubicBezTo>
                        <a:pt x="18" y="34"/>
                        <a:pt x="33" y="19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1"/>
                <p:cNvSpPr>
                  <a:spLocks/>
                </p:cNvSpPr>
                <p:nvPr/>
              </p:nvSpPr>
              <p:spPr bwMode="auto">
                <a:xfrm>
                  <a:off x="2976563" y="1903413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2"/>
                <p:cNvSpPr>
                  <a:spLocks/>
                </p:cNvSpPr>
                <p:nvPr/>
              </p:nvSpPr>
              <p:spPr bwMode="auto">
                <a:xfrm>
                  <a:off x="2967038" y="1908175"/>
                  <a:ext cx="101600" cy="100013"/>
                </a:xfrm>
                <a:custGeom>
                  <a:avLst/>
                  <a:gdLst>
                    <a:gd name="T0" fmla="*/ 24 w 66"/>
                    <a:gd name="T1" fmla="*/ 40 h 65"/>
                    <a:gd name="T2" fmla="*/ 1 w 66"/>
                    <a:gd name="T3" fmla="*/ 0 h 65"/>
                    <a:gd name="T4" fmla="*/ 0 w 66"/>
                    <a:gd name="T5" fmla="*/ 6 h 65"/>
                    <a:gd name="T6" fmla="*/ 34 w 66"/>
                    <a:gd name="T7" fmla="*/ 56 h 65"/>
                    <a:gd name="T8" fmla="*/ 66 w 66"/>
                    <a:gd name="T9" fmla="*/ 61 h 65"/>
                    <a:gd name="T10" fmla="*/ 60 w 66"/>
                    <a:gd name="T11" fmla="*/ 50 h 65"/>
                    <a:gd name="T12" fmla="*/ 24 w 66"/>
                    <a:gd name="T13" fmla="*/ 4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65">
                      <a:moveTo>
                        <a:pt x="24" y="40"/>
                      </a:moveTo>
                      <a:cubicBezTo>
                        <a:pt x="11" y="29"/>
                        <a:pt x="8" y="14"/>
                        <a:pt x="1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26"/>
                        <a:pt x="15" y="48"/>
                        <a:pt x="34" y="56"/>
                      </a:cubicBezTo>
                      <a:cubicBezTo>
                        <a:pt x="43" y="60"/>
                        <a:pt x="55" y="65"/>
                        <a:pt x="66" y="61"/>
                      </a:cubicBezTo>
                      <a:cubicBezTo>
                        <a:pt x="65" y="57"/>
                        <a:pt x="63" y="53"/>
                        <a:pt x="60" y="50"/>
                      </a:cubicBezTo>
                      <a:cubicBezTo>
                        <a:pt x="47" y="53"/>
                        <a:pt x="35" y="46"/>
                        <a:pt x="24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3"/>
                <p:cNvSpPr>
                  <a:spLocks/>
                </p:cNvSpPr>
                <p:nvPr/>
              </p:nvSpPr>
              <p:spPr bwMode="auto">
                <a:xfrm>
                  <a:off x="2241551" y="1912938"/>
                  <a:ext cx="100013" cy="87313"/>
                </a:xfrm>
                <a:custGeom>
                  <a:avLst/>
                  <a:gdLst>
                    <a:gd name="T0" fmla="*/ 63 w 65"/>
                    <a:gd name="T1" fmla="*/ 14 h 57"/>
                    <a:gd name="T2" fmla="*/ 63 w 65"/>
                    <a:gd name="T3" fmla="*/ 0 h 57"/>
                    <a:gd name="T4" fmla="*/ 46 w 65"/>
                    <a:gd name="T5" fmla="*/ 29 h 57"/>
                    <a:gd name="T6" fmla="*/ 9 w 65"/>
                    <a:gd name="T7" fmla="*/ 41 h 57"/>
                    <a:gd name="T8" fmla="*/ 0 w 65"/>
                    <a:gd name="T9" fmla="*/ 57 h 57"/>
                    <a:gd name="T10" fmla="*/ 9 w 65"/>
                    <a:gd name="T11" fmla="*/ 57 h 57"/>
                    <a:gd name="T12" fmla="*/ 63 w 65"/>
                    <a:gd name="T13" fmla="*/ 1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57">
                      <a:moveTo>
                        <a:pt x="63" y="14"/>
                      </a:moveTo>
                      <a:cubicBezTo>
                        <a:pt x="64" y="10"/>
                        <a:pt x="65" y="4"/>
                        <a:pt x="63" y="0"/>
                      </a:cubicBezTo>
                      <a:cubicBezTo>
                        <a:pt x="58" y="10"/>
                        <a:pt x="55" y="21"/>
                        <a:pt x="46" y="29"/>
                      </a:cubicBezTo>
                      <a:cubicBezTo>
                        <a:pt x="36" y="37"/>
                        <a:pt x="23" y="43"/>
                        <a:pt x="9" y="41"/>
                      </a:cubicBezTo>
                      <a:cubicBezTo>
                        <a:pt x="5" y="44"/>
                        <a:pt x="1" y="50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33" y="54"/>
                        <a:pt x="55" y="36"/>
                        <a:pt x="6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4"/>
                <p:cNvSpPr>
                  <a:spLocks/>
                </p:cNvSpPr>
                <p:nvPr/>
              </p:nvSpPr>
              <p:spPr bwMode="auto">
                <a:xfrm>
                  <a:off x="2263776" y="1917700"/>
                  <a:ext cx="60325" cy="50800"/>
                </a:xfrm>
                <a:custGeom>
                  <a:avLst/>
                  <a:gdLst>
                    <a:gd name="T0" fmla="*/ 39 w 39"/>
                    <a:gd name="T1" fmla="*/ 0 h 33"/>
                    <a:gd name="T2" fmla="*/ 7 w 39"/>
                    <a:gd name="T3" fmla="*/ 23 h 33"/>
                    <a:gd name="T4" fmla="*/ 0 w 39"/>
                    <a:gd name="T5" fmla="*/ 32 h 33"/>
                    <a:gd name="T6" fmla="*/ 14 w 39"/>
                    <a:gd name="T7" fmla="*/ 29 h 33"/>
                    <a:gd name="T8" fmla="*/ 39 w 3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3">
                      <a:moveTo>
                        <a:pt x="39" y="0"/>
                      </a:moveTo>
                      <a:cubicBezTo>
                        <a:pt x="26" y="3"/>
                        <a:pt x="16" y="13"/>
                        <a:pt x="7" y="23"/>
                      </a:cubicBezTo>
                      <a:cubicBezTo>
                        <a:pt x="4" y="25"/>
                        <a:pt x="0" y="28"/>
                        <a:pt x="0" y="32"/>
                      </a:cubicBezTo>
                      <a:cubicBezTo>
                        <a:pt x="5" y="33"/>
                        <a:pt x="9" y="29"/>
                        <a:pt x="14" y="29"/>
                      </a:cubicBezTo>
                      <a:cubicBezTo>
                        <a:pt x="26" y="23"/>
                        <a:pt x="36" y="1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5"/>
                <p:cNvSpPr>
                  <a:spLocks/>
                </p:cNvSpPr>
                <p:nvPr/>
              </p:nvSpPr>
              <p:spPr bwMode="auto">
                <a:xfrm>
                  <a:off x="2940051" y="1925638"/>
                  <a:ext cx="30163" cy="61913"/>
                </a:xfrm>
                <a:custGeom>
                  <a:avLst/>
                  <a:gdLst>
                    <a:gd name="T0" fmla="*/ 20 w 20"/>
                    <a:gd name="T1" fmla="*/ 23 h 40"/>
                    <a:gd name="T2" fmla="*/ 11 w 20"/>
                    <a:gd name="T3" fmla="*/ 0 h 40"/>
                    <a:gd name="T4" fmla="*/ 3 w 20"/>
                    <a:gd name="T5" fmla="*/ 11 h 40"/>
                    <a:gd name="T6" fmla="*/ 7 w 20"/>
                    <a:gd name="T7" fmla="*/ 40 h 40"/>
                    <a:gd name="T8" fmla="*/ 20 w 20"/>
                    <a:gd name="T9" fmla="*/ 2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0">
                      <a:moveTo>
                        <a:pt x="20" y="23"/>
                      </a:moveTo>
                      <a:cubicBezTo>
                        <a:pt x="17" y="15"/>
                        <a:pt x="15" y="7"/>
                        <a:pt x="11" y="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0" y="21"/>
                        <a:pt x="1" y="32"/>
                        <a:pt x="7" y="40"/>
                      </a:cubicBezTo>
                      <a:cubicBezTo>
                        <a:pt x="15" y="40"/>
                        <a:pt x="16" y="30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6"/>
                <p:cNvSpPr>
                  <a:spLocks/>
                </p:cNvSpPr>
                <p:nvPr/>
              </p:nvSpPr>
              <p:spPr bwMode="auto">
                <a:xfrm>
                  <a:off x="2989263" y="1935163"/>
                  <a:ext cx="60325" cy="42863"/>
                </a:xfrm>
                <a:custGeom>
                  <a:avLst/>
                  <a:gdLst>
                    <a:gd name="T0" fmla="*/ 40 w 40"/>
                    <a:gd name="T1" fmla="*/ 26 h 28"/>
                    <a:gd name="T2" fmla="*/ 0 w 40"/>
                    <a:gd name="T3" fmla="*/ 0 h 28"/>
                    <a:gd name="T4" fmla="*/ 0 w 40"/>
                    <a:gd name="T5" fmla="*/ 1 h 28"/>
                    <a:gd name="T6" fmla="*/ 23 w 40"/>
                    <a:gd name="T7" fmla="*/ 23 h 28"/>
                    <a:gd name="T8" fmla="*/ 40 w 40"/>
                    <a:gd name="T9" fmla="*/ 2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8">
                      <a:moveTo>
                        <a:pt x="40" y="26"/>
                      </a:moveTo>
                      <a:cubicBezTo>
                        <a:pt x="31" y="12"/>
                        <a:pt x="16" y="3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10"/>
                        <a:pt x="11" y="20"/>
                        <a:pt x="23" y="23"/>
                      </a:cubicBezTo>
                      <a:cubicBezTo>
                        <a:pt x="28" y="25"/>
                        <a:pt x="34" y="28"/>
                        <a:pt x="4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7"/>
                <p:cNvSpPr>
                  <a:spLocks/>
                </p:cNvSpPr>
                <p:nvPr/>
              </p:nvSpPr>
              <p:spPr bwMode="auto">
                <a:xfrm>
                  <a:off x="2338388" y="1930400"/>
                  <a:ext cx="25400" cy="55563"/>
                </a:xfrm>
                <a:custGeom>
                  <a:avLst/>
                  <a:gdLst>
                    <a:gd name="T0" fmla="*/ 16 w 17"/>
                    <a:gd name="T1" fmla="*/ 16 h 36"/>
                    <a:gd name="T2" fmla="*/ 7 w 17"/>
                    <a:gd name="T3" fmla="*/ 0 h 36"/>
                    <a:gd name="T4" fmla="*/ 5 w 17"/>
                    <a:gd name="T5" fmla="*/ 3 h 36"/>
                    <a:gd name="T6" fmla="*/ 0 w 17"/>
                    <a:gd name="T7" fmla="*/ 19 h 36"/>
                    <a:gd name="T8" fmla="*/ 10 w 17"/>
                    <a:gd name="T9" fmla="*/ 36 h 36"/>
                    <a:gd name="T10" fmla="*/ 16 w 17"/>
                    <a:gd name="T11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36">
                      <a:moveTo>
                        <a:pt x="16" y="16"/>
                      </a:moveTo>
                      <a:cubicBezTo>
                        <a:pt x="17" y="9"/>
                        <a:pt x="11" y="4"/>
                        <a:pt x="7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9"/>
                        <a:pt x="1" y="13"/>
                        <a:pt x="0" y="19"/>
                      </a:cubicBezTo>
                      <a:cubicBezTo>
                        <a:pt x="2" y="25"/>
                        <a:pt x="4" y="33"/>
                        <a:pt x="10" y="36"/>
                      </a:cubicBezTo>
                      <a:cubicBezTo>
                        <a:pt x="15" y="31"/>
                        <a:pt x="15" y="23"/>
                        <a:pt x="1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38"/>
                <p:cNvSpPr>
                  <a:spLocks/>
                </p:cNvSpPr>
                <p:nvPr/>
              </p:nvSpPr>
              <p:spPr bwMode="auto">
                <a:xfrm>
                  <a:off x="2587626" y="1933575"/>
                  <a:ext cx="128588" cy="120650"/>
                </a:xfrm>
                <a:custGeom>
                  <a:avLst/>
                  <a:gdLst>
                    <a:gd name="T0" fmla="*/ 67 w 84"/>
                    <a:gd name="T1" fmla="*/ 14 h 79"/>
                    <a:gd name="T2" fmla="*/ 57 w 84"/>
                    <a:gd name="T3" fmla="*/ 4 h 79"/>
                    <a:gd name="T4" fmla="*/ 33 w 84"/>
                    <a:gd name="T5" fmla="*/ 6 h 79"/>
                    <a:gd name="T6" fmla="*/ 17 w 84"/>
                    <a:gd name="T7" fmla="*/ 32 h 79"/>
                    <a:gd name="T8" fmla="*/ 2 w 84"/>
                    <a:gd name="T9" fmla="*/ 50 h 79"/>
                    <a:gd name="T10" fmla="*/ 3 w 84"/>
                    <a:gd name="T11" fmla="*/ 67 h 79"/>
                    <a:gd name="T12" fmla="*/ 19 w 84"/>
                    <a:gd name="T13" fmla="*/ 79 h 79"/>
                    <a:gd name="T14" fmla="*/ 35 w 84"/>
                    <a:gd name="T15" fmla="*/ 72 h 79"/>
                    <a:gd name="T16" fmla="*/ 36 w 84"/>
                    <a:gd name="T17" fmla="*/ 63 h 79"/>
                    <a:gd name="T18" fmla="*/ 18 w 84"/>
                    <a:gd name="T19" fmla="*/ 65 h 79"/>
                    <a:gd name="T20" fmla="*/ 14 w 84"/>
                    <a:gd name="T21" fmla="*/ 51 h 79"/>
                    <a:gd name="T22" fmla="*/ 28 w 84"/>
                    <a:gd name="T23" fmla="*/ 32 h 79"/>
                    <a:gd name="T24" fmla="*/ 36 w 84"/>
                    <a:gd name="T25" fmla="*/ 16 h 79"/>
                    <a:gd name="T26" fmla="*/ 53 w 84"/>
                    <a:gd name="T27" fmla="*/ 12 h 79"/>
                    <a:gd name="T28" fmla="*/ 64 w 84"/>
                    <a:gd name="T29" fmla="*/ 42 h 79"/>
                    <a:gd name="T30" fmla="*/ 75 w 84"/>
                    <a:gd name="T31" fmla="*/ 52 h 79"/>
                    <a:gd name="T32" fmla="*/ 71 w 84"/>
                    <a:gd name="T33" fmla="*/ 64 h 79"/>
                    <a:gd name="T34" fmla="*/ 65 w 84"/>
                    <a:gd name="T35" fmla="*/ 62 h 79"/>
                    <a:gd name="T36" fmla="*/ 59 w 84"/>
                    <a:gd name="T37" fmla="*/ 62 h 79"/>
                    <a:gd name="T38" fmla="*/ 62 w 84"/>
                    <a:gd name="T39" fmla="*/ 75 h 79"/>
                    <a:gd name="T40" fmla="*/ 72 w 84"/>
                    <a:gd name="T41" fmla="*/ 75 h 79"/>
                    <a:gd name="T42" fmla="*/ 83 w 84"/>
                    <a:gd name="T43" fmla="*/ 63 h 79"/>
                    <a:gd name="T44" fmla="*/ 77 w 84"/>
                    <a:gd name="T45" fmla="*/ 40 h 79"/>
                    <a:gd name="T46" fmla="*/ 67 w 84"/>
                    <a:gd name="T47" fmla="*/ 14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4" h="79">
                      <a:moveTo>
                        <a:pt x="67" y="14"/>
                      </a:moveTo>
                      <a:cubicBezTo>
                        <a:pt x="65" y="9"/>
                        <a:pt x="61" y="6"/>
                        <a:pt x="57" y="4"/>
                      </a:cubicBezTo>
                      <a:cubicBezTo>
                        <a:pt x="49" y="0"/>
                        <a:pt x="40" y="3"/>
                        <a:pt x="33" y="6"/>
                      </a:cubicBezTo>
                      <a:cubicBezTo>
                        <a:pt x="24" y="12"/>
                        <a:pt x="18" y="22"/>
                        <a:pt x="17" y="32"/>
                      </a:cubicBezTo>
                      <a:cubicBezTo>
                        <a:pt x="12" y="37"/>
                        <a:pt x="5" y="43"/>
                        <a:pt x="2" y="50"/>
                      </a:cubicBezTo>
                      <a:cubicBezTo>
                        <a:pt x="0" y="55"/>
                        <a:pt x="1" y="62"/>
                        <a:pt x="3" y="67"/>
                      </a:cubicBezTo>
                      <a:cubicBezTo>
                        <a:pt x="5" y="74"/>
                        <a:pt x="12" y="78"/>
                        <a:pt x="19" y="79"/>
                      </a:cubicBezTo>
                      <a:cubicBezTo>
                        <a:pt x="25" y="79"/>
                        <a:pt x="32" y="78"/>
                        <a:pt x="35" y="72"/>
                      </a:cubicBezTo>
                      <a:cubicBezTo>
                        <a:pt x="37" y="69"/>
                        <a:pt x="38" y="66"/>
                        <a:pt x="36" y="63"/>
                      </a:cubicBezTo>
                      <a:cubicBezTo>
                        <a:pt x="32" y="53"/>
                        <a:pt x="26" y="67"/>
                        <a:pt x="18" y="65"/>
                      </a:cubicBezTo>
                      <a:cubicBezTo>
                        <a:pt x="13" y="63"/>
                        <a:pt x="13" y="56"/>
                        <a:pt x="14" y="51"/>
                      </a:cubicBezTo>
                      <a:cubicBezTo>
                        <a:pt x="13" y="42"/>
                        <a:pt x="22" y="37"/>
                        <a:pt x="28" y="32"/>
                      </a:cubicBezTo>
                      <a:cubicBezTo>
                        <a:pt x="29" y="26"/>
                        <a:pt x="31" y="21"/>
                        <a:pt x="36" y="16"/>
                      </a:cubicBezTo>
                      <a:cubicBezTo>
                        <a:pt x="41" y="14"/>
                        <a:pt x="47" y="10"/>
                        <a:pt x="53" y="12"/>
                      </a:cubicBezTo>
                      <a:cubicBezTo>
                        <a:pt x="65" y="18"/>
                        <a:pt x="63" y="32"/>
                        <a:pt x="64" y="42"/>
                      </a:cubicBezTo>
                      <a:cubicBezTo>
                        <a:pt x="69" y="43"/>
                        <a:pt x="73" y="48"/>
                        <a:pt x="75" y="52"/>
                      </a:cubicBezTo>
                      <a:cubicBezTo>
                        <a:pt x="75" y="57"/>
                        <a:pt x="74" y="61"/>
                        <a:pt x="71" y="64"/>
                      </a:cubicBezTo>
                      <a:cubicBezTo>
                        <a:pt x="68" y="65"/>
                        <a:pt x="66" y="63"/>
                        <a:pt x="65" y="62"/>
                      </a:cubicBezTo>
                      <a:cubicBezTo>
                        <a:pt x="63" y="60"/>
                        <a:pt x="61" y="61"/>
                        <a:pt x="59" y="62"/>
                      </a:cubicBezTo>
                      <a:cubicBezTo>
                        <a:pt x="58" y="66"/>
                        <a:pt x="57" y="71"/>
                        <a:pt x="62" y="75"/>
                      </a:cubicBezTo>
                      <a:cubicBezTo>
                        <a:pt x="64" y="77"/>
                        <a:pt x="68" y="76"/>
                        <a:pt x="72" y="75"/>
                      </a:cubicBezTo>
                      <a:cubicBezTo>
                        <a:pt x="77" y="74"/>
                        <a:pt x="82" y="69"/>
                        <a:pt x="83" y="63"/>
                      </a:cubicBezTo>
                      <a:cubicBezTo>
                        <a:pt x="84" y="56"/>
                        <a:pt x="83" y="46"/>
                        <a:pt x="77" y="40"/>
                      </a:cubicBezTo>
                      <a:cubicBezTo>
                        <a:pt x="64" y="38"/>
                        <a:pt x="72" y="22"/>
                        <a:pt x="6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9"/>
                <p:cNvSpPr>
                  <a:spLocks/>
                </p:cNvSpPr>
                <p:nvPr/>
              </p:nvSpPr>
              <p:spPr bwMode="auto">
                <a:xfrm>
                  <a:off x="2919413" y="1954213"/>
                  <a:ext cx="60325" cy="60325"/>
                </a:xfrm>
                <a:custGeom>
                  <a:avLst/>
                  <a:gdLst>
                    <a:gd name="T0" fmla="*/ 12 w 39"/>
                    <a:gd name="T1" fmla="*/ 14 h 39"/>
                    <a:gd name="T2" fmla="*/ 8 w 39"/>
                    <a:gd name="T3" fmla="*/ 0 h 39"/>
                    <a:gd name="T4" fmla="*/ 5 w 39"/>
                    <a:gd name="T5" fmla="*/ 2 h 39"/>
                    <a:gd name="T6" fmla="*/ 14 w 39"/>
                    <a:gd name="T7" fmla="*/ 33 h 39"/>
                    <a:gd name="T8" fmla="*/ 22 w 39"/>
                    <a:gd name="T9" fmla="*/ 38 h 39"/>
                    <a:gd name="T10" fmla="*/ 39 w 39"/>
                    <a:gd name="T11" fmla="*/ 16 h 39"/>
                    <a:gd name="T12" fmla="*/ 37 w 39"/>
                    <a:gd name="T13" fmla="*/ 10 h 39"/>
                    <a:gd name="T14" fmla="*/ 20 w 39"/>
                    <a:gd name="T15" fmla="*/ 28 h 39"/>
                    <a:gd name="T16" fmla="*/ 12 w 39"/>
                    <a:gd name="T17" fmla="*/ 1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9">
                      <a:moveTo>
                        <a:pt x="12" y="14"/>
                      </a:moveTo>
                      <a:cubicBezTo>
                        <a:pt x="9" y="10"/>
                        <a:pt x="11" y="4"/>
                        <a:pt x="8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0" y="14"/>
                        <a:pt x="9" y="24"/>
                        <a:pt x="14" y="33"/>
                      </a:cubicBezTo>
                      <a:cubicBezTo>
                        <a:pt x="16" y="36"/>
                        <a:pt x="18" y="39"/>
                        <a:pt x="22" y="38"/>
                      </a:cubicBezTo>
                      <a:cubicBezTo>
                        <a:pt x="31" y="34"/>
                        <a:pt x="38" y="26"/>
                        <a:pt x="39" y="16"/>
                      </a:cubicBezTo>
                      <a:cubicBezTo>
                        <a:pt x="39" y="14"/>
                        <a:pt x="39" y="11"/>
                        <a:pt x="37" y="10"/>
                      </a:cubicBezTo>
                      <a:cubicBezTo>
                        <a:pt x="32" y="17"/>
                        <a:pt x="29" y="28"/>
                        <a:pt x="20" y="28"/>
                      </a:cubicBezTo>
                      <a:cubicBezTo>
                        <a:pt x="16" y="24"/>
                        <a:pt x="13" y="20"/>
                        <a:pt x="1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40"/>
                <p:cNvSpPr>
                  <a:spLocks/>
                </p:cNvSpPr>
                <p:nvPr/>
              </p:nvSpPr>
              <p:spPr bwMode="auto">
                <a:xfrm>
                  <a:off x="2424113" y="1958975"/>
                  <a:ext cx="539750" cy="479425"/>
                </a:xfrm>
                <a:custGeom>
                  <a:avLst/>
                  <a:gdLst>
                    <a:gd name="T0" fmla="*/ 154 w 353"/>
                    <a:gd name="T1" fmla="*/ 2 h 312"/>
                    <a:gd name="T2" fmla="*/ 143 w 353"/>
                    <a:gd name="T3" fmla="*/ 18 h 312"/>
                    <a:gd name="T4" fmla="*/ 128 w 353"/>
                    <a:gd name="T5" fmla="*/ 40 h 312"/>
                    <a:gd name="T6" fmla="*/ 151 w 353"/>
                    <a:gd name="T7" fmla="*/ 52 h 312"/>
                    <a:gd name="T8" fmla="*/ 106 w 353"/>
                    <a:gd name="T9" fmla="*/ 55 h 312"/>
                    <a:gd name="T10" fmla="*/ 53 w 353"/>
                    <a:gd name="T11" fmla="*/ 98 h 312"/>
                    <a:gd name="T12" fmla="*/ 58 w 353"/>
                    <a:gd name="T13" fmla="*/ 121 h 312"/>
                    <a:gd name="T14" fmla="*/ 30 w 353"/>
                    <a:gd name="T15" fmla="*/ 121 h 312"/>
                    <a:gd name="T16" fmla="*/ 13 w 353"/>
                    <a:gd name="T17" fmla="*/ 130 h 312"/>
                    <a:gd name="T18" fmla="*/ 6 w 353"/>
                    <a:gd name="T19" fmla="*/ 156 h 312"/>
                    <a:gd name="T20" fmla="*/ 34 w 353"/>
                    <a:gd name="T21" fmla="*/ 172 h 312"/>
                    <a:gd name="T22" fmla="*/ 49 w 353"/>
                    <a:gd name="T23" fmla="*/ 159 h 312"/>
                    <a:gd name="T24" fmla="*/ 59 w 353"/>
                    <a:gd name="T25" fmla="*/ 184 h 312"/>
                    <a:gd name="T26" fmla="*/ 78 w 353"/>
                    <a:gd name="T27" fmla="*/ 195 h 312"/>
                    <a:gd name="T28" fmla="*/ 105 w 353"/>
                    <a:gd name="T29" fmla="*/ 237 h 312"/>
                    <a:gd name="T30" fmla="*/ 131 w 353"/>
                    <a:gd name="T31" fmla="*/ 227 h 312"/>
                    <a:gd name="T32" fmla="*/ 146 w 353"/>
                    <a:gd name="T33" fmla="*/ 244 h 312"/>
                    <a:gd name="T34" fmla="*/ 140 w 353"/>
                    <a:gd name="T35" fmla="*/ 263 h 312"/>
                    <a:gd name="T36" fmla="*/ 146 w 353"/>
                    <a:gd name="T37" fmla="*/ 282 h 312"/>
                    <a:gd name="T38" fmla="*/ 173 w 353"/>
                    <a:gd name="T39" fmla="*/ 261 h 312"/>
                    <a:gd name="T40" fmla="*/ 161 w 353"/>
                    <a:gd name="T41" fmla="*/ 242 h 312"/>
                    <a:gd name="T42" fmla="*/ 186 w 353"/>
                    <a:gd name="T43" fmla="*/ 225 h 312"/>
                    <a:gd name="T44" fmla="*/ 188 w 353"/>
                    <a:gd name="T45" fmla="*/ 272 h 312"/>
                    <a:gd name="T46" fmla="*/ 145 w 353"/>
                    <a:gd name="T47" fmla="*/ 308 h 312"/>
                    <a:gd name="T48" fmla="*/ 183 w 353"/>
                    <a:gd name="T49" fmla="*/ 287 h 312"/>
                    <a:gd name="T50" fmla="*/ 202 w 353"/>
                    <a:gd name="T51" fmla="*/ 262 h 312"/>
                    <a:gd name="T52" fmla="*/ 202 w 353"/>
                    <a:gd name="T53" fmla="*/ 244 h 312"/>
                    <a:gd name="T54" fmla="*/ 232 w 353"/>
                    <a:gd name="T55" fmla="*/ 201 h 312"/>
                    <a:gd name="T56" fmla="*/ 288 w 353"/>
                    <a:gd name="T57" fmla="*/ 225 h 312"/>
                    <a:gd name="T58" fmla="*/ 305 w 353"/>
                    <a:gd name="T59" fmla="*/ 198 h 312"/>
                    <a:gd name="T60" fmla="*/ 353 w 353"/>
                    <a:gd name="T61" fmla="*/ 141 h 312"/>
                    <a:gd name="T62" fmla="*/ 343 w 353"/>
                    <a:gd name="T63" fmla="*/ 151 h 312"/>
                    <a:gd name="T64" fmla="*/ 288 w 353"/>
                    <a:gd name="T65" fmla="*/ 215 h 312"/>
                    <a:gd name="T66" fmla="*/ 273 w 353"/>
                    <a:gd name="T67" fmla="*/ 201 h 312"/>
                    <a:gd name="T68" fmla="*/ 314 w 353"/>
                    <a:gd name="T69" fmla="*/ 172 h 312"/>
                    <a:gd name="T70" fmla="*/ 291 w 353"/>
                    <a:gd name="T71" fmla="*/ 107 h 312"/>
                    <a:gd name="T72" fmla="*/ 275 w 353"/>
                    <a:gd name="T73" fmla="*/ 85 h 312"/>
                    <a:gd name="T74" fmla="*/ 291 w 353"/>
                    <a:gd name="T75" fmla="*/ 67 h 312"/>
                    <a:gd name="T76" fmla="*/ 318 w 353"/>
                    <a:gd name="T77" fmla="*/ 99 h 312"/>
                    <a:gd name="T78" fmla="*/ 348 w 353"/>
                    <a:gd name="T79" fmla="*/ 134 h 312"/>
                    <a:gd name="T80" fmla="*/ 315 w 353"/>
                    <a:gd name="T81" fmla="*/ 95 h 312"/>
                    <a:gd name="T82" fmla="*/ 285 w 353"/>
                    <a:gd name="T83" fmla="*/ 58 h 312"/>
                    <a:gd name="T84" fmla="*/ 259 w 353"/>
                    <a:gd name="T85" fmla="*/ 92 h 312"/>
                    <a:gd name="T86" fmla="*/ 286 w 353"/>
                    <a:gd name="T87" fmla="*/ 112 h 312"/>
                    <a:gd name="T88" fmla="*/ 320 w 353"/>
                    <a:gd name="T89" fmla="*/ 154 h 312"/>
                    <a:gd name="T90" fmla="*/ 265 w 353"/>
                    <a:gd name="T91" fmla="*/ 195 h 312"/>
                    <a:gd name="T92" fmla="*/ 239 w 353"/>
                    <a:gd name="T93" fmla="*/ 163 h 312"/>
                    <a:gd name="T94" fmla="*/ 267 w 353"/>
                    <a:gd name="T95" fmla="*/ 159 h 312"/>
                    <a:gd name="T96" fmla="*/ 281 w 353"/>
                    <a:gd name="T97" fmla="*/ 156 h 312"/>
                    <a:gd name="T98" fmla="*/ 293 w 353"/>
                    <a:gd name="T99" fmla="*/ 135 h 312"/>
                    <a:gd name="T100" fmla="*/ 269 w 353"/>
                    <a:gd name="T101" fmla="*/ 124 h 312"/>
                    <a:gd name="T102" fmla="*/ 244 w 353"/>
                    <a:gd name="T103" fmla="*/ 126 h 312"/>
                    <a:gd name="T104" fmla="*/ 248 w 353"/>
                    <a:gd name="T105" fmla="*/ 96 h 312"/>
                    <a:gd name="T106" fmla="*/ 199 w 353"/>
                    <a:gd name="T107" fmla="*/ 61 h 312"/>
                    <a:gd name="T108" fmla="*/ 192 w 353"/>
                    <a:gd name="T109" fmla="*/ 57 h 312"/>
                    <a:gd name="T110" fmla="*/ 159 w 353"/>
                    <a:gd name="T111" fmla="*/ 58 h 312"/>
                    <a:gd name="T112" fmla="*/ 173 w 353"/>
                    <a:gd name="T113" fmla="*/ 34 h 312"/>
                    <a:gd name="T114" fmla="*/ 164 w 353"/>
                    <a:gd name="T115" fmla="*/ 13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53" h="312">
                      <a:moveTo>
                        <a:pt x="164" y="13"/>
                      </a:moveTo>
                      <a:cubicBezTo>
                        <a:pt x="162" y="8"/>
                        <a:pt x="161" y="0"/>
                        <a:pt x="154" y="2"/>
                      </a:cubicBezTo>
                      <a:cubicBezTo>
                        <a:pt x="147" y="2"/>
                        <a:pt x="144" y="8"/>
                        <a:pt x="142" y="12"/>
                      </a:cubicBezTo>
                      <a:cubicBezTo>
                        <a:pt x="142" y="15"/>
                        <a:pt x="144" y="16"/>
                        <a:pt x="143" y="18"/>
                      </a:cubicBezTo>
                      <a:cubicBezTo>
                        <a:pt x="138" y="22"/>
                        <a:pt x="131" y="24"/>
                        <a:pt x="128" y="30"/>
                      </a:cubicBezTo>
                      <a:cubicBezTo>
                        <a:pt x="127" y="33"/>
                        <a:pt x="126" y="38"/>
                        <a:pt x="128" y="40"/>
                      </a:cubicBezTo>
                      <a:cubicBezTo>
                        <a:pt x="132" y="37"/>
                        <a:pt x="138" y="35"/>
                        <a:pt x="145" y="36"/>
                      </a:cubicBezTo>
                      <a:cubicBezTo>
                        <a:pt x="150" y="39"/>
                        <a:pt x="152" y="45"/>
                        <a:pt x="151" y="52"/>
                      </a:cubicBezTo>
                      <a:cubicBezTo>
                        <a:pt x="147" y="60"/>
                        <a:pt x="138" y="68"/>
                        <a:pt x="128" y="68"/>
                      </a:cubicBezTo>
                      <a:cubicBezTo>
                        <a:pt x="119" y="66"/>
                        <a:pt x="110" y="63"/>
                        <a:pt x="106" y="55"/>
                      </a:cubicBezTo>
                      <a:cubicBezTo>
                        <a:pt x="104" y="61"/>
                        <a:pt x="101" y="68"/>
                        <a:pt x="99" y="75"/>
                      </a:cubicBezTo>
                      <a:cubicBezTo>
                        <a:pt x="88" y="90"/>
                        <a:pt x="71" y="98"/>
                        <a:pt x="53" y="98"/>
                      </a:cubicBezTo>
                      <a:cubicBezTo>
                        <a:pt x="53" y="99"/>
                        <a:pt x="53" y="99"/>
                        <a:pt x="53" y="99"/>
                      </a:cubicBezTo>
                      <a:cubicBezTo>
                        <a:pt x="57" y="105"/>
                        <a:pt x="61" y="113"/>
                        <a:pt x="58" y="121"/>
                      </a:cubicBezTo>
                      <a:cubicBezTo>
                        <a:pt x="55" y="127"/>
                        <a:pt x="48" y="130"/>
                        <a:pt x="42" y="131"/>
                      </a:cubicBezTo>
                      <a:cubicBezTo>
                        <a:pt x="36" y="130"/>
                        <a:pt x="36" y="121"/>
                        <a:pt x="30" y="121"/>
                      </a:cubicBezTo>
                      <a:cubicBezTo>
                        <a:pt x="25" y="122"/>
                        <a:pt x="23" y="127"/>
                        <a:pt x="21" y="130"/>
                      </a:cubicBezTo>
                      <a:cubicBezTo>
                        <a:pt x="19" y="132"/>
                        <a:pt x="16" y="130"/>
                        <a:pt x="13" y="130"/>
                      </a:cubicBezTo>
                      <a:cubicBezTo>
                        <a:pt x="9" y="131"/>
                        <a:pt x="4" y="135"/>
                        <a:pt x="3" y="139"/>
                      </a:cubicBezTo>
                      <a:cubicBezTo>
                        <a:pt x="0" y="145"/>
                        <a:pt x="4" y="151"/>
                        <a:pt x="6" y="156"/>
                      </a:cubicBezTo>
                      <a:cubicBezTo>
                        <a:pt x="11" y="162"/>
                        <a:pt x="20" y="162"/>
                        <a:pt x="28" y="162"/>
                      </a:cubicBezTo>
                      <a:cubicBezTo>
                        <a:pt x="33" y="165"/>
                        <a:pt x="27" y="172"/>
                        <a:pt x="34" y="172"/>
                      </a:cubicBezTo>
                      <a:cubicBezTo>
                        <a:pt x="33" y="169"/>
                        <a:pt x="34" y="166"/>
                        <a:pt x="36" y="164"/>
                      </a:cubicBezTo>
                      <a:cubicBezTo>
                        <a:pt x="39" y="160"/>
                        <a:pt x="43" y="158"/>
                        <a:pt x="49" y="159"/>
                      </a:cubicBezTo>
                      <a:cubicBezTo>
                        <a:pt x="52" y="161"/>
                        <a:pt x="56" y="162"/>
                        <a:pt x="58" y="165"/>
                      </a:cubicBezTo>
                      <a:cubicBezTo>
                        <a:pt x="60" y="171"/>
                        <a:pt x="60" y="177"/>
                        <a:pt x="59" y="184"/>
                      </a:cubicBezTo>
                      <a:cubicBezTo>
                        <a:pt x="58" y="186"/>
                        <a:pt x="55" y="189"/>
                        <a:pt x="56" y="191"/>
                      </a:cubicBezTo>
                      <a:cubicBezTo>
                        <a:pt x="64" y="191"/>
                        <a:pt x="70" y="193"/>
                        <a:pt x="78" y="195"/>
                      </a:cubicBezTo>
                      <a:cubicBezTo>
                        <a:pt x="88" y="200"/>
                        <a:pt x="100" y="209"/>
                        <a:pt x="103" y="222"/>
                      </a:cubicBezTo>
                      <a:cubicBezTo>
                        <a:pt x="105" y="227"/>
                        <a:pt x="102" y="233"/>
                        <a:pt x="105" y="237"/>
                      </a:cubicBezTo>
                      <a:cubicBezTo>
                        <a:pt x="115" y="229"/>
                        <a:pt x="115" y="229"/>
                        <a:pt x="115" y="229"/>
                      </a:cubicBezTo>
                      <a:cubicBezTo>
                        <a:pt x="119" y="227"/>
                        <a:pt x="125" y="223"/>
                        <a:pt x="131" y="227"/>
                      </a:cubicBezTo>
                      <a:cubicBezTo>
                        <a:pt x="133" y="225"/>
                        <a:pt x="134" y="228"/>
                        <a:pt x="137" y="227"/>
                      </a:cubicBezTo>
                      <a:cubicBezTo>
                        <a:pt x="142" y="231"/>
                        <a:pt x="148" y="236"/>
                        <a:pt x="146" y="244"/>
                      </a:cubicBezTo>
                      <a:cubicBezTo>
                        <a:pt x="145" y="252"/>
                        <a:pt x="133" y="246"/>
                        <a:pt x="133" y="254"/>
                      </a:cubicBezTo>
                      <a:cubicBezTo>
                        <a:pt x="132" y="259"/>
                        <a:pt x="138" y="261"/>
                        <a:pt x="140" y="263"/>
                      </a:cubicBezTo>
                      <a:cubicBezTo>
                        <a:pt x="143" y="265"/>
                        <a:pt x="141" y="269"/>
                        <a:pt x="141" y="272"/>
                      </a:cubicBezTo>
                      <a:cubicBezTo>
                        <a:pt x="141" y="276"/>
                        <a:pt x="143" y="280"/>
                        <a:pt x="146" y="282"/>
                      </a:cubicBezTo>
                      <a:cubicBezTo>
                        <a:pt x="149" y="285"/>
                        <a:pt x="154" y="285"/>
                        <a:pt x="156" y="281"/>
                      </a:cubicBezTo>
                      <a:cubicBezTo>
                        <a:pt x="158" y="272"/>
                        <a:pt x="163" y="264"/>
                        <a:pt x="173" y="261"/>
                      </a:cubicBezTo>
                      <a:cubicBezTo>
                        <a:pt x="176" y="257"/>
                        <a:pt x="179" y="254"/>
                        <a:pt x="178" y="250"/>
                      </a:cubicBezTo>
                      <a:cubicBezTo>
                        <a:pt x="172" y="246"/>
                        <a:pt x="163" y="251"/>
                        <a:pt x="161" y="242"/>
                      </a:cubicBezTo>
                      <a:cubicBezTo>
                        <a:pt x="162" y="237"/>
                        <a:pt x="162" y="232"/>
                        <a:pt x="166" y="229"/>
                      </a:cubicBezTo>
                      <a:cubicBezTo>
                        <a:pt x="172" y="225"/>
                        <a:pt x="180" y="223"/>
                        <a:pt x="186" y="225"/>
                      </a:cubicBezTo>
                      <a:cubicBezTo>
                        <a:pt x="193" y="228"/>
                        <a:pt x="197" y="234"/>
                        <a:pt x="201" y="240"/>
                      </a:cubicBezTo>
                      <a:cubicBezTo>
                        <a:pt x="205" y="252"/>
                        <a:pt x="197" y="264"/>
                        <a:pt x="188" y="272"/>
                      </a:cubicBezTo>
                      <a:cubicBezTo>
                        <a:pt x="178" y="272"/>
                        <a:pt x="181" y="284"/>
                        <a:pt x="176" y="289"/>
                      </a:cubicBezTo>
                      <a:cubicBezTo>
                        <a:pt x="170" y="301"/>
                        <a:pt x="157" y="306"/>
                        <a:pt x="145" y="308"/>
                      </a:cubicBezTo>
                      <a:cubicBezTo>
                        <a:pt x="145" y="308"/>
                        <a:pt x="146" y="308"/>
                        <a:pt x="148" y="309"/>
                      </a:cubicBezTo>
                      <a:cubicBezTo>
                        <a:pt x="163" y="312"/>
                        <a:pt x="174" y="299"/>
                        <a:pt x="183" y="287"/>
                      </a:cubicBezTo>
                      <a:cubicBezTo>
                        <a:pt x="184" y="284"/>
                        <a:pt x="182" y="282"/>
                        <a:pt x="185" y="279"/>
                      </a:cubicBezTo>
                      <a:cubicBezTo>
                        <a:pt x="192" y="276"/>
                        <a:pt x="199" y="269"/>
                        <a:pt x="202" y="262"/>
                      </a:cubicBezTo>
                      <a:cubicBezTo>
                        <a:pt x="207" y="256"/>
                        <a:pt x="212" y="267"/>
                        <a:pt x="217" y="265"/>
                      </a:cubicBezTo>
                      <a:cubicBezTo>
                        <a:pt x="213" y="258"/>
                        <a:pt x="205" y="253"/>
                        <a:pt x="202" y="244"/>
                      </a:cubicBezTo>
                      <a:cubicBezTo>
                        <a:pt x="204" y="228"/>
                        <a:pt x="204" y="228"/>
                        <a:pt x="204" y="228"/>
                      </a:cubicBezTo>
                      <a:cubicBezTo>
                        <a:pt x="207" y="214"/>
                        <a:pt x="220" y="205"/>
                        <a:pt x="232" y="201"/>
                      </a:cubicBezTo>
                      <a:cubicBezTo>
                        <a:pt x="249" y="196"/>
                        <a:pt x="265" y="203"/>
                        <a:pt x="277" y="213"/>
                      </a:cubicBezTo>
                      <a:cubicBezTo>
                        <a:pt x="281" y="216"/>
                        <a:pt x="284" y="222"/>
                        <a:pt x="288" y="225"/>
                      </a:cubicBezTo>
                      <a:cubicBezTo>
                        <a:pt x="293" y="220"/>
                        <a:pt x="297" y="211"/>
                        <a:pt x="296" y="203"/>
                      </a:cubicBezTo>
                      <a:cubicBezTo>
                        <a:pt x="298" y="199"/>
                        <a:pt x="303" y="202"/>
                        <a:pt x="305" y="198"/>
                      </a:cubicBezTo>
                      <a:cubicBezTo>
                        <a:pt x="327" y="191"/>
                        <a:pt x="335" y="168"/>
                        <a:pt x="346" y="150"/>
                      </a:cubicBezTo>
                      <a:cubicBezTo>
                        <a:pt x="347" y="146"/>
                        <a:pt x="352" y="144"/>
                        <a:pt x="353" y="141"/>
                      </a:cubicBezTo>
                      <a:cubicBezTo>
                        <a:pt x="353" y="140"/>
                        <a:pt x="352" y="138"/>
                        <a:pt x="350" y="138"/>
                      </a:cubicBezTo>
                      <a:cubicBezTo>
                        <a:pt x="347" y="141"/>
                        <a:pt x="344" y="146"/>
                        <a:pt x="343" y="151"/>
                      </a:cubicBezTo>
                      <a:cubicBezTo>
                        <a:pt x="331" y="167"/>
                        <a:pt x="323" y="188"/>
                        <a:pt x="302" y="195"/>
                      </a:cubicBezTo>
                      <a:cubicBezTo>
                        <a:pt x="291" y="196"/>
                        <a:pt x="293" y="208"/>
                        <a:pt x="288" y="215"/>
                      </a:cubicBezTo>
                      <a:cubicBezTo>
                        <a:pt x="286" y="217"/>
                        <a:pt x="284" y="215"/>
                        <a:pt x="283" y="214"/>
                      </a:cubicBezTo>
                      <a:cubicBezTo>
                        <a:pt x="281" y="208"/>
                        <a:pt x="273" y="207"/>
                        <a:pt x="273" y="201"/>
                      </a:cubicBezTo>
                      <a:cubicBezTo>
                        <a:pt x="280" y="197"/>
                        <a:pt x="285" y="190"/>
                        <a:pt x="290" y="183"/>
                      </a:cubicBezTo>
                      <a:cubicBezTo>
                        <a:pt x="299" y="183"/>
                        <a:pt x="307" y="179"/>
                        <a:pt x="314" y="172"/>
                      </a:cubicBezTo>
                      <a:cubicBezTo>
                        <a:pt x="322" y="162"/>
                        <a:pt x="327" y="147"/>
                        <a:pt x="323" y="134"/>
                      </a:cubicBezTo>
                      <a:cubicBezTo>
                        <a:pt x="319" y="119"/>
                        <a:pt x="305" y="111"/>
                        <a:pt x="291" y="107"/>
                      </a:cubicBezTo>
                      <a:cubicBezTo>
                        <a:pt x="282" y="104"/>
                        <a:pt x="281" y="93"/>
                        <a:pt x="271" y="91"/>
                      </a:cubicBezTo>
                      <a:cubicBezTo>
                        <a:pt x="270" y="88"/>
                        <a:pt x="273" y="86"/>
                        <a:pt x="275" y="85"/>
                      </a:cubicBezTo>
                      <a:cubicBezTo>
                        <a:pt x="281" y="80"/>
                        <a:pt x="283" y="73"/>
                        <a:pt x="286" y="67"/>
                      </a:cubicBezTo>
                      <a:cubicBezTo>
                        <a:pt x="287" y="65"/>
                        <a:pt x="290" y="66"/>
                        <a:pt x="291" y="67"/>
                      </a:cubicBezTo>
                      <a:cubicBezTo>
                        <a:pt x="292" y="76"/>
                        <a:pt x="294" y="86"/>
                        <a:pt x="300" y="93"/>
                      </a:cubicBezTo>
                      <a:cubicBezTo>
                        <a:pt x="307" y="93"/>
                        <a:pt x="312" y="98"/>
                        <a:pt x="318" y="99"/>
                      </a:cubicBezTo>
                      <a:cubicBezTo>
                        <a:pt x="329" y="106"/>
                        <a:pt x="338" y="116"/>
                        <a:pt x="344" y="129"/>
                      </a:cubicBezTo>
                      <a:cubicBezTo>
                        <a:pt x="345" y="131"/>
                        <a:pt x="346" y="134"/>
                        <a:pt x="348" y="134"/>
                      </a:cubicBezTo>
                      <a:cubicBezTo>
                        <a:pt x="346" y="127"/>
                        <a:pt x="342" y="119"/>
                        <a:pt x="338" y="112"/>
                      </a:cubicBezTo>
                      <a:cubicBezTo>
                        <a:pt x="333" y="103"/>
                        <a:pt x="322" y="100"/>
                        <a:pt x="315" y="95"/>
                      </a:cubicBezTo>
                      <a:cubicBezTo>
                        <a:pt x="311" y="92"/>
                        <a:pt x="305" y="93"/>
                        <a:pt x="302" y="89"/>
                      </a:cubicBezTo>
                      <a:cubicBezTo>
                        <a:pt x="295" y="79"/>
                        <a:pt x="295" y="65"/>
                        <a:pt x="285" y="58"/>
                      </a:cubicBezTo>
                      <a:cubicBezTo>
                        <a:pt x="282" y="66"/>
                        <a:pt x="282" y="66"/>
                        <a:pt x="282" y="66"/>
                      </a:cubicBezTo>
                      <a:cubicBezTo>
                        <a:pt x="280" y="78"/>
                        <a:pt x="268" y="84"/>
                        <a:pt x="259" y="92"/>
                      </a:cubicBezTo>
                      <a:cubicBezTo>
                        <a:pt x="259" y="93"/>
                        <a:pt x="259" y="93"/>
                        <a:pt x="259" y="93"/>
                      </a:cubicBezTo>
                      <a:cubicBezTo>
                        <a:pt x="271" y="93"/>
                        <a:pt x="279" y="103"/>
                        <a:pt x="286" y="112"/>
                      </a:cubicBezTo>
                      <a:cubicBezTo>
                        <a:pt x="295" y="113"/>
                        <a:pt x="304" y="114"/>
                        <a:pt x="310" y="122"/>
                      </a:cubicBezTo>
                      <a:cubicBezTo>
                        <a:pt x="320" y="130"/>
                        <a:pt x="322" y="143"/>
                        <a:pt x="320" y="154"/>
                      </a:cubicBezTo>
                      <a:cubicBezTo>
                        <a:pt x="318" y="168"/>
                        <a:pt x="303" y="175"/>
                        <a:pt x="291" y="177"/>
                      </a:cubicBezTo>
                      <a:cubicBezTo>
                        <a:pt x="285" y="188"/>
                        <a:pt x="275" y="193"/>
                        <a:pt x="265" y="195"/>
                      </a:cubicBezTo>
                      <a:cubicBezTo>
                        <a:pt x="256" y="195"/>
                        <a:pt x="248" y="192"/>
                        <a:pt x="243" y="184"/>
                      </a:cubicBezTo>
                      <a:cubicBezTo>
                        <a:pt x="239" y="178"/>
                        <a:pt x="239" y="170"/>
                        <a:pt x="239" y="163"/>
                      </a:cubicBezTo>
                      <a:cubicBezTo>
                        <a:pt x="241" y="158"/>
                        <a:pt x="246" y="153"/>
                        <a:pt x="252" y="152"/>
                      </a:cubicBezTo>
                      <a:cubicBezTo>
                        <a:pt x="258" y="152"/>
                        <a:pt x="264" y="153"/>
                        <a:pt x="267" y="159"/>
                      </a:cubicBezTo>
                      <a:cubicBezTo>
                        <a:pt x="268" y="161"/>
                        <a:pt x="267" y="164"/>
                        <a:pt x="267" y="166"/>
                      </a:cubicBezTo>
                      <a:cubicBezTo>
                        <a:pt x="274" y="168"/>
                        <a:pt x="277" y="160"/>
                        <a:pt x="281" y="156"/>
                      </a:cubicBezTo>
                      <a:cubicBezTo>
                        <a:pt x="286" y="155"/>
                        <a:pt x="293" y="157"/>
                        <a:pt x="296" y="151"/>
                      </a:cubicBezTo>
                      <a:cubicBezTo>
                        <a:pt x="297" y="145"/>
                        <a:pt x="298" y="138"/>
                        <a:pt x="293" y="135"/>
                      </a:cubicBezTo>
                      <a:cubicBezTo>
                        <a:pt x="289" y="132"/>
                        <a:pt x="285" y="133"/>
                        <a:pt x="281" y="133"/>
                      </a:cubicBezTo>
                      <a:cubicBezTo>
                        <a:pt x="274" y="136"/>
                        <a:pt x="273" y="128"/>
                        <a:pt x="269" y="124"/>
                      </a:cubicBezTo>
                      <a:cubicBezTo>
                        <a:pt x="266" y="122"/>
                        <a:pt x="263" y="126"/>
                        <a:pt x="260" y="128"/>
                      </a:cubicBezTo>
                      <a:cubicBezTo>
                        <a:pt x="255" y="129"/>
                        <a:pt x="248" y="130"/>
                        <a:pt x="244" y="126"/>
                      </a:cubicBezTo>
                      <a:cubicBezTo>
                        <a:pt x="241" y="123"/>
                        <a:pt x="236" y="120"/>
                        <a:pt x="237" y="115"/>
                      </a:cubicBezTo>
                      <a:cubicBezTo>
                        <a:pt x="237" y="107"/>
                        <a:pt x="241" y="100"/>
                        <a:pt x="248" y="96"/>
                      </a:cubicBezTo>
                      <a:cubicBezTo>
                        <a:pt x="233" y="95"/>
                        <a:pt x="220" y="88"/>
                        <a:pt x="210" y="79"/>
                      </a:cubicBezTo>
                      <a:cubicBezTo>
                        <a:pt x="204" y="74"/>
                        <a:pt x="203" y="66"/>
                        <a:pt x="199" y="61"/>
                      </a:cubicBezTo>
                      <a:cubicBezTo>
                        <a:pt x="197" y="57"/>
                        <a:pt x="199" y="52"/>
                        <a:pt x="196" y="50"/>
                      </a:cubicBezTo>
                      <a:cubicBezTo>
                        <a:pt x="192" y="57"/>
                        <a:pt x="192" y="57"/>
                        <a:pt x="192" y="57"/>
                      </a:cubicBezTo>
                      <a:cubicBezTo>
                        <a:pt x="185" y="62"/>
                        <a:pt x="180" y="67"/>
                        <a:pt x="172" y="66"/>
                      </a:cubicBezTo>
                      <a:cubicBezTo>
                        <a:pt x="167" y="65"/>
                        <a:pt x="162" y="63"/>
                        <a:pt x="159" y="58"/>
                      </a:cubicBezTo>
                      <a:cubicBezTo>
                        <a:pt x="157" y="53"/>
                        <a:pt x="153" y="47"/>
                        <a:pt x="157" y="42"/>
                      </a:cubicBezTo>
                      <a:cubicBezTo>
                        <a:pt x="159" y="35"/>
                        <a:pt x="167" y="33"/>
                        <a:pt x="173" y="34"/>
                      </a:cubicBezTo>
                      <a:cubicBezTo>
                        <a:pt x="170" y="31"/>
                        <a:pt x="163" y="34"/>
                        <a:pt x="162" y="28"/>
                      </a:cubicBezTo>
                      <a:cubicBezTo>
                        <a:pt x="163" y="23"/>
                        <a:pt x="164" y="18"/>
                        <a:pt x="16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1"/>
                <p:cNvSpPr>
                  <a:spLocks/>
                </p:cNvSpPr>
                <p:nvPr/>
              </p:nvSpPr>
              <p:spPr bwMode="auto">
                <a:xfrm>
                  <a:off x="2324101" y="1962150"/>
                  <a:ext cx="53975" cy="55563"/>
                </a:xfrm>
                <a:custGeom>
                  <a:avLst/>
                  <a:gdLst>
                    <a:gd name="T0" fmla="*/ 30 w 35"/>
                    <a:gd name="T1" fmla="*/ 25 h 36"/>
                    <a:gd name="T2" fmla="*/ 32 w 35"/>
                    <a:gd name="T3" fmla="*/ 0 h 36"/>
                    <a:gd name="T4" fmla="*/ 22 w 35"/>
                    <a:gd name="T5" fmla="*/ 22 h 36"/>
                    <a:gd name="T6" fmla="*/ 13 w 35"/>
                    <a:gd name="T7" fmla="*/ 19 h 36"/>
                    <a:gd name="T8" fmla="*/ 3 w 35"/>
                    <a:gd name="T9" fmla="*/ 5 h 36"/>
                    <a:gd name="T10" fmla="*/ 1 w 35"/>
                    <a:gd name="T11" fmla="*/ 10 h 36"/>
                    <a:gd name="T12" fmla="*/ 22 w 35"/>
                    <a:gd name="T13" fmla="*/ 35 h 36"/>
                    <a:gd name="T14" fmla="*/ 30 w 35"/>
                    <a:gd name="T15" fmla="*/ 2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36">
                      <a:moveTo>
                        <a:pt x="30" y="25"/>
                      </a:moveTo>
                      <a:cubicBezTo>
                        <a:pt x="31" y="17"/>
                        <a:pt x="35" y="7"/>
                        <a:pt x="32" y="0"/>
                      </a:cubicBezTo>
                      <a:cubicBezTo>
                        <a:pt x="29" y="8"/>
                        <a:pt x="30" y="17"/>
                        <a:pt x="22" y="22"/>
                      </a:cubicBezTo>
                      <a:cubicBezTo>
                        <a:pt x="18" y="24"/>
                        <a:pt x="16" y="21"/>
                        <a:pt x="13" y="19"/>
                      </a:cubicBezTo>
                      <a:cubicBezTo>
                        <a:pt x="10" y="15"/>
                        <a:pt x="7" y="8"/>
                        <a:pt x="3" y="5"/>
                      </a:cubicBezTo>
                      <a:cubicBezTo>
                        <a:pt x="1" y="6"/>
                        <a:pt x="0" y="8"/>
                        <a:pt x="1" y="10"/>
                      </a:cubicBezTo>
                      <a:cubicBezTo>
                        <a:pt x="7" y="20"/>
                        <a:pt x="13" y="28"/>
                        <a:pt x="22" y="35"/>
                      </a:cubicBezTo>
                      <a:cubicBezTo>
                        <a:pt x="27" y="36"/>
                        <a:pt x="28" y="28"/>
                        <a:pt x="30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42"/>
                <p:cNvSpPr>
                  <a:spLocks/>
                </p:cNvSpPr>
                <p:nvPr/>
              </p:nvSpPr>
              <p:spPr bwMode="auto">
                <a:xfrm>
                  <a:off x="2282826" y="1968500"/>
                  <a:ext cx="298450" cy="415925"/>
                </a:xfrm>
                <a:custGeom>
                  <a:avLst/>
                  <a:gdLst>
                    <a:gd name="T0" fmla="*/ 180 w 195"/>
                    <a:gd name="T1" fmla="*/ 17 h 271"/>
                    <a:gd name="T2" fmla="*/ 168 w 195"/>
                    <a:gd name="T3" fmla="*/ 8 h 271"/>
                    <a:gd name="T4" fmla="*/ 122 w 195"/>
                    <a:gd name="T5" fmla="*/ 8 h 271"/>
                    <a:gd name="T6" fmla="*/ 64 w 195"/>
                    <a:gd name="T7" fmla="*/ 68 h 271"/>
                    <a:gd name="T8" fmla="*/ 40 w 195"/>
                    <a:gd name="T9" fmla="*/ 83 h 271"/>
                    <a:gd name="T10" fmla="*/ 3 w 195"/>
                    <a:gd name="T11" fmla="*/ 136 h 271"/>
                    <a:gd name="T12" fmla="*/ 2 w 195"/>
                    <a:gd name="T13" fmla="*/ 143 h 271"/>
                    <a:gd name="T14" fmla="*/ 70 w 195"/>
                    <a:gd name="T15" fmla="*/ 207 h 271"/>
                    <a:gd name="T16" fmla="*/ 86 w 195"/>
                    <a:gd name="T17" fmla="*/ 243 h 271"/>
                    <a:gd name="T18" fmla="*/ 110 w 195"/>
                    <a:gd name="T19" fmla="*/ 261 h 271"/>
                    <a:gd name="T20" fmla="*/ 172 w 195"/>
                    <a:gd name="T21" fmla="*/ 260 h 271"/>
                    <a:gd name="T22" fmla="*/ 189 w 195"/>
                    <a:gd name="T23" fmla="*/ 225 h 271"/>
                    <a:gd name="T24" fmla="*/ 179 w 195"/>
                    <a:gd name="T25" fmla="*/ 202 h 271"/>
                    <a:gd name="T26" fmla="*/ 147 w 195"/>
                    <a:gd name="T27" fmla="*/ 191 h 271"/>
                    <a:gd name="T28" fmla="*/ 121 w 195"/>
                    <a:gd name="T29" fmla="*/ 206 h 271"/>
                    <a:gd name="T30" fmla="*/ 114 w 195"/>
                    <a:gd name="T31" fmla="*/ 233 h 271"/>
                    <a:gd name="T32" fmla="*/ 130 w 195"/>
                    <a:gd name="T33" fmla="*/ 242 h 271"/>
                    <a:gd name="T34" fmla="*/ 131 w 195"/>
                    <a:gd name="T35" fmla="*/ 240 h 271"/>
                    <a:gd name="T36" fmla="*/ 132 w 195"/>
                    <a:gd name="T37" fmla="*/ 226 h 271"/>
                    <a:gd name="T38" fmla="*/ 151 w 195"/>
                    <a:gd name="T39" fmla="*/ 208 h 271"/>
                    <a:gd name="T40" fmla="*/ 166 w 195"/>
                    <a:gd name="T41" fmla="*/ 217 h 271"/>
                    <a:gd name="T42" fmla="*/ 167 w 195"/>
                    <a:gd name="T43" fmla="*/ 236 h 271"/>
                    <a:gd name="T44" fmla="*/ 144 w 195"/>
                    <a:gd name="T45" fmla="*/ 253 h 271"/>
                    <a:gd name="T46" fmla="*/ 77 w 195"/>
                    <a:gd name="T47" fmla="*/ 192 h 271"/>
                    <a:gd name="T48" fmla="*/ 34 w 195"/>
                    <a:gd name="T49" fmla="*/ 151 h 271"/>
                    <a:gd name="T50" fmla="*/ 25 w 195"/>
                    <a:gd name="T51" fmla="*/ 135 h 271"/>
                    <a:gd name="T52" fmla="*/ 36 w 195"/>
                    <a:gd name="T53" fmla="*/ 112 h 271"/>
                    <a:gd name="T54" fmla="*/ 75 w 195"/>
                    <a:gd name="T55" fmla="*/ 81 h 271"/>
                    <a:gd name="T56" fmla="*/ 137 w 195"/>
                    <a:gd name="T57" fmla="*/ 20 h 271"/>
                    <a:gd name="T58" fmla="*/ 170 w 195"/>
                    <a:gd name="T59" fmla="*/ 35 h 271"/>
                    <a:gd name="T60" fmla="*/ 170 w 195"/>
                    <a:gd name="T61" fmla="*/ 54 h 271"/>
                    <a:gd name="T62" fmla="*/ 143 w 195"/>
                    <a:gd name="T63" fmla="*/ 66 h 271"/>
                    <a:gd name="T64" fmla="*/ 124 w 195"/>
                    <a:gd name="T65" fmla="*/ 30 h 271"/>
                    <a:gd name="T66" fmla="*/ 112 w 195"/>
                    <a:gd name="T67" fmla="*/ 36 h 271"/>
                    <a:gd name="T68" fmla="*/ 123 w 195"/>
                    <a:gd name="T69" fmla="*/ 77 h 271"/>
                    <a:gd name="T70" fmla="*/ 147 w 195"/>
                    <a:gd name="T71" fmla="*/ 86 h 271"/>
                    <a:gd name="T72" fmla="*/ 185 w 195"/>
                    <a:gd name="T73" fmla="*/ 64 h 271"/>
                    <a:gd name="T74" fmla="*/ 180 w 195"/>
                    <a:gd name="T75" fmla="*/ 1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5" h="271">
                      <a:moveTo>
                        <a:pt x="180" y="17"/>
                      </a:moveTo>
                      <a:cubicBezTo>
                        <a:pt x="168" y="8"/>
                        <a:pt x="168" y="8"/>
                        <a:pt x="168" y="8"/>
                      </a:cubicBezTo>
                      <a:cubicBezTo>
                        <a:pt x="154" y="0"/>
                        <a:pt x="136" y="1"/>
                        <a:pt x="122" y="8"/>
                      </a:cubicBezTo>
                      <a:cubicBezTo>
                        <a:pt x="94" y="16"/>
                        <a:pt x="72" y="42"/>
                        <a:pt x="64" y="68"/>
                      </a:cubicBezTo>
                      <a:cubicBezTo>
                        <a:pt x="55" y="74"/>
                        <a:pt x="47" y="77"/>
                        <a:pt x="40" y="83"/>
                      </a:cubicBezTo>
                      <a:cubicBezTo>
                        <a:pt x="21" y="98"/>
                        <a:pt x="23" y="123"/>
                        <a:pt x="3" y="136"/>
                      </a:cubicBezTo>
                      <a:cubicBezTo>
                        <a:pt x="1" y="138"/>
                        <a:pt x="0" y="140"/>
                        <a:pt x="2" y="143"/>
                      </a:cubicBezTo>
                      <a:cubicBezTo>
                        <a:pt x="30" y="158"/>
                        <a:pt x="37" y="198"/>
                        <a:pt x="70" y="207"/>
                      </a:cubicBezTo>
                      <a:cubicBezTo>
                        <a:pt x="68" y="222"/>
                        <a:pt x="79" y="232"/>
                        <a:pt x="86" y="243"/>
                      </a:cubicBezTo>
                      <a:cubicBezTo>
                        <a:pt x="94" y="248"/>
                        <a:pt x="101" y="258"/>
                        <a:pt x="110" y="261"/>
                      </a:cubicBezTo>
                      <a:cubicBezTo>
                        <a:pt x="127" y="271"/>
                        <a:pt x="154" y="271"/>
                        <a:pt x="172" y="260"/>
                      </a:cubicBezTo>
                      <a:cubicBezTo>
                        <a:pt x="184" y="253"/>
                        <a:pt x="191" y="239"/>
                        <a:pt x="189" y="225"/>
                      </a:cubicBezTo>
                      <a:cubicBezTo>
                        <a:pt x="188" y="216"/>
                        <a:pt x="184" y="209"/>
                        <a:pt x="179" y="202"/>
                      </a:cubicBezTo>
                      <a:cubicBezTo>
                        <a:pt x="171" y="192"/>
                        <a:pt x="157" y="194"/>
                        <a:pt x="147" y="191"/>
                      </a:cubicBezTo>
                      <a:cubicBezTo>
                        <a:pt x="137" y="193"/>
                        <a:pt x="127" y="197"/>
                        <a:pt x="121" y="206"/>
                      </a:cubicBezTo>
                      <a:cubicBezTo>
                        <a:pt x="116" y="214"/>
                        <a:pt x="112" y="223"/>
                        <a:pt x="114" y="233"/>
                      </a:cubicBezTo>
                      <a:cubicBezTo>
                        <a:pt x="119" y="236"/>
                        <a:pt x="123" y="242"/>
                        <a:pt x="130" y="242"/>
                      </a:cubicBezTo>
                      <a:cubicBezTo>
                        <a:pt x="131" y="240"/>
                        <a:pt x="131" y="240"/>
                        <a:pt x="131" y="240"/>
                      </a:cubicBezTo>
                      <a:cubicBezTo>
                        <a:pt x="129" y="236"/>
                        <a:pt x="132" y="231"/>
                        <a:pt x="132" y="226"/>
                      </a:cubicBezTo>
                      <a:cubicBezTo>
                        <a:pt x="134" y="218"/>
                        <a:pt x="142" y="210"/>
                        <a:pt x="151" y="208"/>
                      </a:cubicBezTo>
                      <a:cubicBezTo>
                        <a:pt x="157" y="209"/>
                        <a:pt x="163" y="211"/>
                        <a:pt x="166" y="217"/>
                      </a:cubicBezTo>
                      <a:cubicBezTo>
                        <a:pt x="169" y="222"/>
                        <a:pt x="169" y="230"/>
                        <a:pt x="167" y="236"/>
                      </a:cubicBezTo>
                      <a:cubicBezTo>
                        <a:pt x="163" y="245"/>
                        <a:pt x="155" y="254"/>
                        <a:pt x="144" y="253"/>
                      </a:cubicBezTo>
                      <a:cubicBezTo>
                        <a:pt x="112" y="250"/>
                        <a:pt x="88" y="220"/>
                        <a:pt x="77" y="192"/>
                      </a:cubicBezTo>
                      <a:cubicBezTo>
                        <a:pt x="58" y="186"/>
                        <a:pt x="42" y="169"/>
                        <a:pt x="34" y="151"/>
                      </a:cubicBezTo>
                      <a:cubicBezTo>
                        <a:pt x="33" y="145"/>
                        <a:pt x="24" y="143"/>
                        <a:pt x="25" y="135"/>
                      </a:cubicBezTo>
                      <a:cubicBezTo>
                        <a:pt x="31" y="129"/>
                        <a:pt x="33" y="120"/>
                        <a:pt x="36" y="112"/>
                      </a:cubicBezTo>
                      <a:cubicBezTo>
                        <a:pt x="43" y="96"/>
                        <a:pt x="59" y="87"/>
                        <a:pt x="75" y="81"/>
                      </a:cubicBezTo>
                      <a:cubicBezTo>
                        <a:pt x="86" y="55"/>
                        <a:pt x="105" y="22"/>
                        <a:pt x="137" y="20"/>
                      </a:cubicBezTo>
                      <a:cubicBezTo>
                        <a:pt x="150" y="20"/>
                        <a:pt x="164" y="23"/>
                        <a:pt x="170" y="35"/>
                      </a:cubicBezTo>
                      <a:cubicBezTo>
                        <a:pt x="172" y="42"/>
                        <a:pt x="172" y="48"/>
                        <a:pt x="170" y="54"/>
                      </a:cubicBezTo>
                      <a:cubicBezTo>
                        <a:pt x="165" y="66"/>
                        <a:pt x="153" y="65"/>
                        <a:pt x="143" y="66"/>
                      </a:cubicBezTo>
                      <a:cubicBezTo>
                        <a:pt x="128" y="61"/>
                        <a:pt x="124" y="43"/>
                        <a:pt x="124" y="30"/>
                      </a:cubicBezTo>
                      <a:cubicBezTo>
                        <a:pt x="119" y="31"/>
                        <a:pt x="115" y="32"/>
                        <a:pt x="112" y="36"/>
                      </a:cubicBezTo>
                      <a:cubicBezTo>
                        <a:pt x="107" y="50"/>
                        <a:pt x="112" y="66"/>
                        <a:pt x="123" y="77"/>
                      </a:cubicBezTo>
                      <a:cubicBezTo>
                        <a:pt x="129" y="84"/>
                        <a:pt x="138" y="85"/>
                        <a:pt x="147" y="86"/>
                      </a:cubicBezTo>
                      <a:cubicBezTo>
                        <a:pt x="162" y="84"/>
                        <a:pt x="178" y="78"/>
                        <a:pt x="185" y="64"/>
                      </a:cubicBezTo>
                      <a:cubicBezTo>
                        <a:pt x="195" y="49"/>
                        <a:pt x="187" y="31"/>
                        <a:pt x="18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3"/>
                <p:cNvSpPr>
                  <a:spLocks/>
                </p:cNvSpPr>
                <p:nvPr/>
              </p:nvSpPr>
              <p:spPr bwMode="auto">
                <a:xfrm>
                  <a:off x="2732088" y="1974850"/>
                  <a:ext cx="273050" cy="409575"/>
                </a:xfrm>
                <a:custGeom>
                  <a:avLst/>
                  <a:gdLst>
                    <a:gd name="T0" fmla="*/ 105 w 178"/>
                    <a:gd name="T1" fmla="*/ 37 h 267"/>
                    <a:gd name="T2" fmla="*/ 73 w 178"/>
                    <a:gd name="T3" fmla="*/ 13 h 267"/>
                    <a:gd name="T4" fmla="*/ 15 w 178"/>
                    <a:gd name="T5" fmla="*/ 13 h 267"/>
                    <a:gd name="T6" fmla="*/ 2 w 178"/>
                    <a:gd name="T7" fmla="*/ 45 h 267"/>
                    <a:gd name="T8" fmla="*/ 33 w 178"/>
                    <a:gd name="T9" fmla="*/ 78 h 267"/>
                    <a:gd name="T10" fmla="*/ 67 w 178"/>
                    <a:gd name="T11" fmla="*/ 67 h 267"/>
                    <a:gd name="T12" fmla="*/ 75 w 178"/>
                    <a:gd name="T13" fmla="*/ 39 h 267"/>
                    <a:gd name="T14" fmla="*/ 64 w 178"/>
                    <a:gd name="T15" fmla="*/ 33 h 267"/>
                    <a:gd name="T16" fmla="*/ 59 w 178"/>
                    <a:gd name="T17" fmla="*/ 56 h 267"/>
                    <a:gd name="T18" fmla="*/ 39 w 178"/>
                    <a:gd name="T19" fmla="*/ 64 h 267"/>
                    <a:gd name="T20" fmla="*/ 19 w 178"/>
                    <a:gd name="T21" fmla="*/ 50 h 267"/>
                    <a:gd name="T22" fmla="*/ 26 w 178"/>
                    <a:gd name="T23" fmla="*/ 26 h 267"/>
                    <a:gd name="T24" fmla="*/ 60 w 178"/>
                    <a:gd name="T25" fmla="*/ 22 h 267"/>
                    <a:gd name="T26" fmla="*/ 104 w 178"/>
                    <a:gd name="T27" fmla="*/ 74 h 267"/>
                    <a:gd name="T28" fmla="*/ 138 w 178"/>
                    <a:gd name="T29" fmla="*/ 95 h 267"/>
                    <a:gd name="T30" fmla="*/ 156 w 178"/>
                    <a:gd name="T31" fmla="*/ 123 h 267"/>
                    <a:gd name="T32" fmla="*/ 161 w 178"/>
                    <a:gd name="T33" fmla="*/ 130 h 267"/>
                    <a:gd name="T34" fmla="*/ 152 w 178"/>
                    <a:gd name="T35" fmla="*/ 140 h 267"/>
                    <a:gd name="T36" fmla="*/ 109 w 178"/>
                    <a:gd name="T37" fmla="*/ 191 h 267"/>
                    <a:gd name="T38" fmla="*/ 95 w 178"/>
                    <a:gd name="T39" fmla="*/ 213 h 267"/>
                    <a:gd name="T40" fmla="*/ 55 w 178"/>
                    <a:gd name="T41" fmla="*/ 247 h 267"/>
                    <a:gd name="T42" fmla="*/ 32 w 178"/>
                    <a:gd name="T43" fmla="*/ 239 h 267"/>
                    <a:gd name="T44" fmla="*/ 29 w 178"/>
                    <a:gd name="T45" fmla="*/ 222 h 267"/>
                    <a:gd name="T46" fmla="*/ 38 w 178"/>
                    <a:gd name="T47" fmla="*/ 212 h 267"/>
                    <a:gd name="T48" fmla="*/ 58 w 178"/>
                    <a:gd name="T49" fmla="*/ 219 h 267"/>
                    <a:gd name="T50" fmla="*/ 63 w 178"/>
                    <a:gd name="T51" fmla="*/ 237 h 267"/>
                    <a:gd name="T52" fmla="*/ 69 w 178"/>
                    <a:gd name="T53" fmla="*/ 234 h 267"/>
                    <a:gd name="T54" fmla="*/ 80 w 178"/>
                    <a:gd name="T55" fmla="*/ 220 h 267"/>
                    <a:gd name="T56" fmla="*/ 46 w 178"/>
                    <a:gd name="T57" fmla="*/ 196 h 267"/>
                    <a:gd name="T58" fmla="*/ 14 w 178"/>
                    <a:gd name="T59" fmla="*/ 209 h 267"/>
                    <a:gd name="T60" fmla="*/ 9 w 178"/>
                    <a:gd name="T61" fmla="*/ 238 h 267"/>
                    <a:gd name="T62" fmla="*/ 38 w 178"/>
                    <a:gd name="T63" fmla="*/ 261 h 267"/>
                    <a:gd name="T64" fmla="*/ 57 w 178"/>
                    <a:gd name="T65" fmla="*/ 263 h 267"/>
                    <a:gd name="T66" fmla="*/ 106 w 178"/>
                    <a:gd name="T67" fmla="*/ 225 h 267"/>
                    <a:gd name="T68" fmla="*/ 112 w 178"/>
                    <a:gd name="T69" fmla="*/ 207 h 267"/>
                    <a:gd name="T70" fmla="*/ 137 w 178"/>
                    <a:gd name="T71" fmla="*/ 189 h 267"/>
                    <a:gd name="T72" fmla="*/ 177 w 178"/>
                    <a:gd name="T73" fmla="*/ 136 h 267"/>
                    <a:gd name="T74" fmla="*/ 170 w 178"/>
                    <a:gd name="T75" fmla="*/ 122 h 267"/>
                    <a:gd name="T76" fmla="*/ 145 w 178"/>
                    <a:gd name="T77" fmla="*/ 83 h 267"/>
                    <a:gd name="T78" fmla="*/ 119 w 178"/>
                    <a:gd name="T79" fmla="*/ 63 h 267"/>
                    <a:gd name="T80" fmla="*/ 105 w 178"/>
                    <a:gd name="T81" fmla="*/ 37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8" h="267">
                      <a:moveTo>
                        <a:pt x="105" y="37"/>
                      </a:moveTo>
                      <a:cubicBezTo>
                        <a:pt x="96" y="27"/>
                        <a:pt x="85" y="19"/>
                        <a:pt x="73" y="13"/>
                      </a:cubicBezTo>
                      <a:cubicBezTo>
                        <a:pt x="55" y="7"/>
                        <a:pt x="32" y="0"/>
                        <a:pt x="15" y="13"/>
                      </a:cubicBezTo>
                      <a:cubicBezTo>
                        <a:pt x="6" y="22"/>
                        <a:pt x="0" y="33"/>
                        <a:pt x="2" y="45"/>
                      </a:cubicBezTo>
                      <a:cubicBezTo>
                        <a:pt x="5" y="60"/>
                        <a:pt x="20" y="73"/>
                        <a:pt x="33" y="78"/>
                      </a:cubicBezTo>
                      <a:cubicBezTo>
                        <a:pt x="46" y="81"/>
                        <a:pt x="58" y="76"/>
                        <a:pt x="67" y="67"/>
                      </a:cubicBezTo>
                      <a:cubicBezTo>
                        <a:pt x="73" y="59"/>
                        <a:pt x="77" y="49"/>
                        <a:pt x="75" y="39"/>
                      </a:cubicBezTo>
                      <a:cubicBezTo>
                        <a:pt x="72" y="36"/>
                        <a:pt x="68" y="33"/>
                        <a:pt x="64" y="33"/>
                      </a:cubicBezTo>
                      <a:cubicBezTo>
                        <a:pt x="65" y="40"/>
                        <a:pt x="64" y="49"/>
                        <a:pt x="59" y="56"/>
                      </a:cubicBezTo>
                      <a:cubicBezTo>
                        <a:pt x="54" y="60"/>
                        <a:pt x="46" y="64"/>
                        <a:pt x="39" y="64"/>
                      </a:cubicBezTo>
                      <a:cubicBezTo>
                        <a:pt x="31" y="63"/>
                        <a:pt x="24" y="57"/>
                        <a:pt x="19" y="50"/>
                      </a:cubicBezTo>
                      <a:cubicBezTo>
                        <a:pt x="16" y="40"/>
                        <a:pt x="21" y="32"/>
                        <a:pt x="26" y="26"/>
                      </a:cubicBezTo>
                      <a:cubicBezTo>
                        <a:pt x="35" y="17"/>
                        <a:pt x="49" y="18"/>
                        <a:pt x="60" y="22"/>
                      </a:cubicBezTo>
                      <a:cubicBezTo>
                        <a:pt x="82" y="30"/>
                        <a:pt x="98" y="52"/>
                        <a:pt x="104" y="74"/>
                      </a:cubicBezTo>
                      <a:cubicBezTo>
                        <a:pt x="117" y="77"/>
                        <a:pt x="127" y="86"/>
                        <a:pt x="138" y="95"/>
                      </a:cubicBezTo>
                      <a:cubicBezTo>
                        <a:pt x="145" y="104"/>
                        <a:pt x="148" y="115"/>
                        <a:pt x="156" y="123"/>
                      </a:cubicBezTo>
                      <a:cubicBezTo>
                        <a:pt x="156" y="126"/>
                        <a:pt x="159" y="128"/>
                        <a:pt x="161" y="130"/>
                      </a:cubicBezTo>
                      <a:cubicBezTo>
                        <a:pt x="162" y="136"/>
                        <a:pt x="155" y="136"/>
                        <a:pt x="152" y="140"/>
                      </a:cubicBezTo>
                      <a:cubicBezTo>
                        <a:pt x="141" y="159"/>
                        <a:pt x="131" y="183"/>
                        <a:pt x="109" y="191"/>
                      </a:cubicBezTo>
                      <a:cubicBezTo>
                        <a:pt x="97" y="193"/>
                        <a:pt x="100" y="206"/>
                        <a:pt x="95" y="213"/>
                      </a:cubicBezTo>
                      <a:cubicBezTo>
                        <a:pt x="88" y="230"/>
                        <a:pt x="72" y="242"/>
                        <a:pt x="55" y="247"/>
                      </a:cubicBezTo>
                      <a:cubicBezTo>
                        <a:pt x="47" y="244"/>
                        <a:pt x="38" y="247"/>
                        <a:pt x="32" y="239"/>
                      </a:cubicBezTo>
                      <a:cubicBezTo>
                        <a:pt x="30" y="234"/>
                        <a:pt x="26" y="228"/>
                        <a:pt x="29" y="222"/>
                      </a:cubicBezTo>
                      <a:cubicBezTo>
                        <a:pt x="30" y="217"/>
                        <a:pt x="34" y="213"/>
                        <a:pt x="38" y="212"/>
                      </a:cubicBezTo>
                      <a:cubicBezTo>
                        <a:pt x="46" y="211"/>
                        <a:pt x="52" y="214"/>
                        <a:pt x="58" y="219"/>
                      </a:cubicBezTo>
                      <a:cubicBezTo>
                        <a:pt x="63" y="223"/>
                        <a:pt x="62" y="231"/>
                        <a:pt x="63" y="237"/>
                      </a:cubicBezTo>
                      <a:cubicBezTo>
                        <a:pt x="65" y="237"/>
                        <a:pt x="67" y="235"/>
                        <a:pt x="69" y="234"/>
                      </a:cubicBezTo>
                      <a:cubicBezTo>
                        <a:pt x="73" y="231"/>
                        <a:pt x="83" y="227"/>
                        <a:pt x="80" y="220"/>
                      </a:cubicBezTo>
                      <a:cubicBezTo>
                        <a:pt x="73" y="207"/>
                        <a:pt x="60" y="198"/>
                        <a:pt x="46" y="196"/>
                      </a:cubicBezTo>
                      <a:cubicBezTo>
                        <a:pt x="33" y="193"/>
                        <a:pt x="22" y="200"/>
                        <a:pt x="14" y="209"/>
                      </a:cubicBezTo>
                      <a:cubicBezTo>
                        <a:pt x="8" y="217"/>
                        <a:pt x="5" y="229"/>
                        <a:pt x="9" y="238"/>
                      </a:cubicBezTo>
                      <a:cubicBezTo>
                        <a:pt x="18" y="246"/>
                        <a:pt x="25" y="258"/>
                        <a:pt x="38" y="261"/>
                      </a:cubicBezTo>
                      <a:cubicBezTo>
                        <a:pt x="45" y="259"/>
                        <a:pt x="50" y="267"/>
                        <a:pt x="57" y="263"/>
                      </a:cubicBezTo>
                      <a:cubicBezTo>
                        <a:pt x="79" y="262"/>
                        <a:pt x="93" y="241"/>
                        <a:pt x="106" y="225"/>
                      </a:cubicBezTo>
                      <a:cubicBezTo>
                        <a:pt x="109" y="219"/>
                        <a:pt x="111" y="213"/>
                        <a:pt x="112" y="207"/>
                      </a:cubicBezTo>
                      <a:cubicBezTo>
                        <a:pt x="122" y="203"/>
                        <a:pt x="128" y="195"/>
                        <a:pt x="137" y="189"/>
                      </a:cubicBezTo>
                      <a:cubicBezTo>
                        <a:pt x="153" y="173"/>
                        <a:pt x="157" y="149"/>
                        <a:pt x="177" y="136"/>
                      </a:cubicBezTo>
                      <a:cubicBezTo>
                        <a:pt x="178" y="130"/>
                        <a:pt x="169" y="128"/>
                        <a:pt x="170" y="122"/>
                      </a:cubicBezTo>
                      <a:cubicBezTo>
                        <a:pt x="162" y="109"/>
                        <a:pt x="155" y="96"/>
                        <a:pt x="145" y="83"/>
                      </a:cubicBezTo>
                      <a:cubicBezTo>
                        <a:pt x="138" y="73"/>
                        <a:pt x="128" y="70"/>
                        <a:pt x="119" y="63"/>
                      </a:cubicBezTo>
                      <a:cubicBezTo>
                        <a:pt x="116" y="54"/>
                        <a:pt x="110" y="45"/>
                        <a:pt x="105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44"/>
                <p:cNvSpPr>
                  <a:spLocks/>
                </p:cNvSpPr>
                <p:nvPr/>
              </p:nvSpPr>
              <p:spPr bwMode="auto">
                <a:xfrm>
                  <a:off x="2965451" y="1990725"/>
                  <a:ext cx="60325" cy="114300"/>
                </a:xfrm>
                <a:custGeom>
                  <a:avLst/>
                  <a:gdLst>
                    <a:gd name="T0" fmla="*/ 28 w 39"/>
                    <a:gd name="T1" fmla="*/ 18 h 75"/>
                    <a:gd name="T2" fmla="*/ 15 w 39"/>
                    <a:gd name="T3" fmla="*/ 0 h 75"/>
                    <a:gd name="T4" fmla="*/ 21 w 39"/>
                    <a:gd name="T5" fmla="*/ 28 h 75"/>
                    <a:gd name="T6" fmla="*/ 19 w 39"/>
                    <a:gd name="T7" fmla="*/ 53 h 75"/>
                    <a:gd name="T8" fmla="*/ 3 w 39"/>
                    <a:gd name="T9" fmla="*/ 51 h 75"/>
                    <a:gd name="T10" fmla="*/ 4 w 39"/>
                    <a:gd name="T11" fmla="*/ 65 h 75"/>
                    <a:gd name="T12" fmla="*/ 16 w 39"/>
                    <a:gd name="T13" fmla="*/ 75 h 75"/>
                    <a:gd name="T14" fmla="*/ 26 w 39"/>
                    <a:gd name="T15" fmla="*/ 71 h 75"/>
                    <a:gd name="T16" fmla="*/ 28 w 39"/>
                    <a:gd name="T17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75">
                      <a:moveTo>
                        <a:pt x="28" y="18"/>
                      </a:moveTo>
                      <a:cubicBezTo>
                        <a:pt x="24" y="12"/>
                        <a:pt x="21" y="5"/>
                        <a:pt x="15" y="0"/>
                      </a:cubicBezTo>
                      <a:cubicBezTo>
                        <a:pt x="8" y="10"/>
                        <a:pt x="19" y="19"/>
                        <a:pt x="21" y="28"/>
                      </a:cubicBezTo>
                      <a:cubicBezTo>
                        <a:pt x="22" y="37"/>
                        <a:pt x="25" y="46"/>
                        <a:pt x="19" y="53"/>
                      </a:cubicBezTo>
                      <a:cubicBezTo>
                        <a:pt x="13" y="59"/>
                        <a:pt x="8" y="51"/>
                        <a:pt x="3" y="51"/>
                      </a:cubicBezTo>
                      <a:cubicBezTo>
                        <a:pt x="0" y="55"/>
                        <a:pt x="2" y="61"/>
                        <a:pt x="4" y="65"/>
                      </a:cubicBezTo>
                      <a:cubicBezTo>
                        <a:pt x="7" y="70"/>
                        <a:pt x="11" y="74"/>
                        <a:pt x="16" y="75"/>
                      </a:cubicBezTo>
                      <a:cubicBezTo>
                        <a:pt x="20" y="75"/>
                        <a:pt x="23" y="73"/>
                        <a:pt x="26" y="71"/>
                      </a:cubicBezTo>
                      <a:cubicBezTo>
                        <a:pt x="39" y="56"/>
                        <a:pt x="33" y="35"/>
                        <a:pt x="28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45"/>
                <p:cNvSpPr>
                  <a:spLocks/>
                </p:cNvSpPr>
                <p:nvPr/>
              </p:nvSpPr>
              <p:spPr bwMode="auto">
                <a:xfrm>
                  <a:off x="2279651" y="1990725"/>
                  <a:ext cx="49213" cy="112713"/>
                </a:xfrm>
                <a:custGeom>
                  <a:avLst/>
                  <a:gdLst>
                    <a:gd name="T0" fmla="*/ 19 w 32"/>
                    <a:gd name="T1" fmla="*/ 23 h 74"/>
                    <a:gd name="T2" fmla="*/ 19 w 32"/>
                    <a:gd name="T3" fmla="*/ 0 h 74"/>
                    <a:gd name="T4" fmla="*/ 12 w 32"/>
                    <a:gd name="T5" fmla="*/ 4 h 74"/>
                    <a:gd name="T6" fmla="*/ 2 w 32"/>
                    <a:gd name="T7" fmla="*/ 54 h 74"/>
                    <a:gd name="T8" fmla="*/ 18 w 32"/>
                    <a:gd name="T9" fmla="*/ 73 h 74"/>
                    <a:gd name="T10" fmla="*/ 27 w 32"/>
                    <a:gd name="T11" fmla="*/ 72 h 74"/>
                    <a:gd name="T12" fmla="*/ 31 w 32"/>
                    <a:gd name="T13" fmla="*/ 55 h 74"/>
                    <a:gd name="T14" fmla="*/ 25 w 32"/>
                    <a:gd name="T15" fmla="*/ 55 h 74"/>
                    <a:gd name="T16" fmla="*/ 15 w 32"/>
                    <a:gd name="T17" fmla="*/ 52 h 74"/>
                    <a:gd name="T18" fmla="*/ 19 w 32"/>
                    <a:gd name="T19" fmla="*/ 2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74">
                      <a:moveTo>
                        <a:pt x="19" y="23"/>
                      </a:moveTo>
                      <a:cubicBezTo>
                        <a:pt x="19" y="16"/>
                        <a:pt x="25" y="6"/>
                        <a:pt x="19" y="0"/>
                      </a:cubicBezTo>
                      <a:cubicBezTo>
                        <a:pt x="16" y="1"/>
                        <a:pt x="13" y="2"/>
                        <a:pt x="12" y="4"/>
                      </a:cubicBezTo>
                      <a:cubicBezTo>
                        <a:pt x="13" y="22"/>
                        <a:pt x="0" y="37"/>
                        <a:pt x="2" y="54"/>
                      </a:cubicBezTo>
                      <a:cubicBezTo>
                        <a:pt x="4" y="61"/>
                        <a:pt x="8" y="72"/>
                        <a:pt x="18" y="73"/>
                      </a:cubicBezTo>
                      <a:cubicBezTo>
                        <a:pt x="21" y="74"/>
                        <a:pt x="24" y="73"/>
                        <a:pt x="27" y="72"/>
                      </a:cubicBezTo>
                      <a:cubicBezTo>
                        <a:pt x="32" y="67"/>
                        <a:pt x="32" y="61"/>
                        <a:pt x="31" y="55"/>
                      </a:cubicBezTo>
                      <a:cubicBezTo>
                        <a:pt x="28" y="53"/>
                        <a:pt x="26" y="54"/>
                        <a:pt x="25" y="55"/>
                      </a:cubicBezTo>
                      <a:cubicBezTo>
                        <a:pt x="21" y="55"/>
                        <a:pt x="18" y="55"/>
                        <a:pt x="15" y="52"/>
                      </a:cubicBezTo>
                      <a:cubicBezTo>
                        <a:pt x="9" y="43"/>
                        <a:pt x="14" y="31"/>
                        <a:pt x="19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46"/>
                <p:cNvSpPr>
                  <a:spLocks/>
                </p:cNvSpPr>
                <p:nvPr/>
              </p:nvSpPr>
              <p:spPr bwMode="auto">
                <a:xfrm>
                  <a:off x="3011488" y="2005013"/>
                  <a:ext cx="65088" cy="169863"/>
                </a:xfrm>
                <a:custGeom>
                  <a:avLst/>
                  <a:gdLst>
                    <a:gd name="T0" fmla="*/ 11 w 43"/>
                    <a:gd name="T1" fmla="*/ 3 h 110"/>
                    <a:gd name="T2" fmla="*/ 5 w 43"/>
                    <a:gd name="T3" fmla="*/ 0 h 110"/>
                    <a:gd name="T4" fmla="*/ 10 w 43"/>
                    <a:gd name="T5" fmla="*/ 35 h 110"/>
                    <a:gd name="T6" fmla="*/ 1 w 43"/>
                    <a:gd name="T7" fmla="*/ 75 h 110"/>
                    <a:gd name="T8" fmla="*/ 11 w 43"/>
                    <a:gd name="T9" fmla="*/ 105 h 110"/>
                    <a:gd name="T10" fmla="*/ 28 w 43"/>
                    <a:gd name="T11" fmla="*/ 107 h 110"/>
                    <a:gd name="T12" fmla="*/ 42 w 43"/>
                    <a:gd name="T13" fmla="*/ 89 h 110"/>
                    <a:gd name="T14" fmla="*/ 34 w 43"/>
                    <a:gd name="T15" fmla="*/ 93 h 110"/>
                    <a:gd name="T16" fmla="*/ 21 w 43"/>
                    <a:gd name="T17" fmla="*/ 90 h 110"/>
                    <a:gd name="T18" fmla="*/ 21 w 43"/>
                    <a:gd name="T19" fmla="*/ 53 h 110"/>
                    <a:gd name="T20" fmla="*/ 18 w 43"/>
                    <a:gd name="T21" fmla="*/ 16 h 110"/>
                    <a:gd name="T22" fmla="*/ 11 w 43"/>
                    <a:gd name="T23" fmla="*/ 3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" h="110">
                      <a:moveTo>
                        <a:pt x="11" y="3"/>
                      </a:moveTo>
                      <a:cubicBezTo>
                        <a:pt x="10" y="1"/>
                        <a:pt x="7" y="0"/>
                        <a:pt x="5" y="0"/>
                      </a:cubicBezTo>
                      <a:cubicBezTo>
                        <a:pt x="3" y="13"/>
                        <a:pt x="11" y="23"/>
                        <a:pt x="10" y="35"/>
                      </a:cubicBezTo>
                      <a:cubicBezTo>
                        <a:pt x="13" y="51"/>
                        <a:pt x="3" y="61"/>
                        <a:pt x="1" y="75"/>
                      </a:cubicBezTo>
                      <a:cubicBezTo>
                        <a:pt x="0" y="86"/>
                        <a:pt x="2" y="98"/>
                        <a:pt x="11" y="105"/>
                      </a:cubicBezTo>
                      <a:cubicBezTo>
                        <a:pt x="16" y="108"/>
                        <a:pt x="22" y="110"/>
                        <a:pt x="28" y="107"/>
                      </a:cubicBezTo>
                      <a:cubicBezTo>
                        <a:pt x="35" y="104"/>
                        <a:pt x="43" y="98"/>
                        <a:pt x="42" y="89"/>
                      </a:cubicBezTo>
                      <a:cubicBezTo>
                        <a:pt x="34" y="93"/>
                        <a:pt x="34" y="93"/>
                        <a:pt x="34" y="93"/>
                      </a:cubicBezTo>
                      <a:cubicBezTo>
                        <a:pt x="30" y="93"/>
                        <a:pt x="25" y="93"/>
                        <a:pt x="21" y="90"/>
                      </a:cubicBezTo>
                      <a:cubicBezTo>
                        <a:pt x="12" y="79"/>
                        <a:pt x="18" y="65"/>
                        <a:pt x="21" y="53"/>
                      </a:cubicBezTo>
                      <a:cubicBezTo>
                        <a:pt x="26" y="41"/>
                        <a:pt x="23" y="28"/>
                        <a:pt x="18" y="16"/>
                      </a:cubicBezTo>
                      <a:cubicBezTo>
                        <a:pt x="16" y="11"/>
                        <a:pt x="10" y="8"/>
                        <a:pt x="1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47"/>
                <p:cNvSpPr>
                  <a:spLocks/>
                </p:cNvSpPr>
                <p:nvPr/>
              </p:nvSpPr>
              <p:spPr bwMode="auto">
                <a:xfrm>
                  <a:off x="2232026" y="2001838"/>
                  <a:ext cx="57150" cy="161925"/>
                </a:xfrm>
                <a:custGeom>
                  <a:avLst/>
                  <a:gdLst>
                    <a:gd name="T0" fmla="*/ 37 w 37"/>
                    <a:gd name="T1" fmla="*/ 2 h 105"/>
                    <a:gd name="T2" fmla="*/ 35 w 37"/>
                    <a:gd name="T3" fmla="*/ 0 h 105"/>
                    <a:gd name="T4" fmla="*/ 29 w 37"/>
                    <a:gd name="T5" fmla="*/ 5 h 105"/>
                    <a:gd name="T6" fmla="*/ 17 w 37"/>
                    <a:gd name="T7" fmla="*/ 31 h 105"/>
                    <a:gd name="T8" fmla="*/ 20 w 37"/>
                    <a:gd name="T9" fmla="*/ 85 h 105"/>
                    <a:gd name="T10" fmla="*/ 0 w 37"/>
                    <a:gd name="T11" fmla="*/ 95 h 105"/>
                    <a:gd name="T12" fmla="*/ 0 w 37"/>
                    <a:gd name="T13" fmla="*/ 97 h 105"/>
                    <a:gd name="T14" fmla="*/ 11 w 37"/>
                    <a:gd name="T15" fmla="*/ 105 h 105"/>
                    <a:gd name="T16" fmla="*/ 28 w 37"/>
                    <a:gd name="T17" fmla="*/ 96 h 105"/>
                    <a:gd name="T18" fmla="*/ 29 w 37"/>
                    <a:gd name="T19" fmla="*/ 52 h 105"/>
                    <a:gd name="T20" fmla="*/ 37 w 37"/>
                    <a:gd name="T21" fmla="*/ 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105">
                      <a:moveTo>
                        <a:pt x="37" y="2"/>
                      </a:moveTo>
                      <a:cubicBezTo>
                        <a:pt x="36" y="1"/>
                        <a:pt x="36" y="0"/>
                        <a:pt x="35" y="0"/>
                      </a:cubicBezTo>
                      <a:cubicBezTo>
                        <a:pt x="32" y="1"/>
                        <a:pt x="30" y="2"/>
                        <a:pt x="29" y="5"/>
                      </a:cubicBezTo>
                      <a:cubicBezTo>
                        <a:pt x="21" y="11"/>
                        <a:pt x="19" y="21"/>
                        <a:pt x="17" y="31"/>
                      </a:cubicBezTo>
                      <a:cubicBezTo>
                        <a:pt x="13" y="50"/>
                        <a:pt x="29" y="67"/>
                        <a:pt x="20" y="85"/>
                      </a:cubicBezTo>
                      <a:cubicBezTo>
                        <a:pt x="16" y="92"/>
                        <a:pt x="9" y="96"/>
                        <a:pt x="0" y="95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2" y="101"/>
                        <a:pt x="7" y="103"/>
                        <a:pt x="11" y="105"/>
                      </a:cubicBezTo>
                      <a:cubicBezTo>
                        <a:pt x="18" y="105"/>
                        <a:pt x="24" y="101"/>
                        <a:pt x="28" y="96"/>
                      </a:cubicBezTo>
                      <a:cubicBezTo>
                        <a:pt x="37" y="84"/>
                        <a:pt x="33" y="65"/>
                        <a:pt x="29" y="52"/>
                      </a:cubicBezTo>
                      <a:cubicBezTo>
                        <a:pt x="25" y="35"/>
                        <a:pt x="33" y="18"/>
                        <a:pt x="3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48"/>
                <p:cNvSpPr>
                  <a:spLocks/>
                </p:cNvSpPr>
                <p:nvPr/>
              </p:nvSpPr>
              <p:spPr bwMode="auto">
                <a:xfrm>
                  <a:off x="3032126" y="2008188"/>
                  <a:ext cx="39688" cy="131763"/>
                </a:xfrm>
                <a:custGeom>
                  <a:avLst/>
                  <a:gdLst>
                    <a:gd name="T0" fmla="*/ 17 w 25"/>
                    <a:gd name="T1" fmla="*/ 12 h 86"/>
                    <a:gd name="T2" fmla="*/ 6 w 25"/>
                    <a:gd name="T3" fmla="*/ 5 h 86"/>
                    <a:gd name="T4" fmla="*/ 15 w 25"/>
                    <a:gd name="T5" fmla="*/ 37 h 86"/>
                    <a:gd name="T6" fmla="*/ 13 w 25"/>
                    <a:gd name="T7" fmla="*/ 84 h 86"/>
                    <a:gd name="T8" fmla="*/ 23 w 25"/>
                    <a:gd name="T9" fmla="*/ 83 h 86"/>
                    <a:gd name="T10" fmla="*/ 19 w 25"/>
                    <a:gd name="T11" fmla="*/ 79 h 86"/>
                    <a:gd name="T12" fmla="*/ 18 w 25"/>
                    <a:gd name="T13" fmla="*/ 55 h 86"/>
                    <a:gd name="T14" fmla="*/ 17 w 25"/>
                    <a:gd name="T15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86">
                      <a:moveTo>
                        <a:pt x="17" y="12"/>
                      </a:moveTo>
                      <a:cubicBezTo>
                        <a:pt x="15" y="8"/>
                        <a:pt x="12" y="0"/>
                        <a:pt x="6" y="5"/>
                      </a:cubicBezTo>
                      <a:cubicBezTo>
                        <a:pt x="11" y="15"/>
                        <a:pt x="16" y="25"/>
                        <a:pt x="15" y="37"/>
                      </a:cubicBezTo>
                      <a:cubicBezTo>
                        <a:pt x="18" y="53"/>
                        <a:pt x="0" y="69"/>
                        <a:pt x="13" y="84"/>
                      </a:cubicBezTo>
                      <a:cubicBezTo>
                        <a:pt x="16" y="86"/>
                        <a:pt x="21" y="86"/>
                        <a:pt x="23" y="83"/>
                      </a:cubicBezTo>
                      <a:cubicBezTo>
                        <a:pt x="23" y="81"/>
                        <a:pt x="20" y="80"/>
                        <a:pt x="19" y="79"/>
                      </a:cubicBezTo>
                      <a:cubicBezTo>
                        <a:pt x="12" y="72"/>
                        <a:pt x="17" y="62"/>
                        <a:pt x="18" y="55"/>
                      </a:cubicBezTo>
                      <a:cubicBezTo>
                        <a:pt x="21" y="41"/>
                        <a:pt x="25" y="25"/>
                        <a:pt x="1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49"/>
                <p:cNvSpPr>
                  <a:spLocks/>
                </p:cNvSpPr>
                <p:nvPr/>
              </p:nvSpPr>
              <p:spPr bwMode="auto">
                <a:xfrm>
                  <a:off x="2479676" y="2005013"/>
                  <a:ext cx="55563" cy="57150"/>
                </a:xfrm>
                <a:custGeom>
                  <a:avLst/>
                  <a:gdLst>
                    <a:gd name="T0" fmla="*/ 32 w 36"/>
                    <a:gd name="T1" fmla="*/ 10 h 37"/>
                    <a:gd name="T2" fmla="*/ 26 w 36"/>
                    <a:gd name="T3" fmla="*/ 5 h 37"/>
                    <a:gd name="T4" fmla="*/ 3 w 36"/>
                    <a:gd name="T5" fmla="*/ 3 h 37"/>
                    <a:gd name="T6" fmla="*/ 6 w 36"/>
                    <a:gd name="T7" fmla="*/ 27 h 37"/>
                    <a:gd name="T8" fmla="*/ 20 w 36"/>
                    <a:gd name="T9" fmla="*/ 36 h 37"/>
                    <a:gd name="T10" fmla="*/ 33 w 36"/>
                    <a:gd name="T11" fmla="*/ 27 h 37"/>
                    <a:gd name="T12" fmla="*/ 32 w 36"/>
                    <a:gd name="T13" fmla="*/ 1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7">
                      <a:moveTo>
                        <a:pt x="32" y="10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19" y="4"/>
                        <a:pt x="10" y="0"/>
                        <a:pt x="3" y="3"/>
                      </a:cubicBezTo>
                      <a:cubicBezTo>
                        <a:pt x="3" y="11"/>
                        <a:pt x="0" y="21"/>
                        <a:pt x="6" y="27"/>
                      </a:cubicBezTo>
                      <a:cubicBezTo>
                        <a:pt x="9" y="32"/>
                        <a:pt x="14" y="37"/>
                        <a:pt x="20" y="36"/>
                      </a:cubicBezTo>
                      <a:cubicBezTo>
                        <a:pt x="25" y="35"/>
                        <a:pt x="30" y="32"/>
                        <a:pt x="33" y="27"/>
                      </a:cubicBezTo>
                      <a:cubicBezTo>
                        <a:pt x="36" y="22"/>
                        <a:pt x="36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50"/>
                <p:cNvSpPr>
                  <a:spLocks/>
                </p:cNvSpPr>
                <p:nvPr/>
              </p:nvSpPr>
              <p:spPr bwMode="auto">
                <a:xfrm>
                  <a:off x="2770188" y="2012950"/>
                  <a:ext cx="53975" cy="50800"/>
                </a:xfrm>
                <a:custGeom>
                  <a:avLst/>
                  <a:gdLst>
                    <a:gd name="T0" fmla="*/ 30 w 36"/>
                    <a:gd name="T1" fmla="*/ 5 h 33"/>
                    <a:gd name="T2" fmla="*/ 17 w 36"/>
                    <a:gd name="T3" fmla="*/ 1 h 33"/>
                    <a:gd name="T4" fmla="*/ 1 w 36"/>
                    <a:gd name="T5" fmla="*/ 14 h 33"/>
                    <a:gd name="T6" fmla="*/ 3 w 36"/>
                    <a:gd name="T7" fmla="*/ 26 h 33"/>
                    <a:gd name="T8" fmla="*/ 22 w 36"/>
                    <a:gd name="T9" fmla="*/ 31 h 33"/>
                    <a:gd name="T10" fmla="*/ 33 w 36"/>
                    <a:gd name="T11" fmla="*/ 23 h 33"/>
                    <a:gd name="T12" fmla="*/ 32 w 36"/>
                    <a:gd name="T13" fmla="*/ 11 h 33"/>
                    <a:gd name="T14" fmla="*/ 29 w 36"/>
                    <a:gd name="T15" fmla="*/ 24 h 33"/>
                    <a:gd name="T16" fmla="*/ 17 w 36"/>
                    <a:gd name="T17" fmla="*/ 29 h 33"/>
                    <a:gd name="T18" fmla="*/ 6 w 36"/>
                    <a:gd name="T19" fmla="*/ 24 h 33"/>
                    <a:gd name="T20" fmla="*/ 6 w 36"/>
                    <a:gd name="T21" fmla="*/ 13 h 33"/>
                    <a:gd name="T22" fmla="*/ 15 w 36"/>
                    <a:gd name="T23" fmla="*/ 5 h 33"/>
                    <a:gd name="T24" fmla="*/ 30 w 36"/>
                    <a:gd name="T25" fmla="*/ 8 h 33"/>
                    <a:gd name="T26" fmla="*/ 30 w 36"/>
                    <a:gd name="T27" fmla="*/ 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3">
                      <a:moveTo>
                        <a:pt x="30" y="5"/>
                      </a:moveTo>
                      <a:cubicBezTo>
                        <a:pt x="28" y="0"/>
                        <a:pt x="21" y="1"/>
                        <a:pt x="17" y="1"/>
                      </a:cubicBezTo>
                      <a:cubicBezTo>
                        <a:pt x="9" y="1"/>
                        <a:pt x="4" y="7"/>
                        <a:pt x="1" y="14"/>
                      </a:cubicBezTo>
                      <a:cubicBezTo>
                        <a:pt x="0" y="18"/>
                        <a:pt x="1" y="22"/>
                        <a:pt x="3" y="26"/>
                      </a:cubicBezTo>
                      <a:cubicBezTo>
                        <a:pt x="8" y="31"/>
                        <a:pt x="15" y="33"/>
                        <a:pt x="22" y="31"/>
                      </a:cubicBezTo>
                      <a:cubicBezTo>
                        <a:pt x="27" y="31"/>
                        <a:pt x="30" y="26"/>
                        <a:pt x="33" y="23"/>
                      </a:cubicBezTo>
                      <a:cubicBezTo>
                        <a:pt x="34" y="19"/>
                        <a:pt x="36" y="13"/>
                        <a:pt x="32" y="11"/>
                      </a:cubicBezTo>
                      <a:cubicBezTo>
                        <a:pt x="30" y="15"/>
                        <a:pt x="32" y="21"/>
                        <a:pt x="29" y="24"/>
                      </a:cubicBezTo>
                      <a:cubicBezTo>
                        <a:pt x="25" y="27"/>
                        <a:pt x="21" y="29"/>
                        <a:pt x="17" y="29"/>
                      </a:cubicBezTo>
                      <a:cubicBezTo>
                        <a:pt x="13" y="29"/>
                        <a:pt x="9" y="27"/>
                        <a:pt x="6" y="24"/>
                      </a:cubicBezTo>
                      <a:cubicBezTo>
                        <a:pt x="6" y="20"/>
                        <a:pt x="5" y="17"/>
                        <a:pt x="6" y="13"/>
                      </a:cubicBezTo>
                      <a:cubicBezTo>
                        <a:pt x="8" y="10"/>
                        <a:pt x="11" y="7"/>
                        <a:pt x="15" y="5"/>
                      </a:cubicBezTo>
                      <a:cubicBezTo>
                        <a:pt x="20" y="1"/>
                        <a:pt x="26" y="5"/>
                        <a:pt x="30" y="8"/>
                      </a:cubicBezTo>
                      <a:cubicBezTo>
                        <a:pt x="30" y="5"/>
                        <a:pt x="30" y="5"/>
                        <a:pt x="3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51"/>
                <p:cNvSpPr>
                  <a:spLocks/>
                </p:cNvSpPr>
                <p:nvPr/>
              </p:nvSpPr>
              <p:spPr bwMode="auto">
                <a:xfrm>
                  <a:off x="2489201" y="2009775"/>
                  <a:ext cx="41275" cy="47625"/>
                </a:xfrm>
                <a:custGeom>
                  <a:avLst/>
                  <a:gdLst>
                    <a:gd name="T0" fmla="*/ 26 w 27"/>
                    <a:gd name="T1" fmla="*/ 13 h 31"/>
                    <a:gd name="T2" fmla="*/ 6 w 27"/>
                    <a:gd name="T3" fmla="*/ 2 h 31"/>
                    <a:gd name="T4" fmla="*/ 0 w 27"/>
                    <a:gd name="T5" fmla="*/ 9 h 31"/>
                    <a:gd name="T6" fmla="*/ 9 w 27"/>
                    <a:gd name="T7" fmla="*/ 27 h 31"/>
                    <a:gd name="T8" fmla="*/ 23 w 27"/>
                    <a:gd name="T9" fmla="*/ 26 h 31"/>
                    <a:gd name="T10" fmla="*/ 26 w 27"/>
                    <a:gd name="T11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1">
                      <a:moveTo>
                        <a:pt x="26" y="13"/>
                      </a:moveTo>
                      <a:cubicBezTo>
                        <a:pt x="23" y="5"/>
                        <a:pt x="14" y="4"/>
                        <a:pt x="6" y="2"/>
                      </a:cubicBezTo>
                      <a:cubicBezTo>
                        <a:pt x="1" y="0"/>
                        <a:pt x="0" y="6"/>
                        <a:pt x="0" y="9"/>
                      </a:cubicBezTo>
                      <a:cubicBezTo>
                        <a:pt x="1" y="16"/>
                        <a:pt x="1" y="25"/>
                        <a:pt x="9" y="27"/>
                      </a:cubicBezTo>
                      <a:cubicBezTo>
                        <a:pt x="13" y="29"/>
                        <a:pt x="20" y="31"/>
                        <a:pt x="23" y="26"/>
                      </a:cubicBezTo>
                      <a:cubicBezTo>
                        <a:pt x="25" y="23"/>
                        <a:pt x="27" y="18"/>
                        <a:pt x="26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52"/>
                <p:cNvSpPr>
                  <a:spLocks/>
                </p:cNvSpPr>
                <p:nvPr/>
              </p:nvSpPr>
              <p:spPr bwMode="auto">
                <a:xfrm>
                  <a:off x="2236788" y="2011363"/>
                  <a:ext cx="25400" cy="127000"/>
                </a:xfrm>
                <a:custGeom>
                  <a:avLst/>
                  <a:gdLst>
                    <a:gd name="T0" fmla="*/ 16 w 16"/>
                    <a:gd name="T1" fmla="*/ 0 h 83"/>
                    <a:gd name="T2" fmla="*/ 7 w 16"/>
                    <a:gd name="T3" fmla="*/ 21 h 83"/>
                    <a:gd name="T4" fmla="*/ 4 w 16"/>
                    <a:gd name="T5" fmla="*/ 63 h 83"/>
                    <a:gd name="T6" fmla="*/ 1 w 16"/>
                    <a:gd name="T7" fmla="*/ 82 h 83"/>
                    <a:gd name="T8" fmla="*/ 8 w 16"/>
                    <a:gd name="T9" fmla="*/ 80 h 83"/>
                    <a:gd name="T10" fmla="*/ 12 w 16"/>
                    <a:gd name="T11" fmla="*/ 63 h 83"/>
                    <a:gd name="T12" fmla="*/ 16 w 16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83">
                      <a:moveTo>
                        <a:pt x="16" y="0"/>
                      </a:moveTo>
                      <a:cubicBezTo>
                        <a:pt x="10" y="4"/>
                        <a:pt x="10" y="14"/>
                        <a:pt x="7" y="21"/>
                      </a:cubicBezTo>
                      <a:cubicBezTo>
                        <a:pt x="6" y="34"/>
                        <a:pt x="0" y="49"/>
                        <a:pt x="4" y="63"/>
                      </a:cubicBezTo>
                      <a:cubicBezTo>
                        <a:pt x="6" y="70"/>
                        <a:pt x="1" y="76"/>
                        <a:pt x="1" y="82"/>
                      </a:cubicBezTo>
                      <a:cubicBezTo>
                        <a:pt x="4" y="83"/>
                        <a:pt x="6" y="81"/>
                        <a:pt x="8" y="80"/>
                      </a:cubicBezTo>
                      <a:cubicBezTo>
                        <a:pt x="12" y="75"/>
                        <a:pt x="12" y="69"/>
                        <a:pt x="12" y="63"/>
                      </a:cubicBezTo>
                      <a:cubicBezTo>
                        <a:pt x="6" y="42"/>
                        <a:pt x="7" y="19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53"/>
                <p:cNvSpPr>
                  <a:spLocks/>
                </p:cNvSpPr>
                <p:nvPr/>
              </p:nvSpPr>
              <p:spPr bwMode="auto">
                <a:xfrm>
                  <a:off x="2979738" y="2020888"/>
                  <a:ext cx="12700" cy="41275"/>
                </a:xfrm>
                <a:custGeom>
                  <a:avLst/>
                  <a:gdLst>
                    <a:gd name="T0" fmla="*/ 7 w 9"/>
                    <a:gd name="T1" fmla="*/ 26 h 27"/>
                    <a:gd name="T2" fmla="*/ 0 w 9"/>
                    <a:gd name="T3" fmla="*/ 0 h 27"/>
                    <a:gd name="T4" fmla="*/ 4 w 9"/>
                    <a:gd name="T5" fmla="*/ 13 h 27"/>
                    <a:gd name="T6" fmla="*/ 4 w 9"/>
                    <a:gd name="T7" fmla="*/ 26 h 27"/>
                    <a:gd name="T8" fmla="*/ 7 w 9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7">
                      <a:moveTo>
                        <a:pt x="7" y="26"/>
                      </a:moveTo>
                      <a:cubicBezTo>
                        <a:pt x="9" y="18"/>
                        <a:pt x="6" y="7"/>
                        <a:pt x="0" y="0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8"/>
                        <a:pt x="0" y="23"/>
                        <a:pt x="4" y="26"/>
                      </a:cubicBezTo>
                      <a:cubicBezTo>
                        <a:pt x="5" y="27"/>
                        <a:pt x="6" y="26"/>
                        <a:pt x="7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54"/>
                <p:cNvSpPr>
                  <a:spLocks/>
                </p:cNvSpPr>
                <p:nvPr/>
              </p:nvSpPr>
              <p:spPr bwMode="auto">
                <a:xfrm>
                  <a:off x="2306638" y="2035175"/>
                  <a:ext cx="14288" cy="30163"/>
                </a:xfrm>
                <a:custGeom>
                  <a:avLst/>
                  <a:gdLst>
                    <a:gd name="T0" fmla="*/ 9 w 9"/>
                    <a:gd name="T1" fmla="*/ 14 h 20"/>
                    <a:gd name="T2" fmla="*/ 5 w 9"/>
                    <a:gd name="T3" fmla="*/ 0 h 20"/>
                    <a:gd name="T4" fmla="*/ 0 w 9"/>
                    <a:gd name="T5" fmla="*/ 14 h 20"/>
                    <a:gd name="T6" fmla="*/ 5 w 9"/>
                    <a:gd name="T7" fmla="*/ 20 h 20"/>
                    <a:gd name="T8" fmla="*/ 9 w 9"/>
                    <a:gd name="T9" fmla="*/ 1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9" y="14"/>
                      </a:moveTo>
                      <a:cubicBezTo>
                        <a:pt x="5" y="11"/>
                        <a:pt x="8" y="4"/>
                        <a:pt x="5" y="0"/>
                      </a:cubicBezTo>
                      <a:cubicBezTo>
                        <a:pt x="3" y="4"/>
                        <a:pt x="1" y="9"/>
                        <a:pt x="0" y="14"/>
                      </a:cubicBezTo>
                      <a:cubicBezTo>
                        <a:pt x="1" y="16"/>
                        <a:pt x="1" y="20"/>
                        <a:pt x="5" y="20"/>
                      </a:cubicBezTo>
                      <a:cubicBezTo>
                        <a:pt x="8" y="19"/>
                        <a:pt x="9" y="17"/>
                        <a:pt x="9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55"/>
                <p:cNvSpPr>
                  <a:spLocks/>
                </p:cNvSpPr>
                <p:nvPr/>
              </p:nvSpPr>
              <p:spPr bwMode="auto">
                <a:xfrm>
                  <a:off x="2332038" y="2039938"/>
                  <a:ext cx="141288" cy="273050"/>
                </a:xfrm>
                <a:custGeom>
                  <a:avLst/>
                  <a:gdLst>
                    <a:gd name="T0" fmla="*/ 90 w 92"/>
                    <a:gd name="T1" fmla="*/ 39 h 179"/>
                    <a:gd name="T2" fmla="*/ 71 w 92"/>
                    <a:gd name="T3" fmla="*/ 0 h 179"/>
                    <a:gd name="T4" fmla="*/ 49 w 92"/>
                    <a:gd name="T5" fmla="*/ 41 h 179"/>
                    <a:gd name="T6" fmla="*/ 28 w 92"/>
                    <a:gd name="T7" fmla="*/ 48 h 179"/>
                    <a:gd name="T8" fmla="*/ 0 w 92"/>
                    <a:gd name="T9" fmla="*/ 92 h 179"/>
                    <a:gd name="T10" fmla="*/ 35 w 92"/>
                    <a:gd name="T11" fmla="*/ 135 h 179"/>
                    <a:gd name="T12" fmla="*/ 52 w 92"/>
                    <a:gd name="T13" fmla="*/ 143 h 179"/>
                    <a:gd name="T14" fmla="*/ 75 w 92"/>
                    <a:gd name="T15" fmla="*/ 179 h 179"/>
                    <a:gd name="T16" fmla="*/ 84 w 92"/>
                    <a:gd name="T17" fmla="*/ 157 h 179"/>
                    <a:gd name="T18" fmla="*/ 91 w 92"/>
                    <a:gd name="T19" fmla="*/ 147 h 179"/>
                    <a:gd name="T20" fmla="*/ 71 w 92"/>
                    <a:gd name="T21" fmla="*/ 132 h 179"/>
                    <a:gd name="T22" fmla="*/ 52 w 92"/>
                    <a:gd name="T23" fmla="*/ 125 h 179"/>
                    <a:gd name="T24" fmla="*/ 39 w 92"/>
                    <a:gd name="T25" fmla="*/ 76 h 179"/>
                    <a:gd name="T26" fmla="*/ 65 w 92"/>
                    <a:gd name="T27" fmla="*/ 53 h 179"/>
                    <a:gd name="T28" fmla="*/ 90 w 92"/>
                    <a:gd name="T29" fmla="*/ 3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2" h="179">
                      <a:moveTo>
                        <a:pt x="90" y="39"/>
                      </a:moveTo>
                      <a:cubicBezTo>
                        <a:pt x="78" y="30"/>
                        <a:pt x="73" y="15"/>
                        <a:pt x="71" y="0"/>
                      </a:cubicBezTo>
                      <a:cubicBezTo>
                        <a:pt x="61" y="13"/>
                        <a:pt x="53" y="26"/>
                        <a:pt x="49" y="41"/>
                      </a:cubicBezTo>
                      <a:cubicBezTo>
                        <a:pt x="42" y="43"/>
                        <a:pt x="34" y="45"/>
                        <a:pt x="28" y="48"/>
                      </a:cubicBezTo>
                      <a:cubicBezTo>
                        <a:pt x="11" y="57"/>
                        <a:pt x="9" y="77"/>
                        <a:pt x="0" y="92"/>
                      </a:cubicBezTo>
                      <a:cubicBezTo>
                        <a:pt x="11" y="107"/>
                        <a:pt x="18" y="126"/>
                        <a:pt x="35" y="135"/>
                      </a:cubicBezTo>
                      <a:cubicBezTo>
                        <a:pt x="40" y="138"/>
                        <a:pt x="47" y="139"/>
                        <a:pt x="52" y="143"/>
                      </a:cubicBezTo>
                      <a:cubicBezTo>
                        <a:pt x="54" y="157"/>
                        <a:pt x="63" y="169"/>
                        <a:pt x="75" y="179"/>
                      </a:cubicBezTo>
                      <a:cubicBezTo>
                        <a:pt x="77" y="172"/>
                        <a:pt x="79" y="164"/>
                        <a:pt x="84" y="157"/>
                      </a:cubicBezTo>
                      <a:cubicBezTo>
                        <a:pt x="85" y="153"/>
                        <a:pt x="92" y="151"/>
                        <a:pt x="91" y="147"/>
                      </a:cubicBezTo>
                      <a:cubicBezTo>
                        <a:pt x="82" y="146"/>
                        <a:pt x="75" y="140"/>
                        <a:pt x="71" y="132"/>
                      </a:cubicBezTo>
                      <a:cubicBezTo>
                        <a:pt x="64" y="130"/>
                        <a:pt x="57" y="131"/>
                        <a:pt x="52" y="125"/>
                      </a:cubicBezTo>
                      <a:cubicBezTo>
                        <a:pt x="37" y="113"/>
                        <a:pt x="34" y="94"/>
                        <a:pt x="39" y="76"/>
                      </a:cubicBezTo>
                      <a:cubicBezTo>
                        <a:pt x="42" y="64"/>
                        <a:pt x="55" y="58"/>
                        <a:pt x="65" y="53"/>
                      </a:cubicBezTo>
                      <a:cubicBezTo>
                        <a:pt x="73" y="47"/>
                        <a:pt x="80" y="41"/>
                        <a:pt x="9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56"/>
                <p:cNvSpPr>
                  <a:spLocks/>
                </p:cNvSpPr>
                <p:nvPr/>
              </p:nvSpPr>
              <p:spPr bwMode="auto">
                <a:xfrm>
                  <a:off x="2341563" y="2062163"/>
                  <a:ext cx="119063" cy="233363"/>
                </a:xfrm>
                <a:custGeom>
                  <a:avLst/>
                  <a:gdLst>
                    <a:gd name="T0" fmla="*/ 69 w 78"/>
                    <a:gd name="T1" fmla="*/ 15 h 152"/>
                    <a:gd name="T2" fmla="*/ 60 w 78"/>
                    <a:gd name="T3" fmla="*/ 0 h 152"/>
                    <a:gd name="T4" fmla="*/ 47 w 78"/>
                    <a:gd name="T5" fmla="*/ 24 h 152"/>
                    <a:gd name="T6" fmla="*/ 31 w 78"/>
                    <a:gd name="T7" fmla="*/ 33 h 152"/>
                    <a:gd name="T8" fmla="*/ 1 w 78"/>
                    <a:gd name="T9" fmla="*/ 72 h 152"/>
                    <a:gd name="T10" fmla="*/ 8 w 78"/>
                    <a:gd name="T11" fmla="*/ 92 h 152"/>
                    <a:gd name="T12" fmla="*/ 20 w 78"/>
                    <a:gd name="T13" fmla="*/ 106 h 152"/>
                    <a:gd name="T14" fmla="*/ 49 w 78"/>
                    <a:gd name="T15" fmla="*/ 123 h 152"/>
                    <a:gd name="T16" fmla="*/ 64 w 78"/>
                    <a:gd name="T17" fmla="*/ 151 h 152"/>
                    <a:gd name="T18" fmla="*/ 74 w 78"/>
                    <a:gd name="T19" fmla="*/ 139 h 152"/>
                    <a:gd name="T20" fmla="*/ 75 w 78"/>
                    <a:gd name="T21" fmla="*/ 133 h 152"/>
                    <a:gd name="T22" fmla="*/ 61 w 78"/>
                    <a:gd name="T23" fmla="*/ 120 h 152"/>
                    <a:gd name="T24" fmla="*/ 42 w 78"/>
                    <a:gd name="T25" fmla="*/ 111 h 152"/>
                    <a:gd name="T26" fmla="*/ 27 w 78"/>
                    <a:gd name="T27" fmla="*/ 89 h 152"/>
                    <a:gd name="T28" fmla="*/ 27 w 78"/>
                    <a:gd name="T29" fmla="*/ 72 h 152"/>
                    <a:gd name="T30" fmla="*/ 49 w 78"/>
                    <a:gd name="T31" fmla="*/ 39 h 152"/>
                    <a:gd name="T32" fmla="*/ 67 w 78"/>
                    <a:gd name="T33" fmla="*/ 27 h 152"/>
                    <a:gd name="T34" fmla="*/ 74 w 78"/>
                    <a:gd name="T35" fmla="*/ 26 h 152"/>
                    <a:gd name="T36" fmla="*/ 69 w 78"/>
                    <a:gd name="T3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" h="152">
                      <a:moveTo>
                        <a:pt x="69" y="15"/>
                      </a:moveTo>
                      <a:cubicBezTo>
                        <a:pt x="65" y="10"/>
                        <a:pt x="65" y="3"/>
                        <a:pt x="60" y="0"/>
                      </a:cubicBezTo>
                      <a:cubicBezTo>
                        <a:pt x="52" y="6"/>
                        <a:pt x="51" y="16"/>
                        <a:pt x="47" y="24"/>
                      </a:cubicBezTo>
                      <a:cubicBezTo>
                        <a:pt x="46" y="33"/>
                        <a:pt x="36" y="29"/>
                        <a:pt x="31" y="33"/>
                      </a:cubicBezTo>
                      <a:cubicBezTo>
                        <a:pt x="15" y="39"/>
                        <a:pt x="8" y="58"/>
                        <a:pt x="1" y="72"/>
                      </a:cubicBezTo>
                      <a:cubicBezTo>
                        <a:pt x="0" y="80"/>
                        <a:pt x="5" y="86"/>
                        <a:pt x="8" y="92"/>
                      </a:cubicBezTo>
                      <a:cubicBezTo>
                        <a:pt x="20" y="106"/>
                        <a:pt x="20" y="106"/>
                        <a:pt x="20" y="106"/>
                      </a:cubicBezTo>
                      <a:cubicBezTo>
                        <a:pt x="28" y="114"/>
                        <a:pt x="39" y="119"/>
                        <a:pt x="49" y="123"/>
                      </a:cubicBezTo>
                      <a:cubicBezTo>
                        <a:pt x="53" y="133"/>
                        <a:pt x="58" y="142"/>
                        <a:pt x="64" y="151"/>
                      </a:cubicBezTo>
                      <a:cubicBezTo>
                        <a:pt x="71" y="152"/>
                        <a:pt x="70" y="143"/>
                        <a:pt x="74" y="139"/>
                      </a:cubicBezTo>
                      <a:cubicBezTo>
                        <a:pt x="76" y="138"/>
                        <a:pt x="78" y="134"/>
                        <a:pt x="75" y="133"/>
                      </a:cubicBezTo>
                      <a:cubicBezTo>
                        <a:pt x="69" y="130"/>
                        <a:pt x="64" y="126"/>
                        <a:pt x="61" y="120"/>
                      </a:cubicBezTo>
                      <a:cubicBezTo>
                        <a:pt x="55" y="117"/>
                        <a:pt x="47" y="117"/>
                        <a:pt x="42" y="111"/>
                      </a:cubicBezTo>
                      <a:cubicBezTo>
                        <a:pt x="33" y="107"/>
                        <a:pt x="31" y="97"/>
                        <a:pt x="27" y="89"/>
                      </a:cubicBezTo>
                      <a:cubicBezTo>
                        <a:pt x="27" y="83"/>
                        <a:pt x="30" y="77"/>
                        <a:pt x="27" y="72"/>
                      </a:cubicBezTo>
                      <a:cubicBezTo>
                        <a:pt x="25" y="57"/>
                        <a:pt x="38" y="47"/>
                        <a:pt x="49" y="39"/>
                      </a:cubicBezTo>
                      <a:cubicBezTo>
                        <a:pt x="56" y="38"/>
                        <a:pt x="60" y="30"/>
                        <a:pt x="67" y="27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75" y="22"/>
                        <a:pt x="71" y="18"/>
                        <a:pt x="6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57"/>
                <p:cNvSpPr>
                  <a:spLocks/>
                </p:cNvSpPr>
                <p:nvPr/>
              </p:nvSpPr>
              <p:spPr bwMode="auto">
                <a:xfrm>
                  <a:off x="2795588" y="2109788"/>
                  <a:ext cx="112713" cy="144463"/>
                </a:xfrm>
                <a:custGeom>
                  <a:avLst/>
                  <a:gdLst>
                    <a:gd name="T0" fmla="*/ 42 w 74"/>
                    <a:gd name="T1" fmla="*/ 20 h 94"/>
                    <a:gd name="T2" fmla="*/ 25 w 74"/>
                    <a:gd name="T3" fmla="*/ 2 h 94"/>
                    <a:gd name="T4" fmla="*/ 10 w 74"/>
                    <a:gd name="T5" fmla="*/ 3 h 94"/>
                    <a:gd name="T6" fmla="*/ 0 w 74"/>
                    <a:gd name="T7" fmla="*/ 15 h 94"/>
                    <a:gd name="T8" fmla="*/ 6 w 74"/>
                    <a:gd name="T9" fmla="*/ 25 h 94"/>
                    <a:gd name="T10" fmla="*/ 22 w 74"/>
                    <a:gd name="T11" fmla="*/ 18 h 94"/>
                    <a:gd name="T12" fmla="*/ 37 w 74"/>
                    <a:gd name="T13" fmla="*/ 30 h 94"/>
                    <a:gd name="T14" fmla="*/ 58 w 74"/>
                    <a:gd name="T15" fmla="*/ 37 h 94"/>
                    <a:gd name="T16" fmla="*/ 58 w 74"/>
                    <a:gd name="T17" fmla="*/ 55 h 94"/>
                    <a:gd name="T18" fmla="*/ 44 w 74"/>
                    <a:gd name="T19" fmla="*/ 63 h 94"/>
                    <a:gd name="T20" fmla="*/ 20 w 74"/>
                    <a:gd name="T21" fmla="*/ 73 h 94"/>
                    <a:gd name="T22" fmla="*/ 15 w 74"/>
                    <a:gd name="T23" fmla="*/ 61 h 94"/>
                    <a:gd name="T24" fmla="*/ 5 w 74"/>
                    <a:gd name="T25" fmla="*/ 62 h 94"/>
                    <a:gd name="T26" fmla="*/ 5 w 74"/>
                    <a:gd name="T27" fmla="*/ 83 h 94"/>
                    <a:gd name="T28" fmla="*/ 28 w 74"/>
                    <a:gd name="T29" fmla="*/ 91 h 94"/>
                    <a:gd name="T30" fmla="*/ 44 w 74"/>
                    <a:gd name="T31" fmla="*/ 74 h 94"/>
                    <a:gd name="T32" fmla="*/ 66 w 74"/>
                    <a:gd name="T33" fmla="*/ 65 h 94"/>
                    <a:gd name="T34" fmla="*/ 68 w 74"/>
                    <a:gd name="T35" fmla="*/ 35 h 94"/>
                    <a:gd name="T36" fmla="*/ 42 w 74"/>
                    <a:gd name="T37" fmla="*/ 2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4" h="94">
                      <a:moveTo>
                        <a:pt x="42" y="20"/>
                      </a:moveTo>
                      <a:cubicBezTo>
                        <a:pt x="35" y="14"/>
                        <a:pt x="32" y="6"/>
                        <a:pt x="25" y="2"/>
                      </a:cubicBezTo>
                      <a:cubicBezTo>
                        <a:pt x="20" y="0"/>
                        <a:pt x="15" y="2"/>
                        <a:pt x="10" y="3"/>
                      </a:cubicBezTo>
                      <a:cubicBezTo>
                        <a:pt x="5" y="4"/>
                        <a:pt x="0" y="9"/>
                        <a:pt x="0" y="15"/>
                      </a:cubicBezTo>
                      <a:cubicBezTo>
                        <a:pt x="1" y="19"/>
                        <a:pt x="2" y="23"/>
                        <a:pt x="6" y="25"/>
                      </a:cubicBezTo>
                      <a:cubicBezTo>
                        <a:pt x="12" y="28"/>
                        <a:pt x="18" y="23"/>
                        <a:pt x="22" y="18"/>
                      </a:cubicBezTo>
                      <a:cubicBezTo>
                        <a:pt x="29" y="17"/>
                        <a:pt x="33" y="26"/>
                        <a:pt x="37" y="30"/>
                      </a:cubicBezTo>
                      <a:cubicBezTo>
                        <a:pt x="44" y="29"/>
                        <a:pt x="54" y="29"/>
                        <a:pt x="58" y="37"/>
                      </a:cubicBezTo>
                      <a:cubicBezTo>
                        <a:pt x="62" y="42"/>
                        <a:pt x="62" y="49"/>
                        <a:pt x="58" y="55"/>
                      </a:cubicBezTo>
                      <a:cubicBezTo>
                        <a:pt x="54" y="59"/>
                        <a:pt x="50" y="64"/>
                        <a:pt x="44" y="63"/>
                      </a:cubicBezTo>
                      <a:cubicBezTo>
                        <a:pt x="36" y="66"/>
                        <a:pt x="30" y="76"/>
                        <a:pt x="20" y="73"/>
                      </a:cubicBezTo>
                      <a:cubicBezTo>
                        <a:pt x="12" y="71"/>
                        <a:pt x="22" y="64"/>
                        <a:pt x="15" y="61"/>
                      </a:cubicBezTo>
                      <a:cubicBezTo>
                        <a:pt x="12" y="59"/>
                        <a:pt x="7" y="59"/>
                        <a:pt x="5" y="62"/>
                      </a:cubicBezTo>
                      <a:cubicBezTo>
                        <a:pt x="0" y="68"/>
                        <a:pt x="2" y="77"/>
                        <a:pt x="5" y="83"/>
                      </a:cubicBezTo>
                      <a:cubicBezTo>
                        <a:pt x="10" y="90"/>
                        <a:pt x="19" y="94"/>
                        <a:pt x="28" y="91"/>
                      </a:cubicBezTo>
                      <a:cubicBezTo>
                        <a:pt x="36" y="89"/>
                        <a:pt x="40" y="81"/>
                        <a:pt x="44" y="74"/>
                      </a:cubicBezTo>
                      <a:cubicBezTo>
                        <a:pt x="52" y="74"/>
                        <a:pt x="60" y="71"/>
                        <a:pt x="66" y="65"/>
                      </a:cubicBezTo>
                      <a:cubicBezTo>
                        <a:pt x="74" y="57"/>
                        <a:pt x="72" y="45"/>
                        <a:pt x="68" y="35"/>
                      </a:cubicBezTo>
                      <a:cubicBezTo>
                        <a:pt x="64" y="25"/>
                        <a:pt x="53" y="20"/>
                        <a:pt x="4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58"/>
                <p:cNvSpPr>
                  <a:spLocks/>
                </p:cNvSpPr>
                <p:nvPr/>
              </p:nvSpPr>
              <p:spPr bwMode="auto">
                <a:xfrm>
                  <a:off x="2395538" y="2108200"/>
                  <a:ext cx="112713" cy="149225"/>
                </a:xfrm>
                <a:custGeom>
                  <a:avLst/>
                  <a:gdLst>
                    <a:gd name="T0" fmla="*/ 65 w 73"/>
                    <a:gd name="T1" fmla="*/ 5 h 97"/>
                    <a:gd name="T2" fmla="*/ 44 w 73"/>
                    <a:gd name="T3" fmla="*/ 0 h 97"/>
                    <a:gd name="T4" fmla="*/ 27 w 73"/>
                    <a:gd name="T5" fmla="*/ 12 h 97"/>
                    <a:gd name="T6" fmla="*/ 6 w 73"/>
                    <a:gd name="T7" fmla="*/ 26 h 97"/>
                    <a:gd name="T8" fmla="*/ 2 w 73"/>
                    <a:gd name="T9" fmla="*/ 58 h 97"/>
                    <a:gd name="T10" fmla="*/ 33 w 73"/>
                    <a:gd name="T11" fmla="*/ 83 h 97"/>
                    <a:gd name="T12" fmla="*/ 46 w 73"/>
                    <a:gd name="T13" fmla="*/ 95 h 97"/>
                    <a:gd name="T14" fmla="*/ 68 w 73"/>
                    <a:gd name="T15" fmla="*/ 91 h 97"/>
                    <a:gd name="T16" fmla="*/ 71 w 73"/>
                    <a:gd name="T17" fmla="*/ 76 h 97"/>
                    <a:gd name="T18" fmla="*/ 62 w 73"/>
                    <a:gd name="T19" fmla="*/ 68 h 97"/>
                    <a:gd name="T20" fmla="*/ 59 w 73"/>
                    <a:gd name="T21" fmla="*/ 78 h 97"/>
                    <a:gd name="T22" fmla="*/ 48 w 73"/>
                    <a:gd name="T23" fmla="*/ 81 h 97"/>
                    <a:gd name="T24" fmla="*/ 42 w 73"/>
                    <a:gd name="T25" fmla="*/ 76 h 97"/>
                    <a:gd name="T26" fmla="*/ 41 w 73"/>
                    <a:gd name="T27" fmla="*/ 71 h 97"/>
                    <a:gd name="T28" fmla="*/ 19 w 73"/>
                    <a:gd name="T29" fmla="*/ 62 h 97"/>
                    <a:gd name="T30" fmla="*/ 14 w 73"/>
                    <a:gd name="T31" fmla="*/ 40 h 97"/>
                    <a:gd name="T32" fmla="*/ 33 w 73"/>
                    <a:gd name="T33" fmla="*/ 27 h 97"/>
                    <a:gd name="T34" fmla="*/ 48 w 73"/>
                    <a:gd name="T35" fmla="*/ 18 h 97"/>
                    <a:gd name="T36" fmla="*/ 61 w 73"/>
                    <a:gd name="T37" fmla="*/ 27 h 97"/>
                    <a:gd name="T38" fmla="*/ 70 w 73"/>
                    <a:gd name="T39" fmla="*/ 24 h 97"/>
                    <a:gd name="T40" fmla="*/ 65 w 73"/>
                    <a:gd name="T41" fmla="*/ 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3" h="97">
                      <a:moveTo>
                        <a:pt x="65" y="5"/>
                      </a:moveTo>
                      <a:cubicBezTo>
                        <a:pt x="59" y="1"/>
                        <a:pt x="51" y="1"/>
                        <a:pt x="44" y="0"/>
                      </a:cubicBezTo>
                      <a:cubicBezTo>
                        <a:pt x="38" y="3"/>
                        <a:pt x="31" y="5"/>
                        <a:pt x="27" y="12"/>
                      </a:cubicBezTo>
                      <a:cubicBezTo>
                        <a:pt x="19" y="14"/>
                        <a:pt x="12" y="18"/>
                        <a:pt x="6" y="26"/>
                      </a:cubicBezTo>
                      <a:cubicBezTo>
                        <a:pt x="0" y="35"/>
                        <a:pt x="0" y="47"/>
                        <a:pt x="2" y="58"/>
                      </a:cubicBezTo>
                      <a:cubicBezTo>
                        <a:pt x="6" y="72"/>
                        <a:pt x="19" y="80"/>
                        <a:pt x="33" y="83"/>
                      </a:cubicBezTo>
                      <a:cubicBezTo>
                        <a:pt x="37" y="87"/>
                        <a:pt x="39" y="95"/>
                        <a:pt x="46" y="95"/>
                      </a:cubicBezTo>
                      <a:cubicBezTo>
                        <a:pt x="53" y="97"/>
                        <a:pt x="63" y="97"/>
                        <a:pt x="68" y="91"/>
                      </a:cubicBezTo>
                      <a:cubicBezTo>
                        <a:pt x="71" y="86"/>
                        <a:pt x="73" y="81"/>
                        <a:pt x="71" y="76"/>
                      </a:cubicBezTo>
                      <a:cubicBezTo>
                        <a:pt x="69" y="71"/>
                        <a:pt x="67" y="67"/>
                        <a:pt x="62" y="68"/>
                      </a:cubicBezTo>
                      <a:cubicBezTo>
                        <a:pt x="58" y="69"/>
                        <a:pt x="58" y="74"/>
                        <a:pt x="59" y="78"/>
                      </a:cubicBezTo>
                      <a:cubicBezTo>
                        <a:pt x="57" y="84"/>
                        <a:pt x="52" y="80"/>
                        <a:pt x="48" y="81"/>
                      </a:cubicBezTo>
                      <a:cubicBezTo>
                        <a:pt x="45" y="81"/>
                        <a:pt x="44" y="78"/>
                        <a:pt x="42" y="76"/>
                      </a:cubicBezTo>
                      <a:cubicBezTo>
                        <a:pt x="41" y="74"/>
                        <a:pt x="43" y="73"/>
                        <a:pt x="41" y="71"/>
                      </a:cubicBezTo>
                      <a:cubicBezTo>
                        <a:pt x="33" y="71"/>
                        <a:pt x="24" y="69"/>
                        <a:pt x="19" y="62"/>
                      </a:cubicBezTo>
                      <a:cubicBezTo>
                        <a:pt x="15" y="56"/>
                        <a:pt x="11" y="48"/>
                        <a:pt x="14" y="40"/>
                      </a:cubicBezTo>
                      <a:cubicBezTo>
                        <a:pt x="18" y="33"/>
                        <a:pt x="24" y="27"/>
                        <a:pt x="33" y="27"/>
                      </a:cubicBezTo>
                      <a:cubicBezTo>
                        <a:pt x="37" y="23"/>
                        <a:pt x="42" y="19"/>
                        <a:pt x="48" y="18"/>
                      </a:cubicBezTo>
                      <a:cubicBezTo>
                        <a:pt x="54" y="17"/>
                        <a:pt x="57" y="22"/>
                        <a:pt x="61" y="27"/>
                      </a:cubicBezTo>
                      <a:cubicBezTo>
                        <a:pt x="64" y="29"/>
                        <a:pt x="68" y="27"/>
                        <a:pt x="70" y="24"/>
                      </a:cubicBezTo>
                      <a:cubicBezTo>
                        <a:pt x="73" y="17"/>
                        <a:pt x="70" y="10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59"/>
                <p:cNvSpPr>
                  <a:spLocks/>
                </p:cNvSpPr>
                <p:nvPr/>
              </p:nvSpPr>
              <p:spPr bwMode="auto">
                <a:xfrm>
                  <a:off x="2628901" y="2151063"/>
                  <a:ext cx="55563" cy="52388"/>
                </a:xfrm>
                <a:custGeom>
                  <a:avLst/>
                  <a:gdLst>
                    <a:gd name="T0" fmla="*/ 33 w 36"/>
                    <a:gd name="T1" fmla="*/ 11 h 34"/>
                    <a:gd name="T2" fmla="*/ 25 w 36"/>
                    <a:gd name="T3" fmla="*/ 3 h 34"/>
                    <a:gd name="T4" fmla="*/ 2 w 36"/>
                    <a:gd name="T5" fmla="*/ 12 h 34"/>
                    <a:gd name="T6" fmla="*/ 2 w 36"/>
                    <a:gd name="T7" fmla="*/ 25 h 34"/>
                    <a:gd name="T8" fmla="*/ 16 w 36"/>
                    <a:gd name="T9" fmla="*/ 34 h 34"/>
                    <a:gd name="T10" fmla="*/ 29 w 36"/>
                    <a:gd name="T11" fmla="*/ 28 h 34"/>
                    <a:gd name="T12" fmla="*/ 33 w 36"/>
                    <a:gd name="T13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4">
                      <a:moveTo>
                        <a:pt x="33" y="11"/>
                      </a:moveTo>
                      <a:cubicBezTo>
                        <a:pt x="31" y="7"/>
                        <a:pt x="28" y="4"/>
                        <a:pt x="25" y="3"/>
                      </a:cubicBezTo>
                      <a:cubicBezTo>
                        <a:pt x="16" y="0"/>
                        <a:pt x="7" y="5"/>
                        <a:pt x="2" y="12"/>
                      </a:cubicBezTo>
                      <a:cubicBezTo>
                        <a:pt x="0" y="16"/>
                        <a:pt x="0" y="21"/>
                        <a:pt x="2" y="25"/>
                      </a:cubicBezTo>
                      <a:cubicBezTo>
                        <a:pt x="3" y="32"/>
                        <a:pt x="11" y="32"/>
                        <a:pt x="16" y="34"/>
                      </a:cubicBezTo>
                      <a:cubicBezTo>
                        <a:pt x="21" y="34"/>
                        <a:pt x="27" y="34"/>
                        <a:pt x="29" y="28"/>
                      </a:cubicBezTo>
                      <a:cubicBezTo>
                        <a:pt x="36" y="24"/>
                        <a:pt x="34" y="17"/>
                        <a:pt x="3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60"/>
                <p:cNvSpPr>
                  <a:spLocks/>
                </p:cNvSpPr>
                <p:nvPr/>
              </p:nvSpPr>
              <p:spPr bwMode="auto">
                <a:xfrm>
                  <a:off x="2638426" y="2163763"/>
                  <a:ext cx="33338" cy="31750"/>
                </a:xfrm>
                <a:custGeom>
                  <a:avLst/>
                  <a:gdLst>
                    <a:gd name="T0" fmla="*/ 19 w 22"/>
                    <a:gd name="T1" fmla="*/ 2 h 21"/>
                    <a:gd name="T2" fmla="*/ 21 w 22"/>
                    <a:gd name="T3" fmla="*/ 14 h 21"/>
                    <a:gd name="T4" fmla="*/ 12 w 22"/>
                    <a:gd name="T5" fmla="*/ 21 h 21"/>
                    <a:gd name="T6" fmla="*/ 2 w 22"/>
                    <a:gd name="T7" fmla="*/ 15 h 21"/>
                    <a:gd name="T8" fmla="*/ 4 w 22"/>
                    <a:gd name="T9" fmla="*/ 4 h 21"/>
                    <a:gd name="T10" fmla="*/ 19 w 22"/>
                    <a:gd name="T11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21">
                      <a:moveTo>
                        <a:pt x="19" y="2"/>
                      </a:moveTo>
                      <a:cubicBezTo>
                        <a:pt x="22" y="5"/>
                        <a:pt x="22" y="10"/>
                        <a:pt x="21" y="14"/>
                      </a:cubicBezTo>
                      <a:cubicBezTo>
                        <a:pt x="19" y="17"/>
                        <a:pt x="15" y="20"/>
                        <a:pt x="12" y="21"/>
                      </a:cubicBezTo>
                      <a:cubicBezTo>
                        <a:pt x="8" y="21"/>
                        <a:pt x="4" y="19"/>
                        <a:pt x="2" y="15"/>
                      </a:cubicBezTo>
                      <a:cubicBezTo>
                        <a:pt x="0" y="12"/>
                        <a:pt x="2" y="7"/>
                        <a:pt x="4" y="4"/>
                      </a:cubicBezTo>
                      <a:cubicBezTo>
                        <a:pt x="7" y="0"/>
                        <a:pt x="14" y="0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61"/>
                <p:cNvSpPr>
                  <a:spLocks/>
                </p:cNvSpPr>
                <p:nvPr/>
              </p:nvSpPr>
              <p:spPr bwMode="auto">
                <a:xfrm>
                  <a:off x="3005138" y="2181225"/>
                  <a:ext cx="66675" cy="169863"/>
                </a:xfrm>
                <a:custGeom>
                  <a:avLst/>
                  <a:gdLst>
                    <a:gd name="T0" fmla="*/ 43 w 43"/>
                    <a:gd name="T1" fmla="*/ 11 h 110"/>
                    <a:gd name="T2" fmla="*/ 43 w 43"/>
                    <a:gd name="T3" fmla="*/ 12 h 110"/>
                    <a:gd name="T4" fmla="*/ 16 w 43"/>
                    <a:gd name="T5" fmla="*/ 24 h 110"/>
                    <a:gd name="T6" fmla="*/ 19 w 43"/>
                    <a:gd name="T7" fmla="*/ 51 h 110"/>
                    <a:gd name="T8" fmla="*/ 20 w 43"/>
                    <a:gd name="T9" fmla="*/ 103 h 110"/>
                    <a:gd name="T10" fmla="*/ 8 w 43"/>
                    <a:gd name="T11" fmla="*/ 110 h 110"/>
                    <a:gd name="T12" fmla="*/ 9 w 43"/>
                    <a:gd name="T13" fmla="*/ 58 h 110"/>
                    <a:gd name="T14" fmla="*/ 2 w 43"/>
                    <a:gd name="T15" fmla="*/ 27 h 110"/>
                    <a:gd name="T16" fmla="*/ 23 w 43"/>
                    <a:gd name="T17" fmla="*/ 1 h 110"/>
                    <a:gd name="T18" fmla="*/ 36 w 43"/>
                    <a:gd name="T19" fmla="*/ 3 h 110"/>
                    <a:gd name="T20" fmla="*/ 43 w 43"/>
                    <a:gd name="T21" fmla="*/ 1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110">
                      <a:moveTo>
                        <a:pt x="43" y="11"/>
                      </a:move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33" y="11"/>
                        <a:pt x="21" y="14"/>
                        <a:pt x="16" y="24"/>
                      </a:cubicBezTo>
                      <a:cubicBezTo>
                        <a:pt x="11" y="33"/>
                        <a:pt x="18" y="43"/>
                        <a:pt x="19" y="51"/>
                      </a:cubicBezTo>
                      <a:cubicBezTo>
                        <a:pt x="21" y="68"/>
                        <a:pt x="30" y="87"/>
                        <a:pt x="20" y="103"/>
                      </a:cubicBezTo>
                      <a:cubicBezTo>
                        <a:pt x="18" y="107"/>
                        <a:pt x="13" y="110"/>
                        <a:pt x="8" y="110"/>
                      </a:cubicBezTo>
                      <a:cubicBezTo>
                        <a:pt x="10" y="93"/>
                        <a:pt x="19" y="74"/>
                        <a:pt x="9" y="58"/>
                      </a:cubicBezTo>
                      <a:cubicBezTo>
                        <a:pt x="0" y="51"/>
                        <a:pt x="4" y="38"/>
                        <a:pt x="2" y="27"/>
                      </a:cubicBezTo>
                      <a:cubicBezTo>
                        <a:pt x="3" y="16"/>
                        <a:pt x="11" y="5"/>
                        <a:pt x="23" y="1"/>
                      </a:cubicBezTo>
                      <a:cubicBezTo>
                        <a:pt x="28" y="0"/>
                        <a:pt x="32" y="1"/>
                        <a:pt x="36" y="3"/>
                      </a:cubicBezTo>
                      <a:cubicBezTo>
                        <a:pt x="39" y="5"/>
                        <a:pt x="42" y="7"/>
                        <a:pt x="4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62"/>
                <p:cNvSpPr>
                  <a:spLocks/>
                </p:cNvSpPr>
                <p:nvPr/>
              </p:nvSpPr>
              <p:spPr bwMode="auto">
                <a:xfrm>
                  <a:off x="2222501" y="2190750"/>
                  <a:ext cx="68263" cy="166688"/>
                </a:xfrm>
                <a:custGeom>
                  <a:avLst/>
                  <a:gdLst>
                    <a:gd name="T0" fmla="*/ 39 w 44"/>
                    <a:gd name="T1" fmla="*/ 18 h 109"/>
                    <a:gd name="T2" fmla="*/ 35 w 44"/>
                    <a:gd name="T3" fmla="*/ 50 h 109"/>
                    <a:gd name="T4" fmla="*/ 40 w 44"/>
                    <a:gd name="T5" fmla="*/ 109 h 109"/>
                    <a:gd name="T6" fmla="*/ 29 w 44"/>
                    <a:gd name="T7" fmla="*/ 105 h 109"/>
                    <a:gd name="T8" fmla="*/ 22 w 44"/>
                    <a:gd name="T9" fmla="*/ 75 h 109"/>
                    <a:gd name="T10" fmla="*/ 22 w 44"/>
                    <a:gd name="T11" fmla="*/ 55 h 109"/>
                    <a:gd name="T12" fmla="*/ 24 w 44"/>
                    <a:gd name="T13" fmla="*/ 24 h 109"/>
                    <a:gd name="T14" fmla="*/ 7 w 44"/>
                    <a:gd name="T15" fmla="*/ 17 h 109"/>
                    <a:gd name="T16" fmla="*/ 2 w 44"/>
                    <a:gd name="T17" fmla="*/ 18 h 109"/>
                    <a:gd name="T18" fmla="*/ 7 w 44"/>
                    <a:gd name="T19" fmla="*/ 7 h 109"/>
                    <a:gd name="T20" fmla="*/ 29 w 44"/>
                    <a:gd name="T21" fmla="*/ 4 h 109"/>
                    <a:gd name="T22" fmla="*/ 39 w 44"/>
                    <a:gd name="T23" fmla="*/ 1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4" h="109">
                      <a:moveTo>
                        <a:pt x="39" y="18"/>
                      </a:moveTo>
                      <a:cubicBezTo>
                        <a:pt x="43" y="29"/>
                        <a:pt x="44" y="42"/>
                        <a:pt x="35" y="50"/>
                      </a:cubicBezTo>
                      <a:cubicBezTo>
                        <a:pt x="23" y="70"/>
                        <a:pt x="33" y="92"/>
                        <a:pt x="40" y="109"/>
                      </a:cubicBezTo>
                      <a:cubicBezTo>
                        <a:pt x="35" y="109"/>
                        <a:pt x="33" y="107"/>
                        <a:pt x="29" y="105"/>
                      </a:cubicBezTo>
                      <a:cubicBezTo>
                        <a:pt x="26" y="96"/>
                        <a:pt x="21" y="86"/>
                        <a:pt x="22" y="75"/>
                      </a:cubicBezTo>
                      <a:cubicBezTo>
                        <a:pt x="22" y="55"/>
                        <a:pt x="22" y="55"/>
                        <a:pt x="22" y="55"/>
                      </a:cubicBezTo>
                      <a:cubicBezTo>
                        <a:pt x="23" y="45"/>
                        <a:pt x="30" y="34"/>
                        <a:pt x="24" y="24"/>
                      </a:cubicBezTo>
                      <a:cubicBezTo>
                        <a:pt x="20" y="19"/>
                        <a:pt x="14" y="17"/>
                        <a:pt x="7" y="17"/>
                      </a:cubicBezTo>
                      <a:cubicBezTo>
                        <a:pt x="5" y="17"/>
                        <a:pt x="4" y="19"/>
                        <a:pt x="2" y="18"/>
                      </a:cubicBezTo>
                      <a:cubicBezTo>
                        <a:pt x="0" y="14"/>
                        <a:pt x="4" y="9"/>
                        <a:pt x="7" y="7"/>
                      </a:cubicBezTo>
                      <a:cubicBezTo>
                        <a:pt x="13" y="1"/>
                        <a:pt x="22" y="0"/>
                        <a:pt x="29" y="4"/>
                      </a:cubicBezTo>
                      <a:cubicBezTo>
                        <a:pt x="34" y="8"/>
                        <a:pt x="37" y="13"/>
                        <a:pt x="39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63"/>
                <p:cNvSpPr>
                  <a:spLocks/>
                </p:cNvSpPr>
                <p:nvPr/>
              </p:nvSpPr>
              <p:spPr bwMode="auto">
                <a:xfrm>
                  <a:off x="3033713" y="2208213"/>
                  <a:ext cx="31750" cy="138113"/>
                </a:xfrm>
                <a:custGeom>
                  <a:avLst/>
                  <a:gdLst>
                    <a:gd name="T0" fmla="*/ 19 w 20"/>
                    <a:gd name="T1" fmla="*/ 1 h 90"/>
                    <a:gd name="T2" fmla="*/ 8 w 20"/>
                    <a:gd name="T3" fmla="*/ 18 h 90"/>
                    <a:gd name="T4" fmla="*/ 13 w 20"/>
                    <a:gd name="T5" fmla="*/ 83 h 90"/>
                    <a:gd name="T6" fmla="*/ 8 w 20"/>
                    <a:gd name="T7" fmla="*/ 89 h 90"/>
                    <a:gd name="T8" fmla="*/ 6 w 20"/>
                    <a:gd name="T9" fmla="*/ 86 h 90"/>
                    <a:gd name="T10" fmla="*/ 5 w 20"/>
                    <a:gd name="T11" fmla="*/ 29 h 90"/>
                    <a:gd name="T12" fmla="*/ 7 w 20"/>
                    <a:gd name="T13" fmla="*/ 4 h 90"/>
                    <a:gd name="T14" fmla="*/ 19 w 20"/>
                    <a:gd name="T15" fmla="*/ 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90">
                      <a:moveTo>
                        <a:pt x="19" y="1"/>
                      </a:moveTo>
                      <a:cubicBezTo>
                        <a:pt x="14" y="4"/>
                        <a:pt x="7" y="10"/>
                        <a:pt x="8" y="18"/>
                      </a:cubicBezTo>
                      <a:cubicBezTo>
                        <a:pt x="13" y="39"/>
                        <a:pt x="20" y="61"/>
                        <a:pt x="13" y="83"/>
                      </a:cubicBezTo>
                      <a:cubicBezTo>
                        <a:pt x="11" y="85"/>
                        <a:pt x="12" y="90"/>
                        <a:pt x="8" y="89"/>
                      </a:cubicBezTo>
                      <a:cubicBezTo>
                        <a:pt x="6" y="89"/>
                        <a:pt x="6" y="87"/>
                        <a:pt x="6" y="86"/>
                      </a:cubicBezTo>
                      <a:cubicBezTo>
                        <a:pt x="16" y="68"/>
                        <a:pt x="9" y="48"/>
                        <a:pt x="5" y="29"/>
                      </a:cubicBezTo>
                      <a:cubicBezTo>
                        <a:pt x="2" y="21"/>
                        <a:pt x="0" y="11"/>
                        <a:pt x="7" y="4"/>
                      </a:cubicBezTo>
                      <a:cubicBezTo>
                        <a:pt x="10" y="2"/>
                        <a:pt x="15" y="0"/>
                        <a:pt x="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64"/>
                <p:cNvSpPr>
                  <a:spLocks/>
                </p:cNvSpPr>
                <p:nvPr/>
              </p:nvSpPr>
              <p:spPr bwMode="auto">
                <a:xfrm>
                  <a:off x="2233613" y="2220913"/>
                  <a:ext cx="26988" cy="130175"/>
                </a:xfrm>
                <a:custGeom>
                  <a:avLst/>
                  <a:gdLst>
                    <a:gd name="T0" fmla="*/ 13 w 17"/>
                    <a:gd name="T1" fmla="*/ 10 h 85"/>
                    <a:gd name="T2" fmla="*/ 10 w 17"/>
                    <a:gd name="T3" fmla="*/ 39 h 85"/>
                    <a:gd name="T4" fmla="*/ 15 w 17"/>
                    <a:gd name="T5" fmla="*/ 82 h 85"/>
                    <a:gd name="T6" fmla="*/ 15 w 17"/>
                    <a:gd name="T7" fmla="*/ 85 h 85"/>
                    <a:gd name="T8" fmla="*/ 10 w 17"/>
                    <a:gd name="T9" fmla="*/ 85 h 85"/>
                    <a:gd name="T10" fmla="*/ 4 w 17"/>
                    <a:gd name="T11" fmla="*/ 39 h 85"/>
                    <a:gd name="T12" fmla="*/ 0 w 17"/>
                    <a:gd name="T13" fmla="*/ 5 h 85"/>
                    <a:gd name="T14" fmla="*/ 13 w 17"/>
                    <a:gd name="T15" fmla="*/ 1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85">
                      <a:moveTo>
                        <a:pt x="13" y="10"/>
                      </a:moveTo>
                      <a:cubicBezTo>
                        <a:pt x="17" y="20"/>
                        <a:pt x="10" y="29"/>
                        <a:pt x="10" y="39"/>
                      </a:cubicBezTo>
                      <a:cubicBezTo>
                        <a:pt x="9" y="55"/>
                        <a:pt x="9" y="69"/>
                        <a:pt x="15" y="82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1" y="71"/>
                        <a:pt x="3" y="54"/>
                        <a:pt x="4" y="39"/>
                      </a:cubicBezTo>
                      <a:cubicBezTo>
                        <a:pt x="6" y="28"/>
                        <a:pt x="10" y="14"/>
                        <a:pt x="0" y="5"/>
                      </a:cubicBezTo>
                      <a:cubicBezTo>
                        <a:pt x="4" y="0"/>
                        <a:pt x="11" y="6"/>
                        <a:pt x="1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65"/>
                <p:cNvSpPr>
                  <a:spLocks/>
                </p:cNvSpPr>
                <p:nvPr/>
              </p:nvSpPr>
              <p:spPr bwMode="auto">
                <a:xfrm>
                  <a:off x="2951163" y="2252663"/>
                  <a:ext cx="71438" cy="112713"/>
                </a:xfrm>
                <a:custGeom>
                  <a:avLst/>
                  <a:gdLst>
                    <a:gd name="T0" fmla="*/ 40 w 46"/>
                    <a:gd name="T1" fmla="*/ 18 h 74"/>
                    <a:gd name="T2" fmla="*/ 36 w 46"/>
                    <a:gd name="T3" fmla="*/ 64 h 74"/>
                    <a:gd name="T4" fmla="*/ 25 w 46"/>
                    <a:gd name="T5" fmla="*/ 74 h 74"/>
                    <a:gd name="T6" fmla="*/ 23 w 46"/>
                    <a:gd name="T7" fmla="*/ 70 h 74"/>
                    <a:gd name="T8" fmla="*/ 26 w 46"/>
                    <a:gd name="T9" fmla="*/ 27 h 74"/>
                    <a:gd name="T10" fmla="*/ 16 w 46"/>
                    <a:gd name="T11" fmla="*/ 23 h 74"/>
                    <a:gd name="T12" fmla="*/ 3 w 46"/>
                    <a:gd name="T13" fmla="*/ 28 h 74"/>
                    <a:gd name="T14" fmla="*/ 6 w 46"/>
                    <a:gd name="T15" fmla="*/ 8 h 74"/>
                    <a:gd name="T16" fmla="*/ 27 w 46"/>
                    <a:gd name="T17" fmla="*/ 2 h 74"/>
                    <a:gd name="T18" fmla="*/ 40 w 46"/>
                    <a:gd name="T19" fmla="*/ 18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74">
                      <a:moveTo>
                        <a:pt x="40" y="18"/>
                      </a:moveTo>
                      <a:cubicBezTo>
                        <a:pt x="46" y="34"/>
                        <a:pt x="39" y="49"/>
                        <a:pt x="36" y="64"/>
                      </a:cubicBezTo>
                      <a:cubicBezTo>
                        <a:pt x="33" y="68"/>
                        <a:pt x="29" y="73"/>
                        <a:pt x="25" y="74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6" y="56"/>
                        <a:pt x="29" y="41"/>
                        <a:pt x="26" y="27"/>
                      </a:cubicBezTo>
                      <a:cubicBezTo>
                        <a:pt x="23" y="24"/>
                        <a:pt x="19" y="22"/>
                        <a:pt x="16" y="23"/>
                      </a:cubicBezTo>
                      <a:cubicBezTo>
                        <a:pt x="10" y="22"/>
                        <a:pt x="8" y="28"/>
                        <a:pt x="3" y="28"/>
                      </a:cubicBezTo>
                      <a:cubicBezTo>
                        <a:pt x="0" y="22"/>
                        <a:pt x="2" y="13"/>
                        <a:pt x="6" y="8"/>
                      </a:cubicBezTo>
                      <a:cubicBezTo>
                        <a:pt x="11" y="3"/>
                        <a:pt x="20" y="0"/>
                        <a:pt x="27" y="2"/>
                      </a:cubicBezTo>
                      <a:cubicBezTo>
                        <a:pt x="33" y="6"/>
                        <a:pt x="37" y="12"/>
                        <a:pt x="40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66"/>
                <p:cNvSpPr>
                  <a:spLocks/>
                </p:cNvSpPr>
                <p:nvPr/>
              </p:nvSpPr>
              <p:spPr bwMode="auto">
                <a:xfrm>
                  <a:off x="2274888" y="2251075"/>
                  <a:ext cx="63500" cy="130175"/>
                </a:xfrm>
                <a:custGeom>
                  <a:avLst/>
                  <a:gdLst>
                    <a:gd name="T0" fmla="*/ 38 w 41"/>
                    <a:gd name="T1" fmla="*/ 8 h 85"/>
                    <a:gd name="T2" fmla="*/ 39 w 41"/>
                    <a:gd name="T3" fmla="*/ 20 h 85"/>
                    <a:gd name="T4" fmla="*/ 23 w 41"/>
                    <a:gd name="T5" fmla="*/ 23 h 85"/>
                    <a:gd name="T6" fmla="*/ 12 w 41"/>
                    <a:gd name="T7" fmla="*/ 41 h 85"/>
                    <a:gd name="T8" fmla="*/ 31 w 41"/>
                    <a:gd name="T9" fmla="*/ 78 h 85"/>
                    <a:gd name="T10" fmla="*/ 28 w 41"/>
                    <a:gd name="T11" fmla="*/ 85 h 85"/>
                    <a:gd name="T12" fmla="*/ 17 w 41"/>
                    <a:gd name="T13" fmla="*/ 77 h 85"/>
                    <a:gd name="T14" fmla="*/ 5 w 41"/>
                    <a:gd name="T15" fmla="*/ 50 h 85"/>
                    <a:gd name="T16" fmla="*/ 5 w 41"/>
                    <a:gd name="T17" fmla="*/ 14 h 85"/>
                    <a:gd name="T18" fmla="*/ 26 w 41"/>
                    <a:gd name="T19" fmla="*/ 0 h 85"/>
                    <a:gd name="T20" fmla="*/ 38 w 41"/>
                    <a:gd name="T21" fmla="*/ 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85">
                      <a:moveTo>
                        <a:pt x="38" y="8"/>
                      </a:moveTo>
                      <a:cubicBezTo>
                        <a:pt x="40" y="11"/>
                        <a:pt x="41" y="17"/>
                        <a:pt x="39" y="20"/>
                      </a:cubicBezTo>
                      <a:cubicBezTo>
                        <a:pt x="34" y="19"/>
                        <a:pt x="27" y="18"/>
                        <a:pt x="23" y="23"/>
                      </a:cubicBezTo>
                      <a:cubicBezTo>
                        <a:pt x="18" y="28"/>
                        <a:pt x="15" y="35"/>
                        <a:pt x="12" y="41"/>
                      </a:cubicBezTo>
                      <a:cubicBezTo>
                        <a:pt x="13" y="56"/>
                        <a:pt x="21" y="69"/>
                        <a:pt x="31" y="78"/>
                      </a:cubicBezTo>
                      <a:cubicBezTo>
                        <a:pt x="31" y="81"/>
                        <a:pt x="30" y="83"/>
                        <a:pt x="28" y="85"/>
                      </a:cubicBezTo>
                      <a:cubicBezTo>
                        <a:pt x="25" y="83"/>
                        <a:pt x="21" y="80"/>
                        <a:pt x="17" y="77"/>
                      </a:cubicBezTo>
                      <a:cubicBezTo>
                        <a:pt x="14" y="67"/>
                        <a:pt x="7" y="59"/>
                        <a:pt x="5" y="50"/>
                      </a:cubicBezTo>
                      <a:cubicBezTo>
                        <a:pt x="0" y="39"/>
                        <a:pt x="1" y="25"/>
                        <a:pt x="5" y="14"/>
                      </a:cubicBezTo>
                      <a:cubicBezTo>
                        <a:pt x="9" y="6"/>
                        <a:pt x="17" y="2"/>
                        <a:pt x="26" y="0"/>
                      </a:cubicBezTo>
                      <a:cubicBezTo>
                        <a:pt x="31" y="1"/>
                        <a:pt x="36" y="3"/>
                        <a:pt x="3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67"/>
                <p:cNvSpPr>
                  <a:spLocks/>
                </p:cNvSpPr>
                <p:nvPr/>
              </p:nvSpPr>
              <p:spPr bwMode="auto">
                <a:xfrm>
                  <a:off x="2965451" y="2292350"/>
                  <a:ext cx="20638" cy="66675"/>
                </a:xfrm>
                <a:custGeom>
                  <a:avLst/>
                  <a:gdLst>
                    <a:gd name="T0" fmla="*/ 13 w 13"/>
                    <a:gd name="T1" fmla="*/ 13 h 44"/>
                    <a:gd name="T2" fmla="*/ 8 w 13"/>
                    <a:gd name="T3" fmla="*/ 44 h 44"/>
                    <a:gd name="T4" fmla="*/ 8 w 13"/>
                    <a:gd name="T5" fmla="*/ 27 h 44"/>
                    <a:gd name="T6" fmla="*/ 9 w 13"/>
                    <a:gd name="T7" fmla="*/ 10 h 44"/>
                    <a:gd name="T8" fmla="*/ 5 w 13"/>
                    <a:gd name="T9" fmla="*/ 3 h 44"/>
                    <a:gd name="T10" fmla="*/ 13 w 13"/>
                    <a:gd name="T11" fmla="*/ 1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4">
                      <a:moveTo>
                        <a:pt x="13" y="13"/>
                      </a:moveTo>
                      <a:cubicBezTo>
                        <a:pt x="13" y="24"/>
                        <a:pt x="10" y="34"/>
                        <a:pt x="8" y="44"/>
                      </a:cubicBezTo>
                      <a:cubicBezTo>
                        <a:pt x="0" y="41"/>
                        <a:pt x="8" y="33"/>
                        <a:pt x="8" y="27"/>
                      </a:cubicBezTo>
                      <a:cubicBezTo>
                        <a:pt x="8" y="21"/>
                        <a:pt x="11" y="16"/>
                        <a:pt x="9" y="10"/>
                      </a:cubicBezTo>
                      <a:cubicBezTo>
                        <a:pt x="8" y="6"/>
                        <a:pt x="0" y="8"/>
                        <a:pt x="5" y="3"/>
                      </a:cubicBezTo>
                      <a:cubicBezTo>
                        <a:pt x="11" y="0"/>
                        <a:pt x="13" y="8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68"/>
                <p:cNvSpPr>
                  <a:spLocks/>
                </p:cNvSpPr>
                <p:nvPr/>
              </p:nvSpPr>
              <p:spPr bwMode="auto">
                <a:xfrm>
                  <a:off x="2298701" y="2287588"/>
                  <a:ext cx="30163" cy="71438"/>
                </a:xfrm>
                <a:custGeom>
                  <a:avLst/>
                  <a:gdLst>
                    <a:gd name="T0" fmla="*/ 18 w 20"/>
                    <a:gd name="T1" fmla="*/ 2 h 47"/>
                    <a:gd name="T2" fmla="*/ 10 w 20"/>
                    <a:gd name="T3" fmla="*/ 24 h 47"/>
                    <a:gd name="T4" fmla="*/ 20 w 20"/>
                    <a:gd name="T5" fmla="*/ 47 h 47"/>
                    <a:gd name="T6" fmla="*/ 9 w 20"/>
                    <a:gd name="T7" fmla="*/ 36 h 47"/>
                    <a:gd name="T8" fmla="*/ 8 w 20"/>
                    <a:gd name="T9" fmla="*/ 5 h 47"/>
                    <a:gd name="T10" fmla="*/ 18 w 20"/>
                    <a:gd name="T11" fmla="*/ 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7">
                      <a:moveTo>
                        <a:pt x="18" y="2"/>
                      </a:moveTo>
                      <a:cubicBezTo>
                        <a:pt x="12" y="9"/>
                        <a:pt x="11" y="16"/>
                        <a:pt x="10" y="24"/>
                      </a:cubicBezTo>
                      <a:cubicBezTo>
                        <a:pt x="10" y="33"/>
                        <a:pt x="17" y="40"/>
                        <a:pt x="20" y="47"/>
                      </a:cubicBezTo>
                      <a:cubicBezTo>
                        <a:pt x="15" y="46"/>
                        <a:pt x="12" y="40"/>
                        <a:pt x="9" y="36"/>
                      </a:cubicBezTo>
                      <a:cubicBezTo>
                        <a:pt x="4" y="27"/>
                        <a:pt x="0" y="14"/>
                        <a:pt x="8" y="5"/>
                      </a:cubicBezTo>
                      <a:cubicBezTo>
                        <a:pt x="11" y="2"/>
                        <a:pt x="15" y="0"/>
                        <a:pt x="1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9"/>
                <p:cNvSpPr>
                  <a:spLocks/>
                </p:cNvSpPr>
                <p:nvPr/>
              </p:nvSpPr>
              <p:spPr bwMode="auto">
                <a:xfrm>
                  <a:off x="2487613" y="2298700"/>
                  <a:ext cx="46038" cy="49213"/>
                </a:xfrm>
                <a:custGeom>
                  <a:avLst/>
                  <a:gdLst>
                    <a:gd name="T0" fmla="*/ 27 w 30"/>
                    <a:gd name="T1" fmla="*/ 6 h 32"/>
                    <a:gd name="T2" fmla="*/ 21 w 30"/>
                    <a:gd name="T3" fmla="*/ 28 h 32"/>
                    <a:gd name="T4" fmla="*/ 5 w 30"/>
                    <a:gd name="T5" fmla="*/ 31 h 32"/>
                    <a:gd name="T6" fmla="*/ 4 w 30"/>
                    <a:gd name="T7" fmla="*/ 10 h 32"/>
                    <a:gd name="T8" fmla="*/ 15 w 30"/>
                    <a:gd name="T9" fmla="*/ 0 h 32"/>
                    <a:gd name="T10" fmla="*/ 27 w 30"/>
                    <a:gd name="T11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32">
                      <a:moveTo>
                        <a:pt x="27" y="6"/>
                      </a:moveTo>
                      <a:cubicBezTo>
                        <a:pt x="30" y="14"/>
                        <a:pt x="26" y="23"/>
                        <a:pt x="21" y="28"/>
                      </a:cubicBezTo>
                      <a:cubicBezTo>
                        <a:pt x="17" y="32"/>
                        <a:pt x="11" y="31"/>
                        <a:pt x="5" y="31"/>
                      </a:cubicBezTo>
                      <a:cubicBezTo>
                        <a:pt x="0" y="25"/>
                        <a:pt x="0" y="17"/>
                        <a:pt x="4" y="10"/>
                      </a:cubicBezTo>
                      <a:cubicBezTo>
                        <a:pt x="6" y="5"/>
                        <a:pt x="10" y="1"/>
                        <a:pt x="15" y="0"/>
                      </a:cubicBezTo>
                      <a:cubicBezTo>
                        <a:pt x="20" y="0"/>
                        <a:pt x="24" y="2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70"/>
                <p:cNvSpPr>
                  <a:spLocks/>
                </p:cNvSpPr>
                <p:nvPr/>
              </p:nvSpPr>
              <p:spPr bwMode="auto">
                <a:xfrm>
                  <a:off x="2493963" y="2305050"/>
                  <a:ext cx="31750" cy="36513"/>
                </a:xfrm>
                <a:custGeom>
                  <a:avLst/>
                  <a:gdLst>
                    <a:gd name="T0" fmla="*/ 20 w 21"/>
                    <a:gd name="T1" fmla="*/ 6 h 24"/>
                    <a:gd name="T2" fmla="*/ 14 w 21"/>
                    <a:gd name="T3" fmla="*/ 21 h 24"/>
                    <a:gd name="T4" fmla="*/ 5 w 21"/>
                    <a:gd name="T5" fmla="*/ 22 h 24"/>
                    <a:gd name="T6" fmla="*/ 3 w 21"/>
                    <a:gd name="T7" fmla="*/ 9 h 24"/>
                    <a:gd name="T8" fmla="*/ 13 w 21"/>
                    <a:gd name="T9" fmla="*/ 0 h 24"/>
                    <a:gd name="T10" fmla="*/ 20 w 21"/>
                    <a:gd name="T11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4">
                      <a:moveTo>
                        <a:pt x="20" y="6"/>
                      </a:moveTo>
                      <a:cubicBezTo>
                        <a:pt x="20" y="11"/>
                        <a:pt x="21" y="18"/>
                        <a:pt x="14" y="21"/>
                      </a:cubicBezTo>
                      <a:cubicBezTo>
                        <a:pt x="12" y="23"/>
                        <a:pt x="8" y="24"/>
                        <a:pt x="5" y="22"/>
                      </a:cubicBezTo>
                      <a:cubicBezTo>
                        <a:pt x="2" y="19"/>
                        <a:pt x="0" y="13"/>
                        <a:pt x="3" y="9"/>
                      </a:cubicBezTo>
                      <a:cubicBezTo>
                        <a:pt x="4" y="4"/>
                        <a:pt x="9" y="2"/>
                        <a:pt x="13" y="0"/>
                      </a:cubicBezTo>
                      <a:cubicBezTo>
                        <a:pt x="18" y="0"/>
                        <a:pt x="19" y="3"/>
                        <a:pt x="2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71"/>
                <p:cNvSpPr>
                  <a:spLocks/>
                </p:cNvSpPr>
                <p:nvPr/>
              </p:nvSpPr>
              <p:spPr bwMode="auto">
                <a:xfrm>
                  <a:off x="2784476" y="2309813"/>
                  <a:ext cx="34925" cy="36513"/>
                </a:xfrm>
                <a:custGeom>
                  <a:avLst/>
                  <a:gdLst>
                    <a:gd name="T0" fmla="*/ 22 w 23"/>
                    <a:gd name="T1" fmla="*/ 8 h 24"/>
                    <a:gd name="T2" fmla="*/ 21 w 23"/>
                    <a:gd name="T3" fmla="*/ 20 h 24"/>
                    <a:gd name="T4" fmla="*/ 8 w 23"/>
                    <a:gd name="T5" fmla="*/ 21 h 24"/>
                    <a:gd name="T6" fmla="*/ 1 w 23"/>
                    <a:gd name="T7" fmla="*/ 13 h 24"/>
                    <a:gd name="T8" fmla="*/ 3 w 23"/>
                    <a:gd name="T9" fmla="*/ 3 h 24"/>
                    <a:gd name="T10" fmla="*/ 22 w 23"/>
                    <a:gd name="T1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4">
                      <a:moveTo>
                        <a:pt x="22" y="8"/>
                      </a:moveTo>
                      <a:cubicBezTo>
                        <a:pt x="23" y="13"/>
                        <a:pt x="23" y="16"/>
                        <a:pt x="21" y="20"/>
                      </a:cubicBezTo>
                      <a:cubicBezTo>
                        <a:pt x="18" y="24"/>
                        <a:pt x="12" y="23"/>
                        <a:pt x="8" y="21"/>
                      </a:cubicBezTo>
                      <a:cubicBezTo>
                        <a:pt x="4" y="20"/>
                        <a:pt x="2" y="16"/>
                        <a:pt x="1" y="13"/>
                      </a:cubicBezTo>
                      <a:cubicBezTo>
                        <a:pt x="0" y="10"/>
                        <a:pt x="1" y="6"/>
                        <a:pt x="3" y="3"/>
                      </a:cubicBezTo>
                      <a:cubicBezTo>
                        <a:pt x="10" y="0"/>
                        <a:pt x="19" y="2"/>
                        <a:pt x="2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72"/>
                <p:cNvSpPr>
                  <a:spLocks/>
                </p:cNvSpPr>
                <p:nvPr/>
              </p:nvSpPr>
              <p:spPr bwMode="auto">
                <a:xfrm>
                  <a:off x="2589213" y="2311400"/>
                  <a:ext cx="134938" cy="112713"/>
                </a:xfrm>
                <a:custGeom>
                  <a:avLst/>
                  <a:gdLst>
                    <a:gd name="T0" fmla="*/ 81 w 88"/>
                    <a:gd name="T1" fmla="*/ 4 h 73"/>
                    <a:gd name="T2" fmla="*/ 86 w 88"/>
                    <a:gd name="T3" fmla="*/ 22 h 73"/>
                    <a:gd name="T4" fmla="*/ 68 w 88"/>
                    <a:gd name="T5" fmla="*/ 40 h 73"/>
                    <a:gd name="T6" fmla="*/ 52 w 88"/>
                    <a:gd name="T7" fmla="*/ 67 h 73"/>
                    <a:gd name="T8" fmla="*/ 29 w 88"/>
                    <a:gd name="T9" fmla="*/ 68 h 73"/>
                    <a:gd name="T10" fmla="*/ 16 w 88"/>
                    <a:gd name="T11" fmla="*/ 56 h 73"/>
                    <a:gd name="T12" fmla="*/ 16 w 88"/>
                    <a:gd name="T13" fmla="*/ 40 h 73"/>
                    <a:gd name="T14" fmla="*/ 3 w 88"/>
                    <a:gd name="T15" fmla="*/ 30 h 73"/>
                    <a:gd name="T16" fmla="*/ 2 w 88"/>
                    <a:gd name="T17" fmla="*/ 12 h 73"/>
                    <a:gd name="T18" fmla="*/ 19 w 88"/>
                    <a:gd name="T19" fmla="*/ 1 h 73"/>
                    <a:gd name="T20" fmla="*/ 29 w 88"/>
                    <a:gd name="T21" fmla="*/ 5 h 73"/>
                    <a:gd name="T22" fmla="*/ 32 w 88"/>
                    <a:gd name="T23" fmla="*/ 13 h 73"/>
                    <a:gd name="T24" fmla="*/ 21 w 88"/>
                    <a:gd name="T25" fmla="*/ 14 h 73"/>
                    <a:gd name="T26" fmla="*/ 18 w 88"/>
                    <a:gd name="T27" fmla="*/ 27 h 73"/>
                    <a:gd name="T28" fmla="*/ 27 w 88"/>
                    <a:gd name="T29" fmla="*/ 37 h 73"/>
                    <a:gd name="T30" fmla="*/ 30 w 88"/>
                    <a:gd name="T31" fmla="*/ 54 h 73"/>
                    <a:gd name="T32" fmla="*/ 43 w 88"/>
                    <a:gd name="T33" fmla="*/ 61 h 73"/>
                    <a:gd name="T34" fmla="*/ 60 w 88"/>
                    <a:gd name="T35" fmla="*/ 42 h 73"/>
                    <a:gd name="T36" fmla="*/ 76 w 88"/>
                    <a:gd name="T37" fmla="*/ 16 h 73"/>
                    <a:gd name="T38" fmla="*/ 61 w 88"/>
                    <a:gd name="T39" fmla="*/ 6 h 73"/>
                    <a:gd name="T40" fmla="*/ 68 w 88"/>
                    <a:gd name="T41" fmla="*/ 1 h 73"/>
                    <a:gd name="T42" fmla="*/ 81 w 88"/>
                    <a:gd name="T4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" h="73">
                      <a:moveTo>
                        <a:pt x="81" y="4"/>
                      </a:moveTo>
                      <a:cubicBezTo>
                        <a:pt x="86" y="9"/>
                        <a:pt x="88" y="16"/>
                        <a:pt x="86" y="22"/>
                      </a:cubicBezTo>
                      <a:cubicBezTo>
                        <a:pt x="86" y="32"/>
                        <a:pt x="76" y="38"/>
                        <a:pt x="68" y="40"/>
                      </a:cubicBezTo>
                      <a:cubicBezTo>
                        <a:pt x="65" y="50"/>
                        <a:pt x="63" y="62"/>
                        <a:pt x="52" y="67"/>
                      </a:cubicBezTo>
                      <a:cubicBezTo>
                        <a:pt x="45" y="70"/>
                        <a:pt x="37" y="73"/>
                        <a:pt x="29" y="68"/>
                      </a:cubicBezTo>
                      <a:cubicBezTo>
                        <a:pt x="23" y="66"/>
                        <a:pt x="19" y="61"/>
                        <a:pt x="16" y="56"/>
                      </a:cubicBezTo>
                      <a:cubicBezTo>
                        <a:pt x="15" y="51"/>
                        <a:pt x="13" y="46"/>
                        <a:pt x="16" y="40"/>
                      </a:cubicBezTo>
                      <a:cubicBezTo>
                        <a:pt x="14" y="33"/>
                        <a:pt x="3" y="38"/>
                        <a:pt x="3" y="30"/>
                      </a:cubicBezTo>
                      <a:cubicBezTo>
                        <a:pt x="0" y="25"/>
                        <a:pt x="1" y="18"/>
                        <a:pt x="2" y="12"/>
                      </a:cubicBezTo>
                      <a:cubicBezTo>
                        <a:pt x="5" y="6"/>
                        <a:pt x="12" y="2"/>
                        <a:pt x="19" y="1"/>
                      </a:cubicBezTo>
                      <a:cubicBezTo>
                        <a:pt x="23" y="1"/>
                        <a:pt x="28" y="1"/>
                        <a:pt x="29" y="5"/>
                      </a:cubicBezTo>
                      <a:cubicBezTo>
                        <a:pt x="29" y="9"/>
                        <a:pt x="33" y="9"/>
                        <a:pt x="32" y="13"/>
                      </a:cubicBezTo>
                      <a:cubicBezTo>
                        <a:pt x="29" y="15"/>
                        <a:pt x="25" y="11"/>
                        <a:pt x="21" y="14"/>
                      </a:cubicBezTo>
                      <a:cubicBezTo>
                        <a:pt x="18" y="18"/>
                        <a:pt x="16" y="23"/>
                        <a:pt x="18" y="27"/>
                      </a:cubicBezTo>
                      <a:cubicBezTo>
                        <a:pt x="18" y="32"/>
                        <a:pt x="24" y="33"/>
                        <a:pt x="27" y="37"/>
                      </a:cubicBezTo>
                      <a:cubicBezTo>
                        <a:pt x="25" y="43"/>
                        <a:pt x="27" y="49"/>
                        <a:pt x="30" y="54"/>
                      </a:cubicBezTo>
                      <a:cubicBezTo>
                        <a:pt x="33" y="58"/>
                        <a:pt x="37" y="61"/>
                        <a:pt x="43" y="61"/>
                      </a:cubicBezTo>
                      <a:cubicBezTo>
                        <a:pt x="53" y="61"/>
                        <a:pt x="57" y="49"/>
                        <a:pt x="60" y="42"/>
                      </a:cubicBezTo>
                      <a:cubicBezTo>
                        <a:pt x="68" y="35"/>
                        <a:pt x="79" y="27"/>
                        <a:pt x="76" y="16"/>
                      </a:cubicBezTo>
                      <a:cubicBezTo>
                        <a:pt x="72" y="9"/>
                        <a:pt x="57" y="19"/>
                        <a:pt x="61" y="6"/>
                      </a:cubicBezTo>
                      <a:cubicBezTo>
                        <a:pt x="62" y="3"/>
                        <a:pt x="65" y="1"/>
                        <a:pt x="68" y="1"/>
                      </a:cubicBezTo>
                      <a:cubicBezTo>
                        <a:pt x="73" y="0"/>
                        <a:pt x="78" y="1"/>
                        <a:pt x="8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73"/>
                <p:cNvSpPr>
                  <a:spLocks/>
                </p:cNvSpPr>
                <p:nvPr/>
              </p:nvSpPr>
              <p:spPr bwMode="auto">
                <a:xfrm>
                  <a:off x="2792413" y="2316163"/>
                  <a:ext cx="23813" cy="22225"/>
                </a:xfrm>
                <a:custGeom>
                  <a:avLst/>
                  <a:gdLst>
                    <a:gd name="T0" fmla="*/ 14 w 15"/>
                    <a:gd name="T1" fmla="*/ 6 h 14"/>
                    <a:gd name="T2" fmla="*/ 9 w 15"/>
                    <a:gd name="T3" fmla="*/ 14 h 14"/>
                    <a:gd name="T4" fmla="*/ 0 w 15"/>
                    <a:gd name="T5" fmla="*/ 6 h 14"/>
                    <a:gd name="T6" fmla="*/ 6 w 15"/>
                    <a:gd name="T7" fmla="*/ 0 h 14"/>
                    <a:gd name="T8" fmla="*/ 14 w 15"/>
                    <a:gd name="T9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4" y="6"/>
                      </a:moveTo>
                      <a:cubicBezTo>
                        <a:pt x="15" y="10"/>
                        <a:pt x="13" y="13"/>
                        <a:pt x="9" y="14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10" y="0"/>
                        <a:pt x="14" y="2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74"/>
                <p:cNvSpPr>
                  <a:spLocks/>
                </p:cNvSpPr>
                <p:nvPr/>
              </p:nvSpPr>
              <p:spPr bwMode="auto">
                <a:xfrm>
                  <a:off x="2925763" y="2336800"/>
                  <a:ext cx="47625" cy="63500"/>
                </a:xfrm>
                <a:custGeom>
                  <a:avLst/>
                  <a:gdLst>
                    <a:gd name="T0" fmla="*/ 12 w 31"/>
                    <a:gd name="T1" fmla="*/ 1 h 41"/>
                    <a:gd name="T2" fmla="*/ 31 w 31"/>
                    <a:gd name="T3" fmla="*/ 29 h 41"/>
                    <a:gd name="T4" fmla="*/ 31 w 31"/>
                    <a:gd name="T5" fmla="*/ 29 h 41"/>
                    <a:gd name="T6" fmla="*/ 10 w 31"/>
                    <a:gd name="T7" fmla="*/ 12 h 41"/>
                    <a:gd name="T8" fmla="*/ 6 w 31"/>
                    <a:gd name="T9" fmla="*/ 40 h 41"/>
                    <a:gd name="T10" fmla="*/ 2 w 31"/>
                    <a:gd name="T11" fmla="*/ 37 h 41"/>
                    <a:gd name="T12" fmla="*/ 7 w 31"/>
                    <a:gd name="T13" fmla="*/ 1 h 41"/>
                    <a:gd name="T14" fmla="*/ 12 w 31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41">
                      <a:moveTo>
                        <a:pt x="12" y="1"/>
                      </a:moveTo>
                      <a:cubicBezTo>
                        <a:pt x="20" y="9"/>
                        <a:pt x="31" y="17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24" y="23"/>
                        <a:pt x="19" y="14"/>
                        <a:pt x="10" y="12"/>
                      </a:cubicBezTo>
                      <a:cubicBezTo>
                        <a:pt x="3" y="19"/>
                        <a:pt x="5" y="31"/>
                        <a:pt x="6" y="40"/>
                      </a:cubicBezTo>
                      <a:cubicBezTo>
                        <a:pt x="4" y="41"/>
                        <a:pt x="2" y="39"/>
                        <a:pt x="2" y="37"/>
                      </a:cubicBezTo>
                      <a:cubicBezTo>
                        <a:pt x="0" y="25"/>
                        <a:pt x="2" y="12"/>
                        <a:pt x="7" y="1"/>
                      </a:cubicBezTo>
                      <a:cubicBezTo>
                        <a:pt x="8" y="0"/>
                        <a:pt x="10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75"/>
                <p:cNvSpPr>
                  <a:spLocks/>
                </p:cNvSpPr>
                <p:nvPr/>
              </p:nvSpPr>
              <p:spPr bwMode="auto">
                <a:xfrm>
                  <a:off x="2520951" y="2343150"/>
                  <a:ext cx="265113" cy="149225"/>
                </a:xfrm>
                <a:custGeom>
                  <a:avLst/>
                  <a:gdLst>
                    <a:gd name="T0" fmla="*/ 52 w 173"/>
                    <a:gd name="T1" fmla="*/ 21 h 98"/>
                    <a:gd name="T2" fmla="*/ 52 w 173"/>
                    <a:gd name="T3" fmla="*/ 33 h 98"/>
                    <a:gd name="T4" fmla="*/ 76 w 173"/>
                    <a:gd name="T5" fmla="*/ 57 h 98"/>
                    <a:gd name="T6" fmla="*/ 68 w 173"/>
                    <a:gd name="T7" fmla="*/ 55 h 98"/>
                    <a:gd name="T8" fmla="*/ 48 w 173"/>
                    <a:gd name="T9" fmla="*/ 33 h 98"/>
                    <a:gd name="T10" fmla="*/ 37 w 173"/>
                    <a:gd name="T11" fmla="*/ 15 h 98"/>
                    <a:gd name="T12" fmla="*/ 28 w 173"/>
                    <a:gd name="T13" fmla="*/ 23 h 98"/>
                    <a:gd name="T14" fmla="*/ 7 w 173"/>
                    <a:gd name="T15" fmla="*/ 33 h 98"/>
                    <a:gd name="T16" fmla="*/ 11 w 173"/>
                    <a:gd name="T17" fmla="*/ 37 h 98"/>
                    <a:gd name="T18" fmla="*/ 29 w 173"/>
                    <a:gd name="T19" fmla="*/ 39 h 98"/>
                    <a:gd name="T20" fmla="*/ 76 w 173"/>
                    <a:gd name="T21" fmla="*/ 85 h 98"/>
                    <a:gd name="T22" fmla="*/ 95 w 173"/>
                    <a:gd name="T23" fmla="*/ 80 h 98"/>
                    <a:gd name="T24" fmla="*/ 121 w 173"/>
                    <a:gd name="T25" fmla="*/ 63 h 98"/>
                    <a:gd name="T26" fmla="*/ 131 w 173"/>
                    <a:gd name="T27" fmla="*/ 48 h 98"/>
                    <a:gd name="T28" fmla="*/ 164 w 173"/>
                    <a:gd name="T29" fmla="*/ 32 h 98"/>
                    <a:gd name="T30" fmla="*/ 169 w 173"/>
                    <a:gd name="T31" fmla="*/ 29 h 98"/>
                    <a:gd name="T32" fmla="*/ 168 w 173"/>
                    <a:gd name="T33" fmla="*/ 25 h 98"/>
                    <a:gd name="T34" fmla="*/ 173 w 173"/>
                    <a:gd name="T35" fmla="*/ 29 h 98"/>
                    <a:gd name="T36" fmla="*/ 156 w 173"/>
                    <a:gd name="T37" fmla="*/ 45 h 98"/>
                    <a:gd name="T38" fmla="*/ 131 w 173"/>
                    <a:gd name="T39" fmla="*/ 52 h 98"/>
                    <a:gd name="T40" fmla="*/ 93 w 173"/>
                    <a:gd name="T41" fmla="*/ 85 h 98"/>
                    <a:gd name="T42" fmla="*/ 79 w 173"/>
                    <a:gd name="T43" fmla="*/ 92 h 98"/>
                    <a:gd name="T44" fmla="*/ 35 w 173"/>
                    <a:gd name="T45" fmla="*/ 62 h 98"/>
                    <a:gd name="T46" fmla="*/ 26 w 173"/>
                    <a:gd name="T47" fmla="*/ 44 h 98"/>
                    <a:gd name="T48" fmla="*/ 9 w 173"/>
                    <a:gd name="T49" fmla="*/ 40 h 98"/>
                    <a:gd name="T50" fmla="*/ 0 w 173"/>
                    <a:gd name="T51" fmla="*/ 29 h 98"/>
                    <a:gd name="T52" fmla="*/ 31 w 173"/>
                    <a:gd name="T53" fmla="*/ 11 h 98"/>
                    <a:gd name="T54" fmla="*/ 37 w 173"/>
                    <a:gd name="T55" fmla="*/ 0 h 98"/>
                    <a:gd name="T56" fmla="*/ 52 w 173"/>
                    <a:gd name="T57" fmla="*/ 21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73" h="98">
                      <a:moveTo>
                        <a:pt x="52" y="21"/>
                      </a:move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6" y="44"/>
                        <a:pt x="65" y="54"/>
                        <a:pt x="76" y="57"/>
                      </a:cubicBezTo>
                      <a:cubicBezTo>
                        <a:pt x="74" y="57"/>
                        <a:pt x="70" y="56"/>
                        <a:pt x="68" y="55"/>
                      </a:cubicBezTo>
                      <a:cubicBezTo>
                        <a:pt x="57" y="53"/>
                        <a:pt x="52" y="41"/>
                        <a:pt x="48" y="33"/>
                      </a:cubicBezTo>
                      <a:cubicBezTo>
                        <a:pt x="48" y="24"/>
                        <a:pt x="42" y="20"/>
                        <a:pt x="37" y="15"/>
                      </a:cubicBezTo>
                      <a:cubicBezTo>
                        <a:pt x="32" y="15"/>
                        <a:pt x="33" y="21"/>
                        <a:pt x="28" y="23"/>
                      </a:cubicBezTo>
                      <a:cubicBezTo>
                        <a:pt x="22" y="28"/>
                        <a:pt x="14" y="28"/>
                        <a:pt x="7" y="33"/>
                      </a:cubicBezTo>
                      <a:cubicBezTo>
                        <a:pt x="6" y="36"/>
                        <a:pt x="9" y="37"/>
                        <a:pt x="11" y="37"/>
                      </a:cubicBezTo>
                      <a:cubicBezTo>
                        <a:pt x="17" y="39"/>
                        <a:pt x="24" y="37"/>
                        <a:pt x="29" y="39"/>
                      </a:cubicBezTo>
                      <a:cubicBezTo>
                        <a:pt x="34" y="61"/>
                        <a:pt x="55" y="78"/>
                        <a:pt x="76" y="85"/>
                      </a:cubicBezTo>
                      <a:cubicBezTo>
                        <a:pt x="83" y="94"/>
                        <a:pt x="87" y="78"/>
                        <a:pt x="95" y="80"/>
                      </a:cubicBezTo>
                      <a:cubicBezTo>
                        <a:pt x="103" y="74"/>
                        <a:pt x="114" y="72"/>
                        <a:pt x="121" y="63"/>
                      </a:cubicBezTo>
                      <a:cubicBezTo>
                        <a:pt x="127" y="59"/>
                        <a:pt x="127" y="53"/>
                        <a:pt x="131" y="48"/>
                      </a:cubicBezTo>
                      <a:cubicBezTo>
                        <a:pt x="143" y="45"/>
                        <a:pt x="154" y="40"/>
                        <a:pt x="164" y="32"/>
                      </a:cubicBezTo>
                      <a:cubicBezTo>
                        <a:pt x="166" y="32"/>
                        <a:pt x="168" y="31"/>
                        <a:pt x="169" y="29"/>
                      </a:cubicBezTo>
                      <a:cubicBezTo>
                        <a:pt x="168" y="25"/>
                        <a:pt x="168" y="25"/>
                        <a:pt x="168" y="25"/>
                      </a:cubicBezTo>
                      <a:cubicBezTo>
                        <a:pt x="170" y="24"/>
                        <a:pt x="172" y="27"/>
                        <a:pt x="173" y="29"/>
                      </a:cubicBezTo>
                      <a:cubicBezTo>
                        <a:pt x="170" y="36"/>
                        <a:pt x="162" y="41"/>
                        <a:pt x="156" y="45"/>
                      </a:cubicBezTo>
                      <a:cubicBezTo>
                        <a:pt x="149" y="50"/>
                        <a:pt x="140" y="51"/>
                        <a:pt x="131" y="52"/>
                      </a:cubicBezTo>
                      <a:cubicBezTo>
                        <a:pt x="127" y="70"/>
                        <a:pt x="110" y="80"/>
                        <a:pt x="93" y="85"/>
                      </a:cubicBezTo>
                      <a:cubicBezTo>
                        <a:pt x="89" y="87"/>
                        <a:pt x="85" y="98"/>
                        <a:pt x="79" y="92"/>
                      </a:cubicBezTo>
                      <a:cubicBezTo>
                        <a:pt x="63" y="84"/>
                        <a:pt x="46" y="79"/>
                        <a:pt x="35" y="62"/>
                      </a:cubicBezTo>
                      <a:cubicBezTo>
                        <a:pt x="32" y="56"/>
                        <a:pt x="27" y="51"/>
                        <a:pt x="26" y="44"/>
                      </a:cubicBezTo>
                      <a:cubicBezTo>
                        <a:pt x="23" y="38"/>
                        <a:pt x="15" y="42"/>
                        <a:pt x="9" y="40"/>
                      </a:cubicBezTo>
                      <a:cubicBezTo>
                        <a:pt x="5" y="38"/>
                        <a:pt x="0" y="35"/>
                        <a:pt x="0" y="29"/>
                      </a:cubicBezTo>
                      <a:cubicBezTo>
                        <a:pt x="11" y="26"/>
                        <a:pt x="24" y="23"/>
                        <a:pt x="31" y="11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9" y="8"/>
                        <a:pt x="41" y="20"/>
                        <a:pt x="5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76"/>
                <p:cNvSpPr>
                  <a:spLocks/>
                </p:cNvSpPr>
                <p:nvPr/>
              </p:nvSpPr>
              <p:spPr bwMode="auto">
                <a:xfrm>
                  <a:off x="2324101" y="2336800"/>
                  <a:ext cx="66675" cy="71438"/>
                </a:xfrm>
                <a:custGeom>
                  <a:avLst/>
                  <a:gdLst>
                    <a:gd name="T0" fmla="*/ 27 w 44"/>
                    <a:gd name="T1" fmla="*/ 6 h 47"/>
                    <a:gd name="T2" fmla="*/ 37 w 44"/>
                    <a:gd name="T3" fmla="*/ 44 h 47"/>
                    <a:gd name="T4" fmla="*/ 33 w 44"/>
                    <a:gd name="T5" fmla="*/ 47 h 47"/>
                    <a:gd name="T6" fmla="*/ 23 w 44"/>
                    <a:gd name="T7" fmla="*/ 14 h 47"/>
                    <a:gd name="T8" fmla="*/ 15 w 44"/>
                    <a:gd name="T9" fmla="*/ 23 h 47"/>
                    <a:gd name="T10" fmla="*/ 4 w 44"/>
                    <a:gd name="T11" fmla="*/ 37 h 47"/>
                    <a:gd name="T12" fmla="*/ 14 w 44"/>
                    <a:gd name="T13" fmla="*/ 10 h 47"/>
                    <a:gd name="T14" fmla="*/ 27 w 44"/>
                    <a:gd name="T15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47">
                      <a:moveTo>
                        <a:pt x="27" y="6"/>
                      </a:moveTo>
                      <a:cubicBezTo>
                        <a:pt x="33" y="18"/>
                        <a:pt x="44" y="30"/>
                        <a:pt x="37" y="44"/>
                      </a:cubicBezTo>
                      <a:cubicBezTo>
                        <a:pt x="36" y="45"/>
                        <a:pt x="35" y="47"/>
                        <a:pt x="33" y="47"/>
                      </a:cubicBezTo>
                      <a:cubicBezTo>
                        <a:pt x="31" y="35"/>
                        <a:pt x="33" y="22"/>
                        <a:pt x="23" y="14"/>
                      </a:cubicBezTo>
                      <a:cubicBezTo>
                        <a:pt x="18" y="14"/>
                        <a:pt x="18" y="20"/>
                        <a:pt x="15" y="23"/>
                      </a:cubicBezTo>
                      <a:cubicBezTo>
                        <a:pt x="10" y="27"/>
                        <a:pt x="7" y="32"/>
                        <a:pt x="4" y="37"/>
                      </a:cubicBezTo>
                      <a:cubicBezTo>
                        <a:pt x="0" y="27"/>
                        <a:pt x="10" y="19"/>
                        <a:pt x="14" y="10"/>
                      </a:cubicBezTo>
                      <a:cubicBezTo>
                        <a:pt x="17" y="7"/>
                        <a:pt x="23" y="0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77"/>
                <p:cNvSpPr>
                  <a:spLocks/>
                </p:cNvSpPr>
                <p:nvPr/>
              </p:nvSpPr>
              <p:spPr bwMode="auto">
                <a:xfrm>
                  <a:off x="2962276" y="2351088"/>
                  <a:ext cx="103188" cy="77788"/>
                </a:xfrm>
                <a:custGeom>
                  <a:avLst/>
                  <a:gdLst>
                    <a:gd name="T0" fmla="*/ 67 w 67"/>
                    <a:gd name="T1" fmla="*/ 5 h 51"/>
                    <a:gd name="T2" fmla="*/ 64 w 67"/>
                    <a:gd name="T3" fmla="*/ 8 h 51"/>
                    <a:gd name="T4" fmla="*/ 3 w 67"/>
                    <a:gd name="T5" fmla="*/ 44 h 51"/>
                    <a:gd name="T6" fmla="*/ 0 w 67"/>
                    <a:gd name="T7" fmla="*/ 51 h 51"/>
                    <a:gd name="T8" fmla="*/ 29 w 67"/>
                    <a:gd name="T9" fmla="*/ 10 h 51"/>
                    <a:gd name="T10" fmla="*/ 66 w 67"/>
                    <a:gd name="T11" fmla="*/ 3 h 51"/>
                    <a:gd name="T12" fmla="*/ 67 w 67"/>
                    <a:gd name="T13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1">
                      <a:moveTo>
                        <a:pt x="67" y="5"/>
                      </a:moveTo>
                      <a:cubicBezTo>
                        <a:pt x="67" y="7"/>
                        <a:pt x="65" y="8"/>
                        <a:pt x="64" y="8"/>
                      </a:cubicBezTo>
                      <a:cubicBezTo>
                        <a:pt x="39" y="8"/>
                        <a:pt x="16" y="23"/>
                        <a:pt x="3" y="44"/>
                      </a:cubicBezTo>
                      <a:cubicBezTo>
                        <a:pt x="2" y="46"/>
                        <a:pt x="1" y="48"/>
                        <a:pt x="0" y="51"/>
                      </a:cubicBezTo>
                      <a:cubicBezTo>
                        <a:pt x="0" y="33"/>
                        <a:pt x="14" y="19"/>
                        <a:pt x="29" y="10"/>
                      </a:cubicBezTo>
                      <a:cubicBezTo>
                        <a:pt x="40" y="5"/>
                        <a:pt x="53" y="0"/>
                        <a:pt x="66" y="3"/>
                      </a:cubicBezTo>
                      <a:cubicBezTo>
                        <a:pt x="67" y="5"/>
                        <a:pt x="67" y="5"/>
                        <a:pt x="6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78"/>
                <p:cNvSpPr>
                  <a:spLocks/>
                </p:cNvSpPr>
                <p:nvPr/>
              </p:nvSpPr>
              <p:spPr bwMode="auto">
                <a:xfrm>
                  <a:off x="2225676" y="2355850"/>
                  <a:ext cx="112713" cy="101600"/>
                </a:xfrm>
                <a:custGeom>
                  <a:avLst/>
                  <a:gdLst>
                    <a:gd name="T0" fmla="*/ 45 w 73"/>
                    <a:gd name="T1" fmla="*/ 13 h 67"/>
                    <a:gd name="T2" fmla="*/ 73 w 73"/>
                    <a:gd name="T3" fmla="*/ 63 h 67"/>
                    <a:gd name="T4" fmla="*/ 72 w 73"/>
                    <a:gd name="T5" fmla="*/ 67 h 67"/>
                    <a:gd name="T6" fmla="*/ 61 w 73"/>
                    <a:gd name="T7" fmla="*/ 40 h 67"/>
                    <a:gd name="T8" fmla="*/ 24 w 73"/>
                    <a:gd name="T9" fmla="*/ 14 h 67"/>
                    <a:gd name="T10" fmla="*/ 4 w 73"/>
                    <a:gd name="T11" fmla="*/ 14 h 67"/>
                    <a:gd name="T12" fmla="*/ 1 w 73"/>
                    <a:gd name="T13" fmla="*/ 4 h 67"/>
                    <a:gd name="T14" fmla="*/ 45 w 73"/>
                    <a:gd name="T15" fmla="*/ 1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67">
                      <a:moveTo>
                        <a:pt x="45" y="13"/>
                      </a:moveTo>
                      <a:cubicBezTo>
                        <a:pt x="62" y="26"/>
                        <a:pt x="72" y="42"/>
                        <a:pt x="73" y="63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68" y="58"/>
                        <a:pt x="67" y="48"/>
                        <a:pt x="61" y="40"/>
                      </a:cubicBezTo>
                      <a:cubicBezTo>
                        <a:pt x="54" y="25"/>
                        <a:pt x="38" y="19"/>
                        <a:pt x="24" y="14"/>
                      </a:cubicBezTo>
                      <a:cubicBezTo>
                        <a:pt x="18" y="13"/>
                        <a:pt x="10" y="13"/>
                        <a:pt x="4" y="14"/>
                      </a:cubicBezTo>
                      <a:cubicBezTo>
                        <a:pt x="2" y="11"/>
                        <a:pt x="0" y="8"/>
                        <a:pt x="1" y="4"/>
                      </a:cubicBezTo>
                      <a:cubicBezTo>
                        <a:pt x="17" y="0"/>
                        <a:pt x="32" y="6"/>
                        <a:pt x="4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79"/>
                <p:cNvSpPr>
                  <a:spLocks/>
                </p:cNvSpPr>
                <p:nvPr/>
              </p:nvSpPr>
              <p:spPr bwMode="auto">
                <a:xfrm>
                  <a:off x="2941638" y="2366963"/>
                  <a:ext cx="23813" cy="44450"/>
                </a:xfrm>
                <a:custGeom>
                  <a:avLst/>
                  <a:gdLst>
                    <a:gd name="T0" fmla="*/ 14 w 16"/>
                    <a:gd name="T1" fmla="*/ 14 h 29"/>
                    <a:gd name="T2" fmla="*/ 10 w 16"/>
                    <a:gd name="T3" fmla="*/ 29 h 29"/>
                    <a:gd name="T4" fmla="*/ 3 w 16"/>
                    <a:gd name="T5" fmla="*/ 16 h 29"/>
                    <a:gd name="T6" fmla="*/ 4 w 16"/>
                    <a:gd name="T7" fmla="*/ 0 h 29"/>
                    <a:gd name="T8" fmla="*/ 14 w 16"/>
                    <a:gd name="T9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9">
                      <a:moveTo>
                        <a:pt x="14" y="14"/>
                      </a:moveTo>
                      <a:cubicBezTo>
                        <a:pt x="16" y="19"/>
                        <a:pt x="12" y="24"/>
                        <a:pt x="10" y="29"/>
                      </a:cubicBezTo>
                      <a:cubicBezTo>
                        <a:pt x="5" y="26"/>
                        <a:pt x="4" y="21"/>
                        <a:pt x="3" y="16"/>
                      </a:cubicBezTo>
                      <a:cubicBezTo>
                        <a:pt x="2" y="11"/>
                        <a:pt x="0" y="4"/>
                        <a:pt x="4" y="0"/>
                      </a:cubicBezTo>
                      <a:cubicBezTo>
                        <a:pt x="8" y="3"/>
                        <a:pt x="12" y="9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80"/>
                <p:cNvSpPr>
                  <a:spLocks/>
                </p:cNvSpPr>
                <p:nvPr/>
              </p:nvSpPr>
              <p:spPr bwMode="auto">
                <a:xfrm>
                  <a:off x="2963863" y="2373313"/>
                  <a:ext cx="87313" cy="87313"/>
                </a:xfrm>
                <a:custGeom>
                  <a:avLst/>
                  <a:gdLst>
                    <a:gd name="T0" fmla="*/ 57 w 57"/>
                    <a:gd name="T1" fmla="*/ 1 h 57"/>
                    <a:gd name="T2" fmla="*/ 46 w 57"/>
                    <a:gd name="T3" fmla="*/ 16 h 57"/>
                    <a:gd name="T4" fmla="*/ 8 w 57"/>
                    <a:gd name="T5" fmla="*/ 40 h 57"/>
                    <a:gd name="T6" fmla="*/ 8 w 57"/>
                    <a:gd name="T7" fmla="*/ 51 h 57"/>
                    <a:gd name="T8" fmla="*/ 4 w 57"/>
                    <a:gd name="T9" fmla="*/ 57 h 57"/>
                    <a:gd name="T10" fmla="*/ 5 w 57"/>
                    <a:gd name="T11" fmla="*/ 42 h 57"/>
                    <a:gd name="T12" fmla="*/ 46 w 57"/>
                    <a:gd name="T13" fmla="*/ 3 h 57"/>
                    <a:gd name="T14" fmla="*/ 57 w 57"/>
                    <a:gd name="T15" fmla="*/ 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7">
                      <a:moveTo>
                        <a:pt x="57" y="1"/>
                      </a:moveTo>
                      <a:cubicBezTo>
                        <a:pt x="56" y="7"/>
                        <a:pt x="50" y="11"/>
                        <a:pt x="46" y="16"/>
                      </a:cubicBezTo>
                      <a:cubicBezTo>
                        <a:pt x="35" y="27"/>
                        <a:pt x="21" y="35"/>
                        <a:pt x="8" y="40"/>
                      </a:cubicBezTo>
                      <a:cubicBezTo>
                        <a:pt x="7" y="43"/>
                        <a:pt x="9" y="46"/>
                        <a:pt x="8" y="51"/>
                      </a:cubicBezTo>
                      <a:cubicBezTo>
                        <a:pt x="5" y="52"/>
                        <a:pt x="6" y="55"/>
                        <a:pt x="4" y="57"/>
                      </a:cubicBezTo>
                      <a:cubicBezTo>
                        <a:pt x="0" y="53"/>
                        <a:pt x="4" y="46"/>
                        <a:pt x="5" y="42"/>
                      </a:cubicBezTo>
                      <a:cubicBezTo>
                        <a:pt x="8" y="22"/>
                        <a:pt x="27" y="7"/>
                        <a:pt x="46" y="3"/>
                      </a:cubicBezTo>
                      <a:cubicBezTo>
                        <a:pt x="50" y="3"/>
                        <a:pt x="54" y="0"/>
                        <a:pt x="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81"/>
                <p:cNvSpPr>
                  <a:spLocks/>
                </p:cNvSpPr>
                <p:nvPr/>
              </p:nvSpPr>
              <p:spPr bwMode="auto">
                <a:xfrm>
                  <a:off x="2328863" y="2371725"/>
                  <a:ext cx="34925" cy="66675"/>
                </a:xfrm>
                <a:custGeom>
                  <a:avLst/>
                  <a:gdLst>
                    <a:gd name="T0" fmla="*/ 23 w 23"/>
                    <a:gd name="T1" fmla="*/ 13 h 43"/>
                    <a:gd name="T2" fmla="*/ 22 w 23"/>
                    <a:gd name="T3" fmla="*/ 31 h 43"/>
                    <a:gd name="T4" fmla="*/ 12 w 23"/>
                    <a:gd name="T5" fmla="*/ 43 h 43"/>
                    <a:gd name="T6" fmla="*/ 9 w 23"/>
                    <a:gd name="T7" fmla="*/ 11 h 43"/>
                    <a:gd name="T8" fmla="*/ 18 w 23"/>
                    <a:gd name="T9" fmla="*/ 0 h 43"/>
                    <a:gd name="T10" fmla="*/ 23 w 23"/>
                    <a:gd name="T11" fmla="*/ 1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3">
                      <a:moveTo>
                        <a:pt x="23" y="13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19" y="35"/>
                        <a:pt x="16" y="41"/>
                        <a:pt x="12" y="43"/>
                      </a:cubicBezTo>
                      <a:cubicBezTo>
                        <a:pt x="10" y="32"/>
                        <a:pt x="0" y="22"/>
                        <a:pt x="9" y="11"/>
                      </a:cubicBezTo>
                      <a:cubicBezTo>
                        <a:pt x="12" y="7"/>
                        <a:pt x="14" y="3"/>
                        <a:pt x="18" y="0"/>
                      </a:cubicBezTo>
                      <a:cubicBezTo>
                        <a:pt x="22" y="2"/>
                        <a:pt x="22" y="9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82"/>
                <p:cNvSpPr>
                  <a:spLocks/>
                </p:cNvSpPr>
                <p:nvPr/>
              </p:nvSpPr>
              <p:spPr bwMode="auto">
                <a:xfrm>
                  <a:off x="2865438" y="2379663"/>
                  <a:ext cx="82550" cy="95250"/>
                </a:xfrm>
                <a:custGeom>
                  <a:avLst/>
                  <a:gdLst>
                    <a:gd name="T0" fmla="*/ 52 w 54"/>
                    <a:gd name="T1" fmla="*/ 36 h 62"/>
                    <a:gd name="T2" fmla="*/ 54 w 54"/>
                    <a:gd name="T3" fmla="*/ 43 h 62"/>
                    <a:gd name="T4" fmla="*/ 11 w 54"/>
                    <a:gd name="T5" fmla="*/ 10 h 62"/>
                    <a:gd name="T6" fmla="*/ 9 w 54"/>
                    <a:gd name="T7" fmla="*/ 17 h 62"/>
                    <a:gd name="T8" fmla="*/ 23 w 54"/>
                    <a:gd name="T9" fmla="*/ 47 h 62"/>
                    <a:gd name="T10" fmla="*/ 46 w 54"/>
                    <a:gd name="T11" fmla="*/ 59 h 62"/>
                    <a:gd name="T12" fmla="*/ 45 w 54"/>
                    <a:gd name="T13" fmla="*/ 60 h 62"/>
                    <a:gd name="T14" fmla="*/ 12 w 54"/>
                    <a:gd name="T15" fmla="*/ 42 h 62"/>
                    <a:gd name="T16" fmla="*/ 1 w 54"/>
                    <a:gd name="T17" fmla="*/ 6 h 62"/>
                    <a:gd name="T18" fmla="*/ 39 w 54"/>
                    <a:gd name="T19" fmla="*/ 16 h 62"/>
                    <a:gd name="T20" fmla="*/ 52 w 54"/>
                    <a:gd name="T21" fmla="*/ 3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4" h="62">
                      <a:moveTo>
                        <a:pt x="52" y="36"/>
                      </a:move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45" y="28"/>
                        <a:pt x="29" y="12"/>
                        <a:pt x="11" y="10"/>
                      </a:cubicBezTo>
                      <a:cubicBezTo>
                        <a:pt x="8" y="10"/>
                        <a:pt x="8" y="14"/>
                        <a:pt x="9" y="17"/>
                      </a:cubicBezTo>
                      <a:cubicBezTo>
                        <a:pt x="9" y="28"/>
                        <a:pt x="14" y="39"/>
                        <a:pt x="23" y="47"/>
                      </a:cubicBezTo>
                      <a:cubicBezTo>
                        <a:pt x="30" y="53"/>
                        <a:pt x="38" y="54"/>
                        <a:pt x="46" y="59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31" y="62"/>
                        <a:pt x="21" y="52"/>
                        <a:pt x="12" y="42"/>
                      </a:cubicBezTo>
                      <a:cubicBezTo>
                        <a:pt x="4" y="31"/>
                        <a:pt x="0" y="18"/>
                        <a:pt x="1" y="6"/>
                      </a:cubicBezTo>
                      <a:cubicBezTo>
                        <a:pt x="15" y="0"/>
                        <a:pt x="29" y="7"/>
                        <a:pt x="39" y="16"/>
                      </a:cubicBezTo>
                      <a:cubicBezTo>
                        <a:pt x="44" y="22"/>
                        <a:pt x="50" y="28"/>
                        <a:pt x="5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83"/>
                <p:cNvSpPr>
                  <a:spLocks/>
                </p:cNvSpPr>
                <p:nvPr/>
              </p:nvSpPr>
              <p:spPr bwMode="auto">
                <a:xfrm>
                  <a:off x="2479676" y="2386013"/>
                  <a:ext cx="344488" cy="144463"/>
                </a:xfrm>
                <a:custGeom>
                  <a:avLst/>
                  <a:gdLst>
                    <a:gd name="T0" fmla="*/ 225 w 225"/>
                    <a:gd name="T1" fmla="*/ 1 h 94"/>
                    <a:gd name="T2" fmla="*/ 218 w 225"/>
                    <a:gd name="T3" fmla="*/ 13 h 94"/>
                    <a:gd name="T4" fmla="*/ 171 w 225"/>
                    <a:gd name="T5" fmla="*/ 40 h 94"/>
                    <a:gd name="T6" fmla="*/ 155 w 225"/>
                    <a:gd name="T7" fmla="*/ 63 h 94"/>
                    <a:gd name="T8" fmla="*/ 124 w 225"/>
                    <a:gd name="T9" fmla="*/ 83 h 94"/>
                    <a:gd name="T10" fmla="*/ 112 w 225"/>
                    <a:gd name="T11" fmla="*/ 94 h 94"/>
                    <a:gd name="T12" fmla="*/ 52 w 225"/>
                    <a:gd name="T13" fmla="*/ 52 h 94"/>
                    <a:gd name="T14" fmla="*/ 37 w 225"/>
                    <a:gd name="T15" fmla="*/ 29 h 94"/>
                    <a:gd name="T16" fmla="*/ 30 w 225"/>
                    <a:gd name="T17" fmla="*/ 29 h 94"/>
                    <a:gd name="T18" fmla="*/ 0 w 225"/>
                    <a:gd name="T19" fmla="*/ 5 h 94"/>
                    <a:gd name="T20" fmla="*/ 1 w 225"/>
                    <a:gd name="T21" fmla="*/ 3 h 94"/>
                    <a:gd name="T22" fmla="*/ 23 w 225"/>
                    <a:gd name="T23" fmla="*/ 9 h 94"/>
                    <a:gd name="T24" fmla="*/ 47 w 225"/>
                    <a:gd name="T25" fmla="*/ 20 h 94"/>
                    <a:gd name="T26" fmla="*/ 88 w 225"/>
                    <a:gd name="T27" fmla="*/ 63 h 94"/>
                    <a:gd name="T28" fmla="*/ 111 w 225"/>
                    <a:gd name="T29" fmla="*/ 74 h 94"/>
                    <a:gd name="T30" fmla="*/ 132 w 225"/>
                    <a:gd name="T31" fmla="*/ 59 h 94"/>
                    <a:gd name="T32" fmla="*/ 164 w 225"/>
                    <a:gd name="T33" fmla="*/ 29 h 94"/>
                    <a:gd name="T34" fmla="*/ 208 w 225"/>
                    <a:gd name="T35" fmla="*/ 2 h 94"/>
                    <a:gd name="T36" fmla="*/ 225 w 225"/>
                    <a:gd name="T37" fmla="*/ 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5" h="94">
                      <a:moveTo>
                        <a:pt x="225" y="1"/>
                      </a:moveTo>
                      <a:cubicBezTo>
                        <a:pt x="225" y="5"/>
                        <a:pt x="221" y="9"/>
                        <a:pt x="218" y="13"/>
                      </a:cubicBezTo>
                      <a:cubicBezTo>
                        <a:pt x="205" y="28"/>
                        <a:pt x="189" y="37"/>
                        <a:pt x="171" y="40"/>
                      </a:cubicBezTo>
                      <a:cubicBezTo>
                        <a:pt x="167" y="48"/>
                        <a:pt x="163" y="57"/>
                        <a:pt x="155" y="63"/>
                      </a:cubicBezTo>
                      <a:cubicBezTo>
                        <a:pt x="146" y="72"/>
                        <a:pt x="133" y="75"/>
                        <a:pt x="124" y="83"/>
                      </a:cubicBezTo>
                      <a:cubicBezTo>
                        <a:pt x="118" y="85"/>
                        <a:pt x="118" y="93"/>
                        <a:pt x="112" y="94"/>
                      </a:cubicBezTo>
                      <a:cubicBezTo>
                        <a:pt x="95" y="75"/>
                        <a:pt x="68" y="72"/>
                        <a:pt x="52" y="52"/>
                      </a:cubicBezTo>
                      <a:cubicBezTo>
                        <a:pt x="47" y="44"/>
                        <a:pt x="39" y="38"/>
                        <a:pt x="37" y="29"/>
                      </a:cubicBezTo>
                      <a:cubicBezTo>
                        <a:pt x="35" y="24"/>
                        <a:pt x="33" y="30"/>
                        <a:pt x="30" y="29"/>
                      </a:cubicBezTo>
                      <a:cubicBezTo>
                        <a:pt x="18" y="26"/>
                        <a:pt x="8" y="16"/>
                        <a:pt x="0" y="5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9" y="4"/>
                        <a:pt x="19" y="0"/>
                        <a:pt x="23" y="9"/>
                      </a:cubicBezTo>
                      <a:cubicBezTo>
                        <a:pt x="28" y="16"/>
                        <a:pt x="37" y="19"/>
                        <a:pt x="47" y="20"/>
                      </a:cubicBezTo>
                      <a:cubicBezTo>
                        <a:pt x="53" y="39"/>
                        <a:pt x="70" y="55"/>
                        <a:pt x="88" y="63"/>
                      </a:cubicBezTo>
                      <a:cubicBezTo>
                        <a:pt x="96" y="66"/>
                        <a:pt x="104" y="68"/>
                        <a:pt x="111" y="74"/>
                      </a:cubicBezTo>
                      <a:cubicBezTo>
                        <a:pt x="121" y="74"/>
                        <a:pt x="120" y="59"/>
                        <a:pt x="132" y="59"/>
                      </a:cubicBezTo>
                      <a:cubicBezTo>
                        <a:pt x="146" y="55"/>
                        <a:pt x="157" y="42"/>
                        <a:pt x="164" y="29"/>
                      </a:cubicBezTo>
                      <a:cubicBezTo>
                        <a:pt x="181" y="27"/>
                        <a:pt x="199" y="17"/>
                        <a:pt x="208" y="2"/>
                      </a:cubicBezTo>
                      <a:cubicBezTo>
                        <a:pt x="214" y="1"/>
                        <a:pt x="220" y="0"/>
                        <a:pt x="2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84"/>
                <p:cNvSpPr>
                  <a:spLocks/>
                </p:cNvSpPr>
                <p:nvPr/>
              </p:nvSpPr>
              <p:spPr bwMode="auto">
                <a:xfrm>
                  <a:off x="2239963" y="2379663"/>
                  <a:ext cx="90488" cy="92075"/>
                </a:xfrm>
                <a:custGeom>
                  <a:avLst/>
                  <a:gdLst>
                    <a:gd name="T0" fmla="*/ 51 w 59"/>
                    <a:gd name="T1" fmla="*/ 30 h 60"/>
                    <a:gd name="T2" fmla="*/ 59 w 59"/>
                    <a:gd name="T3" fmla="*/ 60 h 60"/>
                    <a:gd name="T4" fmla="*/ 53 w 59"/>
                    <a:gd name="T5" fmla="*/ 47 h 60"/>
                    <a:gd name="T6" fmla="*/ 50 w 59"/>
                    <a:gd name="T7" fmla="*/ 41 h 60"/>
                    <a:gd name="T8" fmla="*/ 0 w 59"/>
                    <a:gd name="T9" fmla="*/ 5 h 60"/>
                    <a:gd name="T10" fmla="*/ 17 w 59"/>
                    <a:gd name="T11" fmla="*/ 4 h 60"/>
                    <a:gd name="T12" fmla="*/ 51 w 59"/>
                    <a:gd name="T13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60">
                      <a:moveTo>
                        <a:pt x="51" y="30"/>
                      </a:moveTo>
                      <a:cubicBezTo>
                        <a:pt x="56" y="39"/>
                        <a:pt x="59" y="49"/>
                        <a:pt x="59" y="60"/>
                      </a:cubicBezTo>
                      <a:cubicBezTo>
                        <a:pt x="54" y="58"/>
                        <a:pt x="53" y="51"/>
                        <a:pt x="53" y="47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30" y="37"/>
                        <a:pt x="8" y="25"/>
                        <a:pt x="0" y="5"/>
                      </a:cubicBezTo>
                      <a:cubicBezTo>
                        <a:pt x="3" y="0"/>
                        <a:pt x="11" y="5"/>
                        <a:pt x="17" y="4"/>
                      </a:cubicBezTo>
                      <a:cubicBezTo>
                        <a:pt x="30" y="9"/>
                        <a:pt x="44" y="16"/>
                        <a:pt x="5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85"/>
                <p:cNvSpPr>
                  <a:spLocks/>
                </p:cNvSpPr>
                <p:nvPr/>
              </p:nvSpPr>
              <p:spPr bwMode="auto">
                <a:xfrm>
                  <a:off x="2355851" y="2398713"/>
                  <a:ext cx="82550" cy="82550"/>
                </a:xfrm>
                <a:custGeom>
                  <a:avLst/>
                  <a:gdLst>
                    <a:gd name="T0" fmla="*/ 53 w 54"/>
                    <a:gd name="T1" fmla="*/ 7 h 54"/>
                    <a:gd name="T2" fmla="*/ 37 w 54"/>
                    <a:gd name="T3" fmla="*/ 36 h 54"/>
                    <a:gd name="T4" fmla="*/ 9 w 54"/>
                    <a:gd name="T5" fmla="*/ 54 h 54"/>
                    <a:gd name="T6" fmla="*/ 39 w 54"/>
                    <a:gd name="T7" fmla="*/ 26 h 54"/>
                    <a:gd name="T8" fmla="*/ 45 w 54"/>
                    <a:gd name="T9" fmla="*/ 11 h 54"/>
                    <a:gd name="T10" fmla="*/ 35 w 54"/>
                    <a:gd name="T11" fmla="*/ 8 h 54"/>
                    <a:gd name="T12" fmla="*/ 35 w 54"/>
                    <a:gd name="T13" fmla="*/ 9 h 54"/>
                    <a:gd name="T14" fmla="*/ 0 w 54"/>
                    <a:gd name="T15" fmla="*/ 34 h 54"/>
                    <a:gd name="T16" fmla="*/ 48 w 54"/>
                    <a:gd name="T17" fmla="*/ 1 h 54"/>
                    <a:gd name="T18" fmla="*/ 53 w 54"/>
                    <a:gd name="T19" fmla="*/ 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53" y="7"/>
                      </a:moveTo>
                      <a:cubicBezTo>
                        <a:pt x="53" y="19"/>
                        <a:pt x="44" y="27"/>
                        <a:pt x="37" y="36"/>
                      </a:cubicBezTo>
                      <a:cubicBezTo>
                        <a:pt x="29" y="45"/>
                        <a:pt x="19" y="51"/>
                        <a:pt x="9" y="54"/>
                      </a:cubicBezTo>
                      <a:cubicBezTo>
                        <a:pt x="18" y="47"/>
                        <a:pt x="32" y="38"/>
                        <a:pt x="39" y="26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3" y="6"/>
                        <a:pt x="38" y="10"/>
                        <a:pt x="35" y="8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22" y="15"/>
                        <a:pt x="9" y="23"/>
                        <a:pt x="0" y="34"/>
                      </a:cubicBezTo>
                      <a:cubicBezTo>
                        <a:pt x="8" y="16"/>
                        <a:pt x="27" y="2"/>
                        <a:pt x="48" y="1"/>
                      </a:cubicBezTo>
                      <a:cubicBezTo>
                        <a:pt x="52" y="0"/>
                        <a:pt x="54" y="4"/>
                        <a:pt x="5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86"/>
                <p:cNvSpPr>
                  <a:spLocks/>
                </p:cNvSpPr>
                <p:nvPr/>
              </p:nvSpPr>
              <p:spPr bwMode="auto">
                <a:xfrm>
                  <a:off x="2889251" y="2405063"/>
                  <a:ext cx="55563" cy="55563"/>
                </a:xfrm>
                <a:custGeom>
                  <a:avLst/>
                  <a:gdLst>
                    <a:gd name="T0" fmla="*/ 36 w 36"/>
                    <a:gd name="T1" fmla="*/ 34 h 36"/>
                    <a:gd name="T2" fmla="*/ 36 w 36"/>
                    <a:gd name="T3" fmla="*/ 36 h 36"/>
                    <a:gd name="T4" fmla="*/ 1 w 36"/>
                    <a:gd name="T5" fmla="*/ 5 h 36"/>
                    <a:gd name="T6" fmla="*/ 1 w 36"/>
                    <a:gd name="T7" fmla="*/ 0 h 36"/>
                    <a:gd name="T8" fmla="*/ 13 w 36"/>
                    <a:gd name="T9" fmla="*/ 5 h 36"/>
                    <a:gd name="T10" fmla="*/ 36 w 36"/>
                    <a:gd name="T11" fmla="*/ 3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6">
                      <a:moveTo>
                        <a:pt x="36" y="34"/>
                      </a:move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32"/>
                        <a:pt x="2" y="24"/>
                        <a:pt x="1" y="5"/>
                      </a:cubicBezTo>
                      <a:cubicBezTo>
                        <a:pt x="0" y="4"/>
                        <a:pt x="0" y="2"/>
                        <a:pt x="1" y="0"/>
                      </a:cubicBezTo>
                      <a:cubicBezTo>
                        <a:pt x="5" y="0"/>
                        <a:pt x="9" y="3"/>
                        <a:pt x="13" y="5"/>
                      </a:cubicBezTo>
                      <a:cubicBezTo>
                        <a:pt x="23" y="12"/>
                        <a:pt x="29" y="23"/>
                        <a:pt x="36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87"/>
                <p:cNvSpPr>
                  <a:spLocks/>
                </p:cNvSpPr>
                <p:nvPr/>
              </p:nvSpPr>
              <p:spPr bwMode="auto">
                <a:xfrm>
                  <a:off x="2354263" y="2420938"/>
                  <a:ext cx="58738" cy="55563"/>
                </a:xfrm>
                <a:custGeom>
                  <a:avLst/>
                  <a:gdLst>
                    <a:gd name="T0" fmla="*/ 38 w 38"/>
                    <a:gd name="T1" fmla="*/ 0 h 36"/>
                    <a:gd name="T2" fmla="*/ 0 w 38"/>
                    <a:gd name="T3" fmla="*/ 36 h 36"/>
                    <a:gd name="T4" fmla="*/ 8 w 38"/>
                    <a:gd name="T5" fmla="*/ 20 h 36"/>
                    <a:gd name="T6" fmla="*/ 36 w 38"/>
                    <a:gd name="T7" fmla="*/ 0 h 36"/>
                    <a:gd name="T8" fmla="*/ 38 w 38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6">
                      <a:moveTo>
                        <a:pt x="38" y="0"/>
                      </a:moveTo>
                      <a:cubicBezTo>
                        <a:pt x="33" y="17"/>
                        <a:pt x="17" y="30"/>
                        <a:pt x="0" y="36"/>
                      </a:cubicBezTo>
                      <a:cubicBezTo>
                        <a:pt x="0" y="30"/>
                        <a:pt x="6" y="25"/>
                        <a:pt x="8" y="20"/>
                      </a:cubicBezTo>
                      <a:cubicBezTo>
                        <a:pt x="16" y="12"/>
                        <a:pt x="26" y="4"/>
                        <a:pt x="3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88"/>
                <p:cNvSpPr>
                  <a:spLocks/>
                </p:cNvSpPr>
                <p:nvPr/>
              </p:nvSpPr>
              <p:spPr bwMode="auto">
                <a:xfrm>
                  <a:off x="2814638" y="2447925"/>
                  <a:ext cx="73025" cy="66675"/>
                </a:xfrm>
                <a:custGeom>
                  <a:avLst/>
                  <a:gdLst>
                    <a:gd name="T0" fmla="*/ 48 w 48"/>
                    <a:gd name="T1" fmla="*/ 11 h 43"/>
                    <a:gd name="T2" fmla="*/ 9 w 48"/>
                    <a:gd name="T3" fmla="*/ 21 h 43"/>
                    <a:gd name="T4" fmla="*/ 9 w 48"/>
                    <a:gd name="T5" fmla="*/ 25 h 43"/>
                    <a:gd name="T6" fmla="*/ 27 w 48"/>
                    <a:gd name="T7" fmla="*/ 38 h 43"/>
                    <a:gd name="T8" fmla="*/ 15 w 48"/>
                    <a:gd name="T9" fmla="*/ 39 h 43"/>
                    <a:gd name="T10" fmla="*/ 0 w 48"/>
                    <a:gd name="T11" fmla="*/ 22 h 43"/>
                    <a:gd name="T12" fmla="*/ 12 w 48"/>
                    <a:gd name="T13" fmla="*/ 9 h 43"/>
                    <a:gd name="T14" fmla="*/ 48 w 48"/>
                    <a:gd name="T15" fmla="*/ 1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3">
                      <a:moveTo>
                        <a:pt x="48" y="11"/>
                      </a:moveTo>
                      <a:cubicBezTo>
                        <a:pt x="36" y="13"/>
                        <a:pt x="16" y="7"/>
                        <a:pt x="9" y="2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5" y="30"/>
                        <a:pt x="20" y="35"/>
                        <a:pt x="27" y="38"/>
                      </a:cubicBezTo>
                      <a:cubicBezTo>
                        <a:pt x="24" y="43"/>
                        <a:pt x="19" y="38"/>
                        <a:pt x="15" y="39"/>
                      </a:cubicBezTo>
                      <a:cubicBezTo>
                        <a:pt x="9" y="35"/>
                        <a:pt x="3" y="28"/>
                        <a:pt x="0" y="22"/>
                      </a:cubicBezTo>
                      <a:cubicBezTo>
                        <a:pt x="0" y="15"/>
                        <a:pt x="8" y="13"/>
                        <a:pt x="12" y="9"/>
                      </a:cubicBezTo>
                      <a:cubicBezTo>
                        <a:pt x="23" y="6"/>
                        <a:pt x="39" y="0"/>
                        <a:pt x="4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89"/>
                <p:cNvSpPr>
                  <a:spLocks/>
                </p:cNvSpPr>
                <p:nvPr/>
              </p:nvSpPr>
              <p:spPr bwMode="auto">
                <a:xfrm>
                  <a:off x="2409826" y="2460625"/>
                  <a:ext cx="80963" cy="55563"/>
                </a:xfrm>
                <a:custGeom>
                  <a:avLst/>
                  <a:gdLst>
                    <a:gd name="T0" fmla="*/ 50 w 53"/>
                    <a:gd name="T1" fmla="*/ 16 h 36"/>
                    <a:gd name="T2" fmla="*/ 51 w 53"/>
                    <a:gd name="T3" fmla="*/ 24 h 36"/>
                    <a:gd name="T4" fmla="*/ 22 w 53"/>
                    <a:gd name="T5" fmla="*/ 36 h 36"/>
                    <a:gd name="T6" fmla="*/ 22 w 53"/>
                    <a:gd name="T7" fmla="*/ 33 h 36"/>
                    <a:gd name="T8" fmla="*/ 42 w 53"/>
                    <a:gd name="T9" fmla="*/ 20 h 36"/>
                    <a:gd name="T10" fmla="*/ 1 w 53"/>
                    <a:gd name="T11" fmla="*/ 8 h 36"/>
                    <a:gd name="T12" fmla="*/ 4 w 53"/>
                    <a:gd name="T13" fmla="*/ 3 h 36"/>
                    <a:gd name="T14" fmla="*/ 47 w 53"/>
                    <a:gd name="T15" fmla="*/ 14 h 36"/>
                    <a:gd name="T16" fmla="*/ 50 w 53"/>
                    <a:gd name="T17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36">
                      <a:moveTo>
                        <a:pt x="50" y="16"/>
                      </a:moveTo>
                      <a:cubicBezTo>
                        <a:pt x="53" y="18"/>
                        <a:pt x="52" y="21"/>
                        <a:pt x="51" y="24"/>
                      </a:cubicBezTo>
                      <a:cubicBezTo>
                        <a:pt x="42" y="29"/>
                        <a:pt x="32" y="33"/>
                        <a:pt x="22" y="36"/>
                      </a:cubicBezTo>
                      <a:cubicBezTo>
                        <a:pt x="21" y="35"/>
                        <a:pt x="21" y="34"/>
                        <a:pt x="22" y="33"/>
                      </a:cubicBezTo>
                      <a:cubicBezTo>
                        <a:pt x="29" y="30"/>
                        <a:pt x="37" y="26"/>
                        <a:pt x="42" y="20"/>
                      </a:cubicBezTo>
                      <a:cubicBezTo>
                        <a:pt x="32" y="8"/>
                        <a:pt x="15" y="9"/>
                        <a:pt x="1" y="8"/>
                      </a:cubicBezTo>
                      <a:cubicBezTo>
                        <a:pt x="0" y="5"/>
                        <a:pt x="3" y="5"/>
                        <a:pt x="4" y="3"/>
                      </a:cubicBezTo>
                      <a:cubicBezTo>
                        <a:pt x="20" y="0"/>
                        <a:pt x="33" y="9"/>
                        <a:pt x="47" y="14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90"/>
                <p:cNvSpPr>
                  <a:spLocks/>
                </p:cNvSpPr>
                <p:nvPr/>
              </p:nvSpPr>
              <p:spPr bwMode="auto">
                <a:xfrm>
                  <a:off x="2838451" y="2471738"/>
                  <a:ext cx="65088" cy="31750"/>
                </a:xfrm>
                <a:custGeom>
                  <a:avLst/>
                  <a:gdLst>
                    <a:gd name="T0" fmla="*/ 43 w 43"/>
                    <a:gd name="T1" fmla="*/ 4 h 21"/>
                    <a:gd name="T2" fmla="*/ 24 w 43"/>
                    <a:gd name="T3" fmla="*/ 17 h 21"/>
                    <a:gd name="T4" fmla="*/ 13 w 43"/>
                    <a:gd name="T5" fmla="*/ 18 h 21"/>
                    <a:gd name="T6" fmla="*/ 0 w 43"/>
                    <a:gd name="T7" fmla="*/ 8 h 21"/>
                    <a:gd name="T8" fmla="*/ 5 w 43"/>
                    <a:gd name="T9" fmla="*/ 3 h 21"/>
                    <a:gd name="T10" fmla="*/ 43 w 43"/>
                    <a:gd name="T11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1">
                      <a:moveTo>
                        <a:pt x="43" y="4"/>
                      </a:moveTo>
                      <a:cubicBezTo>
                        <a:pt x="38" y="10"/>
                        <a:pt x="30" y="12"/>
                        <a:pt x="24" y="17"/>
                      </a:cubicBezTo>
                      <a:cubicBezTo>
                        <a:pt x="21" y="21"/>
                        <a:pt x="16" y="19"/>
                        <a:pt x="13" y="18"/>
                      </a:cubicBezTo>
                      <a:cubicBezTo>
                        <a:pt x="9" y="15"/>
                        <a:pt x="3" y="12"/>
                        <a:pt x="0" y="8"/>
                      </a:cubicBezTo>
                      <a:cubicBezTo>
                        <a:pt x="0" y="4"/>
                        <a:pt x="3" y="4"/>
                        <a:pt x="5" y="3"/>
                      </a:cubicBezTo>
                      <a:cubicBezTo>
                        <a:pt x="18" y="1"/>
                        <a:pt x="31" y="0"/>
                        <a:pt x="4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91"/>
                <p:cNvSpPr>
                  <a:spLocks/>
                </p:cNvSpPr>
                <p:nvPr/>
              </p:nvSpPr>
              <p:spPr bwMode="auto">
                <a:xfrm>
                  <a:off x="2379663" y="2479675"/>
                  <a:ext cx="79375" cy="34925"/>
                </a:xfrm>
                <a:custGeom>
                  <a:avLst/>
                  <a:gdLst>
                    <a:gd name="T0" fmla="*/ 52 w 52"/>
                    <a:gd name="T1" fmla="*/ 7 h 23"/>
                    <a:gd name="T2" fmla="*/ 41 w 52"/>
                    <a:gd name="T3" fmla="*/ 16 h 23"/>
                    <a:gd name="T4" fmla="*/ 18 w 52"/>
                    <a:gd name="T5" fmla="*/ 11 h 23"/>
                    <a:gd name="T6" fmla="*/ 1 w 52"/>
                    <a:gd name="T7" fmla="*/ 8 h 23"/>
                    <a:gd name="T8" fmla="*/ 5 w 52"/>
                    <a:gd name="T9" fmla="*/ 4 h 23"/>
                    <a:gd name="T10" fmla="*/ 19 w 52"/>
                    <a:gd name="T11" fmla="*/ 0 h 23"/>
                    <a:gd name="T12" fmla="*/ 52 w 52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23">
                      <a:moveTo>
                        <a:pt x="52" y="7"/>
                      </a:moveTo>
                      <a:cubicBezTo>
                        <a:pt x="51" y="12"/>
                        <a:pt x="45" y="14"/>
                        <a:pt x="41" y="16"/>
                      </a:cubicBezTo>
                      <a:cubicBezTo>
                        <a:pt x="32" y="23"/>
                        <a:pt x="26" y="11"/>
                        <a:pt x="18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5"/>
                        <a:pt x="4" y="5"/>
                        <a:pt x="5" y="4"/>
                      </a:cubicBezTo>
                      <a:cubicBezTo>
                        <a:pt x="10" y="0"/>
                        <a:pt x="15" y="0"/>
                        <a:pt x="19" y="0"/>
                      </a:cubicBezTo>
                      <a:cubicBezTo>
                        <a:pt x="31" y="0"/>
                        <a:pt x="43" y="1"/>
                        <a:pt x="5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92"/>
                <p:cNvSpPr>
                  <a:spLocks/>
                </p:cNvSpPr>
                <p:nvPr/>
              </p:nvSpPr>
              <p:spPr bwMode="auto">
                <a:xfrm>
                  <a:off x="2857501" y="2489200"/>
                  <a:ext cx="84138" cy="88900"/>
                </a:xfrm>
                <a:custGeom>
                  <a:avLst/>
                  <a:gdLst>
                    <a:gd name="T0" fmla="*/ 55 w 55"/>
                    <a:gd name="T1" fmla="*/ 0 h 58"/>
                    <a:gd name="T2" fmla="*/ 37 w 55"/>
                    <a:gd name="T3" fmla="*/ 8 h 58"/>
                    <a:gd name="T4" fmla="*/ 29 w 55"/>
                    <a:gd name="T5" fmla="*/ 29 h 58"/>
                    <a:gd name="T6" fmla="*/ 3 w 55"/>
                    <a:gd name="T7" fmla="*/ 58 h 58"/>
                    <a:gd name="T8" fmla="*/ 4 w 55"/>
                    <a:gd name="T9" fmla="*/ 42 h 58"/>
                    <a:gd name="T10" fmla="*/ 53 w 55"/>
                    <a:gd name="T11" fmla="*/ 0 h 58"/>
                    <a:gd name="T12" fmla="*/ 55 w 55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58">
                      <a:moveTo>
                        <a:pt x="55" y="0"/>
                      </a:moveTo>
                      <a:cubicBezTo>
                        <a:pt x="51" y="5"/>
                        <a:pt x="43" y="6"/>
                        <a:pt x="37" y="8"/>
                      </a:cubicBezTo>
                      <a:cubicBezTo>
                        <a:pt x="30" y="13"/>
                        <a:pt x="33" y="22"/>
                        <a:pt x="29" y="29"/>
                      </a:cubicBezTo>
                      <a:cubicBezTo>
                        <a:pt x="25" y="41"/>
                        <a:pt x="13" y="51"/>
                        <a:pt x="3" y="58"/>
                      </a:cubicBezTo>
                      <a:cubicBezTo>
                        <a:pt x="0" y="53"/>
                        <a:pt x="3" y="47"/>
                        <a:pt x="4" y="42"/>
                      </a:cubicBezTo>
                      <a:cubicBezTo>
                        <a:pt x="12" y="23"/>
                        <a:pt x="32" y="4"/>
                        <a:pt x="53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93"/>
                <p:cNvSpPr>
                  <a:spLocks/>
                </p:cNvSpPr>
                <p:nvPr/>
              </p:nvSpPr>
              <p:spPr bwMode="auto">
                <a:xfrm>
                  <a:off x="2827338" y="2492375"/>
                  <a:ext cx="76200" cy="103188"/>
                </a:xfrm>
                <a:custGeom>
                  <a:avLst/>
                  <a:gdLst>
                    <a:gd name="T0" fmla="*/ 49 w 49"/>
                    <a:gd name="T1" fmla="*/ 0 h 67"/>
                    <a:gd name="T2" fmla="*/ 14 w 49"/>
                    <a:gd name="T3" fmla="*/ 61 h 67"/>
                    <a:gd name="T4" fmla="*/ 1 w 49"/>
                    <a:gd name="T5" fmla="*/ 67 h 67"/>
                    <a:gd name="T6" fmla="*/ 18 w 49"/>
                    <a:gd name="T7" fmla="*/ 20 h 67"/>
                    <a:gd name="T8" fmla="*/ 45 w 49"/>
                    <a:gd name="T9" fmla="*/ 1 h 67"/>
                    <a:gd name="T10" fmla="*/ 49 w 49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67">
                      <a:moveTo>
                        <a:pt x="49" y="0"/>
                      </a:moveTo>
                      <a:cubicBezTo>
                        <a:pt x="30" y="15"/>
                        <a:pt x="11" y="34"/>
                        <a:pt x="14" y="61"/>
                      </a:cubicBezTo>
                      <a:cubicBezTo>
                        <a:pt x="1" y="67"/>
                        <a:pt x="1" y="67"/>
                        <a:pt x="1" y="67"/>
                      </a:cubicBezTo>
                      <a:cubicBezTo>
                        <a:pt x="0" y="49"/>
                        <a:pt x="7" y="34"/>
                        <a:pt x="18" y="20"/>
                      </a:cubicBezTo>
                      <a:cubicBezTo>
                        <a:pt x="26" y="13"/>
                        <a:pt x="35" y="6"/>
                        <a:pt x="45" y="1"/>
                      </a:cubicBezTo>
                      <a:cubicBezTo>
                        <a:pt x="46" y="0"/>
                        <a:pt x="48" y="0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94"/>
                <p:cNvSpPr>
                  <a:spLocks/>
                </p:cNvSpPr>
                <p:nvPr/>
              </p:nvSpPr>
              <p:spPr bwMode="auto">
                <a:xfrm>
                  <a:off x="2455863" y="2490788"/>
                  <a:ext cx="136525" cy="61913"/>
                </a:xfrm>
                <a:custGeom>
                  <a:avLst/>
                  <a:gdLst>
                    <a:gd name="T0" fmla="*/ 86 w 89"/>
                    <a:gd name="T1" fmla="*/ 10 h 41"/>
                    <a:gd name="T2" fmla="*/ 86 w 89"/>
                    <a:gd name="T3" fmla="*/ 24 h 41"/>
                    <a:gd name="T4" fmla="*/ 36 w 89"/>
                    <a:gd name="T5" fmla="*/ 39 h 41"/>
                    <a:gd name="T6" fmla="*/ 9 w 89"/>
                    <a:gd name="T7" fmla="*/ 30 h 41"/>
                    <a:gd name="T8" fmla="*/ 1 w 89"/>
                    <a:gd name="T9" fmla="*/ 26 h 41"/>
                    <a:gd name="T10" fmla="*/ 5 w 89"/>
                    <a:gd name="T11" fmla="*/ 20 h 41"/>
                    <a:gd name="T12" fmla="*/ 11 w 89"/>
                    <a:gd name="T13" fmla="*/ 22 h 41"/>
                    <a:gd name="T14" fmla="*/ 58 w 89"/>
                    <a:gd name="T15" fmla="*/ 26 h 41"/>
                    <a:gd name="T16" fmla="*/ 68 w 89"/>
                    <a:gd name="T17" fmla="*/ 16 h 41"/>
                    <a:gd name="T18" fmla="*/ 62 w 89"/>
                    <a:gd name="T19" fmla="*/ 3 h 41"/>
                    <a:gd name="T20" fmla="*/ 68 w 89"/>
                    <a:gd name="T21" fmla="*/ 0 h 41"/>
                    <a:gd name="T22" fmla="*/ 86 w 89"/>
                    <a:gd name="T23" fmla="*/ 1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9" h="41">
                      <a:moveTo>
                        <a:pt x="86" y="10"/>
                      </a:moveTo>
                      <a:cubicBezTo>
                        <a:pt x="89" y="14"/>
                        <a:pt x="88" y="20"/>
                        <a:pt x="86" y="24"/>
                      </a:cubicBezTo>
                      <a:cubicBezTo>
                        <a:pt x="74" y="39"/>
                        <a:pt x="54" y="41"/>
                        <a:pt x="36" y="39"/>
                      </a:cubicBezTo>
                      <a:cubicBezTo>
                        <a:pt x="27" y="36"/>
                        <a:pt x="16" y="36"/>
                        <a:pt x="9" y="30"/>
                      </a:cubicBezTo>
                      <a:cubicBezTo>
                        <a:pt x="6" y="34"/>
                        <a:pt x="3" y="28"/>
                        <a:pt x="1" y="26"/>
                      </a:cubicBezTo>
                      <a:cubicBezTo>
                        <a:pt x="0" y="23"/>
                        <a:pt x="3" y="22"/>
                        <a:pt x="5" y="20"/>
                      </a:cubicBezTo>
                      <a:cubicBezTo>
                        <a:pt x="8" y="19"/>
                        <a:pt x="9" y="21"/>
                        <a:pt x="11" y="22"/>
                      </a:cubicBezTo>
                      <a:cubicBezTo>
                        <a:pt x="27" y="26"/>
                        <a:pt x="42" y="28"/>
                        <a:pt x="58" y="26"/>
                      </a:cubicBezTo>
                      <a:cubicBezTo>
                        <a:pt x="62" y="24"/>
                        <a:pt x="67" y="21"/>
                        <a:pt x="68" y="16"/>
                      </a:cubicBezTo>
                      <a:cubicBezTo>
                        <a:pt x="70" y="11"/>
                        <a:pt x="66" y="5"/>
                        <a:pt x="62" y="3"/>
                      </a:cubicBezTo>
                      <a:cubicBezTo>
                        <a:pt x="62" y="0"/>
                        <a:pt x="66" y="1"/>
                        <a:pt x="68" y="0"/>
                      </a:cubicBezTo>
                      <a:cubicBezTo>
                        <a:pt x="75" y="1"/>
                        <a:pt x="82" y="3"/>
                        <a:pt x="8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95"/>
                <p:cNvSpPr>
                  <a:spLocks/>
                </p:cNvSpPr>
                <p:nvPr/>
              </p:nvSpPr>
              <p:spPr bwMode="auto">
                <a:xfrm>
                  <a:off x="2695576" y="2497138"/>
                  <a:ext cx="147638" cy="65088"/>
                </a:xfrm>
                <a:custGeom>
                  <a:avLst/>
                  <a:gdLst>
                    <a:gd name="T0" fmla="*/ 24 w 96"/>
                    <a:gd name="T1" fmla="*/ 6 h 42"/>
                    <a:gd name="T2" fmla="*/ 25 w 96"/>
                    <a:gd name="T3" fmla="*/ 16 h 42"/>
                    <a:gd name="T4" fmla="*/ 73 w 96"/>
                    <a:gd name="T5" fmla="*/ 24 h 42"/>
                    <a:gd name="T6" fmla="*/ 96 w 96"/>
                    <a:gd name="T7" fmla="*/ 18 h 42"/>
                    <a:gd name="T8" fmla="*/ 91 w 96"/>
                    <a:gd name="T9" fmla="*/ 28 h 42"/>
                    <a:gd name="T10" fmla="*/ 70 w 96"/>
                    <a:gd name="T11" fmla="*/ 34 h 42"/>
                    <a:gd name="T12" fmla="*/ 7 w 96"/>
                    <a:gd name="T13" fmla="*/ 29 h 42"/>
                    <a:gd name="T14" fmla="*/ 0 w 96"/>
                    <a:gd name="T15" fmla="*/ 14 h 42"/>
                    <a:gd name="T16" fmla="*/ 14 w 96"/>
                    <a:gd name="T17" fmla="*/ 3 h 42"/>
                    <a:gd name="T18" fmla="*/ 24 w 96"/>
                    <a:gd name="T19" fmla="*/ 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" h="42">
                      <a:moveTo>
                        <a:pt x="24" y="6"/>
                      </a:moveTo>
                      <a:cubicBezTo>
                        <a:pt x="22" y="9"/>
                        <a:pt x="24" y="12"/>
                        <a:pt x="25" y="16"/>
                      </a:cubicBezTo>
                      <a:cubicBezTo>
                        <a:pt x="36" y="29"/>
                        <a:pt x="57" y="28"/>
                        <a:pt x="73" y="24"/>
                      </a:cubicBezTo>
                      <a:cubicBezTo>
                        <a:pt x="81" y="23"/>
                        <a:pt x="87" y="17"/>
                        <a:pt x="96" y="18"/>
                      </a:cubicBezTo>
                      <a:cubicBezTo>
                        <a:pt x="95" y="22"/>
                        <a:pt x="93" y="25"/>
                        <a:pt x="91" y="28"/>
                      </a:cubicBezTo>
                      <a:cubicBezTo>
                        <a:pt x="84" y="29"/>
                        <a:pt x="78" y="34"/>
                        <a:pt x="70" y="34"/>
                      </a:cubicBezTo>
                      <a:cubicBezTo>
                        <a:pt x="50" y="40"/>
                        <a:pt x="25" y="42"/>
                        <a:pt x="7" y="29"/>
                      </a:cubicBezTo>
                      <a:cubicBezTo>
                        <a:pt x="3" y="25"/>
                        <a:pt x="0" y="20"/>
                        <a:pt x="0" y="14"/>
                      </a:cubicBezTo>
                      <a:cubicBezTo>
                        <a:pt x="1" y="8"/>
                        <a:pt x="9" y="6"/>
                        <a:pt x="14" y="3"/>
                      </a:cubicBezTo>
                      <a:cubicBezTo>
                        <a:pt x="17" y="4"/>
                        <a:pt x="24" y="0"/>
                        <a:pt x="2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96"/>
                <p:cNvSpPr>
                  <a:spLocks/>
                </p:cNvSpPr>
                <p:nvPr/>
              </p:nvSpPr>
              <p:spPr bwMode="auto">
                <a:xfrm>
                  <a:off x="2479676" y="2492375"/>
                  <a:ext cx="71438" cy="33338"/>
                </a:xfrm>
                <a:custGeom>
                  <a:avLst/>
                  <a:gdLst>
                    <a:gd name="T0" fmla="*/ 46 w 46"/>
                    <a:gd name="T1" fmla="*/ 12 h 21"/>
                    <a:gd name="T2" fmla="*/ 38 w 46"/>
                    <a:gd name="T3" fmla="*/ 19 h 21"/>
                    <a:gd name="T4" fmla="*/ 0 w 46"/>
                    <a:gd name="T5" fmla="*/ 14 h 21"/>
                    <a:gd name="T6" fmla="*/ 6 w 46"/>
                    <a:gd name="T7" fmla="*/ 13 h 21"/>
                    <a:gd name="T8" fmla="*/ 35 w 46"/>
                    <a:gd name="T9" fmla="*/ 14 h 21"/>
                    <a:gd name="T10" fmla="*/ 46 w 46"/>
                    <a:gd name="T11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1">
                      <a:moveTo>
                        <a:pt x="46" y="12"/>
                      </a:moveTo>
                      <a:cubicBezTo>
                        <a:pt x="45" y="16"/>
                        <a:pt x="41" y="18"/>
                        <a:pt x="38" y="19"/>
                      </a:cubicBezTo>
                      <a:cubicBezTo>
                        <a:pt x="24" y="18"/>
                        <a:pt x="12" y="21"/>
                        <a:pt x="0" y="14"/>
                      </a:cubicBezTo>
                      <a:cubicBezTo>
                        <a:pt x="1" y="12"/>
                        <a:pt x="4" y="11"/>
                        <a:pt x="6" y="13"/>
                      </a:cubicBezTo>
                      <a:cubicBezTo>
                        <a:pt x="15" y="16"/>
                        <a:pt x="25" y="19"/>
                        <a:pt x="35" y="14"/>
                      </a:cubicBezTo>
                      <a:cubicBezTo>
                        <a:pt x="39" y="15"/>
                        <a:pt x="44" y="0"/>
                        <a:pt x="4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97"/>
                <p:cNvSpPr>
                  <a:spLocks/>
                </p:cNvSpPr>
                <p:nvPr/>
              </p:nvSpPr>
              <p:spPr bwMode="auto">
                <a:xfrm>
                  <a:off x="2400301" y="2506663"/>
                  <a:ext cx="80963" cy="90488"/>
                </a:xfrm>
                <a:custGeom>
                  <a:avLst/>
                  <a:gdLst>
                    <a:gd name="T0" fmla="*/ 53 w 53"/>
                    <a:gd name="T1" fmla="*/ 55 h 59"/>
                    <a:gd name="T2" fmla="*/ 50 w 53"/>
                    <a:gd name="T3" fmla="*/ 58 h 59"/>
                    <a:gd name="T4" fmla="*/ 43 w 53"/>
                    <a:gd name="T5" fmla="*/ 47 h 59"/>
                    <a:gd name="T6" fmla="*/ 0 w 53"/>
                    <a:gd name="T7" fmla="*/ 0 h 59"/>
                    <a:gd name="T8" fmla="*/ 53 w 53"/>
                    <a:gd name="T9" fmla="*/ 5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9">
                      <a:moveTo>
                        <a:pt x="53" y="55"/>
                      </a:moveTo>
                      <a:cubicBezTo>
                        <a:pt x="52" y="56"/>
                        <a:pt x="52" y="59"/>
                        <a:pt x="50" y="58"/>
                      </a:cubicBezTo>
                      <a:cubicBezTo>
                        <a:pt x="43" y="59"/>
                        <a:pt x="44" y="51"/>
                        <a:pt x="43" y="47"/>
                      </a:cubicBezTo>
                      <a:cubicBezTo>
                        <a:pt x="39" y="24"/>
                        <a:pt x="17" y="12"/>
                        <a:pt x="0" y="0"/>
                      </a:cubicBezTo>
                      <a:cubicBezTo>
                        <a:pt x="27" y="5"/>
                        <a:pt x="45" y="30"/>
                        <a:pt x="53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98"/>
                <p:cNvSpPr>
                  <a:spLocks/>
                </p:cNvSpPr>
                <p:nvPr/>
              </p:nvSpPr>
              <p:spPr bwMode="auto">
                <a:xfrm>
                  <a:off x="2738438" y="2509838"/>
                  <a:ext cx="90488" cy="31750"/>
                </a:xfrm>
                <a:custGeom>
                  <a:avLst/>
                  <a:gdLst>
                    <a:gd name="T0" fmla="*/ 41 w 59"/>
                    <a:gd name="T1" fmla="*/ 5 h 21"/>
                    <a:gd name="T2" fmla="*/ 59 w 59"/>
                    <a:gd name="T3" fmla="*/ 4 h 21"/>
                    <a:gd name="T4" fmla="*/ 57 w 59"/>
                    <a:gd name="T5" fmla="*/ 5 h 21"/>
                    <a:gd name="T6" fmla="*/ 3 w 59"/>
                    <a:gd name="T7" fmla="*/ 6 h 21"/>
                    <a:gd name="T8" fmla="*/ 2 w 59"/>
                    <a:gd name="T9" fmla="*/ 0 h 21"/>
                    <a:gd name="T10" fmla="*/ 41 w 59"/>
                    <a:gd name="T1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21">
                      <a:moveTo>
                        <a:pt x="41" y="5"/>
                      </a:moveTo>
                      <a:cubicBezTo>
                        <a:pt x="46" y="4"/>
                        <a:pt x="53" y="1"/>
                        <a:pt x="59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41" y="11"/>
                        <a:pt x="19" y="21"/>
                        <a:pt x="3" y="6"/>
                      </a:cubicBezTo>
                      <a:cubicBezTo>
                        <a:pt x="1" y="5"/>
                        <a:pt x="0" y="2"/>
                        <a:pt x="2" y="0"/>
                      </a:cubicBezTo>
                      <a:cubicBezTo>
                        <a:pt x="13" y="9"/>
                        <a:pt x="28" y="7"/>
                        <a:pt x="4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99"/>
                <p:cNvSpPr>
                  <a:spLocks/>
                </p:cNvSpPr>
                <p:nvPr/>
              </p:nvSpPr>
              <p:spPr bwMode="auto">
                <a:xfrm>
                  <a:off x="2384426" y="2513013"/>
                  <a:ext cx="76200" cy="76200"/>
                </a:xfrm>
                <a:custGeom>
                  <a:avLst/>
                  <a:gdLst>
                    <a:gd name="T0" fmla="*/ 50 w 50"/>
                    <a:gd name="T1" fmla="*/ 50 h 50"/>
                    <a:gd name="T2" fmla="*/ 2 w 50"/>
                    <a:gd name="T3" fmla="*/ 6 h 50"/>
                    <a:gd name="T4" fmla="*/ 3 w 50"/>
                    <a:gd name="T5" fmla="*/ 0 h 50"/>
                    <a:gd name="T6" fmla="*/ 50 w 50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0">
                      <a:moveTo>
                        <a:pt x="50" y="50"/>
                      </a:moveTo>
                      <a:cubicBezTo>
                        <a:pt x="30" y="44"/>
                        <a:pt x="10" y="26"/>
                        <a:pt x="2" y="6"/>
                      </a:cubicBezTo>
                      <a:cubicBezTo>
                        <a:pt x="2" y="4"/>
                        <a:pt x="0" y="0"/>
                        <a:pt x="3" y="0"/>
                      </a:cubicBezTo>
                      <a:cubicBezTo>
                        <a:pt x="24" y="7"/>
                        <a:pt x="48" y="26"/>
                        <a:pt x="50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00"/>
                <p:cNvSpPr>
                  <a:spLocks/>
                </p:cNvSpPr>
                <p:nvPr/>
              </p:nvSpPr>
              <p:spPr bwMode="auto">
                <a:xfrm>
                  <a:off x="2476501" y="2535238"/>
                  <a:ext cx="169863" cy="57150"/>
                </a:xfrm>
                <a:custGeom>
                  <a:avLst/>
                  <a:gdLst>
                    <a:gd name="T0" fmla="*/ 111 w 111"/>
                    <a:gd name="T1" fmla="*/ 18 h 38"/>
                    <a:gd name="T2" fmla="*/ 105 w 111"/>
                    <a:gd name="T3" fmla="*/ 34 h 38"/>
                    <a:gd name="T4" fmla="*/ 96 w 111"/>
                    <a:gd name="T5" fmla="*/ 38 h 38"/>
                    <a:gd name="T6" fmla="*/ 95 w 111"/>
                    <a:gd name="T7" fmla="*/ 24 h 38"/>
                    <a:gd name="T8" fmla="*/ 79 w 111"/>
                    <a:gd name="T9" fmla="*/ 17 h 38"/>
                    <a:gd name="T10" fmla="*/ 2 w 111"/>
                    <a:gd name="T11" fmla="*/ 15 h 38"/>
                    <a:gd name="T12" fmla="*/ 0 w 111"/>
                    <a:gd name="T13" fmla="*/ 11 h 38"/>
                    <a:gd name="T14" fmla="*/ 31 w 111"/>
                    <a:gd name="T15" fmla="*/ 17 h 38"/>
                    <a:gd name="T16" fmla="*/ 72 w 111"/>
                    <a:gd name="T17" fmla="*/ 4 h 38"/>
                    <a:gd name="T18" fmla="*/ 111 w 111"/>
                    <a:gd name="T19" fmla="*/ 1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38">
                      <a:moveTo>
                        <a:pt x="111" y="18"/>
                      </a:moveTo>
                      <a:cubicBezTo>
                        <a:pt x="111" y="24"/>
                        <a:pt x="109" y="30"/>
                        <a:pt x="105" y="34"/>
                      </a:cubicBezTo>
                      <a:cubicBezTo>
                        <a:pt x="102" y="36"/>
                        <a:pt x="99" y="38"/>
                        <a:pt x="96" y="38"/>
                      </a:cubicBezTo>
                      <a:cubicBezTo>
                        <a:pt x="95" y="34"/>
                        <a:pt x="99" y="27"/>
                        <a:pt x="95" y="24"/>
                      </a:cubicBezTo>
                      <a:cubicBezTo>
                        <a:pt x="91" y="18"/>
                        <a:pt x="85" y="19"/>
                        <a:pt x="79" y="17"/>
                      </a:cubicBezTo>
                      <a:cubicBezTo>
                        <a:pt x="55" y="21"/>
                        <a:pt x="25" y="31"/>
                        <a:pt x="2" y="15"/>
                      </a:cubicBezTo>
                      <a:cubicBezTo>
                        <a:pt x="1" y="14"/>
                        <a:pt x="0" y="13"/>
                        <a:pt x="0" y="11"/>
                      </a:cubicBezTo>
                      <a:cubicBezTo>
                        <a:pt x="10" y="14"/>
                        <a:pt x="21" y="14"/>
                        <a:pt x="31" y="17"/>
                      </a:cubicBezTo>
                      <a:cubicBezTo>
                        <a:pt x="45" y="15"/>
                        <a:pt x="62" y="16"/>
                        <a:pt x="72" y="4"/>
                      </a:cubicBezTo>
                      <a:cubicBezTo>
                        <a:pt x="85" y="0"/>
                        <a:pt x="105" y="3"/>
                        <a:pt x="11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01"/>
                <p:cNvSpPr>
                  <a:spLocks/>
                </p:cNvSpPr>
                <p:nvPr/>
              </p:nvSpPr>
              <p:spPr bwMode="auto">
                <a:xfrm>
                  <a:off x="2660651" y="2554288"/>
                  <a:ext cx="169863" cy="39688"/>
                </a:xfrm>
                <a:custGeom>
                  <a:avLst/>
                  <a:gdLst>
                    <a:gd name="T0" fmla="*/ 109 w 111"/>
                    <a:gd name="T1" fmla="*/ 0 h 26"/>
                    <a:gd name="T2" fmla="*/ 99 w 111"/>
                    <a:gd name="T3" fmla="*/ 12 h 26"/>
                    <a:gd name="T4" fmla="*/ 29 w 111"/>
                    <a:gd name="T5" fmla="*/ 11 h 26"/>
                    <a:gd name="T6" fmla="*/ 4 w 111"/>
                    <a:gd name="T7" fmla="*/ 26 h 26"/>
                    <a:gd name="T8" fmla="*/ 0 w 111"/>
                    <a:gd name="T9" fmla="*/ 19 h 26"/>
                    <a:gd name="T10" fmla="*/ 21 w 111"/>
                    <a:gd name="T11" fmla="*/ 1 h 26"/>
                    <a:gd name="T12" fmla="*/ 65 w 111"/>
                    <a:gd name="T13" fmla="*/ 7 h 26"/>
                    <a:gd name="T14" fmla="*/ 109 w 111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" h="26">
                      <a:moveTo>
                        <a:pt x="109" y="0"/>
                      </a:moveTo>
                      <a:cubicBezTo>
                        <a:pt x="111" y="7"/>
                        <a:pt x="102" y="8"/>
                        <a:pt x="99" y="12"/>
                      </a:cubicBezTo>
                      <a:cubicBezTo>
                        <a:pt x="76" y="22"/>
                        <a:pt x="53" y="13"/>
                        <a:pt x="29" y="11"/>
                      </a:cubicBezTo>
                      <a:cubicBezTo>
                        <a:pt x="18" y="10"/>
                        <a:pt x="8" y="18"/>
                        <a:pt x="4" y="26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3" y="10"/>
                        <a:pt x="11" y="2"/>
                        <a:pt x="21" y="1"/>
                      </a:cubicBezTo>
                      <a:cubicBezTo>
                        <a:pt x="37" y="0"/>
                        <a:pt x="50" y="9"/>
                        <a:pt x="65" y="7"/>
                      </a:cubicBezTo>
                      <a:cubicBezTo>
                        <a:pt x="80" y="7"/>
                        <a:pt x="94" y="1"/>
                        <a:pt x="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02"/>
                <p:cNvSpPr>
                  <a:spLocks/>
                </p:cNvSpPr>
                <p:nvPr/>
              </p:nvSpPr>
              <p:spPr bwMode="auto">
                <a:xfrm>
                  <a:off x="2487613" y="2573338"/>
                  <a:ext cx="125413" cy="14288"/>
                </a:xfrm>
                <a:custGeom>
                  <a:avLst/>
                  <a:gdLst>
                    <a:gd name="T0" fmla="*/ 82 w 82"/>
                    <a:gd name="T1" fmla="*/ 4 h 10"/>
                    <a:gd name="T2" fmla="*/ 79 w 82"/>
                    <a:gd name="T3" fmla="*/ 10 h 10"/>
                    <a:gd name="T4" fmla="*/ 72 w 82"/>
                    <a:gd name="T5" fmla="*/ 5 h 10"/>
                    <a:gd name="T6" fmla="*/ 54 w 82"/>
                    <a:gd name="T7" fmla="*/ 5 h 10"/>
                    <a:gd name="T8" fmla="*/ 1 w 82"/>
                    <a:gd name="T9" fmla="*/ 5 h 10"/>
                    <a:gd name="T10" fmla="*/ 0 w 82"/>
                    <a:gd name="T11" fmla="*/ 0 h 10"/>
                    <a:gd name="T12" fmla="*/ 32 w 82"/>
                    <a:gd name="T13" fmla="*/ 4 h 10"/>
                    <a:gd name="T14" fmla="*/ 72 w 82"/>
                    <a:gd name="T15" fmla="*/ 0 h 10"/>
                    <a:gd name="T16" fmla="*/ 82 w 82"/>
                    <a:gd name="T17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10">
                      <a:moveTo>
                        <a:pt x="82" y="4"/>
                      </a:moveTo>
                      <a:cubicBezTo>
                        <a:pt x="82" y="7"/>
                        <a:pt x="81" y="9"/>
                        <a:pt x="79" y="10"/>
                      </a:cubicBezTo>
                      <a:cubicBezTo>
                        <a:pt x="77" y="9"/>
                        <a:pt x="76" y="5"/>
                        <a:pt x="72" y="5"/>
                      </a:cubicBezTo>
                      <a:cubicBezTo>
                        <a:pt x="66" y="3"/>
                        <a:pt x="60" y="4"/>
                        <a:pt x="54" y="5"/>
                      </a:cubicBezTo>
                      <a:cubicBezTo>
                        <a:pt x="37" y="7"/>
                        <a:pt x="18" y="10"/>
                        <a:pt x="1" y="5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10" y="1"/>
                        <a:pt x="21" y="6"/>
                        <a:pt x="32" y="4"/>
                      </a:cubicBezTo>
                      <a:cubicBezTo>
                        <a:pt x="45" y="5"/>
                        <a:pt x="59" y="1"/>
                        <a:pt x="72" y="0"/>
                      </a:cubicBezTo>
                      <a:cubicBezTo>
                        <a:pt x="75" y="1"/>
                        <a:pt x="81" y="0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03"/>
                <p:cNvSpPr>
                  <a:spLocks/>
                </p:cNvSpPr>
                <p:nvPr/>
              </p:nvSpPr>
              <p:spPr bwMode="auto">
                <a:xfrm>
                  <a:off x="2373313" y="2627313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9" name="文本框 308"/>
            <p:cNvSpPr txBox="1"/>
            <p:nvPr/>
          </p:nvSpPr>
          <p:spPr>
            <a:xfrm>
              <a:off x="2469986" y="1542555"/>
              <a:ext cx="327334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789532" y="1265967"/>
            <a:ext cx="967295" cy="950063"/>
            <a:chOff x="3789532" y="1265967"/>
            <a:chExt cx="967295" cy="950063"/>
          </a:xfrm>
          <a:solidFill>
            <a:schemeClr val="tx2"/>
          </a:solidFill>
        </p:grpSpPr>
        <p:grpSp>
          <p:nvGrpSpPr>
            <p:cNvPr id="106" name="组合 105"/>
            <p:cNvGrpSpPr/>
            <p:nvPr/>
          </p:nvGrpSpPr>
          <p:grpSpPr>
            <a:xfrm>
              <a:off x="3789532" y="1265967"/>
              <a:ext cx="967295" cy="950063"/>
              <a:chOff x="4325938" y="1010443"/>
              <a:chExt cx="1336675" cy="1312863"/>
            </a:xfrm>
            <a:grpFill/>
          </p:grpSpPr>
          <p:sp>
            <p:nvSpPr>
              <p:cNvPr id="107" name="Freeform 5"/>
              <p:cNvSpPr>
                <a:spLocks noEditPoints="1"/>
              </p:cNvSpPr>
              <p:nvPr/>
            </p:nvSpPr>
            <p:spPr bwMode="auto">
              <a:xfrm>
                <a:off x="4325938" y="1010443"/>
                <a:ext cx="1336675" cy="1312863"/>
              </a:xfrm>
              <a:custGeom>
                <a:avLst/>
                <a:gdLst>
                  <a:gd name="T0" fmla="*/ 220 w 873"/>
                  <a:gd name="T1" fmla="*/ 18 h 856"/>
                  <a:gd name="T2" fmla="*/ 735 w 873"/>
                  <a:gd name="T3" fmla="*/ 183 h 856"/>
                  <a:gd name="T4" fmla="*/ 462 w 873"/>
                  <a:gd name="T5" fmla="*/ 17 h 856"/>
                  <a:gd name="T6" fmla="*/ 785 w 873"/>
                  <a:gd name="T7" fmla="*/ 253 h 856"/>
                  <a:gd name="T8" fmla="*/ 794 w 873"/>
                  <a:gd name="T9" fmla="*/ 30 h 856"/>
                  <a:gd name="T10" fmla="*/ 250 w 873"/>
                  <a:gd name="T11" fmla="*/ 24 h 856"/>
                  <a:gd name="T12" fmla="*/ 91 w 873"/>
                  <a:gd name="T13" fmla="*/ 76 h 856"/>
                  <a:gd name="T14" fmla="*/ 26 w 873"/>
                  <a:gd name="T15" fmla="*/ 402 h 856"/>
                  <a:gd name="T16" fmla="*/ 66 w 873"/>
                  <a:gd name="T17" fmla="*/ 84 h 856"/>
                  <a:gd name="T18" fmla="*/ 212 w 873"/>
                  <a:gd name="T19" fmla="*/ 57 h 856"/>
                  <a:gd name="T20" fmla="*/ 837 w 873"/>
                  <a:gd name="T21" fmla="*/ 140 h 856"/>
                  <a:gd name="T22" fmla="*/ 123 w 873"/>
                  <a:gd name="T23" fmla="*/ 45 h 856"/>
                  <a:gd name="T24" fmla="*/ 716 w 873"/>
                  <a:gd name="T25" fmla="*/ 97 h 856"/>
                  <a:gd name="T26" fmla="*/ 247 w 873"/>
                  <a:gd name="T27" fmla="*/ 194 h 856"/>
                  <a:gd name="T28" fmla="*/ 251 w 873"/>
                  <a:gd name="T29" fmla="*/ 198 h 856"/>
                  <a:gd name="T30" fmla="*/ 751 w 873"/>
                  <a:gd name="T31" fmla="*/ 204 h 856"/>
                  <a:gd name="T32" fmla="*/ 278 w 873"/>
                  <a:gd name="T33" fmla="*/ 678 h 856"/>
                  <a:gd name="T34" fmla="*/ 121 w 873"/>
                  <a:gd name="T35" fmla="*/ 157 h 856"/>
                  <a:gd name="T36" fmla="*/ 490 w 873"/>
                  <a:gd name="T37" fmla="*/ 189 h 856"/>
                  <a:gd name="T38" fmla="*/ 324 w 873"/>
                  <a:gd name="T39" fmla="*/ 167 h 856"/>
                  <a:gd name="T40" fmla="*/ 31 w 873"/>
                  <a:gd name="T41" fmla="*/ 234 h 856"/>
                  <a:gd name="T42" fmla="*/ 357 w 873"/>
                  <a:gd name="T43" fmla="*/ 265 h 856"/>
                  <a:gd name="T44" fmla="*/ 328 w 873"/>
                  <a:gd name="T45" fmla="*/ 235 h 856"/>
                  <a:gd name="T46" fmla="*/ 382 w 873"/>
                  <a:gd name="T47" fmla="*/ 301 h 856"/>
                  <a:gd name="T48" fmla="*/ 514 w 873"/>
                  <a:gd name="T49" fmla="*/ 286 h 856"/>
                  <a:gd name="T50" fmla="*/ 224 w 873"/>
                  <a:gd name="T51" fmla="*/ 257 h 856"/>
                  <a:gd name="T52" fmla="*/ 458 w 873"/>
                  <a:gd name="T53" fmla="*/ 342 h 856"/>
                  <a:gd name="T54" fmla="*/ 346 w 873"/>
                  <a:gd name="T55" fmla="*/ 476 h 856"/>
                  <a:gd name="T56" fmla="*/ 572 w 873"/>
                  <a:gd name="T57" fmla="*/ 499 h 856"/>
                  <a:gd name="T58" fmla="*/ 500 w 873"/>
                  <a:gd name="T59" fmla="*/ 363 h 856"/>
                  <a:gd name="T60" fmla="*/ 341 w 873"/>
                  <a:gd name="T61" fmla="*/ 544 h 856"/>
                  <a:gd name="T62" fmla="*/ 550 w 873"/>
                  <a:gd name="T63" fmla="*/ 513 h 856"/>
                  <a:gd name="T64" fmla="*/ 685 w 873"/>
                  <a:gd name="T65" fmla="*/ 420 h 856"/>
                  <a:gd name="T66" fmla="*/ 547 w 873"/>
                  <a:gd name="T67" fmla="*/ 330 h 856"/>
                  <a:gd name="T68" fmla="*/ 265 w 873"/>
                  <a:gd name="T69" fmla="*/ 472 h 856"/>
                  <a:gd name="T70" fmla="*/ 548 w 873"/>
                  <a:gd name="T71" fmla="*/ 443 h 856"/>
                  <a:gd name="T72" fmla="*/ 433 w 873"/>
                  <a:gd name="T73" fmla="*/ 422 h 856"/>
                  <a:gd name="T74" fmla="*/ 462 w 873"/>
                  <a:gd name="T75" fmla="*/ 838 h 856"/>
                  <a:gd name="T76" fmla="*/ 695 w 873"/>
                  <a:gd name="T77" fmla="*/ 450 h 856"/>
                  <a:gd name="T78" fmla="*/ 20 w 873"/>
                  <a:gd name="T79" fmla="*/ 781 h 856"/>
                  <a:gd name="T80" fmla="*/ 837 w 873"/>
                  <a:gd name="T81" fmla="*/ 709 h 856"/>
                  <a:gd name="T82" fmla="*/ 614 w 873"/>
                  <a:gd name="T83" fmla="*/ 809 h 856"/>
                  <a:gd name="T84" fmla="*/ 796 w 873"/>
                  <a:gd name="T85" fmla="*/ 594 h 856"/>
                  <a:gd name="T86" fmla="*/ 161 w 873"/>
                  <a:gd name="T87" fmla="*/ 761 h 856"/>
                  <a:gd name="T88" fmla="*/ 139 w 873"/>
                  <a:gd name="T89" fmla="*/ 789 h 856"/>
                  <a:gd name="T90" fmla="*/ 40 w 873"/>
                  <a:gd name="T91" fmla="*/ 573 h 856"/>
                  <a:gd name="T92" fmla="*/ 825 w 873"/>
                  <a:gd name="T93" fmla="*/ 566 h 856"/>
                  <a:gd name="T94" fmla="*/ 219 w 873"/>
                  <a:gd name="T95" fmla="*/ 475 h 856"/>
                  <a:gd name="T96" fmla="*/ 400 w 873"/>
                  <a:gd name="T97" fmla="*/ 527 h 856"/>
                  <a:gd name="T98" fmla="*/ 485 w 873"/>
                  <a:gd name="T99" fmla="*/ 582 h 856"/>
                  <a:gd name="T100" fmla="*/ 637 w 873"/>
                  <a:gd name="T101" fmla="*/ 580 h 856"/>
                  <a:gd name="T102" fmla="*/ 349 w 873"/>
                  <a:gd name="T103" fmla="*/ 571 h 856"/>
                  <a:gd name="T104" fmla="*/ 768 w 873"/>
                  <a:gd name="T105" fmla="*/ 649 h 856"/>
                  <a:gd name="T106" fmla="*/ 805 w 873"/>
                  <a:gd name="T107" fmla="*/ 638 h 856"/>
                  <a:gd name="T108" fmla="*/ 312 w 873"/>
                  <a:gd name="T109" fmla="*/ 656 h 856"/>
                  <a:gd name="T110" fmla="*/ 850 w 873"/>
                  <a:gd name="T111" fmla="*/ 655 h 856"/>
                  <a:gd name="T112" fmla="*/ 419 w 873"/>
                  <a:gd name="T113" fmla="*/ 698 h 856"/>
                  <a:gd name="T114" fmla="*/ 410 w 873"/>
                  <a:gd name="T115" fmla="*/ 695 h 856"/>
                  <a:gd name="T116" fmla="*/ 731 w 873"/>
                  <a:gd name="T117" fmla="*/ 728 h 856"/>
                  <a:gd name="T118" fmla="*/ 34 w 873"/>
                  <a:gd name="T119" fmla="*/ 800 h 856"/>
                  <a:gd name="T120" fmla="*/ 139 w 873"/>
                  <a:gd name="T121" fmla="*/ 739 h 856"/>
                  <a:gd name="T122" fmla="*/ 716 w 873"/>
                  <a:gd name="T123" fmla="*/ 811 h 856"/>
                  <a:gd name="T124" fmla="*/ 285 w 873"/>
                  <a:gd name="T125" fmla="*/ 806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3" h="856">
                    <a:moveTo>
                      <a:pt x="418" y="13"/>
                    </a:moveTo>
                    <a:cubicBezTo>
                      <a:pt x="395" y="18"/>
                      <a:pt x="391" y="47"/>
                      <a:pt x="371" y="57"/>
                    </a:cubicBezTo>
                    <a:cubicBezTo>
                      <a:pt x="357" y="65"/>
                      <a:pt x="337" y="62"/>
                      <a:pt x="321" y="58"/>
                    </a:cubicBezTo>
                    <a:cubicBezTo>
                      <a:pt x="308" y="61"/>
                      <a:pt x="301" y="76"/>
                      <a:pt x="288" y="78"/>
                    </a:cubicBezTo>
                    <a:cubicBezTo>
                      <a:pt x="282" y="79"/>
                      <a:pt x="276" y="79"/>
                      <a:pt x="272" y="78"/>
                    </a:cubicBezTo>
                    <a:cubicBezTo>
                      <a:pt x="265" y="94"/>
                      <a:pt x="248" y="103"/>
                      <a:pt x="232" y="107"/>
                    </a:cubicBezTo>
                    <a:cubicBezTo>
                      <a:pt x="225" y="124"/>
                      <a:pt x="207" y="135"/>
                      <a:pt x="189" y="137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8"/>
                      <a:pt x="178" y="155"/>
                    </a:cubicBezTo>
                    <a:cubicBezTo>
                      <a:pt x="178" y="169"/>
                      <a:pt x="164" y="178"/>
                      <a:pt x="152" y="182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8"/>
                      <a:pt x="134" y="198"/>
                      <a:pt x="134" y="198"/>
                    </a:cubicBezTo>
                    <a:cubicBezTo>
                      <a:pt x="119" y="204"/>
                      <a:pt x="125" y="221"/>
                      <a:pt x="114" y="230"/>
                    </a:cubicBezTo>
                    <a:cubicBezTo>
                      <a:pt x="107" y="239"/>
                      <a:pt x="98" y="241"/>
                      <a:pt x="88" y="244"/>
                    </a:cubicBezTo>
                    <a:cubicBezTo>
                      <a:pt x="86" y="251"/>
                      <a:pt x="85" y="259"/>
                      <a:pt x="80" y="264"/>
                    </a:cubicBezTo>
                    <a:cubicBezTo>
                      <a:pt x="75" y="268"/>
                      <a:pt x="69" y="269"/>
                      <a:pt x="68" y="274"/>
                    </a:cubicBezTo>
                    <a:cubicBezTo>
                      <a:pt x="73" y="291"/>
                      <a:pt x="72" y="313"/>
                      <a:pt x="58" y="325"/>
                    </a:cubicBezTo>
                    <a:cubicBezTo>
                      <a:pt x="50" y="334"/>
                      <a:pt x="57" y="346"/>
                      <a:pt x="58" y="357"/>
                    </a:cubicBezTo>
                    <a:cubicBezTo>
                      <a:pt x="57" y="372"/>
                      <a:pt x="54" y="388"/>
                      <a:pt x="42" y="399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7"/>
                      <a:pt x="16" y="420"/>
                      <a:pt x="15" y="420"/>
                    </a:cubicBezTo>
                    <a:cubicBezTo>
                      <a:pt x="12" y="420"/>
                      <a:pt x="12" y="418"/>
                      <a:pt x="11" y="416"/>
                    </a:cubicBezTo>
                    <a:cubicBezTo>
                      <a:pt x="2" y="402"/>
                      <a:pt x="18" y="391"/>
                      <a:pt x="16" y="377"/>
                    </a:cubicBezTo>
                    <a:cubicBezTo>
                      <a:pt x="12" y="357"/>
                      <a:pt x="0" y="341"/>
                      <a:pt x="4" y="318"/>
                    </a:cubicBezTo>
                    <a:cubicBezTo>
                      <a:pt x="5" y="306"/>
                      <a:pt x="10" y="297"/>
                      <a:pt x="15" y="287"/>
                    </a:cubicBezTo>
                    <a:cubicBezTo>
                      <a:pt x="12" y="278"/>
                      <a:pt x="4" y="271"/>
                      <a:pt x="5" y="260"/>
                    </a:cubicBezTo>
                    <a:cubicBezTo>
                      <a:pt x="4" y="246"/>
                      <a:pt x="9" y="234"/>
                      <a:pt x="17" y="223"/>
                    </a:cubicBezTo>
                    <a:cubicBezTo>
                      <a:pt x="18" y="219"/>
                      <a:pt x="12" y="217"/>
                      <a:pt x="12" y="213"/>
                    </a:cubicBezTo>
                    <a:cubicBezTo>
                      <a:pt x="5" y="201"/>
                      <a:pt x="2" y="187"/>
                      <a:pt x="7" y="173"/>
                    </a:cubicBezTo>
                    <a:cubicBezTo>
                      <a:pt x="10" y="164"/>
                      <a:pt x="16" y="156"/>
                      <a:pt x="23" y="148"/>
                    </a:cubicBezTo>
                    <a:cubicBezTo>
                      <a:pt x="22" y="143"/>
                      <a:pt x="17" y="139"/>
                      <a:pt x="14" y="134"/>
                    </a:cubicBezTo>
                    <a:cubicBezTo>
                      <a:pt x="3" y="116"/>
                      <a:pt x="9" y="95"/>
                      <a:pt x="18" y="78"/>
                    </a:cubicBezTo>
                    <a:cubicBezTo>
                      <a:pt x="15" y="70"/>
                      <a:pt x="10" y="63"/>
                      <a:pt x="11" y="54"/>
                    </a:cubicBezTo>
                    <a:cubicBezTo>
                      <a:pt x="10" y="42"/>
                      <a:pt x="20" y="32"/>
                      <a:pt x="30" y="26"/>
                    </a:cubicBezTo>
                    <a:cubicBezTo>
                      <a:pt x="39" y="18"/>
                      <a:pt x="51" y="23"/>
                      <a:pt x="62" y="22"/>
                    </a:cubicBezTo>
                    <a:cubicBezTo>
                      <a:pt x="67" y="23"/>
                      <a:pt x="71" y="29"/>
                      <a:pt x="76" y="24"/>
                    </a:cubicBezTo>
                    <a:cubicBezTo>
                      <a:pt x="83" y="20"/>
                      <a:pt x="91" y="16"/>
                      <a:pt x="100" y="15"/>
                    </a:cubicBezTo>
                    <a:cubicBezTo>
                      <a:pt x="114" y="12"/>
                      <a:pt x="130" y="18"/>
                      <a:pt x="141" y="28"/>
                    </a:cubicBezTo>
                    <a:cubicBezTo>
                      <a:pt x="158" y="18"/>
                      <a:pt x="178" y="7"/>
                      <a:pt x="199" y="13"/>
                    </a:cubicBezTo>
                    <a:cubicBezTo>
                      <a:pt x="207" y="13"/>
                      <a:pt x="213" y="26"/>
                      <a:pt x="220" y="18"/>
                    </a:cubicBezTo>
                    <a:cubicBezTo>
                      <a:pt x="231" y="12"/>
                      <a:pt x="244" y="6"/>
                      <a:pt x="257" y="7"/>
                    </a:cubicBezTo>
                    <a:cubicBezTo>
                      <a:pt x="289" y="14"/>
                      <a:pt x="289" y="14"/>
                      <a:pt x="289" y="14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7"/>
                      <a:pt x="366" y="19"/>
                      <a:pt x="381" y="10"/>
                    </a:cubicBezTo>
                    <a:cubicBezTo>
                      <a:pt x="388" y="6"/>
                      <a:pt x="395" y="3"/>
                      <a:pt x="403" y="1"/>
                    </a:cubicBezTo>
                    <a:cubicBezTo>
                      <a:pt x="409" y="4"/>
                      <a:pt x="417" y="6"/>
                      <a:pt x="418" y="13"/>
                    </a:cubicBezTo>
                    <a:close/>
                    <a:moveTo>
                      <a:pt x="578" y="17"/>
                    </a:moveTo>
                    <a:cubicBezTo>
                      <a:pt x="588" y="22"/>
                      <a:pt x="594" y="10"/>
                      <a:pt x="602" y="8"/>
                    </a:cubicBezTo>
                    <a:cubicBezTo>
                      <a:pt x="614" y="1"/>
                      <a:pt x="627" y="8"/>
                      <a:pt x="637" y="13"/>
                    </a:cubicBezTo>
                    <a:cubicBezTo>
                      <a:pt x="646" y="14"/>
                      <a:pt x="656" y="16"/>
                      <a:pt x="662" y="23"/>
                    </a:cubicBezTo>
                    <a:cubicBezTo>
                      <a:pt x="668" y="22"/>
                      <a:pt x="674" y="15"/>
                      <a:pt x="681" y="15"/>
                    </a:cubicBezTo>
                    <a:cubicBezTo>
                      <a:pt x="698" y="11"/>
                      <a:pt x="715" y="17"/>
                      <a:pt x="728" y="29"/>
                    </a:cubicBezTo>
                    <a:cubicBezTo>
                      <a:pt x="736" y="21"/>
                      <a:pt x="745" y="10"/>
                      <a:pt x="759" y="12"/>
                    </a:cubicBezTo>
                    <a:cubicBezTo>
                      <a:pt x="772" y="11"/>
                      <a:pt x="783" y="16"/>
                      <a:pt x="793" y="23"/>
                    </a:cubicBezTo>
                    <a:cubicBezTo>
                      <a:pt x="799" y="26"/>
                      <a:pt x="802" y="19"/>
                      <a:pt x="807" y="19"/>
                    </a:cubicBezTo>
                    <a:cubicBezTo>
                      <a:pt x="819" y="17"/>
                      <a:pt x="832" y="17"/>
                      <a:pt x="842" y="23"/>
                    </a:cubicBezTo>
                    <a:cubicBezTo>
                      <a:pt x="854" y="32"/>
                      <a:pt x="859" y="45"/>
                      <a:pt x="858" y="59"/>
                    </a:cubicBezTo>
                    <a:cubicBezTo>
                      <a:pt x="859" y="67"/>
                      <a:pt x="849" y="74"/>
                      <a:pt x="855" y="82"/>
                    </a:cubicBezTo>
                    <a:cubicBezTo>
                      <a:pt x="865" y="98"/>
                      <a:pt x="868" y="119"/>
                      <a:pt x="860" y="137"/>
                    </a:cubicBezTo>
                    <a:cubicBezTo>
                      <a:pt x="858" y="141"/>
                      <a:pt x="855" y="144"/>
                      <a:pt x="852" y="147"/>
                    </a:cubicBezTo>
                    <a:cubicBezTo>
                      <a:pt x="854" y="157"/>
                      <a:pt x="862" y="163"/>
                      <a:pt x="864" y="173"/>
                    </a:cubicBezTo>
                    <a:cubicBezTo>
                      <a:pt x="867" y="187"/>
                      <a:pt x="861" y="203"/>
                      <a:pt x="851" y="214"/>
                    </a:cubicBezTo>
                    <a:cubicBezTo>
                      <a:pt x="853" y="217"/>
                      <a:pt x="858" y="220"/>
                      <a:pt x="860" y="224"/>
                    </a:cubicBezTo>
                    <a:cubicBezTo>
                      <a:pt x="870" y="236"/>
                      <a:pt x="871" y="256"/>
                      <a:pt x="864" y="269"/>
                    </a:cubicBezTo>
                    <a:cubicBezTo>
                      <a:pt x="862" y="272"/>
                      <a:pt x="860" y="276"/>
                      <a:pt x="861" y="279"/>
                    </a:cubicBezTo>
                    <a:cubicBezTo>
                      <a:pt x="863" y="279"/>
                      <a:pt x="863" y="279"/>
                      <a:pt x="863" y="279"/>
                    </a:cubicBezTo>
                    <a:cubicBezTo>
                      <a:pt x="862" y="282"/>
                      <a:pt x="863" y="286"/>
                      <a:pt x="866" y="289"/>
                    </a:cubicBezTo>
                    <a:cubicBezTo>
                      <a:pt x="868" y="302"/>
                      <a:pt x="870" y="317"/>
                      <a:pt x="864" y="329"/>
                    </a:cubicBezTo>
                    <a:cubicBezTo>
                      <a:pt x="860" y="340"/>
                      <a:pt x="856" y="352"/>
                      <a:pt x="856" y="363"/>
                    </a:cubicBezTo>
                    <a:cubicBezTo>
                      <a:pt x="858" y="373"/>
                      <a:pt x="867" y="380"/>
                      <a:pt x="869" y="389"/>
                    </a:cubicBezTo>
                    <a:cubicBezTo>
                      <a:pt x="868" y="397"/>
                      <a:pt x="873" y="408"/>
                      <a:pt x="864" y="410"/>
                    </a:cubicBezTo>
                    <a:cubicBezTo>
                      <a:pt x="859" y="404"/>
                      <a:pt x="852" y="397"/>
                      <a:pt x="844" y="396"/>
                    </a:cubicBezTo>
                    <a:cubicBezTo>
                      <a:pt x="831" y="389"/>
                      <a:pt x="818" y="377"/>
                      <a:pt x="819" y="361"/>
                    </a:cubicBezTo>
                    <a:cubicBezTo>
                      <a:pt x="821" y="340"/>
                      <a:pt x="826" y="318"/>
                      <a:pt x="811" y="302"/>
                    </a:cubicBezTo>
                    <a:cubicBezTo>
                      <a:pt x="804" y="294"/>
                      <a:pt x="798" y="284"/>
                      <a:pt x="799" y="273"/>
                    </a:cubicBezTo>
                    <a:cubicBezTo>
                      <a:pt x="791" y="269"/>
                      <a:pt x="783" y="263"/>
                      <a:pt x="779" y="255"/>
                    </a:cubicBezTo>
                    <a:cubicBezTo>
                      <a:pt x="775" y="250"/>
                      <a:pt x="781" y="238"/>
                      <a:pt x="771" y="239"/>
                    </a:cubicBezTo>
                    <a:cubicBezTo>
                      <a:pt x="757" y="238"/>
                      <a:pt x="748" y="227"/>
                      <a:pt x="742" y="216"/>
                    </a:cubicBezTo>
                    <a:cubicBezTo>
                      <a:pt x="739" y="208"/>
                      <a:pt x="737" y="199"/>
                      <a:pt x="740" y="190"/>
                    </a:cubicBezTo>
                    <a:cubicBezTo>
                      <a:pt x="739" y="188"/>
                      <a:pt x="737" y="185"/>
                      <a:pt x="735" y="183"/>
                    </a:cubicBezTo>
                    <a:cubicBezTo>
                      <a:pt x="725" y="184"/>
                      <a:pt x="713" y="181"/>
                      <a:pt x="706" y="171"/>
                    </a:cubicBezTo>
                    <a:cubicBezTo>
                      <a:pt x="702" y="165"/>
                      <a:pt x="700" y="158"/>
                      <a:pt x="699" y="151"/>
                    </a:cubicBezTo>
                    <a:cubicBezTo>
                      <a:pt x="693" y="146"/>
                      <a:pt x="686" y="141"/>
                      <a:pt x="683" y="133"/>
                    </a:cubicBezTo>
                    <a:cubicBezTo>
                      <a:pt x="680" y="132"/>
                      <a:pt x="676" y="133"/>
                      <a:pt x="672" y="133"/>
                    </a:cubicBezTo>
                    <a:cubicBezTo>
                      <a:pt x="663" y="131"/>
                      <a:pt x="655" y="127"/>
                      <a:pt x="647" y="122"/>
                    </a:cubicBezTo>
                    <a:cubicBezTo>
                      <a:pt x="642" y="114"/>
                      <a:pt x="635" y="106"/>
                      <a:pt x="632" y="96"/>
                    </a:cubicBezTo>
                    <a:cubicBezTo>
                      <a:pt x="629" y="95"/>
                      <a:pt x="624" y="95"/>
                      <a:pt x="621" y="92"/>
                    </a:cubicBezTo>
                    <a:cubicBezTo>
                      <a:pt x="614" y="90"/>
                      <a:pt x="607" y="85"/>
                      <a:pt x="603" y="79"/>
                    </a:cubicBezTo>
                    <a:cubicBezTo>
                      <a:pt x="599" y="77"/>
                      <a:pt x="594" y="80"/>
                      <a:pt x="589" y="81"/>
                    </a:cubicBezTo>
                    <a:cubicBezTo>
                      <a:pt x="566" y="85"/>
                      <a:pt x="550" y="69"/>
                      <a:pt x="532" y="60"/>
                    </a:cubicBezTo>
                    <a:cubicBezTo>
                      <a:pt x="521" y="57"/>
                      <a:pt x="512" y="66"/>
                      <a:pt x="502" y="60"/>
                    </a:cubicBezTo>
                    <a:cubicBezTo>
                      <a:pt x="500" y="60"/>
                      <a:pt x="498" y="56"/>
                      <a:pt x="496" y="59"/>
                    </a:cubicBezTo>
                    <a:cubicBezTo>
                      <a:pt x="479" y="54"/>
                      <a:pt x="467" y="37"/>
                      <a:pt x="459" y="22"/>
                    </a:cubicBezTo>
                    <a:cubicBezTo>
                      <a:pt x="457" y="17"/>
                      <a:pt x="445" y="23"/>
                      <a:pt x="448" y="15"/>
                    </a:cubicBezTo>
                    <a:cubicBezTo>
                      <a:pt x="458" y="9"/>
                      <a:pt x="472" y="3"/>
                      <a:pt x="483" y="11"/>
                    </a:cubicBezTo>
                    <a:cubicBezTo>
                      <a:pt x="500" y="24"/>
                      <a:pt x="519" y="9"/>
                      <a:pt x="536" y="3"/>
                    </a:cubicBezTo>
                    <a:cubicBezTo>
                      <a:pt x="551" y="3"/>
                      <a:pt x="567" y="6"/>
                      <a:pt x="578" y="17"/>
                    </a:cubicBezTo>
                    <a:close/>
                    <a:moveTo>
                      <a:pt x="377" y="17"/>
                    </a:moveTo>
                    <a:cubicBezTo>
                      <a:pt x="373" y="19"/>
                      <a:pt x="368" y="16"/>
                      <a:pt x="363" y="18"/>
                    </a:cubicBezTo>
                    <a:cubicBezTo>
                      <a:pt x="352" y="16"/>
                      <a:pt x="342" y="10"/>
                      <a:pt x="332" y="7"/>
                    </a:cubicBezTo>
                    <a:cubicBezTo>
                      <a:pt x="319" y="3"/>
                      <a:pt x="303" y="7"/>
                      <a:pt x="293" y="17"/>
                    </a:cubicBezTo>
                    <a:cubicBezTo>
                      <a:pt x="289" y="22"/>
                      <a:pt x="283" y="18"/>
                      <a:pt x="278" y="17"/>
                    </a:cubicBezTo>
                    <a:cubicBezTo>
                      <a:pt x="260" y="10"/>
                      <a:pt x="237" y="10"/>
                      <a:pt x="222" y="23"/>
                    </a:cubicBezTo>
                    <a:cubicBezTo>
                      <a:pt x="221" y="24"/>
                      <a:pt x="219" y="23"/>
                      <a:pt x="219" y="26"/>
                    </a:cubicBezTo>
                    <a:cubicBezTo>
                      <a:pt x="221" y="31"/>
                      <a:pt x="222" y="37"/>
                      <a:pt x="221" y="43"/>
                    </a:cubicBezTo>
                    <a:cubicBezTo>
                      <a:pt x="224" y="42"/>
                      <a:pt x="228" y="40"/>
                      <a:pt x="231" y="39"/>
                    </a:cubicBezTo>
                    <a:cubicBezTo>
                      <a:pt x="242" y="35"/>
                      <a:pt x="256" y="35"/>
                      <a:pt x="265" y="43"/>
                    </a:cubicBezTo>
                    <a:cubicBezTo>
                      <a:pt x="275" y="49"/>
                      <a:pt x="275" y="62"/>
                      <a:pt x="274" y="72"/>
                    </a:cubicBezTo>
                    <a:cubicBezTo>
                      <a:pt x="275" y="77"/>
                      <a:pt x="281" y="73"/>
                      <a:pt x="284" y="74"/>
                    </a:cubicBezTo>
                    <a:cubicBezTo>
                      <a:pt x="299" y="73"/>
                      <a:pt x="305" y="54"/>
                      <a:pt x="321" y="53"/>
                    </a:cubicBezTo>
                    <a:cubicBezTo>
                      <a:pt x="330" y="54"/>
                      <a:pt x="338" y="57"/>
                      <a:pt x="347" y="58"/>
                    </a:cubicBezTo>
                    <a:cubicBezTo>
                      <a:pt x="366" y="59"/>
                      <a:pt x="382" y="44"/>
                      <a:pt x="391" y="28"/>
                    </a:cubicBezTo>
                    <a:cubicBezTo>
                      <a:pt x="396" y="23"/>
                      <a:pt x="400" y="14"/>
                      <a:pt x="408" y="13"/>
                    </a:cubicBezTo>
                    <a:cubicBezTo>
                      <a:pt x="409" y="12"/>
                      <a:pt x="409" y="11"/>
                      <a:pt x="408" y="10"/>
                    </a:cubicBezTo>
                    <a:cubicBezTo>
                      <a:pt x="397" y="5"/>
                      <a:pt x="387" y="12"/>
                      <a:pt x="377" y="17"/>
                    </a:cubicBezTo>
                    <a:close/>
                    <a:moveTo>
                      <a:pt x="580" y="24"/>
                    </a:moveTo>
                    <a:cubicBezTo>
                      <a:pt x="568" y="16"/>
                      <a:pt x="555" y="9"/>
                      <a:pt x="539" y="10"/>
                    </a:cubicBezTo>
                    <a:cubicBezTo>
                      <a:pt x="527" y="11"/>
                      <a:pt x="518" y="21"/>
                      <a:pt x="506" y="21"/>
                    </a:cubicBezTo>
                    <a:cubicBezTo>
                      <a:pt x="493" y="25"/>
                      <a:pt x="484" y="16"/>
                      <a:pt x="473" y="13"/>
                    </a:cubicBezTo>
                    <a:cubicBezTo>
                      <a:pt x="469" y="14"/>
                      <a:pt x="462" y="12"/>
                      <a:pt x="462" y="17"/>
                    </a:cubicBezTo>
                    <a:cubicBezTo>
                      <a:pt x="468" y="24"/>
                      <a:pt x="472" y="33"/>
                      <a:pt x="478" y="40"/>
                    </a:cubicBezTo>
                    <a:cubicBezTo>
                      <a:pt x="490" y="54"/>
                      <a:pt x="508" y="60"/>
                      <a:pt x="524" y="53"/>
                    </a:cubicBezTo>
                    <a:cubicBezTo>
                      <a:pt x="540" y="54"/>
                      <a:pt x="552" y="67"/>
                      <a:pt x="566" y="73"/>
                    </a:cubicBezTo>
                    <a:cubicBezTo>
                      <a:pt x="577" y="77"/>
                      <a:pt x="591" y="77"/>
                      <a:pt x="600" y="71"/>
                    </a:cubicBezTo>
                    <a:cubicBezTo>
                      <a:pt x="602" y="61"/>
                      <a:pt x="607" y="51"/>
                      <a:pt x="617" y="48"/>
                    </a:cubicBezTo>
                    <a:cubicBezTo>
                      <a:pt x="623" y="48"/>
                      <a:pt x="630" y="46"/>
                      <a:pt x="635" y="51"/>
                    </a:cubicBezTo>
                    <a:cubicBezTo>
                      <a:pt x="636" y="53"/>
                      <a:pt x="636" y="57"/>
                      <a:pt x="634" y="58"/>
                    </a:cubicBezTo>
                    <a:cubicBezTo>
                      <a:pt x="630" y="62"/>
                      <a:pt x="628" y="55"/>
                      <a:pt x="624" y="55"/>
                    </a:cubicBezTo>
                    <a:cubicBezTo>
                      <a:pt x="620" y="54"/>
                      <a:pt x="616" y="57"/>
                      <a:pt x="612" y="60"/>
                    </a:cubicBezTo>
                    <a:cubicBezTo>
                      <a:pt x="609" y="64"/>
                      <a:pt x="608" y="69"/>
                      <a:pt x="609" y="75"/>
                    </a:cubicBezTo>
                    <a:cubicBezTo>
                      <a:pt x="613" y="82"/>
                      <a:pt x="619" y="86"/>
                      <a:pt x="626" y="89"/>
                    </a:cubicBezTo>
                    <a:cubicBezTo>
                      <a:pt x="630" y="92"/>
                      <a:pt x="635" y="87"/>
                      <a:pt x="638" y="90"/>
                    </a:cubicBezTo>
                    <a:cubicBezTo>
                      <a:pt x="637" y="101"/>
                      <a:pt x="645" y="109"/>
                      <a:pt x="650" y="117"/>
                    </a:cubicBezTo>
                    <a:cubicBezTo>
                      <a:pt x="660" y="124"/>
                      <a:pt x="671" y="131"/>
                      <a:pt x="683" y="126"/>
                    </a:cubicBezTo>
                    <a:cubicBezTo>
                      <a:pt x="686" y="128"/>
                      <a:pt x="687" y="132"/>
                      <a:pt x="689" y="135"/>
                    </a:cubicBezTo>
                    <a:cubicBezTo>
                      <a:pt x="696" y="144"/>
                      <a:pt x="708" y="148"/>
                      <a:pt x="719" y="146"/>
                    </a:cubicBezTo>
                    <a:cubicBezTo>
                      <a:pt x="731" y="141"/>
                      <a:pt x="741" y="129"/>
                      <a:pt x="743" y="117"/>
                    </a:cubicBezTo>
                    <a:cubicBezTo>
                      <a:pt x="743" y="107"/>
                      <a:pt x="740" y="98"/>
                      <a:pt x="733" y="93"/>
                    </a:cubicBezTo>
                    <a:cubicBezTo>
                      <a:pt x="727" y="88"/>
                      <a:pt x="720" y="88"/>
                      <a:pt x="713" y="88"/>
                    </a:cubicBezTo>
                    <a:cubicBezTo>
                      <a:pt x="705" y="90"/>
                      <a:pt x="715" y="98"/>
                      <a:pt x="707" y="102"/>
                    </a:cubicBezTo>
                    <a:cubicBezTo>
                      <a:pt x="705" y="103"/>
                      <a:pt x="702" y="101"/>
                      <a:pt x="701" y="98"/>
                    </a:cubicBezTo>
                    <a:cubicBezTo>
                      <a:pt x="699" y="94"/>
                      <a:pt x="699" y="89"/>
                      <a:pt x="702" y="86"/>
                    </a:cubicBezTo>
                    <a:cubicBezTo>
                      <a:pt x="705" y="82"/>
                      <a:pt x="710" y="81"/>
                      <a:pt x="715" y="81"/>
                    </a:cubicBezTo>
                    <a:cubicBezTo>
                      <a:pt x="726" y="82"/>
                      <a:pt x="737" y="84"/>
                      <a:pt x="742" y="94"/>
                    </a:cubicBezTo>
                    <a:cubicBezTo>
                      <a:pt x="748" y="103"/>
                      <a:pt x="749" y="114"/>
                      <a:pt x="747" y="124"/>
                    </a:cubicBezTo>
                    <a:cubicBezTo>
                      <a:pt x="746" y="126"/>
                      <a:pt x="746" y="128"/>
                      <a:pt x="748" y="129"/>
                    </a:cubicBezTo>
                    <a:cubicBezTo>
                      <a:pt x="763" y="126"/>
                      <a:pt x="776" y="132"/>
                      <a:pt x="786" y="142"/>
                    </a:cubicBezTo>
                    <a:cubicBezTo>
                      <a:pt x="793" y="147"/>
                      <a:pt x="791" y="157"/>
                      <a:pt x="791" y="164"/>
                    </a:cubicBezTo>
                    <a:cubicBezTo>
                      <a:pt x="791" y="172"/>
                      <a:pt x="783" y="176"/>
                      <a:pt x="777" y="182"/>
                    </a:cubicBezTo>
                    <a:cubicBezTo>
                      <a:pt x="775" y="183"/>
                      <a:pt x="772" y="183"/>
                      <a:pt x="771" y="180"/>
                    </a:cubicBezTo>
                    <a:cubicBezTo>
                      <a:pt x="770" y="177"/>
                      <a:pt x="768" y="173"/>
                      <a:pt x="772" y="170"/>
                    </a:cubicBezTo>
                    <a:cubicBezTo>
                      <a:pt x="776" y="165"/>
                      <a:pt x="779" y="176"/>
                      <a:pt x="783" y="171"/>
                    </a:cubicBezTo>
                    <a:cubicBezTo>
                      <a:pt x="784" y="168"/>
                      <a:pt x="786" y="165"/>
                      <a:pt x="785" y="161"/>
                    </a:cubicBezTo>
                    <a:cubicBezTo>
                      <a:pt x="785" y="153"/>
                      <a:pt x="782" y="145"/>
                      <a:pt x="775" y="141"/>
                    </a:cubicBezTo>
                    <a:cubicBezTo>
                      <a:pt x="766" y="135"/>
                      <a:pt x="752" y="133"/>
                      <a:pt x="743" y="139"/>
                    </a:cubicBezTo>
                    <a:cubicBezTo>
                      <a:pt x="733" y="150"/>
                      <a:pt x="734" y="164"/>
                      <a:pt x="739" y="177"/>
                    </a:cubicBezTo>
                    <a:cubicBezTo>
                      <a:pt x="740" y="183"/>
                      <a:pt x="753" y="186"/>
                      <a:pt x="746" y="192"/>
                    </a:cubicBezTo>
                    <a:cubicBezTo>
                      <a:pt x="742" y="204"/>
                      <a:pt x="748" y="215"/>
                      <a:pt x="755" y="224"/>
                    </a:cubicBezTo>
                    <a:cubicBezTo>
                      <a:pt x="761" y="229"/>
                      <a:pt x="768" y="235"/>
                      <a:pt x="778" y="234"/>
                    </a:cubicBezTo>
                    <a:cubicBezTo>
                      <a:pt x="786" y="237"/>
                      <a:pt x="780" y="247"/>
                      <a:pt x="785" y="253"/>
                    </a:cubicBezTo>
                    <a:cubicBezTo>
                      <a:pt x="790" y="263"/>
                      <a:pt x="802" y="269"/>
                      <a:pt x="813" y="268"/>
                    </a:cubicBezTo>
                    <a:cubicBezTo>
                      <a:pt x="819" y="265"/>
                      <a:pt x="828" y="263"/>
                      <a:pt x="828" y="254"/>
                    </a:cubicBezTo>
                    <a:cubicBezTo>
                      <a:pt x="828" y="253"/>
                      <a:pt x="826" y="253"/>
                      <a:pt x="824" y="252"/>
                    </a:cubicBezTo>
                    <a:cubicBezTo>
                      <a:pt x="822" y="251"/>
                      <a:pt x="820" y="248"/>
                      <a:pt x="820" y="246"/>
                    </a:cubicBezTo>
                    <a:cubicBezTo>
                      <a:pt x="822" y="243"/>
                      <a:pt x="824" y="239"/>
                      <a:pt x="828" y="240"/>
                    </a:cubicBezTo>
                    <a:cubicBezTo>
                      <a:pt x="834" y="241"/>
                      <a:pt x="834" y="248"/>
                      <a:pt x="836" y="252"/>
                    </a:cubicBezTo>
                    <a:cubicBezTo>
                      <a:pt x="834" y="260"/>
                      <a:pt x="827" y="269"/>
                      <a:pt x="819" y="272"/>
                    </a:cubicBezTo>
                    <a:cubicBezTo>
                      <a:pt x="816" y="277"/>
                      <a:pt x="806" y="270"/>
                      <a:pt x="805" y="278"/>
                    </a:cubicBezTo>
                    <a:cubicBezTo>
                      <a:pt x="807" y="295"/>
                      <a:pt x="825" y="303"/>
                      <a:pt x="826" y="321"/>
                    </a:cubicBezTo>
                    <a:cubicBezTo>
                      <a:pt x="830" y="339"/>
                      <a:pt x="821" y="356"/>
                      <a:pt x="827" y="372"/>
                    </a:cubicBezTo>
                    <a:cubicBezTo>
                      <a:pt x="831" y="384"/>
                      <a:pt x="844" y="391"/>
                      <a:pt x="854" y="394"/>
                    </a:cubicBezTo>
                    <a:cubicBezTo>
                      <a:pt x="857" y="395"/>
                      <a:pt x="860" y="398"/>
                      <a:pt x="863" y="398"/>
                    </a:cubicBezTo>
                    <a:cubicBezTo>
                      <a:pt x="865" y="384"/>
                      <a:pt x="850" y="374"/>
                      <a:pt x="850" y="359"/>
                    </a:cubicBezTo>
                    <a:cubicBezTo>
                      <a:pt x="854" y="336"/>
                      <a:pt x="870" y="312"/>
                      <a:pt x="858" y="289"/>
                    </a:cubicBezTo>
                    <a:cubicBezTo>
                      <a:pt x="846" y="279"/>
                      <a:pt x="862" y="269"/>
                      <a:pt x="863" y="259"/>
                    </a:cubicBezTo>
                    <a:cubicBezTo>
                      <a:pt x="865" y="244"/>
                      <a:pt x="859" y="233"/>
                      <a:pt x="851" y="222"/>
                    </a:cubicBezTo>
                    <a:cubicBezTo>
                      <a:pt x="843" y="214"/>
                      <a:pt x="831" y="224"/>
                      <a:pt x="822" y="219"/>
                    </a:cubicBezTo>
                    <a:cubicBezTo>
                      <a:pt x="817" y="217"/>
                      <a:pt x="812" y="213"/>
                      <a:pt x="811" y="208"/>
                    </a:cubicBezTo>
                    <a:cubicBezTo>
                      <a:pt x="808" y="199"/>
                      <a:pt x="807" y="186"/>
                      <a:pt x="816" y="179"/>
                    </a:cubicBezTo>
                    <a:cubicBezTo>
                      <a:pt x="818" y="178"/>
                      <a:pt x="822" y="175"/>
                      <a:pt x="825" y="179"/>
                    </a:cubicBezTo>
                    <a:cubicBezTo>
                      <a:pt x="828" y="183"/>
                      <a:pt x="825" y="186"/>
                      <a:pt x="822" y="189"/>
                    </a:cubicBezTo>
                    <a:cubicBezTo>
                      <a:pt x="820" y="189"/>
                      <a:pt x="816" y="188"/>
                      <a:pt x="815" y="191"/>
                    </a:cubicBezTo>
                    <a:cubicBezTo>
                      <a:pt x="812" y="200"/>
                      <a:pt x="816" y="208"/>
                      <a:pt x="822" y="213"/>
                    </a:cubicBezTo>
                    <a:cubicBezTo>
                      <a:pt x="832" y="215"/>
                      <a:pt x="845" y="215"/>
                      <a:pt x="851" y="205"/>
                    </a:cubicBezTo>
                    <a:cubicBezTo>
                      <a:pt x="859" y="196"/>
                      <a:pt x="860" y="182"/>
                      <a:pt x="856" y="170"/>
                    </a:cubicBezTo>
                    <a:cubicBezTo>
                      <a:pt x="852" y="164"/>
                      <a:pt x="851" y="155"/>
                      <a:pt x="842" y="153"/>
                    </a:cubicBezTo>
                    <a:cubicBezTo>
                      <a:pt x="833" y="157"/>
                      <a:pt x="821" y="157"/>
                      <a:pt x="812" y="152"/>
                    </a:cubicBezTo>
                    <a:cubicBezTo>
                      <a:pt x="798" y="147"/>
                      <a:pt x="794" y="131"/>
                      <a:pt x="792" y="118"/>
                    </a:cubicBezTo>
                    <a:cubicBezTo>
                      <a:pt x="792" y="110"/>
                      <a:pt x="795" y="100"/>
                      <a:pt x="804" y="97"/>
                    </a:cubicBezTo>
                    <a:cubicBezTo>
                      <a:pt x="808" y="96"/>
                      <a:pt x="815" y="94"/>
                      <a:pt x="818" y="98"/>
                    </a:cubicBezTo>
                    <a:cubicBezTo>
                      <a:pt x="821" y="101"/>
                      <a:pt x="817" y="104"/>
                      <a:pt x="815" y="105"/>
                    </a:cubicBezTo>
                    <a:cubicBezTo>
                      <a:pt x="811" y="107"/>
                      <a:pt x="807" y="106"/>
                      <a:pt x="805" y="104"/>
                    </a:cubicBezTo>
                    <a:cubicBezTo>
                      <a:pt x="797" y="110"/>
                      <a:pt x="798" y="124"/>
                      <a:pt x="801" y="133"/>
                    </a:cubicBezTo>
                    <a:cubicBezTo>
                      <a:pt x="805" y="146"/>
                      <a:pt x="821" y="149"/>
                      <a:pt x="833" y="150"/>
                    </a:cubicBezTo>
                    <a:cubicBezTo>
                      <a:pt x="841" y="148"/>
                      <a:pt x="848" y="143"/>
                      <a:pt x="853" y="136"/>
                    </a:cubicBezTo>
                    <a:cubicBezTo>
                      <a:pt x="862" y="121"/>
                      <a:pt x="862" y="101"/>
                      <a:pt x="853" y="86"/>
                    </a:cubicBezTo>
                    <a:cubicBezTo>
                      <a:pt x="852" y="81"/>
                      <a:pt x="845" y="78"/>
                      <a:pt x="847" y="72"/>
                    </a:cubicBezTo>
                    <a:cubicBezTo>
                      <a:pt x="854" y="64"/>
                      <a:pt x="854" y="48"/>
                      <a:pt x="850" y="39"/>
                    </a:cubicBezTo>
                    <a:cubicBezTo>
                      <a:pt x="843" y="23"/>
                      <a:pt x="824" y="24"/>
                      <a:pt x="810" y="25"/>
                    </a:cubicBezTo>
                    <a:cubicBezTo>
                      <a:pt x="803" y="23"/>
                      <a:pt x="800" y="39"/>
                      <a:pt x="794" y="30"/>
                    </a:cubicBezTo>
                    <a:cubicBezTo>
                      <a:pt x="782" y="21"/>
                      <a:pt x="766" y="17"/>
                      <a:pt x="749" y="20"/>
                    </a:cubicBezTo>
                    <a:cubicBezTo>
                      <a:pt x="737" y="27"/>
                      <a:pt x="737" y="27"/>
                      <a:pt x="737" y="27"/>
                    </a:cubicBezTo>
                    <a:cubicBezTo>
                      <a:pt x="732" y="38"/>
                      <a:pt x="732" y="38"/>
                      <a:pt x="732" y="38"/>
                    </a:cubicBezTo>
                    <a:cubicBezTo>
                      <a:pt x="730" y="52"/>
                      <a:pt x="733" y="68"/>
                      <a:pt x="746" y="77"/>
                    </a:cubicBezTo>
                    <a:cubicBezTo>
                      <a:pt x="753" y="80"/>
                      <a:pt x="760" y="77"/>
                      <a:pt x="766" y="73"/>
                    </a:cubicBezTo>
                    <a:cubicBezTo>
                      <a:pt x="773" y="69"/>
                      <a:pt x="765" y="64"/>
                      <a:pt x="765" y="58"/>
                    </a:cubicBezTo>
                    <a:cubicBezTo>
                      <a:pt x="765" y="56"/>
                      <a:pt x="766" y="55"/>
                      <a:pt x="768" y="55"/>
                    </a:cubicBezTo>
                    <a:cubicBezTo>
                      <a:pt x="771" y="56"/>
                      <a:pt x="775" y="56"/>
                      <a:pt x="777" y="59"/>
                    </a:cubicBezTo>
                    <a:cubicBezTo>
                      <a:pt x="776" y="65"/>
                      <a:pt x="776" y="73"/>
                      <a:pt x="771" y="77"/>
                    </a:cubicBezTo>
                    <a:cubicBezTo>
                      <a:pt x="765" y="82"/>
                      <a:pt x="757" y="87"/>
                      <a:pt x="749" y="85"/>
                    </a:cubicBezTo>
                    <a:cubicBezTo>
                      <a:pt x="731" y="80"/>
                      <a:pt x="726" y="61"/>
                      <a:pt x="724" y="45"/>
                    </a:cubicBezTo>
                    <a:cubicBezTo>
                      <a:pt x="711" y="39"/>
                      <a:pt x="698" y="32"/>
                      <a:pt x="683" y="34"/>
                    </a:cubicBezTo>
                    <a:cubicBezTo>
                      <a:pt x="681" y="35"/>
                      <a:pt x="679" y="37"/>
                      <a:pt x="678" y="40"/>
                    </a:cubicBezTo>
                    <a:cubicBezTo>
                      <a:pt x="675" y="46"/>
                      <a:pt x="680" y="50"/>
                      <a:pt x="683" y="55"/>
                    </a:cubicBezTo>
                    <a:cubicBezTo>
                      <a:pt x="683" y="58"/>
                      <a:pt x="680" y="57"/>
                      <a:pt x="679" y="56"/>
                    </a:cubicBezTo>
                    <a:cubicBezTo>
                      <a:pt x="676" y="56"/>
                      <a:pt x="674" y="53"/>
                      <a:pt x="673" y="51"/>
                    </a:cubicBezTo>
                    <a:cubicBezTo>
                      <a:pt x="671" y="45"/>
                      <a:pt x="671" y="39"/>
                      <a:pt x="674" y="34"/>
                    </a:cubicBezTo>
                    <a:cubicBezTo>
                      <a:pt x="690" y="20"/>
                      <a:pt x="710" y="32"/>
                      <a:pt x="725" y="39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18" y="26"/>
                      <a:pt x="708" y="22"/>
                      <a:pt x="697" y="20"/>
                    </a:cubicBezTo>
                    <a:cubicBezTo>
                      <a:pt x="686" y="20"/>
                      <a:pt x="673" y="20"/>
                      <a:pt x="666" y="30"/>
                    </a:cubicBezTo>
                    <a:cubicBezTo>
                      <a:pt x="662" y="40"/>
                      <a:pt x="663" y="53"/>
                      <a:pt x="672" y="61"/>
                    </a:cubicBezTo>
                    <a:cubicBezTo>
                      <a:pt x="675" y="66"/>
                      <a:pt x="682" y="66"/>
                      <a:pt x="687" y="65"/>
                    </a:cubicBezTo>
                    <a:cubicBezTo>
                      <a:pt x="688" y="62"/>
                      <a:pt x="686" y="60"/>
                      <a:pt x="689" y="58"/>
                    </a:cubicBezTo>
                    <a:cubicBezTo>
                      <a:pt x="692" y="55"/>
                      <a:pt x="695" y="58"/>
                      <a:pt x="697" y="60"/>
                    </a:cubicBezTo>
                    <a:cubicBezTo>
                      <a:pt x="698" y="62"/>
                      <a:pt x="698" y="65"/>
                      <a:pt x="697" y="67"/>
                    </a:cubicBezTo>
                    <a:cubicBezTo>
                      <a:pt x="690" y="75"/>
                      <a:pt x="679" y="73"/>
                      <a:pt x="671" y="70"/>
                    </a:cubicBezTo>
                    <a:cubicBezTo>
                      <a:pt x="665" y="65"/>
                      <a:pt x="660" y="58"/>
                      <a:pt x="658" y="51"/>
                    </a:cubicBezTo>
                    <a:cubicBezTo>
                      <a:pt x="655" y="42"/>
                      <a:pt x="663" y="32"/>
                      <a:pt x="654" y="26"/>
                    </a:cubicBezTo>
                    <a:cubicBezTo>
                      <a:pt x="648" y="20"/>
                      <a:pt x="639" y="23"/>
                      <a:pt x="635" y="17"/>
                    </a:cubicBezTo>
                    <a:cubicBezTo>
                      <a:pt x="626" y="15"/>
                      <a:pt x="616" y="7"/>
                      <a:pt x="606" y="13"/>
                    </a:cubicBezTo>
                    <a:cubicBezTo>
                      <a:pt x="597" y="14"/>
                      <a:pt x="591" y="26"/>
                      <a:pt x="580" y="24"/>
                    </a:cubicBezTo>
                    <a:close/>
                    <a:moveTo>
                      <a:pt x="373" y="26"/>
                    </a:moveTo>
                    <a:cubicBezTo>
                      <a:pt x="369" y="27"/>
                      <a:pt x="362" y="27"/>
                      <a:pt x="357" y="25"/>
                    </a:cubicBezTo>
                    <a:cubicBezTo>
                      <a:pt x="345" y="19"/>
                      <a:pt x="333" y="11"/>
                      <a:pt x="317" y="13"/>
                    </a:cubicBezTo>
                    <a:cubicBezTo>
                      <a:pt x="305" y="13"/>
                      <a:pt x="298" y="28"/>
                      <a:pt x="286" y="29"/>
                    </a:cubicBezTo>
                    <a:cubicBezTo>
                      <a:pt x="277" y="22"/>
                      <a:pt x="265" y="21"/>
                      <a:pt x="254" y="19"/>
                    </a:cubicBezTo>
                    <a:cubicBezTo>
                      <a:pt x="247" y="21"/>
                      <a:pt x="239" y="23"/>
                      <a:pt x="231" y="26"/>
                    </a:cubicBezTo>
                    <a:cubicBezTo>
                      <a:pt x="230" y="27"/>
                      <a:pt x="230" y="29"/>
                      <a:pt x="231" y="31"/>
                    </a:cubicBezTo>
                    <a:cubicBezTo>
                      <a:pt x="238" y="33"/>
                      <a:pt x="243" y="25"/>
                      <a:pt x="250" y="24"/>
                    </a:cubicBezTo>
                    <a:cubicBezTo>
                      <a:pt x="261" y="24"/>
                      <a:pt x="272" y="27"/>
                      <a:pt x="281" y="32"/>
                    </a:cubicBezTo>
                    <a:cubicBezTo>
                      <a:pt x="293" y="37"/>
                      <a:pt x="301" y="27"/>
                      <a:pt x="311" y="20"/>
                    </a:cubicBezTo>
                    <a:cubicBezTo>
                      <a:pt x="333" y="8"/>
                      <a:pt x="348" y="34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8"/>
                      <a:pt x="357" y="40"/>
                      <a:pt x="350" y="41"/>
                    </a:cubicBezTo>
                    <a:cubicBezTo>
                      <a:pt x="339" y="37"/>
                      <a:pt x="328" y="37"/>
                      <a:pt x="317" y="36"/>
                    </a:cubicBezTo>
                    <a:cubicBezTo>
                      <a:pt x="305" y="34"/>
                      <a:pt x="301" y="45"/>
                      <a:pt x="293" y="51"/>
                    </a:cubicBezTo>
                    <a:cubicBezTo>
                      <a:pt x="284" y="60"/>
                      <a:pt x="286" y="44"/>
                      <a:pt x="280" y="42"/>
                    </a:cubicBezTo>
                    <a:cubicBezTo>
                      <a:pt x="275" y="39"/>
                      <a:pt x="271" y="32"/>
                      <a:pt x="265" y="35"/>
                    </a:cubicBezTo>
                    <a:cubicBezTo>
                      <a:pt x="263" y="41"/>
                      <a:pt x="272" y="39"/>
                      <a:pt x="274" y="44"/>
                    </a:cubicBezTo>
                    <a:cubicBezTo>
                      <a:pt x="280" y="48"/>
                      <a:pt x="280" y="54"/>
                      <a:pt x="281" y="61"/>
                    </a:cubicBezTo>
                    <a:cubicBezTo>
                      <a:pt x="293" y="62"/>
                      <a:pt x="303" y="51"/>
                      <a:pt x="311" y="41"/>
                    </a:cubicBezTo>
                    <a:cubicBezTo>
                      <a:pt x="321" y="40"/>
                      <a:pt x="334" y="41"/>
                      <a:pt x="344" y="46"/>
                    </a:cubicBezTo>
                    <a:cubicBezTo>
                      <a:pt x="355" y="44"/>
                      <a:pt x="369" y="44"/>
                      <a:pt x="377" y="34"/>
                    </a:cubicBezTo>
                    <a:cubicBezTo>
                      <a:pt x="379" y="30"/>
                      <a:pt x="384" y="28"/>
                      <a:pt x="385" y="24"/>
                    </a:cubicBezTo>
                    <a:cubicBezTo>
                      <a:pt x="382" y="19"/>
                      <a:pt x="377" y="26"/>
                      <a:pt x="373" y="26"/>
                    </a:cubicBezTo>
                    <a:close/>
                    <a:moveTo>
                      <a:pt x="575" y="30"/>
                    </a:moveTo>
                    <a:cubicBezTo>
                      <a:pt x="564" y="21"/>
                      <a:pt x="550" y="15"/>
                      <a:pt x="534" y="16"/>
                    </a:cubicBezTo>
                    <a:cubicBezTo>
                      <a:pt x="520" y="20"/>
                      <a:pt x="507" y="29"/>
                      <a:pt x="491" y="27"/>
                    </a:cubicBezTo>
                    <a:cubicBezTo>
                      <a:pt x="486" y="28"/>
                      <a:pt x="481" y="21"/>
                      <a:pt x="475" y="24"/>
                    </a:cubicBezTo>
                    <a:cubicBezTo>
                      <a:pt x="475" y="28"/>
                      <a:pt x="476" y="30"/>
                      <a:pt x="478" y="32"/>
                    </a:cubicBezTo>
                    <a:cubicBezTo>
                      <a:pt x="485" y="43"/>
                      <a:pt x="497" y="50"/>
                      <a:pt x="509" y="48"/>
                    </a:cubicBezTo>
                    <a:cubicBezTo>
                      <a:pt x="522" y="45"/>
                      <a:pt x="537" y="46"/>
                      <a:pt x="546" y="55"/>
                    </a:cubicBezTo>
                    <a:cubicBezTo>
                      <a:pt x="560" y="63"/>
                      <a:pt x="577" y="74"/>
                      <a:pt x="593" y="65"/>
                    </a:cubicBezTo>
                    <a:cubicBezTo>
                      <a:pt x="595" y="55"/>
                      <a:pt x="603" y="46"/>
                      <a:pt x="614" y="43"/>
                    </a:cubicBezTo>
                    <a:cubicBezTo>
                      <a:pt x="624" y="40"/>
                      <a:pt x="636" y="43"/>
                      <a:pt x="643" y="49"/>
                    </a:cubicBezTo>
                    <a:cubicBezTo>
                      <a:pt x="649" y="65"/>
                      <a:pt x="660" y="81"/>
                      <a:pt x="678" y="82"/>
                    </a:cubicBezTo>
                    <a:cubicBezTo>
                      <a:pt x="688" y="85"/>
                      <a:pt x="699" y="83"/>
                      <a:pt x="706" y="74"/>
                    </a:cubicBezTo>
                    <a:cubicBezTo>
                      <a:pt x="707" y="72"/>
                      <a:pt x="708" y="69"/>
                      <a:pt x="706" y="67"/>
                    </a:cubicBezTo>
                    <a:cubicBezTo>
                      <a:pt x="700" y="67"/>
                      <a:pt x="699" y="76"/>
                      <a:pt x="694" y="76"/>
                    </a:cubicBezTo>
                    <a:cubicBezTo>
                      <a:pt x="682" y="78"/>
                      <a:pt x="669" y="78"/>
                      <a:pt x="661" y="68"/>
                    </a:cubicBezTo>
                    <a:cubicBezTo>
                      <a:pt x="651" y="58"/>
                      <a:pt x="646" y="45"/>
                      <a:pt x="647" y="30"/>
                    </a:cubicBezTo>
                    <a:cubicBezTo>
                      <a:pt x="641" y="18"/>
                      <a:pt x="627" y="21"/>
                      <a:pt x="615" y="19"/>
                    </a:cubicBezTo>
                    <a:cubicBezTo>
                      <a:pt x="600" y="18"/>
                      <a:pt x="591" y="35"/>
                      <a:pt x="575" y="30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19"/>
                      <a:pt x="191" y="17"/>
                    </a:cubicBezTo>
                    <a:cubicBezTo>
                      <a:pt x="172" y="13"/>
                      <a:pt x="156" y="24"/>
                      <a:pt x="142" y="35"/>
                    </a:cubicBezTo>
                    <a:cubicBezTo>
                      <a:pt x="144" y="42"/>
                      <a:pt x="143" y="50"/>
                      <a:pt x="141" y="57"/>
                    </a:cubicBezTo>
                    <a:cubicBezTo>
                      <a:pt x="136" y="68"/>
                      <a:pt x="129" y="79"/>
                      <a:pt x="117" y="83"/>
                    </a:cubicBezTo>
                    <a:cubicBezTo>
                      <a:pt x="107" y="88"/>
                      <a:pt x="97" y="82"/>
                      <a:pt x="91" y="76"/>
                    </a:cubicBezTo>
                    <a:cubicBezTo>
                      <a:pt x="89" y="73"/>
                      <a:pt x="88" y="69"/>
                      <a:pt x="90" y="66"/>
                    </a:cubicBezTo>
                    <a:cubicBezTo>
                      <a:pt x="90" y="64"/>
                      <a:pt x="94" y="62"/>
                      <a:pt x="96" y="61"/>
                    </a:cubicBezTo>
                    <a:cubicBezTo>
                      <a:pt x="104" y="62"/>
                      <a:pt x="98" y="71"/>
                      <a:pt x="100" y="76"/>
                    </a:cubicBezTo>
                    <a:cubicBezTo>
                      <a:pt x="109" y="82"/>
                      <a:pt x="118" y="76"/>
                      <a:pt x="125" y="71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7"/>
                      <a:pt x="126" y="24"/>
                      <a:pt x="120" y="22"/>
                    </a:cubicBezTo>
                    <a:cubicBezTo>
                      <a:pt x="104" y="15"/>
                      <a:pt x="88" y="22"/>
                      <a:pt x="76" y="31"/>
                    </a:cubicBezTo>
                    <a:cubicBezTo>
                      <a:pt x="74" y="32"/>
                      <a:pt x="73" y="34"/>
                      <a:pt x="71" y="34"/>
                    </a:cubicBezTo>
                    <a:cubicBezTo>
                      <a:pt x="65" y="26"/>
                      <a:pt x="54" y="27"/>
                      <a:pt x="46" y="27"/>
                    </a:cubicBezTo>
                    <a:cubicBezTo>
                      <a:pt x="33" y="26"/>
                      <a:pt x="23" y="34"/>
                      <a:pt x="18" y="45"/>
                    </a:cubicBezTo>
                    <a:cubicBezTo>
                      <a:pt x="16" y="55"/>
                      <a:pt x="17" y="69"/>
                      <a:pt x="26" y="75"/>
                    </a:cubicBezTo>
                    <a:cubicBezTo>
                      <a:pt x="19" y="84"/>
                      <a:pt x="16" y="95"/>
                      <a:pt x="14" y="106"/>
                    </a:cubicBezTo>
                    <a:cubicBezTo>
                      <a:pt x="14" y="121"/>
                      <a:pt x="19" y="136"/>
                      <a:pt x="32" y="144"/>
                    </a:cubicBezTo>
                    <a:cubicBezTo>
                      <a:pt x="40" y="149"/>
                      <a:pt x="52" y="147"/>
                      <a:pt x="60" y="141"/>
                    </a:cubicBezTo>
                    <a:cubicBezTo>
                      <a:pt x="68" y="137"/>
                      <a:pt x="73" y="128"/>
                      <a:pt x="74" y="119"/>
                    </a:cubicBezTo>
                    <a:cubicBezTo>
                      <a:pt x="72" y="113"/>
                      <a:pt x="71" y="104"/>
                      <a:pt x="63" y="102"/>
                    </a:cubicBezTo>
                    <a:cubicBezTo>
                      <a:pt x="57" y="102"/>
                      <a:pt x="59" y="108"/>
                      <a:pt x="55" y="109"/>
                    </a:cubicBezTo>
                    <a:cubicBezTo>
                      <a:pt x="53" y="111"/>
                      <a:pt x="49" y="111"/>
                      <a:pt x="47" y="108"/>
                    </a:cubicBezTo>
                    <a:cubicBezTo>
                      <a:pt x="45" y="105"/>
                      <a:pt x="48" y="101"/>
                      <a:pt x="50" y="99"/>
                    </a:cubicBezTo>
                    <a:cubicBezTo>
                      <a:pt x="55" y="98"/>
                      <a:pt x="61" y="96"/>
                      <a:pt x="66" y="97"/>
                    </a:cubicBezTo>
                    <a:cubicBezTo>
                      <a:pt x="76" y="100"/>
                      <a:pt x="79" y="111"/>
                      <a:pt x="81" y="120"/>
                    </a:cubicBezTo>
                    <a:cubicBezTo>
                      <a:pt x="81" y="131"/>
                      <a:pt x="73" y="139"/>
                      <a:pt x="65" y="145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5"/>
                      <a:pt x="35" y="151"/>
                      <a:pt x="29" y="150"/>
                    </a:cubicBezTo>
                    <a:cubicBezTo>
                      <a:pt x="22" y="155"/>
                      <a:pt x="17" y="163"/>
                      <a:pt x="13" y="171"/>
                    </a:cubicBezTo>
                    <a:cubicBezTo>
                      <a:pt x="8" y="186"/>
                      <a:pt x="10" y="203"/>
                      <a:pt x="21" y="215"/>
                    </a:cubicBezTo>
                    <a:cubicBezTo>
                      <a:pt x="28" y="219"/>
                      <a:pt x="37" y="219"/>
                      <a:pt x="43" y="214"/>
                    </a:cubicBezTo>
                    <a:cubicBezTo>
                      <a:pt x="51" y="210"/>
                      <a:pt x="59" y="204"/>
                      <a:pt x="57" y="193"/>
                    </a:cubicBezTo>
                    <a:cubicBezTo>
                      <a:pt x="59" y="184"/>
                      <a:pt x="52" y="195"/>
                      <a:pt x="48" y="193"/>
                    </a:cubicBezTo>
                    <a:cubicBezTo>
                      <a:pt x="46" y="193"/>
                      <a:pt x="45" y="191"/>
                      <a:pt x="46" y="190"/>
                    </a:cubicBezTo>
                    <a:cubicBezTo>
                      <a:pt x="47" y="186"/>
                      <a:pt x="50" y="181"/>
                      <a:pt x="55" y="181"/>
                    </a:cubicBezTo>
                    <a:cubicBezTo>
                      <a:pt x="58" y="182"/>
                      <a:pt x="62" y="184"/>
                      <a:pt x="64" y="187"/>
                    </a:cubicBezTo>
                    <a:cubicBezTo>
                      <a:pt x="66" y="195"/>
                      <a:pt x="64" y="204"/>
                      <a:pt x="59" y="210"/>
                    </a:cubicBezTo>
                    <a:cubicBezTo>
                      <a:pt x="50" y="219"/>
                      <a:pt x="36" y="225"/>
                      <a:pt x="23" y="224"/>
                    </a:cubicBezTo>
                    <a:cubicBezTo>
                      <a:pt x="11" y="237"/>
                      <a:pt x="6" y="256"/>
                      <a:pt x="14" y="273"/>
                    </a:cubicBezTo>
                    <a:cubicBezTo>
                      <a:pt x="16" y="277"/>
                      <a:pt x="20" y="281"/>
                      <a:pt x="21" y="286"/>
                    </a:cubicBezTo>
                    <a:cubicBezTo>
                      <a:pt x="16" y="297"/>
                      <a:pt x="10" y="308"/>
                      <a:pt x="10" y="322"/>
                    </a:cubicBezTo>
                    <a:cubicBezTo>
                      <a:pt x="7" y="339"/>
                      <a:pt x="15" y="354"/>
                      <a:pt x="20" y="368"/>
                    </a:cubicBezTo>
                    <a:cubicBezTo>
                      <a:pt x="25" y="382"/>
                      <a:pt x="15" y="394"/>
                      <a:pt x="13" y="407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7"/>
                      <a:pt x="52" y="361"/>
                    </a:cubicBezTo>
                    <a:cubicBezTo>
                      <a:pt x="53" y="350"/>
                      <a:pt x="45" y="339"/>
                      <a:pt x="49" y="328"/>
                    </a:cubicBezTo>
                    <a:cubicBezTo>
                      <a:pt x="59" y="318"/>
                      <a:pt x="66" y="304"/>
                      <a:pt x="64" y="288"/>
                    </a:cubicBezTo>
                    <a:cubicBezTo>
                      <a:pt x="64" y="283"/>
                      <a:pt x="63" y="277"/>
                      <a:pt x="60" y="273"/>
                    </a:cubicBezTo>
                    <a:cubicBezTo>
                      <a:pt x="54" y="273"/>
                      <a:pt x="50" y="270"/>
                      <a:pt x="47" y="265"/>
                    </a:cubicBezTo>
                    <a:cubicBezTo>
                      <a:pt x="42" y="257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2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7"/>
                      <a:pt x="52" y="263"/>
                      <a:pt x="56" y="265"/>
                    </a:cubicBezTo>
                    <a:cubicBezTo>
                      <a:pt x="61" y="267"/>
                      <a:pt x="67" y="266"/>
                      <a:pt x="71" y="263"/>
                    </a:cubicBezTo>
                    <a:cubicBezTo>
                      <a:pt x="75" y="260"/>
                      <a:pt x="79" y="256"/>
                      <a:pt x="80" y="251"/>
                    </a:cubicBezTo>
                    <a:cubicBezTo>
                      <a:pt x="82" y="246"/>
                      <a:pt x="78" y="241"/>
                      <a:pt x="83" y="238"/>
                    </a:cubicBezTo>
                    <a:cubicBezTo>
                      <a:pt x="88" y="238"/>
                      <a:pt x="94" y="239"/>
                      <a:pt x="98" y="236"/>
                    </a:cubicBezTo>
                    <a:cubicBezTo>
                      <a:pt x="111" y="231"/>
                      <a:pt x="118" y="217"/>
                      <a:pt x="119" y="203"/>
                    </a:cubicBezTo>
                    <a:cubicBezTo>
                      <a:pt x="120" y="199"/>
                      <a:pt x="127" y="200"/>
                      <a:pt x="129" y="196"/>
                    </a:cubicBezTo>
                    <a:cubicBezTo>
                      <a:pt x="136" y="187"/>
                      <a:pt x="143" y="177"/>
                      <a:pt x="140" y="165"/>
                    </a:cubicBezTo>
                    <a:cubicBezTo>
                      <a:pt x="138" y="156"/>
                      <a:pt x="135" y="147"/>
                      <a:pt x="127" y="142"/>
                    </a:cubicBezTo>
                    <a:cubicBezTo>
                      <a:pt x="118" y="135"/>
                      <a:pt x="106" y="136"/>
                      <a:pt x="96" y="139"/>
                    </a:cubicBezTo>
                    <a:cubicBezTo>
                      <a:pt x="91" y="142"/>
                      <a:pt x="87" y="147"/>
                      <a:pt x="86" y="153"/>
                    </a:cubicBezTo>
                    <a:cubicBezTo>
                      <a:pt x="86" y="162"/>
                      <a:pt x="87" y="170"/>
                      <a:pt x="94" y="175"/>
                    </a:cubicBezTo>
                    <a:cubicBezTo>
                      <a:pt x="98" y="173"/>
                      <a:pt x="98" y="166"/>
                      <a:pt x="103" y="168"/>
                    </a:cubicBezTo>
                    <a:cubicBezTo>
                      <a:pt x="106" y="170"/>
                      <a:pt x="107" y="172"/>
                      <a:pt x="107" y="174"/>
                    </a:cubicBezTo>
                    <a:cubicBezTo>
                      <a:pt x="105" y="177"/>
                      <a:pt x="105" y="181"/>
                      <a:pt x="101" y="182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2"/>
                      <a:pt x="79" y="160"/>
                      <a:pt x="80" y="149"/>
                    </a:cubicBezTo>
                    <a:cubicBezTo>
                      <a:pt x="72" y="157"/>
                      <a:pt x="63" y="164"/>
                      <a:pt x="52" y="168"/>
                    </a:cubicBezTo>
                    <a:cubicBezTo>
                      <a:pt x="46" y="171"/>
                      <a:pt x="38" y="170"/>
                      <a:pt x="31" y="169"/>
                    </a:cubicBezTo>
                    <a:cubicBezTo>
                      <a:pt x="25" y="175"/>
                      <a:pt x="22" y="185"/>
                      <a:pt x="25" y="194"/>
                    </a:cubicBezTo>
                    <a:cubicBezTo>
                      <a:pt x="26" y="197"/>
                      <a:pt x="28" y="201"/>
                      <a:pt x="31" y="202"/>
                    </a:cubicBezTo>
                    <a:cubicBezTo>
                      <a:pt x="35" y="204"/>
                      <a:pt x="40" y="201"/>
                      <a:pt x="43" y="199"/>
                    </a:cubicBezTo>
                    <a:cubicBezTo>
                      <a:pt x="45" y="198"/>
                      <a:pt x="45" y="201"/>
                      <a:pt x="45" y="202"/>
                    </a:cubicBezTo>
                    <a:cubicBezTo>
                      <a:pt x="43" y="207"/>
                      <a:pt x="38" y="208"/>
                      <a:pt x="34" y="208"/>
                    </a:cubicBezTo>
                    <a:cubicBezTo>
                      <a:pt x="28" y="209"/>
                      <a:pt x="23" y="204"/>
                      <a:pt x="20" y="199"/>
                    </a:cubicBezTo>
                    <a:cubicBezTo>
                      <a:pt x="16" y="189"/>
                      <a:pt x="19" y="177"/>
                      <a:pt x="24" y="169"/>
                    </a:cubicBezTo>
                    <a:cubicBezTo>
                      <a:pt x="27" y="157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1"/>
                    </a:cubicBezTo>
                    <a:cubicBezTo>
                      <a:pt x="74" y="152"/>
                      <a:pt x="88" y="131"/>
                      <a:pt x="86" y="108"/>
                    </a:cubicBezTo>
                    <a:cubicBezTo>
                      <a:pt x="86" y="101"/>
                      <a:pt x="79" y="96"/>
                      <a:pt x="75" y="93"/>
                    </a:cubicBezTo>
                    <a:cubicBezTo>
                      <a:pt x="71" y="90"/>
                      <a:pt x="64" y="91"/>
                      <a:pt x="62" y="87"/>
                    </a:cubicBezTo>
                    <a:cubicBezTo>
                      <a:pt x="62" y="86"/>
                      <a:pt x="64" y="85"/>
                      <a:pt x="66" y="84"/>
                    </a:cubicBezTo>
                    <a:cubicBezTo>
                      <a:pt x="74" y="86"/>
                      <a:pt x="81" y="90"/>
                      <a:pt x="88" y="97"/>
                    </a:cubicBezTo>
                    <a:cubicBezTo>
                      <a:pt x="95" y="104"/>
                      <a:pt x="94" y="115"/>
                      <a:pt x="93" y="124"/>
                    </a:cubicBezTo>
                    <a:cubicBezTo>
                      <a:pt x="99" y="120"/>
                      <a:pt x="107" y="121"/>
                      <a:pt x="113" y="119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5" y="105"/>
                      <a:pt x="121" y="101"/>
                      <a:pt x="118" y="96"/>
                    </a:cubicBezTo>
                    <a:cubicBezTo>
                      <a:pt x="105" y="97"/>
                      <a:pt x="91" y="95"/>
                      <a:pt x="83" y="82"/>
                    </a:cubicBezTo>
                    <a:cubicBezTo>
                      <a:pt x="81" y="78"/>
                      <a:pt x="76" y="74"/>
                      <a:pt x="79" y="68"/>
                    </a:cubicBezTo>
                    <a:cubicBezTo>
                      <a:pt x="80" y="67"/>
                      <a:pt x="83" y="66"/>
                      <a:pt x="84" y="69"/>
                    </a:cubicBezTo>
                    <a:cubicBezTo>
                      <a:pt x="85" y="76"/>
                      <a:pt x="89" y="82"/>
                      <a:pt x="95" y="86"/>
                    </a:cubicBezTo>
                    <a:cubicBezTo>
                      <a:pt x="105" y="92"/>
                      <a:pt x="118" y="93"/>
                      <a:pt x="127" y="87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8" y="95"/>
                      <a:pt x="124" y="101"/>
                      <a:pt x="122" y="108"/>
                    </a:cubicBezTo>
                    <a:cubicBezTo>
                      <a:pt x="118" y="114"/>
                      <a:pt x="123" y="124"/>
                      <a:pt x="115" y="126"/>
                    </a:cubicBezTo>
                    <a:cubicBezTo>
                      <a:pt x="107" y="123"/>
                      <a:pt x="101" y="128"/>
                      <a:pt x="94" y="129"/>
                    </a:cubicBezTo>
                    <a:cubicBezTo>
                      <a:pt x="88" y="130"/>
                      <a:pt x="88" y="137"/>
                      <a:pt x="86" y="141"/>
                    </a:cubicBezTo>
                    <a:cubicBezTo>
                      <a:pt x="89" y="140"/>
                      <a:pt x="89" y="138"/>
                      <a:pt x="91" y="137"/>
                    </a:cubicBezTo>
                    <a:cubicBezTo>
                      <a:pt x="101" y="132"/>
                      <a:pt x="116" y="129"/>
                      <a:pt x="126" y="135"/>
                    </a:cubicBezTo>
                    <a:cubicBezTo>
                      <a:pt x="128" y="134"/>
                      <a:pt x="128" y="134"/>
                      <a:pt x="128" y="134"/>
                    </a:cubicBezTo>
                    <a:cubicBezTo>
                      <a:pt x="127" y="121"/>
                      <a:pt x="123" y="107"/>
                      <a:pt x="131" y="96"/>
                    </a:cubicBezTo>
                    <a:cubicBezTo>
                      <a:pt x="136" y="89"/>
                      <a:pt x="144" y="85"/>
                      <a:pt x="152" y="83"/>
                    </a:cubicBezTo>
                    <a:cubicBezTo>
                      <a:pt x="160" y="84"/>
                      <a:pt x="170" y="83"/>
                      <a:pt x="176" y="91"/>
                    </a:cubicBezTo>
                    <a:cubicBezTo>
                      <a:pt x="179" y="94"/>
                      <a:pt x="178" y="100"/>
                      <a:pt x="175" y="103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2"/>
                      <a:pt x="175" y="96"/>
                      <a:pt x="167" y="90"/>
                    </a:cubicBezTo>
                    <a:cubicBezTo>
                      <a:pt x="160" y="86"/>
                      <a:pt x="151" y="87"/>
                      <a:pt x="144" y="92"/>
                    </a:cubicBezTo>
                    <a:cubicBezTo>
                      <a:pt x="132" y="102"/>
                      <a:pt x="130" y="116"/>
                      <a:pt x="134" y="131"/>
                    </a:cubicBezTo>
                    <a:cubicBezTo>
                      <a:pt x="137" y="140"/>
                      <a:pt x="147" y="141"/>
                      <a:pt x="154" y="143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4"/>
                      <a:pt x="192" y="131"/>
                    </a:cubicBezTo>
                    <a:cubicBezTo>
                      <a:pt x="208" y="129"/>
                      <a:pt x="223" y="117"/>
                      <a:pt x="227" y="102"/>
                    </a:cubicBezTo>
                    <a:cubicBezTo>
                      <a:pt x="240" y="101"/>
                      <a:pt x="254" y="95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1"/>
                      <a:pt x="245" y="41"/>
                    </a:cubicBezTo>
                    <a:cubicBezTo>
                      <a:pt x="236" y="42"/>
                      <a:pt x="227" y="43"/>
                      <a:pt x="222" y="51"/>
                    </a:cubicBezTo>
                    <a:cubicBezTo>
                      <a:pt x="219" y="56"/>
                      <a:pt x="217" y="63"/>
                      <a:pt x="221" y="68"/>
                    </a:cubicBezTo>
                    <a:cubicBezTo>
                      <a:pt x="225" y="69"/>
                      <a:pt x="224" y="60"/>
                      <a:pt x="230" y="62"/>
                    </a:cubicBezTo>
                    <a:cubicBezTo>
                      <a:pt x="231" y="64"/>
                      <a:pt x="234" y="66"/>
                      <a:pt x="233" y="69"/>
                    </a:cubicBezTo>
                    <a:cubicBezTo>
                      <a:pt x="231" y="72"/>
                      <a:pt x="228" y="75"/>
                      <a:pt x="225" y="75"/>
                    </a:cubicBezTo>
                    <a:cubicBezTo>
                      <a:pt x="220" y="76"/>
                      <a:pt x="216" y="72"/>
                      <a:pt x="214" y="68"/>
                    </a:cubicBezTo>
                    <a:cubicBezTo>
                      <a:pt x="213" y="64"/>
                      <a:pt x="214" y="60"/>
                      <a:pt x="212" y="57"/>
                    </a:cubicBezTo>
                    <a:cubicBezTo>
                      <a:pt x="205" y="65"/>
                      <a:pt x="193" y="65"/>
                      <a:pt x="183" y="64"/>
                    </a:cubicBezTo>
                    <a:cubicBezTo>
                      <a:pt x="180" y="64"/>
                      <a:pt x="178" y="68"/>
                      <a:pt x="176" y="64"/>
                    </a:cubicBezTo>
                    <a:cubicBezTo>
                      <a:pt x="175" y="62"/>
                      <a:pt x="175" y="58"/>
                      <a:pt x="177" y="56"/>
                    </a:cubicBezTo>
                    <a:cubicBezTo>
                      <a:pt x="180" y="55"/>
                      <a:pt x="184" y="55"/>
                      <a:pt x="186" y="59"/>
                    </a:cubicBezTo>
                    <a:cubicBezTo>
                      <a:pt x="193" y="61"/>
                      <a:pt x="202" y="58"/>
                      <a:pt x="208" y="52"/>
                    </a:cubicBezTo>
                    <a:cubicBezTo>
                      <a:pt x="214" y="46"/>
                      <a:pt x="216" y="37"/>
                      <a:pt x="213" y="29"/>
                    </a:cubicBezTo>
                    <a:close/>
                    <a:moveTo>
                      <a:pt x="564" y="30"/>
                    </a:moveTo>
                    <a:cubicBezTo>
                      <a:pt x="558" y="24"/>
                      <a:pt x="549" y="24"/>
                      <a:pt x="541" y="21"/>
                    </a:cubicBezTo>
                    <a:cubicBezTo>
                      <a:pt x="522" y="25"/>
                      <a:pt x="507" y="36"/>
                      <a:pt x="488" y="33"/>
                    </a:cubicBezTo>
                    <a:cubicBezTo>
                      <a:pt x="497" y="48"/>
                      <a:pt x="516" y="39"/>
                      <a:pt x="530" y="41"/>
                    </a:cubicBezTo>
                    <a:cubicBezTo>
                      <a:pt x="550" y="47"/>
                      <a:pt x="566" y="67"/>
                      <a:pt x="588" y="61"/>
                    </a:cubicBezTo>
                    <a:cubicBezTo>
                      <a:pt x="592" y="51"/>
                      <a:pt x="599" y="43"/>
                      <a:pt x="609" y="38"/>
                    </a:cubicBezTo>
                    <a:cubicBezTo>
                      <a:pt x="619" y="33"/>
                      <a:pt x="632" y="37"/>
                      <a:pt x="641" y="39"/>
                    </a:cubicBezTo>
                    <a:cubicBezTo>
                      <a:pt x="642" y="36"/>
                      <a:pt x="643" y="33"/>
                      <a:pt x="639" y="30"/>
                    </a:cubicBezTo>
                    <a:cubicBezTo>
                      <a:pt x="630" y="25"/>
                      <a:pt x="619" y="24"/>
                      <a:pt x="608" y="26"/>
                    </a:cubicBezTo>
                    <a:cubicBezTo>
                      <a:pt x="599" y="29"/>
                      <a:pt x="592" y="36"/>
                      <a:pt x="582" y="37"/>
                    </a:cubicBezTo>
                    <a:cubicBezTo>
                      <a:pt x="575" y="38"/>
                      <a:pt x="570" y="34"/>
                      <a:pt x="564" y="30"/>
                    </a:cubicBezTo>
                    <a:close/>
                    <a:moveTo>
                      <a:pt x="798" y="42"/>
                    </a:moveTo>
                    <a:cubicBezTo>
                      <a:pt x="786" y="33"/>
                      <a:pt x="772" y="26"/>
                      <a:pt x="756" y="27"/>
                    </a:cubicBezTo>
                    <a:cubicBezTo>
                      <a:pt x="748" y="28"/>
                      <a:pt x="740" y="32"/>
                      <a:pt x="738" y="40"/>
                    </a:cubicBezTo>
                    <a:cubicBezTo>
                      <a:pt x="735" y="50"/>
                      <a:pt x="738" y="60"/>
                      <a:pt x="745" y="67"/>
                    </a:cubicBezTo>
                    <a:cubicBezTo>
                      <a:pt x="748" y="69"/>
                      <a:pt x="753" y="70"/>
                      <a:pt x="756" y="67"/>
                    </a:cubicBezTo>
                    <a:cubicBezTo>
                      <a:pt x="758" y="66"/>
                      <a:pt x="758" y="63"/>
                      <a:pt x="756" y="61"/>
                    </a:cubicBezTo>
                    <a:cubicBezTo>
                      <a:pt x="755" y="60"/>
                      <a:pt x="754" y="62"/>
                      <a:pt x="753" y="63"/>
                    </a:cubicBezTo>
                    <a:cubicBezTo>
                      <a:pt x="751" y="64"/>
                      <a:pt x="749" y="63"/>
                      <a:pt x="747" y="62"/>
                    </a:cubicBezTo>
                    <a:cubicBezTo>
                      <a:pt x="744" y="59"/>
                      <a:pt x="743" y="54"/>
                      <a:pt x="742" y="49"/>
                    </a:cubicBezTo>
                    <a:cubicBezTo>
                      <a:pt x="743" y="44"/>
                      <a:pt x="744" y="38"/>
                      <a:pt x="749" y="35"/>
                    </a:cubicBezTo>
                    <a:cubicBezTo>
                      <a:pt x="763" y="27"/>
                      <a:pt x="777" y="36"/>
                      <a:pt x="789" y="41"/>
                    </a:cubicBezTo>
                    <a:cubicBezTo>
                      <a:pt x="793" y="43"/>
                      <a:pt x="795" y="50"/>
                      <a:pt x="800" y="48"/>
                    </a:cubicBezTo>
                    <a:cubicBezTo>
                      <a:pt x="808" y="41"/>
                      <a:pt x="818" y="33"/>
                      <a:pt x="829" y="37"/>
                    </a:cubicBezTo>
                    <a:cubicBezTo>
                      <a:pt x="837" y="42"/>
                      <a:pt x="837" y="51"/>
                      <a:pt x="835" y="59"/>
                    </a:cubicBezTo>
                    <a:cubicBezTo>
                      <a:pt x="832" y="65"/>
                      <a:pt x="829" y="70"/>
                      <a:pt x="829" y="77"/>
                    </a:cubicBezTo>
                    <a:cubicBezTo>
                      <a:pt x="834" y="84"/>
                      <a:pt x="841" y="90"/>
                      <a:pt x="844" y="98"/>
                    </a:cubicBezTo>
                    <a:cubicBezTo>
                      <a:pt x="847" y="111"/>
                      <a:pt x="847" y="125"/>
                      <a:pt x="837" y="134"/>
                    </a:cubicBezTo>
                    <a:cubicBezTo>
                      <a:pt x="831" y="137"/>
                      <a:pt x="824" y="137"/>
                      <a:pt x="818" y="133"/>
                    </a:cubicBezTo>
                    <a:cubicBezTo>
                      <a:pt x="814" y="130"/>
                      <a:pt x="811" y="125"/>
                      <a:pt x="810" y="120"/>
                    </a:cubicBezTo>
                    <a:cubicBezTo>
                      <a:pt x="810" y="117"/>
                      <a:pt x="810" y="113"/>
                      <a:pt x="807" y="112"/>
                    </a:cubicBezTo>
                    <a:cubicBezTo>
                      <a:pt x="805" y="113"/>
                      <a:pt x="804" y="116"/>
                      <a:pt x="804" y="118"/>
                    </a:cubicBezTo>
                    <a:cubicBezTo>
                      <a:pt x="804" y="127"/>
                      <a:pt x="807" y="134"/>
                      <a:pt x="815" y="139"/>
                    </a:cubicBezTo>
                    <a:cubicBezTo>
                      <a:pt x="822" y="144"/>
                      <a:pt x="830" y="142"/>
                      <a:pt x="837" y="140"/>
                    </a:cubicBezTo>
                    <a:cubicBezTo>
                      <a:pt x="844" y="138"/>
                      <a:pt x="847" y="130"/>
                      <a:pt x="850" y="123"/>
                    </a:cubicBezTo>
                    <a:cubicBezTo>
                      <a:pt x="853" y="107"/>
                      <a:pt x="849" y="87"/>
                      <a:pt x="836" y="76"/>
                    </a:cubicBezTo>
                    <a:cubicBezTo>
                      <a:pt x="833" y="67"/>
                      <a:pt x="843" y="63"/>
                      <a:pt x="841" y="55"/>
                    </a:cubicBezTo>
                    <a:cubicBezTo>
                      <a:pt x="841" y="46"/>
                      <a:pt x="839" y="36"/>
                      <a:pt x="830" y="32"/>
                    </a:cubicBezTo>
                    <a:cubicBezTo>
                      <a:pt x="824" y="30"/>
                      <a:pt x="815" y="30"/>
                      <a:pt x="810" y="34"/>
                    </a:cubicBezTo>
                    <a:cubicBezTo>
                      <a:pt x="806" y="35"/>
                      <a:pt x="803" y="41"/>
                      <a:pt x="798" y="42"/>
                    </a:cubicBezTo>
                    <a:close/>
                    <a:moveTo>
                      <a:pt x="203" y="28"/>
                    </a:moveTo>
                    <a:cubicBezTo>
                      <a:pt x="186" y="18"/>
                      <a:pt x="163" y="24"/>
                      <a:pt x="149" y="3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3"/>
                      <a:pt x="153" y="41"/>
                      <a:pt x="154" y="41"/>
                    </a:cubicBezTo>
                    <a:cubicBezTo>
                      <a:pt x="158" y="35"/>
                      <a:pt x="165" y="32"/>
                      <a:pt x="170" y="29"/>
                    </a:cubicBezTo>
                    <a:cubicBezTo>
                      <a:pt x="180" y="26"/>
                      <a:pt x="194" y="25"/>
                      <a:pt x="201" y="35"/>
                    </a:cubicBezTo>
                    <a:cubicBezTo>
                      <a:pt x="203" y="38"/>
                      <a:pt x="202" y="44"/>
                      <a:pt x="198" y="46"/>
                    </a:cubicBezTo>
                    <a:cubicBezTo>
                      <a:pt x="194" y="51"/>
                      <a:pt x="190" y="48"/>
                      <a:pt x="186" y="48"/>
                    </a:cubicBezTo>
                    <a:cubicBezTo>
                      <a:pt x="183" y="50"/>
                      <a:pt x="186" y="52"/>
                      <a:pt x="187" y="53"/>
                    </a:cubicBezTo>
                    <a:cubicBezTo>
                      <a:pt x="190" y="55"/>
                      <a:pt x="195" y="55"/>
                      <a:pt x="197" y="53"/>
                    </a:cubicBezTo>
                    <a:cubicBezTo>
                      <a:pt x="202" y="49"/>
                      <a:pt x="207" y="46"/>
                      <a:pt x="208" y="40"/>
                    </a:cubicBezTo>
                    <a:cubicBezTo>
                      <a:pt x="207" y="36"/>
                      <a:pt x="207" y="31"/>
                      <a:pt x="203" y="28"/>
                    </a:cubicBezTo>
                    <a:close/>
                    <a:moveTo>
                      <a:pt x="125" y="35"/>
                    </a:moveTo>
                    <a:cubicBezTo>
                      <a:pt x="115" y="22"/>
                      <a:pt x="94" y="26"/>
                      <a:pt x="84" y="34"/>
                    </a:cubicBezTo>
                    <a:cubicBezTo>
                      <a:pt x="80" y="35"/>
                      <a:pt x="78" y="41"/>
                      <a:pt x="74" y="4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7"/>
                    </a:cubicBezTo>
                    <a:cubicBezTo>
                      <a:pt x="28" y="40"/>
                      <a:pt x="27" y="52"/>
                      <a:pt x="26" y="62"/>
                    </a:cubicBezTo>
                    <a:cubicBezTo>
                      <a:pt x="28" y="66"/>
                      <a:pt x="35" y="69"/>
                      <a:pt x="32" y="74"/>
                    </a:cubicBezTo>
                    <a:cubicBezTo>
                      <a:pt x="23" y="89"/>
                      <a:pt x="16" y="110"/>
                      <a:pt x="25" y="127"/>
                    </a:cubicBezTo>
                    <a:cubicBezTo>
                      <a:pt x="29" y="134"/>
                      <a:pt x="35" y="139"/>
                      <a:pt x="42" y="138"/>
                    </a:cubicBezTo>
                    <a:cubicBezTo>
                      <a:pt x="50" y="139"/>
                      <a:pt x="59" y="136"/>
                      <a:pt x="63" y="129"/>
                    </a:cubicBezTo>
                    <a:cubicBezTo>
                      <a:pt x="64" y="124"/>
                      <a:pt x="64" y="120"/>
                      <a:pt x="62" y="116"/>
                    </a:cubicBezTo>
                    <a:cubicBezTo>
                      <a:pt x="53" y="112"/>
                      <a:pt x="60" y="123"/>
                      <a:pt x="57" y="126"/>
                    </a:cubicBezTo>
                    <a:cubicBezTo>
                      <a:pt x="54" y="131"/>
                      <a:pt x="48" y="133"/>
                      <a:pt x="42" y="133"/>
                    </a:cubicBezTo>
                    <a:cubicBezTo>
                      <a:pt x="37" y="132"/>
                      <a:pt x="33" y="129"/>
                      <a:pt x="30" y="125"/>
                    </a:cubicBezTo>
                    <a:cubicBezTo>
                      <a:pt x="26" y="119"/>
                      <a:pt x="26" y="110"/>
                      <a:pt x="27" y="103"/>
                    </a:cubicBezTo>
                    <a:cubicBezTo>
                      <a:pt x="28" y="91"/>
                      <a:pt x="36" y="81"/>
                      <a:pt x="39" y="71"/>
                    </a:cubicBezTo>
                    <a:cubicBezTo>
                      <a:pt x="35" y="63"/>
                      <a:pt x="31" y="56"/>
                      <a:pt x="35" y="47"/>
                    </a:cubicBezTo>
                    <a:cubicBezTo>
                      <a:pt x="38" y="38"/>
                      <a:pt x="47" y="40"/>
                      <a:pt x="55" y="39"/>
                    </a:cubicBezTo>
                    <a:cubicBezTo>
                      <a:pt x="59" y="39"/>
                      <a:pt x="61" y="41"/>
                      <a:pt x="65" y="42"/>
                    </a:cubicBezTo>
                    <a:cubicBezTo>
                      <a:pt x="69" y="43"/>
                      <a:pt x="70" y="50"/>
                      <a:pt x="74" y="47"/>
                    </a:cubicBezTo>
                    <a:cubicBezTo>
                      <a:pt x="86" y="38"/>
                      <a:pt x="99" y="27"/>
                      <a:pt x="115" y="32"/>
                    </a:cubicBezTo>
                    <a:cubicBezTo>
                      <a:pt x="118" y="36"/>
                      <a:pt x="124" y="39"/>
                      <a:pt x="123" y="45"/>
                    </a:cubicBezTo>
                    <a:cubicBezTo>
                      <a:pt x="124" y="52"/>
                      <a:pt x="121" y="56"/>
                      <a:pt x="117" y="61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0"/>
                      <a:pt x="110" y="70"/>
                      <a:pt x="112" y="70"/>
                    </a:cubicBezTo>
                    <a:cubicBezTo>
                      <a:pt x="119" y="67"/>
                      <a:pt x="127" y="60"/>
                      <a:pt x="129" y="52"/>
                    </a:cubicBezTo>
                    <a:cubicBezTo>
                      <a:pt x="130" y="46"/>
                      <a:pt x="128" y="40"/>
                      <a:pt x="125" y="35"/>
                    </a:cubicBezTo>
                    <a:close/>
                    <a:moveTo>
                      <a:pt x="253" y="53"/>
                    </a:moveTo>
                    <a:cubicBezTo>
                      <a:pt x="247" y="49"/>
                      <a:pt x="237" y="47"/>
                      <a:pt x="230" y="52"/>
                    </a:cubicBezTo>
                    <a:cubicBezTo>
                      <a:pt x="229" y="53"/>
                      <a:pt x="229" y="54"/>
                      <a:pt x="230" y="55"/>
                    </a:cubicBezTo>
                    <a:cubicBezTo>
                      <a:pt x="237" y="55"/>
                      <a:pt x="245" y="52"/>
                      <a:pt x="250" y="59"/>
                    </a:cubicBezTo>
                    <a:cubicBezTo>
                      <a:pt x="253" y="63"/>
                      <a:pt x="253" y="68"/>
                      <a:pt x="253" y="72"/>
                    </a:cubicBezTo>
                    <a:cubicBezTo>
                      <a:pt x="247" y="89"/>
                      <a:pt x="229" y="89"/>
                      <a:pt x="216" y="92"/>
                    </a:cubicBezTo>
                    <a:cubicBezTo>
                      <a:pt x="215" y="99"/>
                      <a:pt x="212" y="105"/>
                      <a:pt x="207" y="110"/>
                    </a:cubicBezTo>
                    <a:cubicBezTo>
                      <a:pt x="201" y="116"/>
                      <a:pt x="192" y="121"/>
                      <a:pt x="183" y="116"/>
                    </a:cubicBezTo>
                    <a:cubicBezTo>
                      <a:pt x="172" y="110"/>
                      <a:pt x="171" y="123"/>
                      <a:pt x="163" y="126"/>
                    </a:cubicBezTo>
                    <a:cubicBezTo>
                      <a:pt x="160" y="128"/>
                      <a:pt x="155" y="130"/>
                      <a:pt x="151" y="127"/>
                    </a:cubicBezTo>
                    <a:cubicBezTo>
                      <a:pt x="147" y="124"/>
                      <a:pt x="145" y="118"/>
                      <a:pt x="146" y="112"/>
                    </a:cubicBezTo>
                    <a:cubicBezTo>
                      <a:pt x="148" y="106"/>
                      <a:pt x="153" y="99"/>
                      <a:pt x="159" y="98"/>
                    </a:cubicBezTo>
                    <a:cubicBezTo>
                      <a:pt x="161" y="97"/>
                      <a:pt x="159" y="95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8"/>
                      <a:pt x="139" y="116"/>
                      <a:pt x="141" y="123"/>
                    </a:cubicBezTo>
                    <a:cubicBezTo>
                      <a:pt x="144" y="128"/>
                      <a:pt x="147" y="134"/>
                      <a:pt x="154" y="134"/>
                    </a:cubicBezTo>
                    <a:cubicBezTo>
                      <a:pt x="165" y="137"/>
                      <a:pt x="169" y="124"/>
                      <a:pt x="178" y="120"/>
                    </a:cubicBezTo>
                    <a:cubicBezTo>
                      <a:pt x="185" y="124"/>
                      <a:pt x="192" y="124"/>
                      <a:pt x="199" y="122"/>
                    </a:cubicBezTo>
                    <a:cubicBezTo>
                      <a:pt x="207" y="117"/>
                      <a:pt x="217" y="111"/>
                      <a:pt x="219" y="102"/>
                    </a:cubicBezTo>
                    <a:cubicBezTo>
                      <a:pt x="220" y="93"/>
                      <a:pt x="230" y="96"/>
                      <a:pt x="236" y="94"/>
                    </a:cubicBezTo>
                    <a:cubicBezTo>
                      <a:pt x="247" y="92"/>
                      <a:pt x="257" y="82"/>
                      <a:pt x="259" y="71"/>
                    </a:cubicBezTo>
                    <a:cubicBezTo>
                      <a:pt x="259" y="65"/>
                      <a:pt x="257" y="58"/>
                      <a:pt x="253" y="53"/>
                    </a:cubicBezTo>
                    <a:close/>
                    <a:moveTo>
                      <a:pt x="623" y="66"/>
                    </a:moveTo>
                    <a:cubicBezTo>
                      <a:pt x="622" y="63"/>
                      <a:pt x="619" y="63"/>
                      <a:pt x="617" y="65"/>
                    </a:cubicBezTo>
                    <a:cubicBezTo>
                      <a:pt x="615" y="68"/>
                      <a:pt x="617" y="73"/>
                      <a:pt x="618" y="76"/>
                    </a:cubicBezTo>
                    <a:cubicBezTo>
                      <a:pt x="620" y="81"/>
                      <a:pt x="625" y="83"/>
                      <a:pt x="631" y="83"/>
                    </a:cubicBezTo>
                    <a:cubicBezTo>
                      <a:pt x="635" y="84"/>
                      <a:pt x="639" y="81"/>
                      <a:pt x="642" y="83"/>
                    </a:cubicBezTo>
                    <a:cubicBezTo>
                      <a:pt x="643" y="97"/>
                      <a:pt x="649" y="110"/>
                      <a:pt x="661" y="117"/>
                    </a:cubicBezTo>
                    <a:cubicBezTo>
                      <a:pt x="669" y="120"/>
                      <a:pt x="679" y="122"/>
                      <a:pt x="688" y="119"/>
                    </a:cubicBezTo>
                    <a:cubicBezTo>
                      <a:pt x="693" y="121"/>
                      <a:pt x="692" y="128"/>
                      <a:pt x="696" y="130"/>
                    </a:cubicBezTo>
                    <a:cubicBezTo>
                      <a:pt x="701" y="135"/>
                      <a:pt x="706" y="136"/>
                      <a:pt x="713" y="135"/>
                    </a:cubicBezTo>
                    <a:cubicBezTo>
                      <a:pt x="722" y="135"/>
                      <a:pt x="729" y="128"/>
                      <a:pt x="734" y="120"/>
                    </a:cubicBezTo>
                    <a:cubicBezTo>
                      <a:pt x="736" y="113"/>
                      <a:pt x="735" y="105"/>
                      <a:pt x="730" y="100"/>
                    </a:cubicBezTo>
                    <a:cubicBezTo>
                      <a:pt x="725" y="97"/>
                      <a:pt x="721" y="89"/>
                      <a:pt x="716" y="93"/>
                    </a:cubicBezTo>
                    <a:cubicBezTo>
                      <a:pt x="715" y="95"/>
                      <a:pt x="715" y="96"/>
                      <a:pt x="716" y="97"/>
                    </a:cubicBezTo>
                    <a:cubicBezTo>
                      <a:pt x="723" y="99"/>
                      <a:pt x="730" y="104"/>
                      <a:pt x="730" y="111"/>
                    </a:cubicBezTo>
                    <a:cubicBezTo>
                      <a:pt x="732" y="118"/>
                      <a:pt x="725" y="124"/>
                      <a:pt x="720" y="128"/>
                    </a:cubicBezTo>
                    <a:cubicBezTo>
                      <a:pt x="715" y="130"/>
                      <a:pt x="709" y="131"/>
                      <a:pt x="704" y="130"/>
                    </a:cubicBezTo>
                    <a:cubicBezTo>
                      <a:pt x="701" y="127"/>
                      <a:pt x="698" y="125"/>
                      <a:pt x="696" y="121"/>
                    </a:cubicBezTo>
                    <a:cubicBezTo>
                      <a:pt x="694" y="119"/>
                      <a:pt x="696" y="113"/>
                      <a:pt x="690" y="112"/>
                    </a:cubicBezTo>
                    <a:cubicBezTo>
                      <a:pt x="685" y="115"/>
                      <a:pt x="679" y="116"/>
                      <a:pt x="673" y="114"/>
                    </a:cubicBezTo>
                    <a:cubicBezTo>
                      <a:pt x="663" y="114"/>
                      <a:pt x="653" y="106"/>
                      <a:pt x="650" y="97"/>
                    </a:cubicBezTo>
                    <a:cubicBezTo>
                      <a:pt x="646" y="91"/>
                      <a:pt x="649" y="81"/>
                      <a:pt x="642" y="76"/>
                    </a:cubicBezTo>
                    <a:cubicBezTo>
                      <a:pt x="637" y="78"/>
                      <a:pt x="629" y="79"/>
                      <a:pt x="624" y="76"/>
                    </a:cubicBezTo>
                    <a:cubicBezTo>
                      <a:pt x="621" y="73"/>
                      <a:pt x="622" y="69"/>
                      <a:pt x="623" y="66"/>
                    </a:cubicBezTo>
                    <a:close/>
                    <a:moveTo>
                      <a:pt x="199" y="70"/>
                    </a:moveTo>
                    <a:cubicBezTo>
                      <a:pt x="192" y="72"/>
                      <a:pt x="183" y="74"/>
                      <a:pt x="176" y="71"/>
                    </a:cubicBezTo>
                    <a:cubicBezTo>
                      <a:pt x="172" y="71"/>
                      <a:pt x="169" y="64"/>
                      <a:pt x="166" y="68"/>
                    </a:cubicBezTo>
                    <a:cubicBezTo>
                      <a:pt x="165" y="69"/>
                      <a:pt x="165" y="71"/>
                      <a:pt x="167" y="72"/>
                    </a:cubicBezTo>
                    <a:cubicBezTo>
                      <a:pt x="179" y="80"/>
                      <a:pt x="194" y="77"/>
                      <a:pt x="206" y="70"/>
                    </a:cubicBezTo>
                    <a:cubicBezTo>
                      <a:pt x="206" y="70"/>
                      <a:pt x="207" y="68"/>
                      <a:pt x="206" y="68"/>
                    </a:cubicBezTo>
                    <a:cubicBezTo>
                      <a:pt x="203" y="66"/>
                      <a:pt x="201" y="69"/>
                      <a:pt x="199" y="70"/>
                    </a:cubicBezTo>
                    <a:close/>
                    <a:moveTo>
                      <a:pt x="782" y="78"/>
                    </a:moveTo>
                    <a:cubicBezTo>
                      <a:pt x="776" y="69"/>
                      <a:pt x="777" y="83"/>
                      <a:pt x="773" y="85"/>
                    </a:cubicBezTo>
                    <a:cubicBezTo>
                      <a:pt x="769" y="92"/>
                      <a:pt x="761" y="94"/>
                      <a:pt x="754" y="93"/>
                    </a:cubicBezTo>
                    <a:cubicBezTo>
                      <a:pt x="748" y="97"/>
                      <a:pt x="755" y="103"/>
                      <a:pt x="755" y="108"/>
                    </a:cubicBezTo>
                    <a:cubicBezTo>
                      <a:pt x="757" y="112"/>
                      <a:pt x="752" y="117"/>
                      <a:pt x="756" y="121"/>
                    </a:cubicBezTo>
                    <a:cubicBezTo>
                      <a:pt x="762" y="122"/>
                      <a:pt x="768" y="125"/>
                      <a:pt x="773" y="127"/>
                    </a:cubicBezTo>
                    <a:cubicBezTo>
                      <a:pt x="778" y="128"/>
                      <a:pt x="781" y="135"/>
                      <a:pt x="786" y="131"/>
                    </a:cubicBezTo>
                    <a:cubicBezTo>
                      <a:pt x="785" y="122"/>
                      <a:pt x="781" y="109"/>
                      <a:pt x="789" y="100"/>
                    </a:cubicBezTo>
                    <a:cubicBezTo>
                      <a:pt x="793" y="96"/>
                      <a:pt x="800" y="96"/>
                      <a:pt x="802" y="90"/>
                    </a:cubicBezTo>
                    <a:cubicBezTo>
                      <a:pt x="798" y="83"/>
                      <a:pt x="794" y="93"/>
                      <a:pt x="790" y="92"/>
                    </a:cubicBezTo>
                    <a:cubicBezTo>
                      <a:pt x="785" y="97"/>
                      <a:pt x="779" y="103"/>
                      <a:pt x="780" y="110"/>
                    </a:cubicBezTo>
                    <a:cubicBezTo>
                      <a:pt x="778" y="114"/>
                      <a:pt x="781" y="118"/>
                      <a:pt x="779" y="122"/>
                    </a:cubicBezTo>
                    <a:cubicBezTo>
                      <a:pt x="773" y="121"/>
                      <a:pt x="767" y="118"/>
                      <a:pt x="762" y="114"/>
                    </a:cubicBezTo>
                    <a:cubicBezTo>
                      <a:pt x="761" y="109"/>
                      <a:pt x="758" y="105"/>
                      <a:pt x="760" y="100"/>
                    </a:cubicBezTo>
                    <a:cubicBezTo>
                      <a:pt x="771" y="98"/>
                      <a:pt x="780" y="88"/>
                      <a:pt x="782" y="78"/>
                    </a:cubicBezTo>
                    <a:close/>
                    <a:moveTo>
                      <a:pt x="581" y="135"/>
                    </a:moveTo>
                    <a:cubicBezTo>
                      <a:pt x="570" y="129"/>
                      <a:pt x="558" y="126"/>
                      <a:pt x="547" y="122"/>
                    </a:cubicBezTo>
                    <a:cubicBezTo>
                      <a:pt x="523" y="116"/>
                      <a:pt x="493" y="116"/>
                      <a:pt x="472" y="128"/>
                    </a:cubicBezTo>
                    <a:cubicBezTo>
                      <a:pt x="451" y="118"/>
                      <a:pt x="422" y="119"/>
                      <a:pt x="402" y="131"/>
                    </a:cubicBezTo>
                    <a:cubicBezTo>
                      <a:pt x="367" y="124"/>
                      <a:pt x="328" y="124"/>
                      <a:pt x="295" y="138"/>
                    </a:cubicBezTo>
                    <a:cubicBezTo>
                      <a:pt x="289" y="140"/>
                      <a:pt x="284" y="144"/>
                      <a:pt x="279" y="147"/>
                    </a:cubicBezTo>
                    <a:cubicBezTo>
                      <a:pt x="268" y="155"/>
                      <a:pt x="258" y="165"/>
                      <a:pt x="253" y="177"/>
                    </a:cubicBezTo>
                    <a:cubicBezTo>
                      <a:pt x="250" y="182"/>
                      <a:pt x="250" y="188"/>
                      <a:pt x="247" y="194"/>
                    </a:cubicBezTo>
                    <a:cubicBezTo>
                      <a:pt x="224" y="198"/>
                      <a:pt x="203" y="217"/>
                      <a:pt x="196" y="239"/>
                    </a:cubicBezTo>
                    <a:cubicBezTo>
                      <a:pt x="161" y="253"/>
                      <a:pt x="145" y="291"/>
                      <a:pt x="130" y="321"/>
                    </a:cubicBezTo>
                    <a:cubicBezTo>
                      <a:pt x="122" y="344"/>
                      <a:pt x="123" y="368"/>
                      <a:pt x="131" y="391"/>
                    </a:cubicBezTo>
                    <a:cubicBezTo>
                      <a:pt x="117" y="408"/>
                      <a:pt x="111" y="436"/>
                      <a:pt x="121" y="456"/>
                    </a:cubicBezTo>
                    <a:cubicBezTo>
                      <a:pt x="130" y="466"/>
                      <a:pt x="117" y="477"/>
                      <a:pt x="119" y="489"/>
                    </a:cubicBezTo>
                    <a:cubicBezTo>
                      <a:pt x="115" y="519"/>
                      <a:pt x="122" y="549"/>
                      <a:pt x="135" y="574"/>
                    </a:cubicBezTo>
                    <a:cubicBezTo>
                      <a:pt x="149" y="596"/>
                      <a:pt x="171" y="615"/>
                      <a:pt x="194" y="624"/>
                    </a:cubicBezTo>
                    <a:cubicBezTo>
                      <a:pt x="200" y="643"/>
                      <a:pt x="217" y="661"/>
                      <a:pt x="235" y="668"/>
                    </a:cubicBezTo>
                    <a:cubicBezTo>
                      <a:pt x="238" y="671"/>
                      <a:pt x="245" y="668"/>
                      <a:pt x="245" y="674"/>
                    </a:cubicBezTo>
                    <a:cubicBezTo>
                      <a:pt x="257" y="699"/>
                      <a:pt x="280" y="716"/>
                      <a:pt x="304" y="728"/>
                    </a:cubicBezTo>
                    <a:cubicBezTo>
                      <a:pt x="331" y="742"/>
                      <a:pt x="369" y="739"/>
                      <a:pt x="397" y="728"/>
                    </a:cubicBezTo>
                    <a:cubicBezTo>
                      <a:pt x="406" y="734"/>
                      <a:pt x="416" y="738"/>
                      <a:pt x="427" y="740"/>
                    </a:cubicBezTo>
                    <a:cubicBezTo>
                      <a:pt x="430" y="739"/>
                      <a:pt x="434" y="741"/>
                      <a:pt x="437" y="741"/>
                    </a:cubicBezTo>
                    <a:cubicBezTo>
                      <a:pt x="452" y="740"/>
                      <a:pt x="465" y="736"/>
                      <a:pt x="476" y="727"/>
                    </a:cubicBezTo>
                    <a:cubicBezTo>
                      <a:pt x="489" y="730"/>
                      <a:pt x="500" y="735"/>
                      <a:pt x="514" y="735"/>
                    </a:cubicBezTo>
                    <a:cubicBezTo>
                      <a:pt x="548" y="739"/>
                      <a:pt x="579" y="726"/>
                      <a:pt x="604" y="705"/>
                    </a:cubicBezTo>
                    <a:cubicBezTo>
                      <a:pt x="617" y="693"/>
                      <a:pt x="624" y="677"/>
                      <a:pt x="632" y="661"/>
                    </a:cubicBezTo>
                    <a:cubicBezTo>
                      <a:pt x="651" y="653"/>
                      <a:pt x="670" y="638"/>
                      <a:pt x="678" y="618"/>
                    </a:cubicBezTo>
                    <a:cubicBezTo>
                      <a:pt x="680" y="615"/>
                      <a:pt x="680" y="609"/>
                      <a:pt x="685" y="609"/>
                    </a:cubicBezTo>
                    <a:cubicBezTo>
                      <a:pt x="714" y="594"/>
                      <a:pt x="737" y="568"/>
                      <a:pt x="749" y="539"/>
                    </a:cubicBezTo>
                    <a:cubicBezTo>
                      <a:pt x="760" y="516"/>
                      <a:pt x="762" y="482"/>
                      <a:pt x="749" y="459"/>
                    </a:cubicBezTo>
                    <a:cubicBezTo>
                      <a:pt x="751" y="452"/>
                      <a:pt x="755" y="445"/>
                      <a:pt x="756" y="436"/>
                    </a:cubicBezTo>
                    <a:cubicBezTo>
                      <a:pt x="761" y="421"/>
                      <a:pt x="757" y="403"/>
                      <a:pt x="752" y="389"/>
                    </a:cubicBezTo>
                    <a:cubicBezTo>
                      <a:pt x="756" y="371"/>
                      <a:pt x="757" y="347"/>
                      <a:pt x="753" y="328"/>
                    </a:cubicBezTo>
                    <a:cubicBezTo>
                      <a:pt x="747" y="313"/>
                      <a:pt x="743" y="298"/>
                      <a:pt x="731" y="284"/>
                    </a:cubicBezTo>
                    <a:cubicBezTo>
                      <a:pt x="719" y="265"/>
                      <a:pt x="698" y="254"/>
                      <a:pt x="679" y="242"/>
                    </a:cubicBezTo>
                    <a:cubicBezTo>
                      <a:pt x="675" y="231"/>
                      <a:pt x="669" y="221"/>
                      <a:pt x="660" y="212"/>
                    </a:cubicBezTo>
                    <a:cubicBezTo>
                      <a:pt x="653" y="205"/>
                      <a:pt x="644" y="201"/>
                      <a:pt x="637" y="194"/>
                    </a:cubicBezTo>
                    <a:cubicBezTo>
                      <a:pt x="635" y="193"/>
                      <a:pt x="631" y="194"/>
                      <a:pt x="629" y="191"/>
                    </a:cubicBezTo>
                    <a:cubicBezTo>
                      <a:pt x="623" y="167"/>
                      <a:pt x="602" y="148"/>
                      <a:pt x="581" y="135"/>
                    </a:cubicBezTo>
                    <a:close/>
                    <a:moveTo>
                      <a:pt x="575" y="138"/>
                    </a:moveTo>
                    <a:cubicBezTo>
                      <a:pt x="565" y="134"/>
                      <a:pt x="555" y="130"/>
                      <a:pt x="545" y="127"/>
                    </a:cubicBezTo>
                    <a:cubicBezTo>
                      <a:pt x="521" y="123"/>
                      <a:pt x="493" y="121"/>
                      <a:pt x="474" y="136"/>
                    </a:cubicBezTo>
                    <a:cubicBezTo>
                      <a:pt x="467" y="137"/>
                      <a:pt x="463" y="129"/>
                      <a:pt x="456" y="130"/>
                    </a:cubicBezTo>
                    <a:cubicBezTo>
                      <a:pt x="439" y="125"/>
                      <a:pt x="420" y="128"/>
                      <a:pt x="405" y="137"/>
                    </a:cubicBezTo>
                    <a:cubicBezTo>
                      <a:pt x="401" y="137"/>
                      <a:pt x="397" y="139"/>
                      <a:pt x="394" y="136"/>
                    </a:cubicBezTo>
                    <a:cubicBezTo>
                      <a:pt x="361" y="127"/>
                      <a:pt x="325" y="133"/>
                      <a:pt x="295" y="145"/>
                    </a:cubicBezTo>
                    <a:cubicBezTo>
                      <a:pt x="276" y="155"/>
                      <a:pt x="260" y="169"/>
                      <a:pt x="255" y="191"/>
                    </a:cubicBezTo>
                    <a:cubicBezTo>
                      <a:pt x="255" y="194"/>
                      <a:pt x="257" y="196"/>
                      <a:pt x="255" y="198"/>
                    </a:cubicBezTo>
                    <a:cubicBezTo>
                      <a:pt x="254" y="199"/>
                      <a:pt x="253" y="198"/>
                      <a:pt x="251" y="198"/>
                    </a:cubicBezTo>
                    <a:cubicBezTo>
                      <a:pt x="232" y="202"/>
                      <a:pt x="209" y="217"/>
                      <a:pt x="204" y="238"/>
                    </a:cubicBezTo>
                    <a:cubicBezTo>
                      <a:pt x="205" y="244"/>
                      <a:pt x="198" y="244"/>
                      <a:pt x="194" y="245"/>
                    </a:cubicBezTo>
                    <a:cubicBezTo>
                      <a:pt x="172" y="258"/>
                      <a:pt x="157" y="279"/>
                      <a:pt x="147" y="301"/>
                    </a:cubicBezTo>
                    <a:cubicBezTo>
                      <a:pt x="131" y="328"/>
                      <a:pt x="124" y="363"/>
                      <a:pt x="139" y="391"/>
                    </a:cubicBezTo>
                    <a:cubicBezTo>
                      <a:pt x="127" y="403"/>
                      <a:pt x="122" y="418"/>
                      <a:pt x="122" y="435"/>
                    </a:cubicBezTo>
                    <a:cubicBezTo>
                      <a:pt x="120" y="446"/>
                      <a:pt x="128" y="454"/>
                      <a:pt x="130" y="464"/>
                    </a:cubicBezTo>
                    <a:cubicBezTo>
                      <a:pt x="122" y="493"/>
                      <a:pt x="122" y="523"/>
                      <a:pt x="132" y="551"/>
                    </a:cubicBezTo>
                    <a:cubicBezTo>
                      <a:pt x="139" y="577"/>
                      <a:pt x="161" y="599"/>
                      <a:pt x="184" y="613"/>
                    </a:cubicBezTo>
                    <a:cubicBezTo>
                      <a:pt x="188" y="617"/>
                      <a:pt x="194" y="617"/>
                      <a:pt x="199" y="615"/>
                    </a:cubicBezTo>
                    <a:cubicBezTo>
                      <a:pt x="203" y="616"/>
                      <a:pt x="199" y="620"/>
                      <a:pt x="201" y="623"/>
                    </a:cubicBezTo>
                    <a:cubicBezTo>
                      <a:pt x="206" y="639"/>
                      <a:pt x="221" y="660"/>
                      <a:pt x="240" y="663"/>
                    </a:cubicBezTo>
                    <a:cubicBezTo>
                      <a:pt x="243" y="659"/>
                      <a:pt x="243" y="659"/>
                      <a:pt x="243" y="659"/>
                    </a:cubicBezTo>
                    <a:cubicBezTo>
                      <a:pt x="251" y="658"/>
                      <a:pt x="248" y="670"/>
                      <a:pt x="251" y="675"/>
                    </a:cubicBezTo>
                    <a:cubicBezTo>
                      <a:pt x="264" y="699"/>
                      <a:pt x="289" y="717"/>
                      <a:pt x="314" y="726"/>
                    </a:cubicBezTo>
                    <a:cubicBezTo>
                      <a:pt x="341" y="736"/>
                      <a:pt x="374" y="733"/>
                      <a:pt x="398" y="721"/>
                    </a:cubicBezTo>
                    <a:cubicBezTo>
                      <a:pt x="411" y="733"/>
                      <a:pt x="433" y="737"/>
                      <a:pt x="452" y="733"/>
                    </a:cubicBezTo>
                    <a:cubicBezTo>
                      <a:pt x="461" y="731"/>
                      <a:pt x="467" y="724"/>
                      <a:pt x="476" y="722"/>
                    </a:cubicBezTo>
                    <a:cubicBezTo>
                      <a:pt x="509" y="735"/>
                      <a:pt x="550" y="735"/>
                      <a:pt x="580" y="715"/>
                    </a:cubicBezTo>
                    <a:cubicBezTo>
                      <a:pt x="599" y="704"/>
                      <a:pt x="617" y="686"/>
                      <a:pt x="624" y="665"/>
                    </a:cubicBezTo>
                    <a:cubicBezTo>
                      <a:pt x="625" y="663"/>
                      <a:pt x="623" y="659"/>
                      <a:pt x="625" y="657"/>
                    </a:cubicBezTo>
                    <a:cubicBezTo>
                      <a:pt x="647" y="649"/>
                      <a:pt x="669" y="631"/>
                      <a:pt x="675" y="608"/>
                    </a:cubicBezTo>
                    <a:cubicBezTo>
                      <a:pt x="717" y="589"/>
                      <a:pt x="750" y="545"/>
                      <a:pt x="751" y="498"/>
                    </a:cubicBezTo>
                    <a:cubicBezTo>
                      <a:pt x="750" y="486"/>
                      <a:pt x="752" y="475"/>
                      <a:pt x="744" y="466"/>
                    </a:cubicBezTo>
                    <a:cubicBezTo>
                      <a:pt x="743" y="463"/>
                      <a:pt x="740" y="463"/>
                      <a:pt x="740" y="460"/>
                    </a:cubicBezTo>
                    <a:cubicBezTo>
                      <a:pt x="744" y="455"/>
                      <a:pt x="745" y="448"/>
                      <a:pt x="749" y="442"/>
                    </a:cubicBezTo>
                    <a:cubicBezTo>
                      <a:pt x="751" y="430"/>
                      <a:pt x="752" y="419"/>
                      <a:pt x="750" y="405"/>
                    </a:cubicBezTo>
                    <a:cubicBezTo>
                      <a:pt x="750" y="399"/>
                      <a:pt x="742" y="392"/>
                      <a:pt x="747" y="386"/>
                    </a:cubicBezTo>
                    <a:cubicBezTo>
                      <a:pt x="754" y="360"/>
                      <a:pt x="751" y="327"/>
                      <a:pt x="737" y="304"/>
                    </a:cubicBezTo>
                    <a:cubicBezTo>
                      <a:pt x="723" y="283"/>
                      <a:pt x="707" y="262"/>
                      <a:pt x="684" y="252"/>
                    </a:cubicBezTo>
                    <a:cubicBezTo>
                      <a:pt x="680" y="250"/>
                      <a:pt x="677" y="253"/>
                      <a:pt x="675" y="255"/>
                    </a:cubicBezTo>
                    <a:cubicBezTo>
                      <a:pt x="673" y="254"/>
                      <a:pt x="673" y="253"/>
                      <a:pt x="673" y="252"/>
                    </a:cubicBezTo>
                    <a:cubicBezTo>
                      <a:pt x="672" y="229"/>
                      <a:pt x="650" y="212"/>
                      <a:pt x="633" y="200"/>
                    </a:cubicBezTo>
                    <a:cubicBezTo>
                      <a:pt x="630" y="198"/>
                      <a:pt x="627" y="200"/>
                      <a:pt x="625" y="198"/>
                    </a:cubicBezTo>
                    <a:cubicBezTo>
                      <a:pt x="624" y="181"/>
                      <a:pt x="612" y="167"/>
                      <a:pt x="601" y="156"/>
                    </a:cubicBezTo>
                    <a:cubicBezTo>
                      <a:pt x="593" y="149"/>
                      <a:pt x="585" y="143"/>
                      <a:pt x="575" y="138"/>
                    </a:cubicBezTo>
                    <a:close/>
                    <a:moveTo>
                      <a:pt x="776" y="147"/>
                    </a:moveTo>
                    <a:cubicBezTo>
                      <a:pt x="769" y="141"/>
                      <a:pt x="758" y="139"/>
                      <a:pt x="750" y="144"/>
                    </a:cubicBezTo>
                    <a:cubicBezTo>
                      <a:pt x="744" y="145"/>
                      <a:pt x="744" y="151"/>
                      <a:pt x="743" y="155"/>
                    </a:cubicBezTo>
                    <a:cubicBezTo>
                      <a:pt x="741" y="166"/>
                      <a:pt x="744" y="177"/>
                      <a:pt x="754" y="181"/>
                    </a:cubicBezTo>
                    <a:cubicBezTo>
                      <a:pt x="752" y="188"/>
                      <a:pt x="750" y="197"/>
                      <a:pt x="751" y="204"/>
                    </a:cubicBezTo>
                    <a:cubicBezTo>
                      <a:pt x="755" y="214"/>
                      <a:pt x="762" y="224"/>
                      <a:pt x="772" y="226"/>
                    </a:cubicBezTo>
                    <a:cubicBezTo>
                      <a:pt x="776" y="229"/>
                      <a:pt x="782" y="227"/>
                      <a:pt x="786" y="229"/>
                    </a:cubicBezTo>
                    <a:cubicBezTo>
                      <a:pt x="786" y="239"/>
                      <a:pt x="790" y="249"/>
                      <a:pt x="798" y="256"/>
                    </a:cubicBezTo>
                    <a:cubicBezTo>
                      <a:pt x="802" y="258"/>
                      <a:pt x="807" y="259"/>
                      <a:pt x="810" y="256"/>
                    </a:cubicBezTo>
                    <a:cubicBezTo>
                      <a:pt x="811" y="254"/>
                      <a:pt x="810" y="253"/>
                      <a:pt x="808" y="252"/>
                    </a:cubicBezTo>
                    <a:cubicBezTo>
                      <a:pt x="804" y="253"/>
                      <a:pt x="803" y="249"/>
                      <a:pt x="799" y="249"/>
                    </a:cubicBezTo>
                    <a:cubicBezTo>
                      <a:pt x="794" y="242"/>
                      <a:pt x="792" y="233"/>
                      <a:pt x="791" y="225"/>
                    </a:cubicBezTo>
                    <a:cubicBezTo>
                      <a:pt x="792" y="224"/>
                      <a:pt x="790" y="222"/>
                      <a:pt x="789" y="222"/>
                    </a:cubicBezTo>
                    <a:cubicBezTo>
                      <a:pt x="783" y="223"/>
                      <a:pt x="777" y="221"/>
                      <a:pt x="771" y="220"/>
                    </a:cubicBezTo>
                    <a:cubicBezTo>
                      <a:pt x="764" y="216"/>
                      <a:pt x="759" y="210"/>
                      <a:pt x="757" y="202"/>
                    </a:cubicBezTo>
                    <a:cubicBezTo>
                      <a:pt x="756" y="195"/>
                      <a:pt x="759" y="188"/>
                      <a:pt x="761" y="181"/>
                    </a:cubicBezTo>
                    <a:cubicBezTo>
                      <a:pt x="757" y="174"/>
                      <a:pt x="745" y="171"/>
                      <a:pt x="748" y="161"/>
                    </a:cubicBezTo>
                    <a:cubicBezTo>
                      <a:pt x="748" y="156"/>
                      <a:pt x="750" y="151"/>
                      <a:pt x="753" y="148"/>
                    </a:cubicBezTo>
                    <a:cubicBezTo>
                      <a:pt x="759" y="145"/>
                      <a:pt x="765" y="147"/>
                      <a:pt x="770" y="150"/>
                    </a:cubicBezTo>
                    <a:cubicBezTo>
                      <a:pt x="774" y="152"/>
                      <a:pt x="776" y="157"/>
                      <a:pt x="776" y="161"/>
                    </a:cubicBezTo>
                    <a:cubicBezTo>
                      <a:pt x="778" y="162"/>
                      <a:pt x="779" y="161"/>
                      <a:pt x="780" y="160"/>
                    </a:cubicBezTo>
                    <a:cubicBezTo>
                      <a:pt x="783" y="156"/>
                      <a:pt x="778" y="151"/>
                      <a:pt x="776" y="147"/>
                    </a:cubicBezTo>
                    <a:close/>
                    <a:moveTo>
                      <a:pt x="593" y="180"/>
                    </a:moveTo>
                    <a:cubicBezTo>
                      <a:pt x="585" y="171"/>
                      <a:pt x="576" y="164"/>
                      <a:pt x="566" y="157"/>
                    </a:cubicBezTo>
                    <a:cubicBezTo>
                      <a:pt x="539" y="143"/>
                      <a:pt x="501" y="137"/>
                      <a:pt x="474" y="154"/>
                    </a:cubicBezTo>
                    <a:cubicBezTo>
                      <a:pt x="464" y="149"/>
                      <a:pt x="464" y="149"/>
                      <a:pt x="464" y="149"/>
                    </a:cubicBezTo>
                    <a:cubicBezTo>
                      <a:pt x="457" y="147"/>
                      <a:pt x="448" y="147"/>
                      <a:pt x="441" y="146"/>
                    </a:cubicBezTo>
                    <a:cubicBezTo>
                      <a:pt x="427" y="146"/>
                      <a:pt x="417" y="154"/>
                      <a:pt x="405" y="160"/>
                    </a:cubicBezTo>
                    <a:cubicBezTo>
                      <a:pt x="394" y="157"/>
                      <a:pt x="382" y="154"/>
                      <a:pt x="369" y="154"/>
                    </a:cubicBezTo>
                    <a:cubicBezTo>
                      <a:pt x="348" y="153"/>
                      <a:pt x="328" y="158"/>
                      <a:pt x="309" y="166"/>
                    </a:cubicBezTo>
                    <a:cubicBezTo>
                      <a:pt x="290" y="175"/>
                      <a:pt x="271" y="189"/>
                      <a:pt x="264" y="210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39" y="222"/>
                      <a:pt x="230" y="228"/>
                      <a:pt x="225" y="237"/>
                    </a:cubicBezTo>
                    <a:cubicBezTo>
                      <a:pt x="219" y="243"/>
                      <a:pt x="223" y="256"/>
                      <a:pt x="212" y="256"/>
                    </a:cubicBezTo>
                    <a:cubicBezTo>
                      <a:pt x="181" y="279"/>
                      <a:pt x="153" y="311"/>
                      <a:pt x="148" y="349"/>
                    </a:cubicBezTo>
                    <a:cubicBezTo>
                      <a:pt x="149" y="361"/>
                      <a:pt x="147" y="376"/>
                      <a:pt x="153" y="387"/>
                    </a:cubicBezTo>
                    <a:cubicBezTo>
                      <a:pt x="157" y="393"/>
                      <a:pt x="152" y="401"/>
                      <a:pt x="148" y="407"/>
                    </a:cubicBezTo>
                    <a:cubicBezTo>
                      <a:pt x="139" y="424"/>
                      <a:pt x="143" y="447"/>
                      <a:pt x="155" y="462"/>
                    </a:cubicBezTo>
                    <a:cubicBezTo>
                      <a:pt x="154" y="464"/>
                      <a:pt x="154" y="464"/>
                      <a:pt x="154" y="464"/>
                    </a:cubicBezTo>
                    <a:cubicBezTo>
                      <a:pt x="145" y="494"/>
                      <a:pt x="144" y="530"/>
                      <a:pt x="159" y="557"/>
                    </a:cubicBezTo>
                    <a:cubicBezTo>
                      <a:pt x="160" y="567"/>
                      <a:pt x="169" y="573"/>
                      <a:pt x="173" y="581"/>
                    </a:cubicBezTo>
                    <a:cubicBezTo>
                      <a:pt x="183" y="594"/>
                      <a:pt x="200" y="599"/>
                      <a:pt x="214" y="606"/>
                    </a:cubicBezTo>
                    <a:cubicBezTo>
                      <a:pt x="218" y="618"/>
                      <a:pt x="225" y="628"/>
                      <a:pt x="234" y="636"/>
                    </a:cubicBezTo>
                    <a:cubicBezTo>
                      <a:pt x="242" y="642"/>
                      <a:pt x="250" y="643"/>
                      <a:pt x="258" y="646"/>
                    </a:cubicBezTo>
                    <a:cubicBezTo>
                      <a:pt x="263" y="658"/>
                      <a:pt x="269" y="669"/>
                      <a:pt x="278" y="678"/>
                    </a:cubicBezTo>
                    <a:cubicBezTo>
                      <a:pt x="294" y="699"/>
                      <a:pt x="321" y="707"/>
                      <a:pt x="346" y="710"/>
                    </a:cubicBezTo>
                    <a:cubicBezTo>
                      <a:pt x="364" y="714"/>
                      <a:pt x="382" y="708"/>
                      <a:pt x="400" y="702"/>
                    </a:cubicBezTo>
                    <a:cubicBezTo>
                      <a:pt x="414" y="711"/>
                      <a:pt x="432" y="714"/>
                      <a:pt x="448" y="711"/>
                    </a:cubicBezTo>
                    <a:cubicBezTo>
                      <a:pt x="453" y="711"/>
                      <a:pt x="459" y="708"/>
                      <a:pt x="462" y="706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3"/>
                      <a:pt x="462" y="703"/>
                    </a:cubicBezTo>
                    <a:cubicBezTo>
                      <a:pt x="464" y="706"/>
                      <a:pt x="467" y="699"/>
                      <a:pt x="470" y="700"/>
                    </a:cubicBezTo>
                    <a:cubicBezTo>
                      <a:pt x="481" y="704"/>
                      <a:pt x="494" y="707"/>
                      <a:pt x="505" y="711"/>
                    </a:cubicBezTo>
                    <a:cubicBezTo>
                      <a:pt x="511" y="709"/>
                      <a:pt x="516" y="712"/>
                      <a:pt x="522" y="712"/>
                    </a:cubicBezTo>
                    <a:cubicBezTo>
                      <a:pt x="546" y="711"/>
                      <a:pt x="566" y="702"/>
                      <a:pt x="585" y="688"/>
                    </a:cubicBezTo>
                    <a:cubicBezTo>
                      <a:pt x="593" y="681"/>
                      <a:pt x="601" y="673"/>
                      <a:pt x="606" y="663"/>
                    </a:cubicBezTo>
                    <a:cubicBezTo>
                      <a:pt x="610" y="656"/>
                      <a:pt x="608" y="647"/>
                      <a:pt x="615" y="642"/>
                    </a:cubicBezTo>
                    <a:cubicBezTo>
                      <a:pt x="632" y="638"/>
                      <a:pt x="652" y="626"/>
                      <a:pt x="656" y="607"/>
                    </a:cubicBezTo>
                    <a:cubicBezTo>
                      <a:pt x="656" y="605"/>
                      <a:pt x="656" y="600"/>
                      <a:pt x="657" y="598"/>
                    </a:cubicBezTo>
                    <a:cubicBezTo>
                      <a:pt x="668" y="591"/>
                      <a:pt x="681" y="585"/>
                      <a:pt x="691" y="575"/>
                    </a:cubicBezTo>
                    <a:cubicBezTo>
                      <a:pt x="708" y="563"/>
                      <a:pt x="717" y="543"/>
                      <a:pt x="724" y="525"/>
                    </a:cubicBezTo>
                    <a:cubicBezTo>
                      <a:pt x="733" y="502"/>
                      <a:pt x="731" y="479"/>
                      <a:pt x="721" y="457"/>
                    </a:cubicBezTo>
                    <a:cubicBezTo>
                      <a:pt x="730" y="434"/>
                      <a:pt x="730" y="434"/>
                      <a:pt x="730" y="434"/>
                    </a:cubicBezTo>
                    <a:cubicBezTo>
                      <a:pt x="734" y="419"/>
                      <a:pt x="731" y="404"/>
                      <a:pt x="723" y="391"/>
                    </a:cubicBezTo>
                    <a:cubicBezTo>
                      <a:pt x="726" y="375"/>
                      <a:pt x="728" y="357"/>
                      <a:pt x="727" y="340"/>
                    </a:cubicBezTo>
                    <a:cubicBezTo>
                      <a:pt x="722" y="307"/>
                      <a:pt x="698" y="274"/>
                      <a:pt x="665" y="263"/>
                    </a:cubicBezTo>
                    <a:cubicBezTo>
                      <a:pt x="657" y="260"/>
                      <a:pt x="660" y="251"/>
                      <a:pt x="656" y="245"/>
                    </a:cubicBezTo>
                    <a:cubicBezTo>
                      <a:pt x="649" y="228"/>
                      <a:pt x="633" y="213"/>
                      <a:pt x="614" y="213"/>
                    </a:cubicBezTo>
                    <a:cubicBezTo>
                      <a:pt x="608" y="202"/>
                      <a:pt x="602" y="189"/>
                      <a:pt x="593" y="180"/>
                    </a:cubicBezTo>
                    <a:close/>
                    <a:moveTo>
                      <a:pt x="728" y="162"/>
                    </a:moveTo>
                    <a:cubicBezTo>
                      <a:pt x="729" y="148"/>
                      <a:pt x="729" y="148"/>
                      <a:pt x="729" y="148"/>
                    </a:cubicBezTo>
                    <a:cubicBezTo>
                      <a:pt x="725" y="150"/>
                      <a:pt x="721" y="153"/>
                      <a:pt x="717" y="154"/>
                    </a:cubicBezTo>
                    <a:cubicBezTo>
                      <a:pt x="717" y="157"/>
                      <a:pt x="719" y="160"/>
                      <a:pt x="722" y="162"/>
                    </a:cubicBezTo>
                    <a:cubicBezTo>
                      <a:pt x="723" y="163"/>
                      <a:pt x="726" y="164"/>
                      <a:pt x="728" y="162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3"/>
                      <a:pt x="170" y="145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4" y="158"/>
                      <a:pt x="158" y="169"/>
                      <a:pt x="146" y="171"/>
                    </a:cubicBezTo>
                    <a:cubicBezTo>
                      <a:pt x="145" y="174"/>
                      <a:pt x="146" y="178"/>
                      <a:pt x="147" y="180"/>
                    </a:cubicBezTo>
                    <a:cubicBezTo>
                      <a:pt x="154" y="178"/>
                      <a:pt x="161" y="174"/>
                      <a:pt x="166" y="169"/>
                    </a:cubicBezTo>
                    <a:close/>
                    <a:moveTo>
                      <a:pt x="126" y="154"/>
                    </a:moveTo>
                    <a:cubicBezTo>
                      <a:pt x="120" y="145"/>
                      <a:pt x="106" y="143"/>
                      <a:pt x="96" y="147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0"/>
                      <a:pt x="93" y="151"/>
                      <a:pt x="102" y="150"/>
                    </a:cubicBezTo>
                    <a:cubicBezTo>
                      <a:pt x="108" y="150"/>
                      <a:pt x="118" y="149"/>
                      <a:pt x="121" y="157"/>
                    </a:cubicBezTo>
                    <a:cubicBezTo>
                      <a:pt x="124" y="165"/>
                      <a:pt x="123" y="175"/>
                      <a:pt x="119" y="183"/>
                    </a:cubicBezTo>
                    <a:cubicBezTo>
                      <a:pt x="115" y="187"/>
                      <a:pt x="110" y="189"/>
                      <a:pt x="105" y="192"/>
                    </a:cubicBezTo>
                    <a:cubicBezTo>
                      <a:pt x="105" y="202"/>
                      <a:pt x="103" y="212"/>
                      <a:pt x="95" y="219"/>
                    </a:cubicBezTo>
                    <a:cubicBezTo>
                      <a:pt x="89" y="225"/>
                      <a:pt x="79" y="224"/>
                      <a:pt x="70" y="226"/>
                    </a:cubicBezTo>
                    <a:cubicBezTo>
                      <a:pt x="70" y="234"/>
                      <a:pt x="71" y="244"/>
                      <a:pt x="65" y="251"/>
                    </a:cubicBezTo>
                    <a:cubicBezTo>
                      <a:pt x="62" y="254"/>
                      <a:pt x="59" y="250"/>
                      <a:pt x="57" y="254"/>
                    </a:cubicBezTo>
                    <a:cubicBezTo>
                      <a:pt x="56" y="255"/>
                      <a:pt x="57" y="256"/>
                      <a:pt x="58" y="256"/>
                    </a:cubicBezTo>
                    <a:cubicBezTo>
                      <a:pt x="60" y="260"/>
                      <a:pt x="64" y="258"/>
                      <a:pt x="67" y="257"/>
                    </a:cubicBezTo>
                    <a:cubicBezTo>
                      <a:pt x="76" y="252"/>
                      <a:pt x="77" y="241"/>
                      <a:pt x="76" y="232"/>
                    </a:cubicBezTo>
                    <a:cubicBezTo>
                      <a:pt x="81" y="227"/>
                      <a:pt x="88" y="232"/>
                      <a:pt x="93" y="228"/>
                    </a:cubicBezTo>
                    <a:cubicBezTo>
                      <a:pt x="103" y="223"/>
                      <a:pt x="112" y="211"/>
                      <a:pt x="111" y="198"/>
                    </a:cubicBezTo>
                    <a:cubicBezTo>
                      <a:pt x="111" y="191"/>
                      <a:pt x="119" y="193"/>
                      <a:pt x="122" y="187"/>
                    </a:cubicBezTo>
                    <a:cubicBezTo>
                      <a:pt x="129" y="178"/>
                      <a:pt x="131" y="165"/>
                      <a:pt x="126" y="154"/>
                    </a:cubicBezTo>
                    <a:close/>
                    <a:moveTo>
                      <a:pt x="157" y="150"/>
                    </a:moveTo>
                    <a:cubicBezTo>
                      <a:pt x="151" y="149"/>
                      <a:pt x="145" y="148"/>
                      <a:pt x="140" y="145"/>
                    </a:cubicBezTo>
                    <a:cubicBezTo>
                      <a:pt x="143" y="152"/>
                      <a:pt x="145" y="158"/>
                      <a:pt x="146" y="165"/>
                    </a:cubicBezTo>
                    <a:cubicBezTo>
                      <a:pt x="148" y="165"/>
                      <a:pt x="150" y="164"/>
                      <a:pt x="152" y="163"/>
                    </a:cubicBezTo>
                    <a:cubicBezTo>
                      <a:pt x="155" y="159"/>
                      <a:pt x="158" y="155"/>
                      <a:pt x="157" y="150"/>
                    </a:cubicBezTo>
                    <a:close/>
                    <a:moveTo>
                      <a:pt x="715" y="163"/>
                    </a:moveTo>
                    <a:cubicBezTo>
                      <a:pt x="711" y="160"/>
                      <a:pt x="712" y="148"/>
                      <a:pt x="705" y="153"/>
                    </a:cubicBezTo>
                    <a:cubicBezTo>
                      <a:pt x="709" y="165"/>
                      <a:pt x="709" y="165"/>
                      <a:pt x="709" y="165"/>
                    </a:cubicBezTo>
                    <a:cubicBezTo>
                      <a:pt x="713" y="172"/>
                      <a:pt x="722" y="177"/>
                      <a:pt x="730" y="177"/>
                    </a:cubicBezTo>
                    <a:cubicBezTo>
                      <a:pt x="731" y="174"/>
                      <a:pt x="731" y="173"/>
                      <a:pt x="730" y="170"/>
                    </a:cubicBezTo>
                    <a:cubicBezTo>
                      <a:pt x="729" y="169"/>
                      <a:pt x="728" y="168"/>
                      <a:pt x="727" y="169"/>
                    </a:cubicBezTo>
                    <a:cubicBezTo>
                      <a:pt x="721" y="171"/>
                      <a:pt x="718" y="166"/>
                      <a:pt x="715" y="163"/>
                    </a:cubicBezTo>
                    <a:close/>
                    <a:moveTo>
                      <a:pt x="851" y="181"/>
                    </a:moveTo>
                    <a:cubicBezTo>
                      <a:pt x="850" y="174"/>
                      <a:pt x="849" y="167"/>
                      <a:pt x="844" y="163"/>
                    </a:cubicBezTo>
                    <a:cubicBezTo>
                      <a:pt x="835" y="168"/>
                      <a:pt x="848" y="174"/>
                      <a:pt x="847" y="180"/>
                    </a:cubicBezTo>
                    <a:cubicBezTo>
                      <a:pt x="846" y="188"/>
                      <a:pt x="846" y="196"/>
                      <a:pt x="838" y="200"/>
                    </a:cubicBezTo>
                    <a:cubicBezTo>
                      <a:pt x="834" y="202"/>
                      <a:pt x="830" y="202"/>
                      <a:pt x="827" y="200"/>
                    </a:cubicBezTo>
                    <a:cubicBezTo>
                      <a:pt x="825" y="199"/>
                      <a:pt x="825" y="194"/>
                      <a:pt x="822" y="195"/>
                    </a:cubicBezTo>
                    <a:cubicBezTo>
                      <a:pt x="820" y="199"/>
                      <a:pt x="822" y="202"/>
                      <a:pt x="824" y="205"/>
                    </a:cubicBezTo>
                    <a:cubicBezTo>
                      <a:pt x="829" y="209"/>
                      <a:pt x="835" y="206"/>
                      <a:pt x="840" y="205"/>
                    </a:cubicBezTo>
                    <a:cubicBezTo>
                      <a:pt x="849" y="200"/>
                      <a:pt x="850" y="190"/>
                      <a:pt x="851" y="181"/>
                    </a:cubicBezTo>
                    <a:close/>
                    <a:moveTo>
                      <a:pt x="454" y="171"/>
                    </a:moveTo>
                    <a:cubicBezTo>
                      <a:pt x="453" y="160"/>
                      <a:pt x="453" y="160"/>
                      <a:pt x="453" y="160"/>
                    </a:cubicBezTo>
                    <a:cubicBezTo>
                      <a:pt x="451" y="160"/>
                      <a:pt x="451" y="160"/>
                      <a:pt x="451" y="160"/>
                    </a:cubicBezTo>
                    <a:cubicBezTo>
                      <a:pt x="446" y="163"/>
                      <a:pt x="439" y="167"/>
                      <a:pt x="440" y="173"/>
                    </a:cubicBezTo>
                    <a:cubicBezTo>
                      <a:pt x="440" y="184"/>
                      <a:pt x="448" y="192"/>
                      <a:pt x="458" y="195"/>
                    </a:cubicBezTo>
                    <a:cubicBezTo>
                      <a:pt x="469" y="199"/>
                      <a:pt x="482" y="197"/>
                      <a:pt x="490" y="189"/>
                    </a:cubicBezTo>
                    <a:cubicBezTo>
                      <a:pt x="509" y="178"/>
                      <a:pt x="537" y="180"/>
                      <a:pt x="555" y="191"/>
                    </a:cubicBezTo>
                    <a:cubicBezTo>
                      <a:pt x="556" y="189"/>
                      <a:pt x="556" y="185"/>
                      <a:pt x="555" y="182"/>
                    </a:cubicBezTo>
                    <a:cubicBezTo>
                      <a:pt x="549" y="177"/>
                      <a:pt x="542" y="176"/>
                      <a:pt x="536" y="173"/>
                    </a:cubicBezTo>
                    <a:cubicBezTo>
                      <a:pt x="511" y="166"/>
                      <a:pt x="491" y="179"/>
                      <a:pt x="468" y="183"/>
                    </a:cubicBezTo>
                    <a:cubicBezTo>
                      <a:pt x="461" y="183"/>
                      <a:pt x="458" y="176"/>
                      <a:pt x="454" y="171"/>
                    </a:cubicBezTo>
                    <a:close/>
                    <a:moveTo>
                      <a:pt x="428" y="166"/>
                    </a:moveTo>
                    <a:cubicBezTo>
                      <a:pt x="424" y="164"/>
                      <a:pt x="419" y="160"/>
                      <a:pt x="415" y="163"/>
                    </a:cubicBezTo>
                    <a:cubicBezTo>
                      <a:pt x="414" y="166"/>
                      <a:pt x="416" y="167"/>
                      <a:pt x="417" y="169"/>
                    </a:cubicBezTo>
                    <a:cubicBezTo>
                      <a:pt x="418" y="173"/>
                      <a:pt x="417" y="177"/>
                      <a:pt x="415" y="180"/>
                    </a:cubicBezTo>
                    <a:cubicBezTo>
                      <a:pt x="404" y="187"/>
                      <a:pt x="394" y="178"/>
                      <a:pt x="385" y="176"/>
                    </a:cubicBezTo>
                    <a:cubicBezTo>
                      <a:pt x="367" y="168"/>
                      <a:pt x="345" y="173"/>
                      <a:pt x="327" y="179"/>
                    </a:cubicBezTo>
                    <a:cubicBezTo>
                      <a:pt x="326" y="180"/>
                      <a:pt x="326" y="180"/>
                      <a:pt x="326" y="180"/>
                    </a:cubicBezTo>
                    <a:cubicBezTo>
                      <a:pt x="326" y="182"/>
                      <a:pt x="324" y="184"/>
                      <a:pt x="326" y="185"/>
                    </a:cubicBezTo>
                    <a:cubicBezTo>
                      <a:pt x="347" y="176"/>
                      <a:pt x="375" y="174"/>
                      <a:pt x="393" y="191"/>
                    </a:cubicBezTo>
                    <a:cubicBezTo>
                      <a:pt x="402" y="195"/>
                      <a:pt x="413" y="198"/>
                      <a:pt x="423" y="193"/>
                    </a:cubicBezTo>
                    <a:cubicBezTo>
                      <a:pt x="427" y="191"/>
                      <a:pt x="430" y="186"/>
                      <a:pt x="431" y="182"/>
                    </a:cubicBezTo>
                    <a:cubicBezTo>
                      <a:pt x="433" y="176"/>
                      <a:pt x="431" y="170"/>
                      <a:pt x="428" y="166"/>
                    </a:cubicBezTo>
                    <a:close/>
                    <a:moveTo>
                      <a:pt x="570" y="182"/>
                    </a:moveTo>
                    <a:cubicBezTo>
                      <a:pt x="568" y="176"/>
                      <a:pt x="570" y="169"/>
                      <a:pt x="568" y="164"/>
                    </a:cubicBezTo>
                    <a:cubicBezTo>
                      <a:pt x="566" y="164"/>
                      <a:pt x="563" y="162"/>
                      <a:pt x="562" y="165"/>
                    </a:cubicBezTo>
                    <a:cubicBezTo>
                      <a:pt x="560" y="176"/>
                      <a:pt x="561" y="186"/>
                      <a:pt x="566" y="196"/>
                    </a:cubicBezTo>
                    <a:cubicBezTo>
                      <a:pt x="575" y="213"/>
                      <a:pt x="594" y="222"/>
                      <a:pt x="612" y="223"/>
                    </a:cubicBezTo>
                    <a:cubicBezTo>
                      <a:pt x="595" y="214"/>
                      <a:pt x="575" y="202"/>
                      <a:pt x="570" y="182"/>
                    </a:cubicBezTo>
                    <a:close/>
                    <a:moveTo>
                      <a:pt x="553" y="171"/>
                    </a:moveTo>
                    <a:cubicBezTo>
                      <a:pt x="535" y="163"/>
                      <a:pt x="513" y="162"/>
                      <a:pt x="494" y="167"/>
                    </a:cubicBezTo>
                    <a:cubicBezTo>
                      <a:pt x="483" y="171"/>
                      <a:pt x="469" y="172"/>
                      <a:pt x="461" y="164"/>
                    </a:cubicBezTo>
                    <a:cubicBezTo>
                      <a:pt x="458" y="168"/>
                      <a:pt x="462" y="171"/>
                      <a:pt x="463" y="174"/>
                    </a:cubicBezTo>
                    <a:cubicBezTo>
                      <a:pt x="466" y="175"/>
                      <a:pt x="468" y="178"/>
                      <a:pt x="471" y="177"/>
                    </a:cubicBezTo>
                    <a:cubicBezTo>
                      <a:pt x="496" y="169"/>
                      <a:pt x="527" y="160"/>
                      <a:pt x="552" y="175"/>
                    </a:cubicBezTo>
                    <a:cubicBezTo>
                      <a:pt x="554" y="174"/>
                      <a:pt x="554" y="174"/>
                      <a:pt x="554" y="174"/>
                    </a:cubicBezTo>
                    <a:cubicBezTo>
                      <a:pt x="554" y="173"/>
                      <a:pt x="554" y="172"/>
                      <a:pt x="553" y="171"/>
                    </a:cubicBezTo>
                    <a:close/>
                    <a:moveTo>
                      <a:pt x="812" y="174"/>
                    </a:moveTo>
                    <a:cubicBezTo>
                      <a:pt x="811" y="173"/>
                      <a:pt x="810" y="171"/>
                      <a:pt x="809" y="171"/>
                    </a:cubicBezTo>
                    <a:cubicBezTo>
                      <a:pt x="801" y="176"/>
                      <a:pt x="797" y="184"/>
                      <a:pt x="796" y="192"/>
                    </a:cubicBezTo>
                    <a:cubicBezTo>
                      <a:pt x="798" y="199"/>
                      <a:pt x="796" y="209"/>
                      <a:pt x="804" y="214"/>
                    </a:cubicBezTo>
                    <a:cubicBezTo>
                      <a:pt x="805" y="213"/>
                      <a:pt x="805" y="212"/>
                      <a:pt x="805" y="211"/>
                    </a:cubicBezTo>
                    <a:cubicBezTo>
                      <a:pt x="802" y="206"/>
                      <a:pt x="802" y="201"/>
                      <a:pt x="801" y="196"/>
                    </a:cubicBezTo>
                    <a:cubicBezTo>
                      <a:pt x="801" y="187"/>
                      <a:pt x="807" y="181"/>
                      <a:pt x="812" y="174"/>
                    </a:cubicBezTo>
                    <a:close/>
                    <a:moveTo>
                      <a:pt x="325" y="169"/>
                    </a:moveTo>
                    <a:cubicBezTo>
                      <a:pt x="324" y="167"/>
                      <a:pt x="324" y="167"/>
                      <a:pt x="324" y="167"/>
                    </a:cubicBezTo>
                    <a:cubicBezTo>
                      <a:pt x="318" y="170"/>
                      <a:pt x="309" y="170"/>
                      <a:pt x="304" y="177"/>
                    </a:cubicBezTo>
                    <a:cubicBezTo>
                      <a:pt x="302" y="186"/>
                      <a:pt x="302" y="186"/>
                      <a:pt x="302" y="186"/>
                    </a:cubicBezTo>
                    <a:cubicBezTo>
                      <a:pt x="301" y="201"/>
                      <a:pt x="290" y="216"/>
                      <a:pt x="275" y="221"/>
                    </a:cubicBezTo>
                    <a:cubicBezTo>
                      <a:pt x="274" y="223"/>
                      <a:pt x="269" y="221"/>
                      <a:pt x="269" y="224"/>
                    </a:cubicBezTo>
                    <a:cubicBezTo>
                      <a:pt x="276" y="223"/>
                      <a:pt x="283" y="220"/>
                      <a:pt x="290" y="217"/>
                    </a:cubicBezTo>
                    <a:cubicBezTo>
                      <a:pt x="308" y="206"/>
                      <a:pt x="319" y="188"/>
                      <a:pt x="325" y="169"/>
                    </a:cubicBezTo>
                    <a:close/>
                    <a:moveTo>
                      <a:pt x="595" y="189"/>
                    </a:moveTo>
                    <a:cubicBezTo>
                      <a:pt x="588" y="183"/>
                      <a:pt x="582" y="174"/>
                      <a:pt x="575" y="170"/>
                    </a:cubicBezTo>
                    <a:cubicBezTo>
                      <a:pt x="574" y="171"/>
                      <a:pt x="574" y="172"/>
                      <a:pt x="574" y="173"/>
                    </a:cubicBezTo>
                    <a:cubicBezTo>
                      <a:pt x="573" y="192"/>
                      <a:pt x="591" y="205"/>
                      <a:pt x="606" y="211"/>
                    </a:cubicBezTo>
                    <a:cubicBezTo>
                      <a:pt x="606" y="208"/>
                      <a:pt x="606" y="208"/>
                      <a:pt x="606" y="208"/>
                    </a:cubicBezTo>
                    <a:cubicBezTo>
                      <a:pt x="595" y="189"/>
                      <a:pt x="595" y="189"/>
                      <a:pt x="595" y="189"/>
                    </a:cubicBezTo>
                    <a:close/>
                    <a:moveTo>
                      <a:pt x="77" y="185"/>
                    </a:moveTo>
                    <a:cubicBezTo>
                      <a:pt x="76" y="181"/>
                      <a:pt x="73" y="175"/>
                      <a:pt x="68" y="173"/>
                    </a:cubicBezTo>
                    <a:cubicBezTo>
                      <a:pt x="66" y="174"/>
                      <a:pt x="65" y="175"/>
                      <a:pt x="65" y="176"/>
                    </a:cubicBezTo>
                    <a:cubicBezTo>
                      <a:pt x="70" y="182"/>
                      <a:pt x="75" y="190"/>
                      <a:pt x="72" y="197"/>
                    </a:cubicBezTo>
                    <a:cubicBezTo>
                      <a:pt x="69" y="214"/>
                      <a:pt x="52" y="224"/>
                      <a:pt x="38" y="228"/>
                    </a:cubicBezTo>
                    <a:cubicBezTo>
                      <a:pt x="34" y="230"/>
                      <a:pt x="29" y="228"/>
                      <a:pt x="25" y="231"/>
                    </a:cubicBezTo>
                    <a:cubicBezTo>
                      <a:pt x="19" y="245"/>
                      <a:pt x="13" y="263"/>
                      <a:pt x="23" y="277"/>
                    </a:cubicBezTo>
                    <a:cubicBezTo>
                      <a:pt x="24" y="282"/>
                      <a:pt x="30" y="284"/>
                      <a:pt x="30" y="289"/>
                    </a:cubicBezTo>
                    <a:cubicBezTo>
                      <a:pt x="24" y="305"/>
                      <a:pt x="15" y="320"/>
                      <a:pt x="17" y="337"/>
                    </a:cubicBezTo>
                    <a:cubicBezTo>
                      <a:pt x="18" y="352"/>
                      <a:pt x="31" y="363"/>
                      <a:pt x="28" y="378"/>
                    </a:cubicBezTo>
                    <a:cubicBezTo>
                      <a:pt x="28" y="384"/>
                      <a:pt x="24" y="389"/>
                      <a:pt x="25" y="394"/>
                    </a:cubicBezTo>
                    <a:cubicBezTo>
                      <a:pt x="30" y="394"/>
                      <a:pt x="34" y="389"/>
                      <a:pt x="37" y="385"/>
                    </a:cubicBezTo>
                    <a:cubicBezTo>
                      <a:pt x="46" y="373"/>
                      <a:pt x="45" y="359"/>
                      <a:pt x="42" y="344"/>
                    </a:cubicBezTo>
                    <a:cubicBezTo>
                      <a:pt x="38" y="327"/>
                      <a:pt x="54" y="317"/>
                      <a:pt x="56" y="302"/>
                    </a:cubicBezTo>
                    <a:cubicBezTo>
                      <a:pt x="56" y="295"/>
                      <a:pt x="58" y="284"/>
                      <a:pt x="53" y="278"/>
                    </a:cubicBezTo>
                    <a:cubicBezTo>
                      <a:pt x="47" y="278"/>
                      <a:pt x="42" y="272"/>
                      <a:pt x="40" y="267"/>
                    </a:cubicBezTo>
                    <a:cubicBezTo>
                      <a:pt x="38" y="260"/>
                      <a:pt x="39" y="253"/>
                      <a:pt x="42" y="246"/>
                    </a:cubicBezTo>
                    <a:cubicBezTo>
                      <a:pt x="41" y="245"/>
                      <a:pt x="41" y="245"/>
                      <a:pt x="41" y="245"/>
                    </a:cubicBezTo>
                    <a:cubicBezTo>
                      <a:pt x="40" y="245"/>
                      <a:pt x="38" y="245"/>
                      <a:pt x="37" y="246"/>
                    </a:cubicBezTo>
                    <a:cubicBezTo>
                      <a:pt x="33" y="254"/>
                      <a:pt x="32" y="263"/>
                      <a:pt x="36" y="271"/>
                    </a:cubicBezTo>
                    <a:cubicBezTo>
                      <a:pt x="38" y="278"/>
                      <a:pt x="46" y="280"/>
                      <a:pt x="50" y="284"/>
                    </a:cubicBezTo>
                    <a:cubicBezTo>
                      <a:pt x="52" y="297"/>
                      <a:pt x="50" y="311"/>
                      <a:pt x="42" y="321"/>
                    </a:cubicBezTo>
                    <a:cubicBezTo>
                      <a:pt x="30" y="336"/>
                      <a:pt x="42" y="352"/>
                      <a:pt x="39" y="369"/>
                    </a:cubicBezTo>
                    <a:cubicBezTo>
                      <a:pt x="37" y="373"/>
                      <a:pt x="36" y="379"/>
                      <a:pt x="33" y="380"/>
                    </a:cubicBezTo>
                    <a:cubicBezTo>
                      <a:pt x="33" y="368"/>
                      <a:pt x="31" y="354"/>
                      <a:pt x="23" y="343"/>
                    </a:cubicBezTo>
                    <a:cubicBezTo>
                      <a:pt x="19" y="322"/>
                      <a:pt x="31" y="304"/>
                      <a:pt x="36" y="285"/>
                    </a:cubicBezTo>
                    <a:cubicBezTo>
                      <a:pt x="30" y="281"/>
                      <a:pt x="27" y="273"/>
                      <a:pt x="24" y="267"/>
                    </a:cubicBezTo>
                    <a:cubicBezTo>
                      <a:pt x="22" y="256"/>
                      <a:pt x="25" y="244"/>
                      <a:pt x="31" y="234"/>
                    </a:cubicBezTo>
                    <a:cubicBezTo>
                      <a:pt x="32" y="233"/>
                      <a:pt x="33" y="233"/>
                      <a:pt x="34" y="234"/>
                    </a:cubicBezTo>
                    <a:cubicBezTo>
                      <a:pt x="44" y="232"/>
                      <a:pt x="54" y="229"/>
                      <a:pt x="62" y="222"/>
                    </a:cubicBezTo>
                    <a:cubicBezTo>
                      <a:pt x="73" y="214"/>
                      <a:pt x="80" y="199"/>
                      <a:pt x="77" y="185"/>
                    </a:cubicBezTo>
                    <a:close/>
                    <a:moveTo>
                      <a:pt x="292" y="197"/>
                    </a:moveTo>
                    <a:cubicBezTo>
                      <a:pt x="295" y="192"/>
                      <a:pt x="296" y="186"/>
                      <a:pt x="295" y="182"/>
                    </a:cubicBezTo>
                    <a:cubicBezTo>
                      <a:pt x="281" y="187"/>
                      <a:pt x="273" y="202"/>
                      <a:pt x="270" y="216"/>
                    </a:cubicBezTo>
                    <a:cubicBezTo>
                      <a:pt x="280" y="214"/>
                      <a:pt x="288" y="206"/>
                      <a:pt x="292" y="197"/>
                    </a:cubicBezTo>
                    <a:close/>
                    <a:moveTo>
                      <a:pt x="395" y="202"/>
                    </a:moveTo>
                    <a:cubicBezTo>
                      <a:pt x="389" y="185"/>
                      <a:pt x="369" y="185"/>
                      <a:pt x="355" y="184"/>
                    </a:cubicBezTo>
                    <a:cubicBezTo>
                      <a:pt x="341" y="184"/>
                      <a:pt x="329" y="189"/>
                      <a:pt x="318" y="196"/>
                    </a:cubicBezTo>
                    <a:cubicBezTo>
                      <a:pt x="317" y="200"/>
                      <a:pt x="311" y="203"/>
                      <a:pt x="312" y="208"/>
                    </a:cubicBezTo>
                    <a:cubicBezTo>
                      <a:pt x="327" y="209"/>
                      <a:pt x="339" y="199"/>
                      <a:pt x="353" y="196"/>
                    </a:cubicBezTo>
                    <a:cubicBezTo>
                      <a:pt x="362" y="194"/>
                      <a:pt x="371" y="196"/>
                      <a:pt x="378" y="203"/>
                    </a:cubicBezTo>
                    <a:cubicBezTo>
                      <a:pt x="381" y="208"/>
                      <a:pt x="380" y="215"/>
                      <a:pt x="377" y="220"/>
                    </a:cubicBezTo>
                    <a:cubicBezTo>
                      <a:pt x="379" y="221"/>
                      <a:pt x="381" y="222"/>
                      <a:pt x="383" y="223"/>
                    </a:cubicBezTo>
                    <a:cubicBezTo>
                      <a:pt x="387" y="221"/>
                      <a:pt x="391" y="222"/>
                      <a:pt x="394" y="218"/>
                    </a:cubicBezTo>
                    <a:cubicBezTo>
                      <a:pt x="397" y="214"/>
                      <a:pt x="397" y="207"/>
                      <a:pt x="395" y="202"/>
                    </a:cubicBezTo>
                    <a:close/>
                    <a:moveTo>
                      <a:pt x="550" y="194"/>
                    </a:moveTo>
                    <a:cubicBezTo>
                      <a:pt x="538" y="189"/>
                      <a:pt x="524" y="186"/>
                      <a:pt x="511" y="187"/>
                    </a:cubicBezTo>
                    <a:cubicBezTo>
                      <a:pt x="500" y="190"/>
                      <a:pt x="484" y="196"/>
                      <a:pt x="482" y="209"/>
                    </a:cubicBezTo>
                    <a:cubicBezTo>
                      <a:pt x="482" y="214"/>
                      <a:pt x="484" y="218"/>
                      <a:pt x="486" y="222"/>
                    </a:cubicBezTo>
                    <a:cubicBezTo>
                      <a:pt x="489" y="226"/>
                      <a:pt x="495" y="225"/>
                      <a:pt x="499" y="227"/>
                    </a:cubicBezTo>
                    <a:cubicBezTo>
                      <a:pt x="500" y="226"/>
                      <a:pt x="504" y="227"/>
                      <a:pt x="503" y="224"/>
                    </a:cubicBezTo>
                    <a:cubicBezTo>
                      <a:pt x="499" y="222"/>
                      <a:pt x="498" y="217"/>
                      <a:pt x="498" y="213"/>
                    </a:cubicBezTo>
                    <a:cubicBezTo>
                      <a:pt x="499" y="207"/>
                      <a:pt x="506" y="203"/>
                      <a:pt x="511" y="200"/>
                    </a:cubicBezTo>
                    <a:cubicBezTo>
                      <a:pt x="529" y="198"/>
                      <a:pt x="548" y="205"/>
                      <a:pt x="564" y="212"/>
                    </a:cubicBezTo>
                    <a:cubicBezTo>
                      <a:pt x="571" y="209"/>
                      <a:pt x="561" y="204"/>
                      <a:pt x="561" y="199"/>
                    </a:cubicBezTo>
                    <a:cubicBezTo>
                      <a:pt x="557" y="195"/>
                      <a:pt x="552" y="200"/>
                      <a:pt x="550" y="194"/>
                    </a:cubicBezTo>
                    <a:close/>
                    <a:moveTo>
                      <a:pt x="374" y="209"/>
                    </a:moveTo>
                    <a:cubicBezTo>
                      <a:pt x="373" y="206"/>
                      <a:pt x="373" y="206"/>
                      <a:pt x="373" y="206"/>
                    </a:cubicBezTo>
                    <a:cubicBezTo>
                      <a:pt x="354" y="193"/>
                      <a:pt x="338" y="213"/>
                      <a:pt x="319" y="214"/>
                    </a:cubicBezTo>
                    <a:cubicBezTo>
                      <a:pt x="319" y="214"/>
                      <a:pt x="318" y="216"/>
                      <a:pt x="319" y="216"/>
                    </a:cubicBezTo>
                    <a:cubicBezTo>
                      <a:pt x="333" y="220"/>
                      <a:pt x="343" y="208"/>
                      <a:pt x="356" y="207"/>
                    </a:cubicBezTo>
                    <a:cubicBezTo>
                      <a:pt x="362" y="208"/>
                      <a:pt x="366" y="213"/>
                      <a:pt x="371" y="215"/>
                    </a:cubicBezTo>
                    <a:cubicBezTo>
                      <a:pt x="373" y="214"/>
                      <a:pt x="373" y="211"/>
                      <a:pt x="374" y="209"/>
                    </a:cubicBezTo>
                    <a:close/>
                    <a:moveTo>
                      <a:pt x="463" y="221"/>
                    </a:moveTo>
                    <a:cubicBezTo>
                      <a:pt x="456" y="217"/>
                      <a:pt x="448" y="217"/>
                      <a:pt x="441" y="211"/>
                    </a:cubicBezTo>
                    <a:cubicBezTo>
                      <a:pt x="436" y="211"/>
                      <a:pt x="434" y="201"/>
                      <a:pt x="428" y="204"/>
                    </a:cubicBezTo>
                    <a:cubicBezTo>
                      <a:pt x="414" y="228"/>
                      <a:pt x="382" y="224"/>
                      <a:pt x="370" y="249"/>
                    </a:cubicBezTo>
                    <a:cubicBezTo>
                      <a:pt x="366" y="254"/>
                      <a:pt x="367" y="267"/>
                      <a:pt x="357" y="265"/>
                    </a:cubicBezTo>
                    <a:cubicBezTo>
                      <a:pt x="341" y="265"/>
                      <a:pt x="326" y="277"/>
                      <a:pt x="318" y="292"/>
                    </a:cubicBezTo>
                    <a:cubicBezTo>
                      <a:pt x="319" y="293"/>
                      <a:pt x="319" y="293"/>
                      <a:pt x="319" y="293"/>
                    </a:cubicBezTo>
                    <a:cubicBezTo>
                      <a:pt x="327" y="290"/>
                      <a:pt x="335" y="287"/>
                      <a:pt x="344" y="287"/>
                    </a:cubicBez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5" y="274"/>
                      <a:pt x="379" y="277"/>
                      <a:pt x="378" y="266"/>
                    </a:cubicBezTo>
                    <a:cubicBezTo>
                      <a:pt x="387" y="243"/>
                      <a:pt x="414" y="242"/>
                      <a:pt x="429" y="224"/>
                    </a:cubicBezTo>
                    <a:cubicBezTo>
                      <a:pt x="433" y="223"/>
                      <a:pt x="438" y="223"/>
                      <a:pt x="440" y="227"/>
                    </a:cubicBezTo>
                    <a:cubicBezTo>
                      <a:pt x="457" y="235"/>
                      <a:pt x="478" y="241"/>
                      <a:pt x="488" y="259"/>
                    </a:cubicBezTo>
                    <a:cubicBezTo>
                      <a:pt x="489" y="262"/>
                      <a:pt x="490" y="267"/>
                      <a:pt x="495" y="266"/>
                    </a:cubicBezTo>
                    <a:cubicBezTo>
                      <a:pt x="511" y="268"/>
                      <a:pt x="527" y="277"/>
                      <a:pt x="536" y="292"/>
                    </a:cubicBezTo>
                    <a:cubicBezTo>
                      <a:pt x="541" y="294"/>
                      <a:pt x="547" y="296"/>
                      <a:pt x="552" y="295"/>
                    </a:cubicBezTo>
                    <a:cubicBezTo>
                      <a:pt x="552" y="290"/>
                      <a:pt x="549" y="284"/>
                      <a:pt x="546" y="280"/>
                    </a:cubicBezTo>
                    <a:cubicBezTo>
                      <a:pt x="535" y="268"/>
                      <a:pt x="522" y="260"/>
                      <a:pt x="506" y="256"/>
                    </a:cubicBezTo>
                    <a:cubicBezTo>
                      <a:pt x="499" y="238"/>
                      <a:pt x="480" y="227"/>
                      <a:pt x="463" y="221"/>
                    </a:cubicBezTo>
                    <a:close/>
                    <a:moveTo>
                      <a:pt x="556" y="214"/>
                    </a:moveTo>
                    <a:cubicBezTo>
                      <a:pt x="543" y="210"/>
                      <a:pt x="529" y="202"/>
                      <a:pt x="515" y="206"/>
                    </a:cubicBezTo>
                    <a:cubicBezTo>
                      <a:pt x="510" y="208"/>
                      <a:pt x="504" y="210"/>
                      <a:pt x="504" y="216"/>
                    </a:cubicBezTo>
                    <a:cubicBezTo>
                      <a:pt x="505" y="217"/>
                      <a:pt x="505" y="220"/>
                      <a:pt x="507" y="220"/>
                    </a:cubicBezTo>
                    <a:cubicBezTo>
                      <a:pt x="508" y="216"/>
                      <a:pt x="513" y="213"/>
                      <a:pt x="517" y="210"/>
                    </a:cubicBezTo>
                    <a:cubicBezTo>
                      <a:pt x="528" y="206"/>
                      <a:pt x="540" y="211"/>
                      <a:pt x="550" y="215"/>
                    </a:cubicBezTo>
                    <a:cubicBezTo>
                      <a:pt x="553" y="215"/>
                      <a:pt x="554" y="219"/>
                      <a:pt x="556" y="217"/>
                    </a:cubicBezTo>
                    <a:cubicBezTo>
                      <a:pt x="557" y="217"/>
                      <a:pt x="557" y="215"/>
                      <a:pt x="556" y="214"/>
                    </a:cubicBezTo>
                    <a:close/>
                    <a:moveTo>
                      <a:pt x="578" y="219"/>
                    </a:moveTo>
                    <a:cubicBezTo>
                      <a:pt x="577" y="218"/>
                      <a:pt x="575" y="215"/>
                      <a:pt x="573" y="216"/>
                    </a:cubicBezTo>
                    <a:cubicBezTo>
                      <a:pt x="562" y="219"/>
                      <a:pt x="553" y="228"/>
                      <a:pt x="546" y="237"/>
                    </a:cubicBezTo>
                    <a:cubicBezTo>
                      <a:pt x="545" y="239"/>
                      <a:pt x="545" y="239"/>
                      <a:pt x="545" y="239"/>
                    </a:cubicBezTo>
                    <a:cubicBezTo>
                      <a:pt x="549" y="242"/>
                      <a:pt x="555" y="245"/>
                      <a:pt x="560" y="246"/>
                    </a:cubicBezTo>
                    <a:cubicBezTo>
                      <a:pt x="567" y="247"/>
                      <a:pt x="577" y="248"/>
                      <a:pt x="583" y="245"/>
                    </a:cubicBezTo>
                    <a:cubicBezTo>
                      <a:pt x="580" y="243"/>
                      <a:pt x="576" y="246"/>
                      <a:pt x="574" y="244"/>
                    </a:cubicBezTo>
                    <a:cubicBezTo>
                      <a:pt x="568" y="241"/>
                      <a:pt x="558" y="242"/>
                      <a:pt x="557" y="235"/>
                    </a:cubicBezTo>
                    <a:cubicBezTo>
                      <a:pt x="563" y="230"/>
                      <a:pt x="570" y="225"/>
                      <a:pt x="577" y="221"/>
                    </a:cubicBezTo>
                    <a:cubicBezTo>
                      <a:pt x="578" y="219"/>
                      <a:pt x="578" y="219"/>
                      <a:pt x="578" y="219"/>
                    </a:cubicBezTo>
                    <a:close/>
                    <a:moveTo>
                      <a:pt x="321" y="225"/>
                    </a:moveTo>
                    <a:cubicBezTo>
                      <a:pt x="315" y="222"/>
                      <a:pt x="312" y="216"/>
                      <a:pt x="304" y="215"/>
                    </a:cubicBezTo>
                    <a:cubicBezTo>
                      <a:pt x="304" y="217"/>
                      <a:pt x="307" y="220"/>
                      <a:pt x="309" y="221"/>
                    </a:cubicBezTo>
                    <a:cubicBezTo>
                      <a:pt x="312" y="225"/>
                      <a:pt x="317" y="229"/>
                      <a:pt x="317" y="234"/>
                    </a:cubicBezTo>
                    <a:cubicBezTo>
                      <a:pt x="311" y="244"/>
                      <a:pt x="299" y="243"/>
                      <a:pt x="290" y="247"/>
                    </a:cubicBezTo>
                    <a:cubicBezTo>
                      <a:pt x="290" y="249"/>
                      <a:pt x="290" y="249"/>
                      <a:pt x="291" y="250"/>
                    </a:cubicBezTo>
                    <a:cubicBezTo>
                      <a:pt x="297" y="251"/>
                      <a:pt x="304" y="249"/>
                      <a:pt x="309" y="247"/>
                    </a:cubicBezTo>
                    <a:cubicBezTo>
                      <a:pt x="316" y="244"/>
                      <a:pt x="324" y="241"/>
                      <a:pt x="328" y="235"/>
                    </a:cubicBezTo>
                    <a:cubicBezTo>
                      <a:pt x="327" y="233"/>
                      <a:pt x="326" y="231"/>
                      <a:pt x="326" y="228"/>
                    </a:cubicBezTo>
                    <a:cubicBezTo>
                      <a:pt x="325" y="227"/>
                      <a:pt x="323" y="224"/>
                      <a:pt x="321" y="225"/>
                    </a:cubicBezTo>
                    <a:close/>
                    <a:moveTo>
                      <a:pt x="844" y="223"/>
                    </a:moveTo>
                    <a:cubicBezTo>
                      <a:pt x="840" y="221"/>
                      <a:pt x="838" y="226"/>
                      <a:pt x="840" y="228"/>
                    </a:cubicBezTo>
                    <a:cubicBezTo>
                      <a:pt x="845" y="233"/>
                      <a:pt x="849" y="238"/>
                      <a:pt x="850" y="245"/>
                    </a:cubicBezTo>
                    <a:cubicBezTo>
                      <a:pt x="850" y="255"/>
                      <a:pt x="849" y="268"/>
                      <a:pt x="839" y="274"/>
                    </a:cubicBezTo>
                    <a:cubicBezTo>
                      <a:pt x="836" y="279"/>
                      <a:pt x="839" y="285"/>
                      <a:pt x="843" y="288"/>
                    </a:cubicBezTo>
                    <a:cubicBezTo>
                      <a:pt x="860" y="305"/>
                      <a:pt x="849" y="329"/>
                      <a:pt x="843" y="347"/>
                    </a:cubicBezTo>
                    <a:cubicBezTo>
                      <a:pt x="841" y="352"/>
                      <a:pt x="841" y="359"/>
                      <a:pt x="838" y="364"/>
                    </a:cubicBezTo>
                    <a:cubicBezTo>
                      <a:pt x="829" y="353"/>
                      <a:pt x="840" y="339"/>
                      <a:pt x="839" y="326"/>
                    </a:cubicBezTo>
                    <a:cubicBezTo>
                      <a:pt x="839" y="311"/>
                      <a:pt x="833" y="299"/>
                      <a:pt x="823" y="289"/>
                    </a:cubicBezTo>
                    <a:cubicBezTo>
                      <a:pt x="819" y="285"/>
                      <a:pt x="819" y="279"/>
                      <a:pt x="815" y="277"/>
                    </a:cubicBezTo>
                    <a:cubicBezTo>
                      <a:pt x="814" y="278"/>
                      <a:pt x="813" y="279"/>
                      <a:pt x="813" y="280"/>
                    </a:cubicBezTo>
                    <a:cubicBezTo>
                      <a:pt x="818" y="295"/>
                      <a:pt x="836" y="306"/>
                      <a:pt x="834" y="324"/>
                    </a:cubicBezTo>
                    <a:cubicBezTo>
                      <a:pt x="831" y="341"/>
                      <a:pt x="826" y="361"/>
                      <a:pt x="838" y="376"/>
                    </a:cubicBezTo>
                    <a:cubicBezTo>
                      <a:pt x="841" y="379"/>
                      <a:pt x="845" y="384"/>
                      <a:pt x="850" y="384"/>
                    </a:cubicBezTo>
                    <a:cubicBezTo>
                      <a:pt x="851" y="384"/>
                      <a:pt x="852" y="382"/>
                      <a:pt x="851" y="380"/>
                    </a:cubicBezTo>
                    <a:cubicBezTo>
                      <a:pt x="846" y="377"/>
                      <a:pt x="845" y="371"/>
                      <a:pt x="844" y="365"/>
                    </a:cubicBezTo>
                    <a:cubicBezTo>
                      <a:pt x="846" y="342"/>
                      <a:pt x="863" y="321"/>
                      <a:pt x="855" y="297"/>
                    </a:cubicBezTo>
                    <a:cubicBezTo>
                      <a:pt x="851" y="290"/>
                      <a:pt x="847" y="285"/>
                      <a:pt x="845" y="278"/>
                    </a:cubicBezTo>
                    <a:cubicBezTo>
                      <a:pt x="849" y="271"/>
                      <a:pt x="854" y="265"/>
                      <a:pt x="854" y="257"/>
                    </a:cubicBezTo>
                    <a:cubicBezTo>
                      <a:pt x="856" y="245"/>
                      <a:pt x="853" y="232"/>
                      <a:pt x="844" y="223"/>
                    </a:cubicBezTo>
                    <a:close/>
                    <a:moveTo>
                      <a:pt x="309" y="231"/>
                    </a:moveTo>
                    <a:cubicBezTo>
                      <a:pt x="306" y="226"/>
                      <a:pt x="302" y="221"/>
                      <a:pt x="297" y="219"/>
                    </a:cubicBezTo>
                    <a:cubicBezTo>
                      <a:pt x="290" y="224"/>
                      <a:pt x="282" y="228"/>
                      <a:pt x="274" y="230"/>
                    </a:cubicBezTo>
                    <a:cubicBezTo>
                      <a:pt x="274" y="231"/>
                      <a:pt x="274" y="233"/>
                      <a:pt x="275" y="234"/>
                    </a:cubicBezTo>
                    <a:cubicBezTo>
                      <a:pt x="280" y="237"/>
                      <a:pt x="284" y="244"/>
                      <a:pt x="290" y="240"/>
                    </a:cubicBezTo>
                    <a:cubicBezTo>
                      <a:pt x="297" y="239"/>
                      <a:pt x="305" y="238"/>
                      <a:pt x="309" y="231"/>
                    </a:cubicBezTo>
                    <a:close/>
                    <a:moveTo>
                      <a:pt x="606" y="230"/>
                    </a:moveTo>
                    <a:cubicBezTo>
                      <a:pt x="600" y="228"/>
                      <a:pt x="593" y="226"/>
                      <a:pt x="587" y="224"/>
                    </a:cubicBezTo>
                    <a:cubicBezTo>
                      <a:pt x="579" y="225"/>
                      <a:pt x="573" y="231"/>
                      <a:pt x="568" y="236"/>
                    </a:cubicBezTo>
                    <a:cubicBezTo>
                      <a:pt x="576" y="239"/>
                      <a:pt x="588" y="239"/>
                      <a:pt x="597" y="237"/>
                    </a:cubicBezTo>
                    <a:cubicBezTo>
                      <a:pt x="600" y="235"/>
                      <a:pt x="606" y="235"/>
                      <a:pt x="606" y="230"/>
                    </a:cubicBezTo>
                    <a:close/>
                    <a:moveTo>
                      <a:pt x="467" y="247"/>
                    </a:moveTo>
                    <a:cubicBezTo>
                      <a:pt x="455" y="242"/>
                      <a:pt x="444" y="237"/>
                      <a:pt x="432" y="230"/>
                    </a:cubicBezTo>
                    <a:cubicBezTo>
                      <a:pt x="422" y="240"/>
                      <a:pt x="408" y="246"/>
                      <a:pt x="396" y="254"/>
                    </a:cubicBezTo>
                    <a:cubicBezTo>
                      <a:pt x="390" y="256"/>
                      <a:pt x="387" y="262"/>
                      <a:pt x="385" y="267"/>
                    </a:cubicBezTo>
                    <a:cubicBezTo>
                      <a:pt x="383" y="271"/>
                      <a:pt x="385" y="277"/>
                      <a:pt x="381" y="279"/>
                    </a:cubicBezTo>
                    <a:cubicBezTo>
                      <a:pt x="372" y="281"/>
                      <a:pt x="362" y="280"/>
                      <a:pt x="356" y="287"/>
                    </a:cubicBezTo>
                    <a:cubicBezTo>
                      <a:pt x="365" y="291"/>
                      <a:pt x="374" y="295"/>
                      <a:pt x="382" y="301"/>
                    </a:cubicBezTo>
                    <a:cubicBezTo>
                      <a:pt x="385" y="306"/>
                      <a:pt x="387" y="312"/>
                      <a:pt x="391" y="316"/>
                    </a:cubicBezTo>
                    <a:cubicBezTo>
                      <a:pt x="395" y="310"/>
                      <a:pt x="401" y="303"/>
                      <a:pt x="407" y="299"/>
                    </a:cubicBezTo>
                    <a:cubicBezTo>
                      <a:pt x="407" y="293"/>
                      <a:pt x="406" y="287"/>
                      <a:pt x="410" y="282"/>
                    </a:cubicBezTo>
                    <a:cubicBezTo>
                      <a:pt x="417" y="274"/>
                      <a:pt x="425" y="268"/>
                      <a:pt x="435" y="264"/>
                    </a:cubicBezTo>
                    <a:cubicBezTo>
                      <a:pt x="441" y="263"/>
                      <a:pt x="450" y="261"/>
                      <a:pt x="456" y="267"/>
                    </a:cubicBezTo>
                    <a:cubicBezTo>
                      <a:pt x="466" y="268"/>
                      <a:pt x="471" y="280"/>
                      <a:pt x="473" y="288"/>
                    </a:cubicBezTo>
                    <a:cubicBezTo>
                      <a:pt x="471" y="292"/>
                      <a:pt x="473" y="295"/>
                      <a:pt x="473" y="299"/>
                    </a:cubicBezTo>
                    <a:cubicBezTo>
                      <a:pt x="482" y="304"/>
                      <a:pt x="487" y="314"/>
                      <a:pt x="487" y="324"/>
                    </a:cubicBezTo>
                    <a:cubicBezTo>
                      <a:pt x="489" y="319"/>
                      <a:pt x="491" y="313"/>
                      <a:pt x="497" y="308"/>
                    </a:cubicBezTo>
                    <a:cubicBezTo>
                      <a:pt x="504" y="299"/>
                      <a:pt x="515" y="293"/>
                      <a:pt x="526" y="292"/>
                    </a:cubicBezTo>
                    <a:cubicBezTo>
                      <a:pt x="524" y="286"/>
                      <a:pt x="519" y="282"/>
                      <a:pt x="513" y="278"/>
                    </a:cubicBezTo>
                    <a:cubicBezTo>
                      <a:pt x="505" y="276"/>
                      <a:pt x="497" y="271"/>
                      <a:pt x="487" y="273"/>
                    </a:cubicBezTo>
                    <a:cubicBezTo>
                      <a:pt x="486" y="272"/>
                      <a:pt x="486" y="272"/>
                      <a:pt x="486" y="272"/>
                    </a:cubicBezTo>
                    <a:cubicBezTo>
                      <a:pt x="484" y="261"/>
                      <a:pt x="475" y="254"/>
                      <a:pt x="467" y="247"/>
                    </a:cubicBezTo>
                    <a:close/>
                    <a:moveTo>
                      <a:pt x="289" y="259"/>
                    </a:moveTo>
                    <a:cubicBezTo>
                      <a:pt x="281" y="247"/>
                      <a:pt x="281" y="247"/>
                      <a:pt x="281" y="247"/>
                    </a:cubicBezTo>
                    <a:cubicBezTo>
                      <a:pt x="273" y="242"/>
                      <a:pt x="267" y="231"/>
                      <a:pt x="257" y="231"/>
                    </a:cubicBezTo>
                    <a:cubicBezTo>
                      <a:pt x="255" y="229"/>
                      <a:pt x="250" y="229"/>
                      <a:pt x="249" y="231"/>
                    </a:cubicBezTo>
                    <a:cubicBezTo>
                      <a:pt x="267" y="241"/>
                      <a:pt x="285" y="257"/>
                      <a:pt x="286" y="278"/>
                    </a:cubicBezTo>
                    <a:cubicBezTo>
                      <a:pt x="286" y="280"/>
                      <a:pt x="283" y="280"/>
                      <a:pt x="282" y="281"/>
                    </a:cubicBezTo>
                    <a:cubicBezTo>
                      <a:pt x="265" y="277"/>
                      <a:pt x="252" y="261"/>
                      <a:pt x="241" y="249"/>
                    </a:cubicBezTo>
                    <a:cubicBezTo>
                      <a:pt x="240" y="253"/>
                      <a:pt x="242" y="256"/>
                      <a:pt x="244" y="259"/>
                    </a:cubicBezTo>
                    <a:cubicBezTo>
                      <a:pt x="253" y="269"/>
                      <a:pt x="261" y="283"/>
                      <a:pt x="276" y="286"/>
                    </a:cubicBezTo>
                    <a:cubicBezTo>
                      <a:pt x="281" y="289"/>
                      <a:pt x="289" y="292"/>
                      <a:pt x="294" y="288"/>
                    </a:cubicBezTo>
                    <a:cubicBezTo>
                      <a:pt x="296" y="278"/>
                      <a:pt x="291" y="268"/>
                      <a:pt x="289" y="259"/>
                    </a:cubicBezTo>
                    <a:close/>
                    <a:moveTo>
                      <a:pt x="446" y="240"/>
                    </a:moveTo>
                    <a:cubicBezTo>
                      <a:pt x="441" y="239"/>
                      <a:pt x="437" y="234"/>
                      <a:pt x="432" y="234"/>
                    </a:cubicBezTo>
                    <a:cubicBezTo>
                      <a:pt x="421" y="252"/>
                      <a:pt x="393" y="251"/>
                      <a:pt x="388" y="273"/>
                    </a:cubicBezTo>
                    <a:cubicBezTo>
                      <a:pt x="386" y="276"/>
                      <a:pt x="388" y="282"/>
                      <a:pt x="385" y="284"/>
                    </a:cubicBezTo>
                    <a:cubicBezTo>
                      <a:pt x="379" y="285"/>
                      <a:pt x="374" y="287"/>
                      <a:pt x="368" y="285"/>
                    </a:cubicBezTo>
                    <a:cubicBezTo>
                      <a:pt x="366" y="286"/>
                      <a:pt x="367" y="288"/>
                      <a:pt x="368" y="290"/>
                    </a:cubicBezTo>
                    <a:cubicBezTo>
                      <a:pt x="377" y="291"/>
                      <a:pt x="383" y="301"/>
                      <a:pt x="389" y="306"/>
                    </a:cubicBezTo>
                    <a:cubicBezTo>
                      <a:pt x="394" y="305"/>
                      <a:pt x="399" y="300"/>
                      <a:pt x="402" y="295"/>
                    </a:cubicBezTo>
                    <a:cubicBezTo>
                      <a:pt x="403" y="283"/>
                      <a:pt x="413" y="273"/>
                      <a:pt x="421" y="266"/>
                    </a:cubicBezTo>
                    <a:cubicBezTo>
                      <a:pt x="435" y="260"/>
                      <a:pt x="454" y="254"/>
                      <a:pt x="467" y="265"/>
                    </a:cubicBezTo>
                    <a:cubicBezTo>
                      <a:pt x="475" y="273"/>
                      <a:pt x="475" y="284"/>
                      <a:pt x="478" y="294"/>
                    </a:cubicBezTo>
                    <a:cubicBezTo>
                      <a:pt x="481" y="298"/>
                      <a:pt x="484" y="302"/>
                      <a:pt x="487" y="306"/>
                    </a:cubicBezTo>
                    <a:cubicBezTo>
                      <a:pt x="490" y="305"/>
                      <a:pt x="493" y="303"/>
                      <a:pt x="495" y="300"/>
                    </a:cubicBezTo>
                    <a:cubicBezTo>
                      <a:pt x="501" y="296"/>
                      <a:pt x="508" y="293"/>
                      <a:pt x="514" y="290"/>
                    </a:cubicBezTo>
                    <a:cubicBezTo>
                      <a:pt x="514" y="288"/>
                      <a:pt x="515" y="287"/>
                      <a:pt x="514" y="286"/>
                    </a:cubicBezTo>
                    <a:cubicBezTo>
                      <a:pt x="506" y="278"/>
                      <a:pt x="495" y="277"/>
                      <a:pt x="485" y="276"/>
                    </a:cubicBezTo>
                    <a:cubicBezTo>
                      <a:pt x="478" y="260"/>
                      <a:pt x="462" y="245"/>
                      <a:pt x="446" y="240"/>
                    </a:cubicBezTo>
                    <a:close/>
                    <a:moveTo>
                      <a:pt x="616" y="236"/>
                    </a:moveTo>
                    <a:cubicBezTo>
                      <a:pt x="607" y="239"/>
                      <a:pt x="599" y="244"/>
                      <a:pt x="592" y="250"/>
                    </a:cubicBezTo>
                    <a:cubicBezTo>
                      <a:pt x="581" y="260"/>
                      <a:pt x="576" y="276"/>
                      <a:pt x="578" y="288"/>
                    </a:cubicBezTo>
                    <a:cubicBezTo>
                      <a:pt x="587" y="290"/>
                      <a:pt x="596" y="287"/>
                      <a:pt x="604" y="284"/>
                    </a:cubicBezTo>
                    <a:cubicBezTo>
                      <a:pt x="618" y="277"/>
                      <a:pt x="633" y="263"/>
                      <a:pt x="635" y="247"/>
                    </a:cubicBezTo>
                    <a:cubicBezTo>
                      <a:pt x="630" y="256"/>
                      <a:pt x="624" y="265"/>
                      <a:pt x="615" y="271"/>
                    </a:cubicBezTo>
                    <a:cubicBezTo>
                      <a:pt x="606" y="278"/>
                      <a:pt x="596" y="278"/>
                      <a:pt x="586" y="281"/>
                    </a:cubicBezTo>
                    <a:cubicBezTo>
                      <a:pt x="585" y="280"/>
                      <a:pt x="584" y="278"/>
                      <a:pt x="585" y="276"/>
                    </a:cubicBezTo>
                    <a:cubicBezTo>
                      <a:pt x="590" y="265"/>
                      <a:pt x="597" y="252"/>
                      <a:pt x="607" y="244"/>
                    </a:cubicBezTo>
                    <a:cubicBezTo>
                      <a:pt x="610" y="242"/>
                      <a:pt x="614" y="239"/>
                      <a:pt x="616" y="236"/>
                    </a:cubicBezTo>
                    <a:close/>
                    <a:moveTo>
                      <a:pt x="275" y="261"/>
                    </a:moveTo>
                    <a:cubicBezTo>
                      <a:pt x="267" y="249"/>
                      <a:pt x="255" y="238"/>
                      <a:pt x="241" y="234"/>
                    </a:cubicBezTo>
                    <a:cubicBezTo>
                      <a:pt x="240" y="234"/>
                      <a:pt x="240" y="236"/>
                      <a:pt x="240" y="237"/>
                    </a:cubicBezTo>
                    <a:cubicBezTo>
                      <a:pt x="248" y="246"/>
                      <a:pt x="254" y="256"/>
                      <a:pt x="263" y="264"/>
                    </a:cubicBezTo>
                    <a:cubicBezTo>
                      <a:pt x="268" y="268"/>
                      <a:pt x="272" y="272"/>
                      <a:pt x="278" y="273"/>
                    </a:cubicBezTo>
                    <a:cubicBezTo>
                      <a:pt x="279" y="269"/>
                      <a:pt x="277" y="265"/>
                      <a:pt x="275" y="261"/>
                    </a:cubicBezTo>
                    <a:close/>
                    <a:moveTo>
                      <a:pt x="632" y="238"/>
                    </a:moveTo>
                    <a:cubicBezTo>
                      <a:pt x="628" y="237"/>
                      <a:pt x="625" y="240"/>
                      <a:pt x="621" y="241"/>
                    </a:cubicBezTo>
                    <a:cubicBezTo>
                      <a:pt x="611" y="250"/>
                      <a:pt x="597" y="258"/>
                      <a:pt x="594" y="272"/>
                    </a:cubicBezTo>
                    <a:cubicBezTo>
                      <a:pt x="613" y="271"/>
                      <a:pt x="628" y="255"/>
                      <a:pt x="632" y="238"/>
                    </a:cubicBezTo>
                    <a:close/>
                    <a:moveTo>
                      <a:pt x="650" y="249"/>
                    </a:moveTo>
                    <a:cubicBezTo>
                      <a:pt x="650" y="248"/>
                      <a:pt x="650" y="248"/>
                      <a:pt x="650" y="248"/>
                    </a:cubicBezTo>
                    <a:cubicBezTo>
                      <a:pt x="650" y="249"/>
                      <a:pt x="650" y="249"/>
                      <a:pt x="650" y="249"/>
                    </a:cubicBezTo>
                    <a:close/>
                    <a:moveTo>
                      <a:pt x="668" y="291"/>
                    </a:moveTo>
                    <a:cubicBezTo>
                      <a:pt x="655" y="281"/>
                      <a:pt x="652" y="265"/>
                      <a:pt x="645" y="251"/>
                    </a:cubicBezTo>
                    <a:cubicBezTo>
                      <a:pt x="644" y="258"/>
                      <a:pt x="644" y="258"/>
                      <a:pt x="644" y="258"/>
                    </a:cubicBezTo>
                    <a:cubicBezTo>
                      <a:pt x="648" y="277"/>
                      <a:pt x="659" y="300"/>
                      <a:pt x="678" y="307"/>
                    </a:cubicBezTo>
                    <a:cubicBezTo>
                      <a:pt x="688" y="312"/>
                      <a:pt x="700" y="316"/>
                      <a:pt x="710" y="312"/>
                    </a:cubicBezTo>
                    <a:cubicBezTo>
                      <a:pt x="710" y="309"/>
                      <a:pt x="708" y="305"/>
                      <a:pt x="705" y="302"/>
                    </a:cubicBezTo>
                    <a:cubicBezTo>
                      <a:pt x="692" y="304"/>
                      <a:pt x="679" y="297"/>
                      <a:pt x="668" y="291"/>
                    </a:cubicBezTo>
                    <a:close/>
                    <a:moveTo>
                      <a:pt x="234" y="269"/>
                    </a:moveTo>
                    <a:cubicBezTo>
                      <a:pt x="235" y="265"/>
                      <a:pt x="236" y="258"/>
                      <a:pt x="234" y="255"/>
                    </a:cubicBezTo>
                    <a:cubicBezTo>
                      <a:pt x="229" y="265"/>
                      <a:pt x="226" y="275"/>
                      <a:pt x="217" y="283"/>
                    </a:cubicBezTo>
                    <a:cubicBezTo>
                      <a:pt x="207" y="292"/>
                      <a:pt x="194" y="298"/>
                      <a:pt x="180" y="296"/>
                    </a:cubicBezTo>
                    <a:cubicBezTo>
                      <a:pt x="175" y="299"/>
                      <a:pt x="171" y="305"/>
                      <a:pt x="170" y="311"/>
                    </a:cubicBezTo>
                    <a:cubicBezTo>
                      <a:pt x="180" y="311"/>
                      <a:pt x="180" y="311"/>
                      <a:pt x="180" y="311"/>
                    </a:cubicBezTo>
                    <a:cubicBezTo>
                      <a:pt x="204" y="308"/>
                      <a:pt x="226" y="290"/>
                      <a:pt x="234" y="269"/>
                    </a:cubicBezTo>
                    <a:close/>
                    <a:moveTo>
                      <a:pt x="224" y="257"/>
                    </a:moveTo>
                    <a:cubicBezTo>
                      <a:pt x="211" y="260"/>
                      <a:pt x="202" y="271"/>
                      <a:pt x="192" y="280"/>
                    </a:cubicBezTo>
                    <a:cubicBezTo>
                      <a:pt x="190" y="283"/>
                      <a:pt x="186" y="286"/>
                      <a:pt x="186" y="289"/>
                    </a:cubicBezTo>
                    <a:cubicBezTo>
                      <a:pt x="191" y="291"/>
                      <a:pt x="195" y="287"/>
                      <a:pt x="200" y="287"/>
                    </a:cubicBezTo>
                    <a:cubicBezTo>
                      <a:pt x="212" y="281"/>
                      <a:pt x="222" y="271"/>
                      <a:pt x="224" y="257"/>
                    </a:cubicBezTo>
                    <a:close/>
                    <a:moveTo>
                      <a:pt x="646" y="286"/>
                    </a:moveTo>
                    <a:cubicBezTo>
                      <a:pt x="644" y="278"/>
                      <a:pt x="641" y="270"/>
                      <a:pt x="637" y="263"/>
                    </a:cubicBezTo>
                    <a:cubicBezTo>
                      <a:pt x="629" y="274"/>
                      <a:pt x="629" y="274"/>
                      <a:pt x="629" y="274"/>
                    </a:cubicBezTo>
                    <a:cubicBezTo>
                      <a:pt x="627" y="283"/>
                      <a:pt x="627" y="295"/>
                      <a:pt x="633" y="303"/>
                    </a:cubicBezTo>
                    <a:cubicBezTo>
                      <a:pt x="641" y="302"/>
                      <a:pt x="643" y="292"/>
                      <a:pt x="646" y="286"/>
                    </a:cubicBezTo>
                    <a:close/>
                    <a:moveTo>
                      <a:pt x="698" y="295"/>
                    </a:moveTo>
                    <a:cubicBezTo>
                      <a:pt x="690" y="280"/>
                      <a:pt x="674" y="272"/>
                      <a:pt x="659" y="268"/>
                    </a:cubicBezTo>
                    <a:cubicBezTo>
                      <a:pt x="659" y="270"/>
                      <a:pt x="659" y="270"/>
                      <a:pt x="659" y="270"/>
                    </a:cubicBezTo>
                    <a:cubicBezTo>
                      <a:pt x="665" y="279"/>
                      <a:pt x="670" y="289"/>
                      <a:pt x="681" y="292"/>
                    </a:cubicBezTo>
                    <a:cubicBezTo>
                      <a:pt x="686" y="294"/>
                      <a:pt x="693" y="296"/>
                      <a:pt x="698" y="295"/>
                    </a:cubicBezTo>
                    <a:close/>
                    <a:moveTo>
                      <a:pt x="250" y="282"/>
                    </a:moveTo>
                    <a:cubicBezTo>
                      <a:pt x="251" y="275"/>
                      <a:pt x="245" y="269"/>
                      <a:pt x="241" y="265"/>
                    </a:cubicBezTo>
                    <a:cubicBezTo>
                      <a:pt x="239" y="269"/>
                      <a:pt x="239" y="269"/>
                      <a:pt x="239" y="269"/>
                    </a:cubicBezTo>
                    <a:cubicBezTo>
                      <a:pt x="237" y="274"/>
                      <a:pt x="234" y="279"/>
                      <a:pt x="234" y="285"/>
                    </a:cubicBezTo>
                    <a:cubicBezTo>
                      <a:pt x="235" y="291"/>
                      <a:pt x="238" y="299"/>
                      <a:pt x="244" y="301"/>
                    </a:cubicBezTo>
                    <a:cubicBezTo>
                      <a:pt x="248" y="296"/>
                      <a:pt x="249" y="289"/>
                      <a:pt x="250" y="282"/>
                    </a:cubicBezTo>
                    <a:close/>
                    <a:moveTo>
                      <a:pt x="463" y="281"/>
                    </a:moveTo>
                    <a:cubicBezTo>
                      <a:pt x="462" y="277"/>
                      <a:pt x="457" y="273"/>
                      <a:pt x="453" y="271"/>
                    </a:cubicBezTo>
                    <a:cubicBezTo>
                      <a:pt x="446" y="268"/>
                      <a:pt x="436" y="270"/>
                      <a:pt x="429" y="274"/>
                    </a:cubicBezTo>
                    <a:cubicBezTo>
                      <a:pt x="420" y="279"/>
                      <a:pt x="414" y="290"/>
                      <a:pt x="413" y="300"/>
                    </a:cubicBezTo>
                    <a:cubicBezTo>
                      <a:pt x="408" y="304"/>
                      <a:pt x="401" y="310"/>
                      <a:pt x="399" y="317"/>
                    </a:cubicBezTo>
                    <a:cubicBezTo>
                      <a:pt x="396" y="322"/>
                      <a:pt x="397" y="330"/>
                      <a:pt x="399" y="334"/>
                    </a:cubicBezTo>
                    <a:cubicBezTo>
                      <a:pt x="402" y="341"/>
                      <a:pt x="408" y="345"/>
                      <a:pt x="415" y="347"/>
                    </a:cubicBezTo>
                    <a:cubicBezTo>
                      <a:pt x="421" y="347"/>
                      <a:pt x="429" y="345"/>
                      <a:pt x="431" y="340"/>
                    </a:cubicBezTo>
                    <a:cubicBezTo>
                      <a:pt x="433" y="337"/>
                      <a:pt x="435" y="334"/>
                      <a:pt x="433" y="330"/>
                    </a:cubicBezTo>
                    <a:cubicBezTo>
                      <a:pt x="429" y="320"/>
                      <a:pt x="423" y="335"/>
                      <a:pt x="415" y="332"/>
                    </a:cubicBezTo>
                    <a:cubicBezTo>
                      <a:pt x="409" y="330"/>
                      <a:pt x="410" y="324"/>
                      <a:pt x="410" y="319"/>
                    </a:cubicBezTo>
                    <a:cubicBezTo>
                      <a:pt x="409" y="310"/>
                      <a:pt x="419" y="305"/>
                      <a:pt x="425" y="299"/>
                    </a:cubicBezTo>
                    <a:cubicBezTo>
                      <a:pt x="425" y="293"/>
                      <a:pt x="428" y="288"/>
                      <a:pt x="433" y="284"/>
                    </a:cubicBezTo>
                    <a:cubicBezTo>
                      <a:pt x="437" y="281"/>
                      <a:pt x="443" y="278"/>
                      <a:pt x="449" y="280"/>
                    </a:cubicBezTo>
                    <a:cubicBezTo>
                      <a:pt x="461" y="285"/>
                      <a:pt x="460" y="300"/>
                      <a:pt x="461" y="310"/>
                    </a:cubicBezTo>
                    <a:cubicBezTo>
                      <a:pt x="465" y="311"/>
                      <a:pt x="470" y="315"/>
                      <a:pt x="471" y="320"/>
                    </a:cubicBezTo>
                    <a:cubicBezTo>
                      <a:pt x="472" y="324"/>
                      <a:pt x="471" y="328"/>
                      <a:pt x="467" y="331"/>
                    </a:cubicBezTo>
                    <a:cubicBezTo>
                      <a:pt x="465" y="332"/>
                      <a:pt x="463" y="331"/>
                      <a:pt x="461" y="329"/>
                    </a:cubicBezTo>
                    <a:cubicBezTo>
                      <a:pt x="460" y="328"/>
                      <a:pt x="457" y="328"/>
                      <a:pt x="456" y="330"/>
                    </a:cubicBezTo>
                    <a:cubicBezTo>
                      <a:pt x="454" y="334"/>
                      <a:pt x="454" y="339"/>
                      <a:pt x="458" y="342"/>
                    </a:cubicBezTo>
                    <a:cubicBezTo>
                      <a:pt x="461" y="345"/>
                      <a:pt x="465" y="344"/>
                      <a:pt x="468" y="343"/>
                    </a:cubicBezTo>
                    <a:cubicBezTo>
                      <a:pt x="473" y="342"/>
                      <a:pt x="478" y="337"/>
                      <a:pt x="480" y="331"/>
                    </a:cubicBezTo>
                    <a:cubicBezTo>
                      <a:pt x="481" y="323"/>
                      <a:pt x="480" y="314"/>
                      <a:pt x="474" y="308"/>
                    </a:cubicBezTo>
                    <a:cubicBezTo>
                      <a:pt x="460" y="305"/>
                      <a:pt x="468" y="289"/>
                      <a:pt x="463" y="281"/>
                    </a:cubicBezTo>
                    <a:close/>
                    <a:moveTo>
                      <a:pt x="625" y="296"/>
                    </a:moveTo>
                    <a:cubicBezTo>
                      <a:pt x="622" y="291"/>
                      <a:pt x="624" y="285"/>
                      <a:pt x="622" y="281"/>
                    </a:cubicBezTo>
                    <a:cubicBezTo>
                      <a:pt x="619" y="284"/>
                      <a:pt x="619" y="284"/>
                      <a:pt x="619" y="284"/>
                    </a:cubicBezTo>
                    <a:cubicBezTo>
                      <a:pt x="613" y="295"/>
                      <a:pt x="622" y="306"/>
                      <a:pt x="628" y="315"/>
                    </a:cubicBezTo>
                    <a:cubicBezTo>
                      <a:pt x="629" y="317"/>
                      <a:pt x="632" y="321"/>
                      <a:pt x="635" y="320"/>
                    </a:cubicBezTo>
                    <a:cubicBezTo>
                      <a:pt x="644" y="316"/>
                      <a:pt x="651" y="307"/>
                      <a:pt x="652" y="297"/>
                    </a:cubicBezTo>
                    <a:cubicBezTo>
                      <a:pt x="652" y="295"/>
                      <a:pt x="653" y="292"/>
                      <a:pt x="650" y="292"/>
                    </a:cubicBezTo>
                    <a:cubicBezTo>
                      <a:pt x="646" y="298"/>
                      <a:pt x="643" y="309"/>
                      <a:pt x="633" y="310"/>
                    </a:cubicBezTo>
                    <a:cubicBezTo>
                      <a:pt x="629" y="306"/>
                      <a:pt x="626" y="301"/>
                      <a:pt x="625" y="296"/>
                    </a:cubicBezTo>
                    <a:close/>
                    <a:moveTo>
                      <a:pt x="453" y="297"/>
                    </a:moveTo>
                    <a:cubicBezTo>
                      <a:pt x="451" y="293"/>
                      <a:pt x="451" y="284"/>
                      <a:pt x="443" y="286"/>
                    </a:cubicBezTo>
                    <a:cubicBezTo>
                      <a:pt x="437" y="287"/>
                      <a:pt x="434" y="292"/>
                      <a:pt x="432" y="297"/>
                    </a:cubicBezTo>
                    <a:cubicBezTo>
                      <a:pt x="432" y="299"/>
                      <a:pt x="434" y="301"/>
                      <a:pt x="432" y="303"/>
                    </a:cubicBezTo>
                    <a:cubicBezTo>
                      <a:pt x="427" y="307"/>
                      <a:pt x="420" y="309"/>
                      <a:pt x="418" y="315"/>
                    </a:cubicBezTo>
                    <a:cubicBezTo>
                      <a:pt x="417" y="318"/>
                      <a:pt x="416" y="323"/>
                      <a:pt x="418" y="325"/>
                    </a:cubicBezTo>
                    <a:cubicBezTo>
                      <a:pt x="422" y="321"/>
                      <a:pt x="428" y="319"/>
                      <a:pt x="434" y="321"/>
                    </a:cubicBezTo>
                    <a:cubicBezTo>
                      <a:pt x="439" y="324"/>
                      <a:pt x="441" y="330"/>
                      <a:pt x="441" y="336"/>
                    </a:cubicBezTo>
                    <a:cubicBezTo>
                      <a:pt x="436" y="345"/>
                      <a:pt x="428" y="352"/>
                      <a:pt x="417" y="353"/>
                    </a:cubicBezTo>
                    <a:cubicBezTo>
                      <a:pt x="409" y="351"/>
                      <a:pt x="400" y="347"/>
                      <a:pt x="395" y="339"/>
                    </a:cubicBezTo>
                    <a:cubicBezTo>
                      <a:pt x="393" y="346"/>
                      <a:pt x="391" y="353"/>
                      <a:pt x="388" y="359"/>
                    </a:cubicBezTo>
                    <a:cubicBezTo>
                      <a:pt x="377" y="375"/>
                      <a:pt x="361" y="383"/>
                      <a:pt x="342" y="382"/>
                    </a:cubicBezTo>
                    <a:cubicBezTo>
                      <a:pt x="342" y="384"/>
                      <a:pt x="342" y="384"/>
                      <a:pt x="342" y="384"/>
                    </a:cubicBezTo>
                    <a:cubicBezTo>
                      <a:pt x="347" y="389"/>
                      <a:pt x="351" y="397"/>
                      <a:pt x="348" y="405"/>
                    </a:cubicBezTo>
                    <a:cubicBezTo>
                      <a:pt x="344" y="411"/>
                      <a:pt x="338" y="415"/>
                      <a:pt x="331" y="415"/>
                    </a:cubicBezTo>
                    <a:cubicBezTo>
                      <a:pt x="325" y="415"/>
                      <a:pt x="326" y="406"/>
                      <a:pt x="319" y="405"/>
                    </a:cubicBezTo>
                    <a:cubicBezTo>
                      <a:pt x="314" y="406"/>
                      <a:pt x="313" y="411"/>
                      <a:pt x="311" y="415"/>
                    </a:cubicBezTo>
                    <a:cubicBezTo>
                      <a:pt x="308" y="417"/>
                      <a:pt x="305" y="414"/>
                      <a:pt x="303" y="414"/>
                    </a:cubicBezTo>
                    <a:cubicBezTo>
                      <a:pt x="298" y="415"/>
                      <a:pt x="293" y="419"/>
                      <a:pt x="292" y="424"/>
                    </a:cubicBezTo>
                    <a:cubicBezTo>
                      <a:pt x="289" y="430"/>
                      <a:pt x="293" y="436"/>
                      <a:pt x="295" y="441"/>
                    </a:cubicBezTo>
                    <a:cubicBezTo>
                      <a:pt x="301" y="447"/>
                      <a:pt x="309" y="447"/>
                      <a:pt x="318" y="447"/>
                    </a:cubicBezTo>
                    <a:cubicBezTo>
                      <a:pt x="322" y="449"/>
                      <a:pt x="317" y="457"/>
                      <a:pt x="323" y="457"/>
                    </a:cubicBezTo>
                    <a:cubicBezTo>
                      <a:pt x="323" y="453"/>
                      <a:pt x="324" y="451"/>
                      <a:pt x="325" y="448"/>
                    </a:cubicBezTo>
                    <a:cubicBezTo>
                      <a:pt x="329" y="444"/>
                      <a:pt x="333" y="442"/>
                      <a:pt x="338" y="443"/>
                    </a:cubicBezTo>
                    <a:cubicBezTo>
                      <a:pt x="341" y="445"/>
                      <a:pt x="345" y="446"/>
                      <a:pt x="347" y="450"/>
                    </a:cubicBezTo>
                    <a:cubicBezTo>
                      <a:pt x="350" y="456"/>
                      <a:pt x="350" y="462"/>
                      <a:pt x="348" y="468"/>
                    </a:cubicBezTo>
                    <a:cubicBezTo>
                      <a:pt x="347" y="471"/>
                      <a:pt x="344" y="473"/>
                      <a:pt x="346" y="476"/>
                    </a:cubicBezTo>
                    <a:cubicBezTo>
                      <a:pt x="353" y="476"/>
                      <a:pt x="360" y="478"/>
                      <a:pt x="368" y="479"/>
                    </a:cubicBezTo>
                    <a:cubicBezTo>
                      <a:pt x="378" y="485"/>
                      <a:pt x="389" y="494"/>
                      <a:pt x="392" y="507"/>
                    </a:cubicBezTo>
                    <a:cubicBezTo>
                      <a:pt x="395" y="511"/>
                      <a:pt x="392" y="517"/>
                      <a:pt x="394" y="521"/>
                    </a:cubicBezTo>
                    <a:cubicBezTo>
                      <a:pt x="404" y="513"/>
                      <a:pt x="404" y="513"/>
                      <a:pt x="404" y="513"/>
                    </a:cubicBezTo>
                    <a:cubicBezTo>
                      <a:pt x="409" y="511"/>
                      <a:pt x="415" y="508"/>
                      <a:pt x="420" y="511"/>
                    </a:cubicBezTo>
                    <a:cubicBezTo>
                      <a:pt x="422" y="509"/>
                      <a:pt x="424" y="512"/>
                      <a:pt x="426" y="511"/>
                    </a:cubicBezTo>
                    <a:cubicBezTo>
                      <a:pt x="432" y="516"/>
                      <a:pt x="438" y="521"/>
                      <a:pt x="435" y="528"/>
                    </a:cubicBezTo>
                    <a:cubicBezTo>
                      <a:pt x="434" y="537"/>
                      <a:pt x="423" y="530"/>
                      <a:pt x="423" y="539"/>
                    </a:cubicBezTo>
                    <a:cubicBezTo>
                      <a:pt x="422" y="543"/>
                      <a:pt x="427" y="546"/>
                      <a:pt x="430" y="547"/>
                    </a:cubicBezTo>
                    <a:cubicBezTo>
                      <a:pt x="433" y="550"/>
                      <a:pt x="431" y="553"/>
                      <a:pt x="430" y="556"/>
                    </a:cubicBezTo>
                    <a:cubicBezTo>
                      <a:pt x="430" y="560"/>
                      <a:pt x="432" y="564"/>
                      <a:pt x="435" y="567"/>
                    </a:cubicBezTo>
                    <a:cubicBezTo>
                      <a:pt x="438" y="570"/>
                      <a:pt x="443" y="570"/>
                      <a:pt x="446" y="566"/>
                    </a:cubicBezTo>
                    <a:cubicBezTo>
                      <a:pt x="448" y="557"/>
                      <a:pt x="453" y="548"/>
                      <a:pt x="462" y="545"/>
                    </a:cubicBezTo>
                    <a:cubicBezTo>
                      <a:pt x="465" y="542"/>
                      <a:pt x="468" y="539"/>
                      <a:pt x="467" y="535"/>
                    </a:cubicBezTo>
                    <a:cubicBezTo>
                      <a:pt x="462" y="531"/>
                      <a:pt x="453" y="536"/>
                      <a:pt x="451" y="527"/>
                    </a:cubicBezTo>
                    <a:cubicBezTo>
                      <a:pt x="451" y="522"/>
                      <a:pt x="451" y="516"/>
                      <a:pt x="456" y="513"/>
                    </a:cubicBezTo>
                    <a:cubicBezTo>
                      <a:pt x="461" y="510"/>
                      <a:pt x="469" y="508"/>
                      <a:pt x="476" y="509"/>
                    </a:cubicBezTo>
                    <a:cubicBezTo>
                      <a:pt x="482" y="512"/>
                      <a:pt x="487" y="518"/>
                      <a:pt x="490" y="524"/>
                    </a:cubicBezTo>
                    <a:cubicBezTo>
                      <a:pt x="494" y="537"/>
                      <a:pt x="487" y="548"/>
                      <a:pt x="478" y="556"/>
                    </a:cubicBezTo>
                    <a:cubicBezTo>
                      <a:pt x="467" y="556"/>
                      <a:pt x="471" y="568"/>
                      <a:pt x="466" y="573"/>
                    </a:cubicBezTo>
                    <a:cubicBezTo>
                      <a:pt x="459" y="586"/>
                      <a:pt x="447" y="591"/>
                      <a:pt x="434" y="592"/>
                    </a:cubicBezTo>
                    <a:cubicBezTo>
                      <a:pt x="434" y="593"/>
                      <a:pt x="436" y="593"/>
                      <a:pt x="437" y="594"/>
                    </a:cubicBezTo>
                    <a:cubicBezTo>
                      <a:pt x="453" y="597"/>
                      <a:pt x="464" y="583"/>
                      <a:pt x="472" y="572"/>
                    </a:cubicBezTo>
                    <a:cubicBezTo>
                      <a:pt x="473" y="569"/>
                      <a:pt x="472" y="566"/>
                      <a:pt x="474" y="564"/>
                    </a:cubicBezTo>
                    <a:cubicBezTo>
                      <a:pt x="482" y="560"/>
                      <a:pt x="489" y="554"/>
                      <a:pt x="491" y="546"/>
                    </a:cubicBezTo>
                    <a:cubicBezTo>
                      <a:pt x="497" y="540"/>
                      <a:pt x="502" y="552"/>
                      <a:pt x="507" y="550"/>
                    </a:cubicBezTo>
                    <a:cubicBezTo>
                      <a:pt x="502" y="542"/>
                      <a:pt x="494" y="537"/>
                      <a:pt x="492" y="529"/>
                    </a:cubicBezTo>
                    <a:cubicBezTo>
                      <a:pt x="493" y="512"/>
                      <a:pt x="493" y="512"/>
                      <a:pt x="493" y="512"/>
                    </a:cubicBezTo>
                    <a:cubicBezTo>
                      <a:pt x="496" y="499"/>
                      <a:pt x="509" y="490"/>
                      <a:pt x="521" y="486"/>
                    </a:cubicBezTo>
                    <a:cubicBezTo>
                      <a:pt x="538" y="481"/>
                      <a:pt x="554" y="487"/>
                      <a:pt x="566" y="498"/>
                    </a:cubicBezTo>
                    <a:cubicBezTo>
                      <a:pt x="571" y="501"/>
                      <a:pt x="573" y="507"/>
                      <a:pt x="577" y="510"/>
                    </a:cubicBezTo>
                    <a:cubicBezTo>
                      <a:pt x="582" y="504"/>
                      <a:pt x="586" y="496"/>
                      <a:pt x="585" y="488"/>
                    </a:cubicBezTo>
                    <a:cubicBezTo>
                      <a:pt x="587" y="483"/>
                      <a:pt x="593" y="487"/>
                      <a:pt x="594" y="482"/>
                    </a:cubicBezTo>
                    <a:cubicBezTo>
                      <a:pt x="617" y="475"/>
                      <a:pt x="625" y="453"/>
                      <a:pt x="635" y="435"/>
                    </a:cubicBezTo>
                    <a:cubicBezTo>
                      <a:pt x="637" y="431"/>
                      <a:pt x="641" y="429"/>
                      <a:pt x="643" y="425"/>
                    </a:cubicBezTo>
                    <a:cubicBezTo>
                      <a:pt x="642" y="424"/>
                      <a:pt x="641" y="423"/>
                      <a:pt x="640" y="423"/>
                    </a:cubicBezTo>
                    <a:cubicBezTo>
                      <a:pt x="636" y="426"/>
                      <a:pt x="634" y="431"/>
                      <a:pt x="633" y="435"/>
                    </a:cubicBezTo>
                    <a:cubicBezTo>
                      <a:pt x="621" y="452"/>
                      <a:pt x="612" y="473"/>
                      <a:pt x="591" y="480"/>
                    </a:cubicBezTo>
                    <a:cubicBezTo>
                      <a:pt x="581" y="481"/>
                      <a:pt x="583" y="493"/>
                      <a:pt x="578" y="499"/>
                    </a:cubicBezTo>
                    <a:cubicBezTo>
                      <a:pt x="576" y="501"/>
                      <a:pt x="574" y="499"/>
                      <a:pt x="572" y="499"/>
                    </a:cubicBezTo>
                    <a:cubicBezTo>
                      <a:pt x="570" y="493"/>
                      <a:pt x="563" y="492"/>
                      <a:pt x="562" y="486"/>
                    </a:cubicBezTo>
                    <a:cubicBezTo>
                      <a:pt x="569" y="482"/>
                      <a:pt x="574" y="475"/>
                      <a:pt x="579" y="468"/>
                    </a:cubicBezTo>
                    <a:cubicBezTo>
                      <a:pt x="588" y="468"/>
                      <a:pt x="597" y="464"/>
                      <a:pt x="603" y="457"/>
                    </a:cubicBezTo>
                    <a:cubicBezTo>
                      <a:pt x="611" y="446"/>
                      <a:pt x="617" y="432"/>
                      <a:pt x="613" y="418"/>
                    </a:cubicBezTo>
                    <a:cubicBezTo>
                      <a:pt x="608" y="403"/>
                      <a:pt x="594" y="395"/>
                      <a:pt x="580" y="392"/>
                    </a:cubicBezTo>
                    <a:cubicBezTo>
                      <a:pt x="572" y="389"/>
                      <a:pt x="570" y="377"/>
                      <a:pt x="561" y="376"/>
                    </a:cubicBezTo>
                    <a:cubicBezTo>
                      <a:pt x="559" y="373"/>
                      <a:pt x="563" y="371"/>
                      <a:pt x="565" y="370"/>
                    </a:cubicBezTo>
                    <a:cubicBezTo>
                      <a:pt x="570" y="365"/>
                      <a:pt x="572" y="357"/>
                      <a:pt x="576" y="351"/>
                    </a:cubicBezTo>
                    <a:cubicBezTo>
                      <a:pt x="577" y="350"/>
                      <a:pt x="579" y="351"/>
                      <a:pt x="580" y="352"/>
                    </a:cubicBezTo>
                    <a:cubicBezTo>
                      <a:pt x="582" y="361"/>
                      <a:pt x="583" y="371"/>
                      <a:pt x="589" y="378"/>
                    </a:cubicBezTo>
                    <a:cubicBezTo>
                      <a:pt x="596" y="378"/>
                      <a:pt x="601" y="382"/>
                      <a:pt x="608" y="383"/>
                    </a:cubicBezTo>
                    <a:cubicBezTo>
                      <a:pt x="619" y="391"/>
                      <a:pt x="628" y="401"/>
                      <a:pt x="633" y="413"/>
                    </a:cubicBezTo>
                    <a:cubicBezTo>
                      <a:pt x="634" y="415"/>
                      <a:pt x="635" y="418"/>
                      <a:pt x="638" y="418"/>
                    </a:cubicBezTo>
                    <a:cubicBezTo>
                      <a:pt x="635" y="411"/>
                      <a:pt x="631" y="404"/>
                      <a:pt x="627" y="397"/>
                    </a:cubicBezTo>
                    <a:cubicBezTo>
                      <a:pt x="622" y="388"/>
                      <a:pt x="611" y="385"/>
                      <a:pt x="604" y="379"/>
                    </a:cubicBezTo>
                    <a:cubicBezTo>
                      <a:pt x="600" y="377"/>
                      <a:pt x="594" y="378"/>
                      <a:pt x="591" y="374"/>
                    </a:cubicBezTo>
                    <a:cubicBezTo>
                      <a:pt x="585" y="364"/>
                      <a:pt x="585" y="349"/>
                      <a:pt x="574" y="342"/>
                    </a:cubicBezTo>
                    <a:cubicBezTo>
                      <a:pt x="571" y="351"/>
                      <a:pt x="571" y="351"/>
                      <a:pt x="571" y="351"/>
                    </a:cubicBezTo>
                    <a:cubicBezTo>
                      <a:pt x="569" y="363"/>
                      <a:pt x="557" y="369"/>
                      <a:pt x="549" y="377"/>
                    </a:cubicBezTo>
                    <a:cubicBezTo>
                      <a:pt x="548" y="378"/>
                      <a:pt x="548" y="378"/>
                      <a:pt x="548" y="378"/>
                    </a:cubicBezTo>
                    <a:cubicBezTo>
                      <a:pt x="561" y="377"/>
                      <a:pt x="569" y="388"/>
                      <a:pt x="575" y="396"/>
                    </a:cubicBezTo>
                    <a:cubicBezTo>
                      <a:pt x="584" y="397"/>
                      <a:pt x="593" y="399"/>
                      <a:pt x="600" y="406"/>
                    </a:cubicBezTo>
                    <a:cubicBezTo>
                      <a:pt x="610" y="414"/>
                      <a:pt x="611" y="428"/>
                      <a:pt x="610" y="439"/>
                    </a:cubicBezTo>
                    <a:cubicBezTo>
                      <a:pt x="607" y="452"/>
                      <a:pt x="593" y="459"/>
                      <a:pt x="580" y="462"/>
                    </a:cubicBezTo>
                    <a:cubicBezTo>
                      <a:pt x="575" y="472"/>
                      <a:pt x="564" y="478"/>
                      <a:pt x="554" y="480"/>
                    </a:cubicBezTo>
                    <a:cubicBezTo>
                      <a:pt x="545" y="480"/>
                      <a:pt x="537" y="477"/>
                      <a:pt x="532" y="469"/>
                    </a:cubicBezTo>
                    <a:cubicBezTo>
                      <a:pt x="528" y="463"/>
                      <a:pt x="529" y="455"/>
                      <a:pt x="529" y="448"/>
                    </a:cubicBezTo>
                    <a:cubicBezTo>
                      <a:pt x="531" y="443"/>
                      <a:pt x="535" y="438"/>
                      <a:pt x="541" y="437"/>
                    </a:cubicBezTo>
                    <a:cubicBezTo>
                      <a:pt x="547" y="437"/>
                      <a:pt x="553" y="438"/>
                      <a:pt x="556" y="443"/>
                    </a:cubicBezTo>
                    <a:cubicBezTo>
                      <a:pt x="558" y="446"/>
                      <a:pt x="556" y="448"/>
                      <a:pt x="557" y="451"/>
                    </a:cubicBezTo>
                    <a:cubicBezTo>
                      <a:pt x="563" y="452"/>
                      <a:pt x="566" y="444"/>
                      <a:pt x="570" y="440"/>
                    </a:cubicBezTo>
                    <a:cubicBezTo>
                      <a:pt x="575" y="440"/>
                      <a:pt x="583" y="442"/>
                      <a:pt x="585" y="435"/>
                    </a:cubicBezTo>
                    <a:cubicBezTo>
                      <a:pt x="587" y="430"/>
                      <a:pt x="587" y="423"/>
                      <a:pt x="582" y="419"/>
                    </a:cubicBezTo>
                    <a:cubicBezTo>
                      <a:pt x="579" y="417"/>
                      <a:pt x="575" y="418"/>
                      <a:pt x="571" y="418"/>
                    </a:cubicBezTo>
                    <a:cubicBezTo>
                      <a:pt x="564" y="420"/>
                      <a:pt x="563" y="412"/>
                      <a:pt x="559" y="409"/>
                    </a:cubicBezTo>
                    <a:cubicBezTo>
                      <a:pt x="555" y="406"/>
                      <a:pt x="552" y="410"/>
                      <a:pt x="550" y="412"/>
                    </a:cubicBezTo>
                    <a:cubicBezTo>
                      <a:pt x="545" y="414"/>
                      <a:pt x="538" y="415"/>
                      <a:pt x="533" y="411"/>
                    </a:cubicBezTo>
                    <a:cubicBezTo>
                      <a:pt x="531" y="408"/>
                      <a:pt x="525" y="404"/>
                      <a:pt x="527" y="399"/>
                    </a:cubicBezTo>
                    <a:cubicBezTo>
                      <a:pt x="527" y="392"/>
                      <a:pt x="530" y="385"/>
                      <a:pt x="537" y="381"/>
                    </a:cubicBezTo>
                    <a:cubicBezTo>
                      <a:pt x="522" y="380"/>
                      <a:pt x="510" y="373"/>
                      <a:pt x="500" y="363"/>
                    </a:cubicBezTo>
                    <a:cubicBezTo>
                      <a:pt x="494" y="358"/>
                      <a:pt x="493" y="351"/>
                      <a:pt x="489" y="345"/>
                    </a:cubicBezTo>
                    <a:cubicBezTo>
                      <a:pt x="487" y="341"/>
                      <a:pt x="488" y="337"/>
                      <a:pt x="486" y="334"/>
                    </a:cubicBezTo>
                    <a:cubicBezTo>
                      <a:pt x="481" y="342"/>
                      <a:pt x="481" y="342"/>
                      <a:pt x="481" y="342"/>
                    </a:cubicBezTo>
                    <a:cubicBezTo>
                      <a:pt x="475" y="346"/>
                      <a:pt x="469" y="352"/>
                      <a:pt x="461" y="351"/>
                    </a:cubicBezTo>
                    <a:cubicBezTo>
                      <a:pt x="456" y="350"/>
                      <a:pt x="451" y="347"/>
                      <a:pt x="448" y="343"/>
                    </a:cubicBezTo>
                    <a:cubicBezTo>
                      <a:pt x="446" y="338"/>
                      <a:pt x="442" y="332"/>
                      <a:pt x="447" y="327"/>
                    </a:cubicBezTo>
                    <a:cubicBezTo>
                      <a:pt x="448" y="319"/>
                      <a:pt x="456" y="318"/>
                      <a:pt x="462" y="319"/>
                    </a:cubicBezTo>
                    <a:cubicBezTo>
                      <a:pt x="459" y="315"/>
                      <a:pt x="453" y="318"/>
                      <a:pt x="451" y="312"/>
                    </a:cubicBezTo>
                    <a:cubicBezTo>
                      <a:pt x="453" y="307"/>
                      <a:pt x="453" y="303"/>
                      <a:pt x="453" y="297"/>
                    </a:cubicBezTo>
                    <a:close/>
                    <a:moveTo>
                      <a:pt x="254" y="311"/>
                    </a:moveTo>
                    <a:cubicBezTo>
                      <a:pt x="256" y="303"/>
                      <a:pt x="260" y="294"/>
                      <a:pt x="256" y="287"/>
                    </a:cubicBezTo>
                    <a:cubicBezTo>
                      <a:pt x="254" y="294"/>
                      <a:pt x="254" y="304"/>
                      <a:pt x="246" y="308"/>
                    </a:cubicBezTo>
                    <a:cubicBezTo>
                      <a:pt x="243" y="310"/>
                      <a:pt x="241" y="308"/>
                      <a:pt x="238" y="306"/>
                    </a:cubicBezTo>
                    <a:cubicBezTo>
                      <a:pt x="234" y="301"/>
                      <a:pt x="231" y="295"/>
                      <a:pt x="227" y="291"/>
                    </a:cubicBezTo>
                    <a:cubicBezTo>
                      <a:pt x="225" y="292"/>
                      <a:pt x="225" y="295"/>
                      <a:pt x="225" y="297"/>
                    </a:cubicBezTo>
                    <a:cubicBezTo>
                      <a:pt x="232" y="306"/>
                      <a:pt x="238" y="314"/>
                      <a:pt x="246" y="322"/>
                    </a:cubicBezTo>
                    <a:cubicBezTo>
                      <a:pt x="252" y="322"/>
                      <a:pt x="252" y="315"/>
                      <a:pt x="254" y="311"/>
                    </a:cubicBezTo>
                    <a:close/>
                    <a:moveTo>
                      <a:pt x="378" y="308"/>
                    </a:moveTo>
                    <a:cubicBezTo>
                      <a:pt x="366" y="299"/>
                      <a:pt x="366" y="299"/>
                      <a:pt x="366" y="299"/>
                    </a:cubicBezTo>
                    <a:cubicBezTo>
                      <a:pt x="352" y="290"/>
                      <a:pt x="333" y="292"/>
                      <a:pt x="320" y="298"/>
                    </a:cubicBezTo>
                    <a:cubicBezTo>
                      <a:pt x="292" y="306"/>
                      <a:pt x="270" y="332"/>
                      <a:pt x="261" y="359"/>
                    </a:cubicBezTo>
                    <a:cubicBezTo>
                      <a:pt x="253" y="365"/>
                      <a:pt x="244" y="367"/>
                      <a:pt x="237" y="374"/>
                    </a:cubicBezTo>
                    <a:cubicBezTo>
                      <a:pt x="218" y="389"/>
                      <a:pt x="220" y="414"/>
                      <a:pt x="200" y="427"/>
                    </a:cubicBezTo>
                    <a:cubicBezTo>
                      <a:pt x="198" y="428"/>
                      <a:pt x="197" y="431"/>
                      <a:pt x="199" y="433"/>
                    </a:cubicBezTo>
                    <a:cubicBezTo>
                      <a:pt x="227" y="449"/>
                      <a:pt x="235" y="488"/>
                      <a:pt x="267" y="498"/>
                    </a:cubicBezTo>
                    <a:cubicBezTo>
                      <a:pt x="266" y="513"/>
                      <a:pt x="276" y="523"/>
                      <a:pt x="283" y="534"/>
                    </a:cubicBezTo>
                    <a:cubicBezTo>
                      <a:pt x="291" y="539"/>
                      <a:pt x="298" y="548"/>
                      <a:pt x="307" y="551"/>
                    </a:cubicBezTo>
                    <a:cubicBezTo>
                      <a:pt x="325" y="562"/>
                      <a:pt x="351" y="562"/>
                      <a:pt x="369" y="551"/>
                    </a:cubicBezTo>
                    <a:cubicBezTo>
                      <a:pt x="382" y="544"/>
                      <a:pt x="388" y="529"/>
                      <a:pt x="386" y="516"/>
                    </a:cubicBezTo>
                    <a:cubicBezTo>
                      <a:pt x="386" y="506"/>
                      <a:pt x="382" y="499"/>
                      <a:pt x="376" y="493"/>
                    </a:cubicBezTo>
                    <a:cubicBezTo>
                      <a:pt x="368" y="483"/>
                      <a:pt x="355" y="484"/>
                      <a:pt x="344" y="482"/>
                    </a:cubicBezTo>
                    <a:cubicBezTo>
                      <a:pt x="334" y="484"/>
                      <a:pt x="325" y="488"/>
                      <a:pt x="318" y="497"/>
                    </a:cubicBezTo>
                    <a:cubicBezTo>
                      <a:pt x="314" y="505"/>
                      <a:pt x="310" y="514"/>
                      <a:pt x="311" y="523"/>
                    </a:cubicBezTo>
                    <a:cubicBezTo>
                      <a:pt x="316" y="527"/>
                      <a:pt x="321" y="533"/>
                      <a:pt x="328" y="533"/>
                    </a:cubicBezTo>
                    <a:cubicBezTo>
                      <a:pt x="328" y="531"/>
                      <a:pt x="328" y="531"/>
                      <a:pt x="328" y="531"/>
                    </a:cubicBezTo>
                    <a:cubicBezTo>
                      <a:pt x="326" y="526"/>
                      <a:pt x="329" y="522"/>
                      <a:pt x="329" y="517"/>
                    </a:cubicBezTo>
                    <a:cubicBezTo>
                      <a:pt x="332" y="508"/>
                      <a:pt x="340" y="500"/>
                      <a:pt x="349" y="499"/>
                    </a:cubicBezTo>
                    <a:cubicBezTo>
                      <a:pt x="355" y="499"/>
                      <a:pt x="360" y="502"/>
                      <a:pt x="364" y="508"/>
                    </a:cubicBezTo>
                    <a:cubicBezTo>
                      <a:pt x="367" y="513"/>
                      <a:pt x="366" y="521"/>
                      <a:pt x="364" y="527"/>
                    </a:cubicBezTo>
                    <a:cubicBezTo>
                      <a:pt x="360" y="536"/>
                      <a:pt x="352" y="544"/>
                      <a:pt x="341" y="544"/>
                    </a:cubicBezTo>
                    <a:cubicBezTo>
                      <a:pt x="309" y="540"/>
                      <a:pt x="285" y="511"/>
                      <a:pt x="275" y="482"/>
                    </a:cubicBezTo>
                    <a:cubicBezTo>
                      <a:pt x="255" y="477"/>
                      <a:pt x="240" y="460"/>
                      <a:pt x="232" y="442"/>
                    </a:cubicBezTo>
                    <a:cubicBezTo>
                      <a:pt x="231" y="435"/>
                      <a:pt x="221" y="433"/>
                      <a:pt x="223" y="426"/>
                    </a:cubicBezTo>
                    <a:cubicBezTo>
                      <a:pt x="228" y="419"/>
                      <a:pt x="230" y="411"/>
                      <a:pt x="234" y="402"/>
                    </a:cubicBezTo>
                    <a:cubicBezTo>
                      <a:pt x="241" y="387"/>
                      <a:pt x="257" y="378"/>
                      <a:pt x="272" y="372"/>
                    </a:cubicBezTo>
                    <a:cubicBezTo>
                      <a:pt x="283" y="346"/>
                      <a:pt x="302" y="312"/>
                      <a:pt x="335" y="311"/>
                    </a:cubicBezTo>
                    <a:cubicBezTo>
                      <a:pt x="348" y="310"/>
                      <a:pt x="361" y="314"/>
                      <a:pt x="367" y="326"/>
                    </a:cubicBezTo>
                    <a:cubicBezTo>
                      <a:pt x="370" y="333"/>
                      <a:pt x="370" y="338"/>
                      <a:pt x="367" y="345"/>
                    </a:cubicBezTo>
                    <a:cubicBezTo>
                      <a:pt x="363" y="356"/>
                      <a:pt x="351" y="356"/>
                      <a:pt x="340" y="356"/>
                    </a:cubicBezTo>
                    <a:cubicBezTo>
                      <a:pt x="325" y="352"/>
                      <a:pt x="322" y="334"/>
                      <a:pt x="321" y="321"/>
                    </a:cubicBezTo>
                    <a:cubicBezTo>
                      <a:pt x="317" y="322"/>
                      <a:pt x="313" y="323"/>
                      <a:pt x="309" y="327"/>
                    </a:cubicBezTo>
                    <a:cubicBezTo>
                      <a:pt x="304" y="341"/>
                      <a:pt x="309" y="357"/>
                      <a:pt x="320" y="368"/>
                    </a:cubicBezTo>
                    <a:cubicBezTo>
                      <a:pt x="327" y="375"/>
                      <a:pt x="335" y="375"/>
                      <a:pt x="344" y="376"/>
                    </a:cubicBezTo>
                    <a:cubicBezTo>
                      <a:pt x="360" y="375"/>
                      <a:pt x="375" y="368"/>
                      <a:pt x="382" y="354"/>
                    </a:cubicBezTo>
                    <a:cubicBezTo>
                      <a:pt x="392" y="340"/>
                      <a:pt x="385" y="321"/>
                      <a:pt x="378" y="308"/>
                    </a:cubicBezTo>
                    <a:close/>
                    <a:moveTo>
                      <a:pt x="596" y="331"/>
                    </a:moveTo>
                    <a:cubicBezTo>
                      <a:pt x="587" y="322"/>
                      <a:pt x="576" y="314"/>
                      <a:pt x="564" y="308"/>
                    </a:cubicBezTo>
                    <a:cubicBezTo>
                      <a:pt x="546" y="301"/>
                      <a:pt x="524" y="294"/>
                      <a:pt x="506" y="307"/>
                    </a:cubicBezTo>
                    <a:cubicBezTo>
                      <a:pt x="497" y="316"/>
                      <a:pt x="491" y="328"/>
                      <a:pt x="493" y="340"/>
                    </a:cubicBezTo>
                    <a:cubicBezTo>
                      <a:pt x="496" y="355"/>
                      <a:pt x="511" y="368"/>
                      <a:pt x="525" y="373"/>
                    </a:cubicBezTo>
                    <a:cubicBezTo>
                      <a:pt x="538" y="376"/>
                      <a:pt x="550" y="370"/>
                      <a:pt x="558" y="362"/>
                    </a:cubicBezTo>
                    <a:cubicBezTo>
                      <a:pt x="564" y="354"/>
                      <a:pt x="569" y="343"/>
                      <a:pt x="567" y="333"/>
                    </a:cubicBezTo>
                    <a:cubicBezTo>
                      <a:pt x="563" y="330"/>
                      <a:pt x="560" y="327"/>
                      <a:pt x="555" y="327"/>
                    </a:cubicBezTo>
                    <a:cubicBezTo>
                      <a:pt x="556" y="335"/>
                      <a:pt x="556" y="344"/>
                      <a:pt x="550" y="350"/>
                    </a:cubicBezTo>
                    <a:cubicBezTo>
                      <a:pt x="545" y="355"/>
                      <a:pt x="538" y="358"/>
                      <a:pt x="531" y="359"/>
                    </a:cubicBezTo>
                    <a:cubicBezTo>
                      <a:pt x="522" y="357"/>
                      <a:pt x="515" y="352"/>
                      <a:pt x="511" y="345"/>
                    </a:cubicBezTo>
                    <a:cubicBezTo>
                      <a:pt x="508" y="335"/>
                      <a:pt x="512" y="327"/>
                      <a:pt x="517" y="320"/>
                    </a:cubicBezTo>
                    <a:cubicBezTo>
                      <a:pt x="526" y="311"/>
                      <a:pt x="540" y="313"/>
                      <a:pt x="551" y="317"/>
                    </a:cubicBezTo>
                    <a:cubicBezTo>
                      <a:pt x="574" y="324"/>
                      <a:pt x="589" y="347"/>
                      <a:pt x="595" y="369"/>
                    </a:cubicBezTo>
                    <a:cubicBezTo>
                      <a:pt x="608" y="372"/>
                      <a:pt x="618" y="381"/>
                      <a:pt x="629" y="389"/>
                    </a:cubicBezTo>
                    <a:cubicBezTo>
                      <a:pt x="637" y="398"/>
                      <a:pt x="639" y="409"/>
                      <a:pt x="647" y="418"/>
                    </a:cubicBezTo>
                    <a:cubicBezTo>
                      <a:pt x="647" y="420"/>
                      <a:pt x="650" y="423"/>
                      <a:pt x="652" y="425"/>
                    </a:cubicBezTo>
                    <a:cubicBezTo>
                      <a:pt x="654" y="430"/>
                      <a:pt x="646" y="431"/>
                      <a:pt x="643" y="435"/>
                    </a:cubicBezTo>
                    <a:cubicBezTo>
                      <a:pt x="633" y="453"/>
                      <a:pt x="622" y="477"/>
                      <a:pt x="600" y="486"/>
                    </a:cubicBezTo>
                    <a:cubicBezTo>
                      <a:pt x="589" y="487"/>
                      <a:pt x="592" y="501"/>
                      <a:pt x="586" y="508"/>
                    </a:cubicBezTo>
                    <a:cubicBezTo>
                      <a:pt x="580" y="524"/>
                      <a:pt x="564" y="536"/>
                      <a:pt x="546" y="542"/>
                    </a:cubicBezTo>
                    <a:cubicBezTo>
                      <a:pt x="539" y="539"/>
                      <a:pt x="529" y="541"/>
                      <a:pt x="523" y="534"/>
                    </a:cubicBezTo>
                    <a:cubicBezTo>
                      <a:pt x="521" y="528"/>
                      <a:pt x="517" y="523"/>
                      <a:pt x="520" y="516"/>
                    </a:cubicBezTo>
                    <a:cubicBezTo>
                      <a:pt x="521" y="512"/>
                      <a:pt x="525" y="508"/>
                      <a:pt x="530" y="507"/>
                    </a:cubicBezTo>
                    <a:cubicBezTo>
                      <a:pt x="537" y="505"/>
                      <a:pt x="544" y="509"/>
                      <a:pt x="550" y="513"/>
                    </a:cubicBezTo>
                    <a:cubicBezTo>
                      <a:pt x="554" y="518"/>
                      <a:pt x="553" y="525"/>
                      <a:pt x="555" y="531"/>
                    </a:cubicBezTo>
                    <a:cubicBezTo>
                      <a:pt x="557" y="531"/>
                      <a:pt x="559" y="530"/>
                      <a:pt x="560" y="529"/>
                    </a:cubicBezTo>
                    <a:cubicBezTo>
                      <a:pt x="565" y="525"/>
                      <a:pt x="574" y="522"/>
                      <a:pt x="571" y="514"/>
                    </a:cubicBezTo>
                    <a:cubicBezTo>
                      <a:pt x="564" y="501"/>
                      <a:pt x="551" y="493"/>
                      <a:pt x="537" y="490"/>
                    </a:cubicBezTo>
                    <a:cubicBezTo>
                      <a:pt x="525" y="488"/>
                      <a:pt x="513" y="495"/>
                      <a:pt x="505" y="503"/>
                    </a:cubicBezTo>
                    <a:cubicBezTo>
                      <a:pt x="499" y="511"/>
                      <a:pt x="496" y="523"/>
                      <a:pt x="501" y="533"/>
                    </a:cubicBezTo>
                    <a:cubicBezTo>
                      <a:pt x="509" y="541"/>
                      <a:pt x="516" y="553"/>
                      <a:pt x="529" y="555"/>
                    </a:cubicBezTo>
                    <a:cubicBezTo>
                      <a:pt x="536" y="554"/>
                      <a:pt x="541" y="561"/>
                      <a:pt x="548" y="557"/>
                    </a:cubicBezTo>
                    <a:cubicBezTo>
                      <a:pt x="571" y="556"/>
                      <a:pt x="585" y="536"/>
                      <a:pt x="597" y="520"/>
                    </a:cubicBezTo>
                    <a:cubicBezTo>
                      <a:pt x="601" y="514"/>
                      <a:pt x="602" y="508"/>
                      <a:pt x="604" y="501"/>
                    </a:cubicBezTo>
                    <a:cubicBezTo>
                      <a:pt x="614" y="498"/>
                      <a:pt x="620" y="490"/>
                      <a:pt x="628" y="484"/>
                    </a:cubicBezTo>
                    <a:cubicBezTo>
                      <a:pt x="645" y="468"/>
                      <a:pt x="648" y="444"/>
                      <a:pt x="668" y="430"/>
                    </a:cubicBezTo>
                    <a:cubicBezTo>
                      <a:pt x="670" y="425"/>
                      <a:pt x="661" y="423"/>
                      <a:pt x="662" y="416"/>
                    </a:cubicBezTo>
                    <a:cubicBezTo>
                      <a:pt x="653" y="404"/>
                      <a:pt x="646" y="390"/>
                      <a:pt x="637" y="378"/>
                    </a:cubicBezTo>
                    <a:cubicBezTo>
                      <a:pt x="630" y="368"/>
                      <a:pt x="619" y="364"/>
                      <a:pt x="610" y="358"/>
                    </a:cubicBezTo>
                    <a:cubicBezTo>
                      <a:pt x="607" y="348"/>
                      <a:pt x="601" y="340"/>
                      <a:pt x="596" y="331"/>
                    </a:cubicBezTo>
                    <a:close/>
                    <a:moveTo>
                      <a:pt x="671" y="322"/>
                    </a:moveTo>
                    <a:cubicBezTo>
                      <a:pt x="668" y="316"/>
                      <a:pt x="664" y="309"/>
                      <a:pt x="659" y="305"/>
                    </a:cubicBezTo>
                    <a:cubicBezTo>
                      <a:pt x="651" y="314"/>
                      <a:pt x="662" y="324"/>
                      <a:pt x="665" y="333"/>
                    </a:cubicBezTo>
                    <a:cubicBezTo>
                      <a:pt x="666" y="341"/>
                      <a:pt x="668" y="350"/>
                      <a:pt x="662" y="357"/>
                    </a:cubicBezTo>
                    <a:cubicBezTo>
                      <a:pt x="657" y="364"/>
                      <a:pt x="651" y="355"/>
                      <a:pt x="647" y="356"/>
                    </a:cubicBezTo>
                    <a:cubicBezTo>
                      <a:pt x="644" y="360"/>
                      <a:pt x="646" y="366"/>
                      <a:pt x="647" y="370"/>
                    </a:cubicBezTo>
                    <a:cubicBezTo>
                      <a:pt x="651" y="374"/>
                      <a:pt x="655" y="378"/>
                      <a:pt x="660" y="380"/>
                    </a:cubicBezTo>
                    <a:cubicBezTo>
                      <a:pt x="663" y="380"/>
                      <a:pt x="666" y="378"/>
                      <a:pt x="669" y="376"/>
                    </a:cubicBezTo>
                    <a:cubicBezTo>
                      <a:pt x="682" y="360"/>
                      <a:pt x="677" y="340"/>
                      <a:pt x="671" y="322"/>
                    </a:cubicBezTo>
                    <a:close/>
                    <a:moveTo>
                      <a:pt x="214" y="328"/>
                    </a:moveTo>
                    <a:cubicBezTo>
                      <a:pt x="215" y="321"/>
                      <a:pt x="220" y="311"/>
                      <a:pt x="214" y="305"/>
                    </a:cubicBezTo>
                    <a:cubicBezTo>
                      <a:pt x="212" y="306"/>
                      <a:pt x="209" y="307"/>
                      <a:pt x="207" y="309"/>
                    </a:cubicBezTo>
                    <a:cubicBezTo>
                      <a:pt x="208" y="327"/>
                      <a:pt x="196" y="342"/>
                      <a:pt x="197" y="358"/>
                    </a:cubicBezTo>
                    <a:cubicBezTo>
                      <a:pt x="200" y="366"/>
                      <a:pt x="204" y="376"/>
                      <a:pt x="213" y="378"/>
                    </a:cubicBezTo>
                    <a:cubicBezTo>
                      <a:pt x="216" y="379"/>
                      <a:pt x="220" y="378"/>
                      <a:pt x="223" y="376"/>
                    </a:cubicBezTo>
                    <a:cubicBezTo>
                      <a:pt x="227" y="372"/>
                      <a:pt x="228" y="365"/>
                      <a:pt x="226" y="359"/>
                    </a:cubicBezTo>
                    <a:cubicBezTo>
                      <a:pt x="224" y="358"/>
                      <a:pt x="222" y="359"/>
                      <a:pt x="220" y="360"/>
                    </a:cubicBezTo>
                    <a:cubicBezTo>
                      <a:pt x="217" y="360"/>
                      <a:pt x="213" y="359"/>
                      <a:pt x="211" y="356"/>
                    </a:cubicBezTo>
                    <a:cubicBezTo>
                      <a:pt x="205" y="348"/>
                      <a:pt x="209" y="336"/>
                      <a:pt x="214" y="328"/>
                    </a:cubicBezTo>
                    <a:close/>
                    <a:moveTo>
                      <a:pt x="685" y="318"/>
                    </a:moveTo>
                    <a:cubicBezTo>
                      <a:pt x="683" y="316"/>
                      <a:pt x="680" y="314"/>
                      <a:pt x="678" y="315"/>
                    </a:cubicBezTo>
                    <a:cubicBezTo>
                      <a:pt x="676" y="327"/>
                      <a:pt x="685" y="338"/>
                      <a:pt x="683" y="350"/>
                    </a:cubicBezTo>
                    <a:cubicBezTo>
                      <a:pt x="687" y="365"/>
                      <a:pt x="676" y="376"/>
                      <a:pt x="675" y="390"/>
                    </a:cubicBezTo>
                    <a:cubicBezTo>
                      <a:pt x="674" y="401"/>
                      <a:pt x="675" y="413"/>
                      <a:pt x="685" y="420"/>
                    </a:cubicBezTo>
                    <a:cubicBezTo>
                      <a:pt x="690" y="423"/>
                      <a:pt x="695" y="424"/>
                      <a:pt x="701" y="422"/>
                    </a:cubicBezTo>
                    <a:cubicBezTo>
                      <a:pt x="709" y="419"/>
                      <a:pt x="716" y="413"/>
                      <a:pt x="716" y="404"/>
                    </a:cubicBezTo>
                    <a:cubicBezTo>
                      <a:pt x="708" y="408"/>
                      <a:pt x="708" y="408"/>
                      <a:pt x="708" y="408"/>
                    </a:cubicBezTo>
                    <a:cubicBezTo>
                      <a:pt x="703" y="407"/>
                      <a:pt x="698" y="407"/>
                      <a:pt x="695" y="404"/>
                    </a:cubicBezTo>
                    <a:cubicBezTo>
                      <a:pt x="685" y="394"/>
                      <a:pt x="692" y="379"/>
                      <a:pt x="695" y="368"/>
                    </a:cubicBezTo>
                    <a:cubicBezTo>
                      <a:pt x="699" y="355"/>
                      <a:pt x="697" y="343"/>
                      <a:pt x="692" y="330"/>
                    </a:cubicBezTo>
                    <a:cubicBezTo>
                      <a:pt x="690" y="326"/>
                      <a:pt x="683" y="323"/>
                      <a:pt x="685" y="318"/>
                    </a:cubicBezTo>
                    <a:close/>
                    <a:moveTo>
                      <a:pt x="201" y="315"/>
                    </a:moveTo>
                    <a:cubicBezTo>
                      <a:pt x="201" y="314"/>
                      <a:pt x="200" y="313"/>
                      <a:pt x="199" y="313"/>
                    </a:cubicBezTo>
                    <a:cubicBezTo>
                      <a:pt x="196" y="314"/>
                      <a:pt x="194" y="315"/>
                      <a:pt x="194" y="318"/>
                    </a:cubicBezTo>
                    <a:cubicBezTo>
                      <a:pt x="186" y="324"/>
                      <a:pt x="184" y="334"/>
                      <a:pt x="182" y="344"/>
                    </a:cubicBezTo>
                    <a:cubicBezTo>
                      <a:pt x="177" y="362"/>
                      <a:pt x="193" y="379"/>
                      <a:pt x="184" y="397"/>
                    </a:cubicBezTo>
                    <a:cubicBezTo>
                      <a:pt x="180" y="404"/>
                      <a:pt x="173" y="408"/>
                      <a:pt x="165" y="408"/>
                    </a:cubicBezTo>
                    <a:cubicBezTo>
                      <a:pt x="164" y="409"/>
                      <a:pt x="164" y="409"/>
                      <a:pt x="164" y="409"/>
                    </a:cubicBezTo>
                    <a:cubicBezTo>
                      <a:pt x="167" y="414"/>
                      <a:pt x="171" y="416"/>
                      <a:pt x="175" y="418"/>
                    </a:cubicBezTo>
                    <a:cubicBezTo>
                      <a:pt x="183" y="417"/>
                      <a:pt x="188" y="414"/>
                      <a:pt x="192" y="409"/>
                    </a:cubicBezTo>
                    <a:cubicBezTo>
                      <a:pt x="202" y="396"/>
                      <a:pt x="198" y="378"/>
                      <a:pt x="193" y="365"/>
                    </a:cubicBezTo>
                    <a:cubicBezTo>
                      <a:pt x="189" y="348"/>
                      <a:pt x="198" y="331"/>
                      <a:pt x="201" y="315"/>
                    </a:cubicBezTo>
                    <a:close/>
                    <a:moveTo>
                      <a:pt x="705" y="328"/>
                    </a:moveTo>
                    <a:cubicBezTo>
                      <a:pt x="703" y="325"/>
                      <a:pt x="699" y="316"/>
                      <a:pt x="694" y="321"/>
                    </a:cubicBezTo>
                    <a:cubicBezTo>
                      <a:pt x="699" y="331"/>
                      <a:pt x="703" y="342"/>
                      <a:pt x="703" y="353"/>
                    </a:cubicBezTo>
                    <a:cubicBezTo>
                      <a:pt x="705" y="369"/>
                      <a:pt x="688" y="385"/>
                      <a:pt x="701" y="401"/>
                    </a:cubicBezTo>
                    <a:cubicBezTo>
                      <a:pt x="703" y="403"/>
                      <a:pt x="709" y="403"/>
                      <a:pt x="710" y="399"/>
                    </a:cubicBezTo>
                    <a:cubicBezTo>
                      <a:pt x="710" y="397"/>
                      <a:pt x="708" y="397"/>
                      <a:pt x="706" y="395"/>
                    </a:cubicBezTo>
                    <a:cubicBezTo>
                      <a:pt x="700" y="389"/>
                      <a:pt x="704" y="379"/>
                      <a:pt x="706" y="371"/>
                    </a:cubicBezTo>
                    <a:cubicBezTo>
                      <a:pt x="709" y="357"/>
                      <a:pt x="712" y="342"/>
                      <a:pt x="705" y="328"/>
                    </a:cubicBezTo>
                    <a:close/>
                    <a:moveTo>
                      <a:pt x="359" y="325"/>
                    </a:moveTo>
                    <a:cubicBezTo>
                      <a:pt x="353" y="320"/>
                      <a:pt x="353" y="320"/>
                      <a:pt x="353" y="320"/>
                    </a:cubicBezTo>
                    <a:cubicBezTo>
                      <a:pt x="345" y="318"/>
                      <a:pt x="337" y="314"/>
                      <a:pt x="329" y="318"/>
                    </a:cubicBezTo>
                    <a:cubicBezTo>
                      <a:pt x="329" y="325"/>
                      <a:pt x="326" y="336"/>
                      <a:pt x="332" y="342"/>
                    </a:cubicBezTo>
                    <a:cubicBezTo>
                      <a:pt x="335" y="347"/>
                      <a:pt x="341" y="352"/>
                      <a:pt x="347" y="350"/>
                    </a:cubicBezTo>
                    <a:cubicBezTo>
                      <a:pt x="352" y="349"/>
                      <a:pt x="357" y="347"/>
                      <a:pt x="359" y="342"/>
                    </a:cubicBezTo>
                    <a:cubicBezTo>
                      <a:pt x="362" y="337"/>
                      <a:pt x="362" y="329"/>
                      <a:pt x="359" y="325"/>
                    </a:cubicBezTo>
                    <a:close/>
                    <a:moveTo>
                      <a:pt x="546" y="324"/>
                    </a:moveTo>
                    <a:cubicBezTo>
                      <a:pt x="543" y="319"/>
                      <a:pt x="537" y="321"/>
                      <a:pt x="532" y="320"/>
                    </a:cubicBezTo>
                    <a:cubicBezTo>
                      <a:pt x="524" y="320"/>
                      <a:pt x="520" y="327"/>
                      <a:pt x="517" y="334"/>
                    </a:cubicBezTo>
                    <a:cubicBezTo>
                      <a:pt x="515" y="338"/>
                      <a:pt x="517" y="342"/>
                      <a:pt x="519" y="346"/>
                    </a:cubicBezTo>
                    <a:cubicBezTo>
                      <a:pt x="524" y="351"/>
                      <a:pt x="531" y="352"/>
                      <a:pt x="537" y="351"/>
                    </a:cubicBezTo>
                    <a:cubicBezTo>
                      <a:pt x="542" y="351"/>
                      <a:pt x="546" y="346"/>
                      <a:pt x="549" y="342"/>
                    </a:cubicBezTo>
                    <a:cubicBezTo>
                      <a:pt x="550" y="339"/>
                      <a:pt x="552" y="333"/>
                      <a:pt x="547" y="330"/>
                    </a:cubicBezTo>
                    <a:cubicBezTo>
                      <a:pt x="545" y="335"/>
                      <a:pt x="547" y="340"/>
                      <a:pt x="544" y="344"/>
                    </a:cubicBezTo>
                    <a:cubicBezTo>
                      <a:pt x="541" y="347"/>
                      <a:pt x="537" y="349"/>
                      <a:pt x="532" y="349"/>
                    </a:cubicBezTo>
                    <a:cubicBezTo>
                      <a:pt x="528" y="348"/>
                      <a:pt x="524" y="347"/>
                      <a:pt x="522" y="343"/>
                    </a:cubicBezTo>
                    <a:cubicBezTo>
                      <a:pt x="522" y="340"/>
                      <a:pt x="521" y="337"/>
                      <a:pt x="521" y="333"/>
                    </a:cubicBezTo>
                    <a:cubicBezTo>
                      <a:pt x="523" y="330"/>
                      <a:pt x="526" y="326"/>
                      <a:pt x="530" y="325"/>
                    </a:cubicBezTo>
                    <a:cubicBezTo>
                      <a:pt x="535" y="321"/>
                      <a:pt x="542" y="325"/>
                      <a:pt x="546" y="327"/>
                    </a:cubicBezTo>
                    <a:cubicBezTo>
                      <a:pt x="546" y="324"/>
                      <a:pt x="546" y="324"/>
                      <a:pt x="546" y="324"/>
                    </a:cubicBezTo>
                    <a:close/>
                    <a:moveTo>
                      <a:pt x="359" y="331"/>
                    </a:moveTo>
                    <a:cubicBezTo>
                      <a:pt x="355" y="323"/>
                      <a:pt x="346" y="321"/>
                      <a:pt x="339" y="320"/>
                    </a:cubicBezTo>
                    <a:cubicBezTo>
                      <a:pt x="333" y="318"/>
                      <a:pt x="333" y="324"/>
                      <a:pt x="333" y="327"/>
                    </a:cubicBezTo>
                    <a:cubicBezTo>
                      <a:pt x="334" y="333"/>
                      <a:pt x="333" y="343"/>
                      <a:pt x="341" y="345"/>
                    </a:cubicBezTo>
                    <a:cubicBezTo>
                      <a:pt x="345" y="347"/>
                      <a:pt x="352" y="349"/>
                      <a:pt x="355" y="344"/>
                    </a:cubicBezTo>
                    <a:cubicBezTo>
                      <a:pt x="358" y="340"/>
                      <a:pt x="359" y="336"/>
                      <a:pt x="359" y="331"/>
                    </a:cubicBezTo>
                    <a:close/>
                    <a:moveTo>
                      <a:pt x="184" y="318"/>
                    </a:moveTo>
                    <a:cubicBezTo>
                      <a:pt x="178" y="323"/>
                      <a:pt x="178" y="332"/>
                      <a:pt x="174" y="339"/>
                    </a:cubicBezTo>
                    <a:cubicBezTo>
                      <a:pt x="173" y="352"/>
                      <a:pt x="167" y="368"/>
                      <a:pt x="171" y="381"/>
                    </a:cubicBezTo>
                    <a:cubicBezTo>
                      <a:pt x="173" y="389"/>
                      <a:pt x="169" y="395"/>
                      <a:pt x="168" y="401"/>
                    </a:cubicBezTo>
                    <a:cubicBezTo>
                      <a:pt x="172" y="402"/>
                      <a:pt x="173" y="400"/>
                      <a:pt x="176" y="398"/>
                    </a:cubicBezTo>
                    <a:cubicBezTo>
                      <a:pt x="180" y="394"/>
                      <a:pt x="180" y="388"/>
                      <a:pt x="180" y="381"/>
                    </a:cubicBezTo>
                    <a:cubicBezTo>
                      <a:pt x="173" y="361"/>
                      <a:pt x="174" y="337"/>
                      <a:pt x="184" y="318"/>
                    </a:cubicBezTo>
                    <a:close/>
                    <a:moveTo>
                      <a:pt x="660" y="351"/>
                    </a:moveTo>
                    <a:cubicBezTo>
                      <a:pt x="662" y="342"/>
                      <a:pt x="659" y="331"/>
                      <a:pt x="653" y="324"/>
                    </a:cubicBezTo>
                    <a:cubicBezTo>
                      <a:pt x="657" y="338"/>
                      <a:pt x="657" y="338"/>
                      <a:pt x="657" y="338"/>
                    </a:cubicBezTo>
                    <a:cubicBezTo>
                      <a:pt x="657" y="343"/>
                      <a:pt x="652" y="347"/>
                      <a:pt x="656" y="351"/>
                    </a:cubicBezTo>
                    <a:cubicBezTo>
                      <a:pt x="657" y="352"/>
                      <a:pt x="658" y="351"/>
                      <a:pt x="660" y="351"/>
                    </a:cubicBezTo>
                    <a:close/>
                    <a:moveTo>
                      <a:pt x="222" y="348"/>
                    </a:moveTo>
                    <a:cubicBezTo>
                      <a:pt x="219" y="344"/>
                      <a:pt x="221" y="337"/>
                      <a:pt x="219" y="333"/>
                    </a:cubicBezTo>
                    <a:cubicBezTo>
                      <a:pt x="217" y="338"/>
                      <a:pt x="214" y="342"/>
                      <a:pt x="214" y="347"/>
                    </a:cubicBezTo>
                    <a:cubicBezTo>
                      <a:pt x="214" y="349"/>
                      <a:pt x="215" y="354"/>
                      <a:pt x="218" y="353"/>
                    </a:cubicBezTo>
                    <a:cubicBezTo>
                      <a:pt x="221" y="352"/>
                      <a:pt x="222" y="351"/>
                      <a:pt x="222" y="348"/>
                    </a:cubicBezTo>
                    <a:close/>
                    <a:moveTo>
                      <a:pt x="58" y="335"/>
                    </a:moveTo>
                    <a:cubicBezTo>
                      <a:pt x="59" y="335"/>
                      <a:pt x="58" y="334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6"/>
                      <a:pt x="58" y="336"/>
                      <a:pt x="58" y="335"/>
                    </a:cubicBezTo>
                    <a:close/>
                    <a:moveTo>
                      <a:pt x="319" y="376"/>
                    </a:moveTo>
                    <a:cubicBezTo>
                      <a:pt x="307" y="366"/>
                      <a:pt x="302" y="351"/>
                      <a:pt x="300" y="337"/>
                    </a:cubicBezTo>
                    <a:cubicBezTo>
                      <a:pt x="290" y="349"/>
                      <a:pt x="282" y="363"/>
                      <a:pt x="278" y="378"/>
                    </a:cubicBezTo>
                    <a:cubicBezTo>
                      <a:pt x="271" y="379"/>
                      <a:pt x="264" y="381"/>
                      <a:pt x="258" y="385"/>
                    </a:cubicBezTo>
                    <a:cubicBezTo>
                      <a:pt x="240" y="393"/>
                      <a:pt x="239" y="414"/>
                      <a:pt x="230" y="428"/>
                    </a:cubicBezTo>
                    <a:cubicBezTo>
                      <a:pt x="241" y="444"/>
                      <a:pt x="247" y="462"/>
                      <a:pt x="265" y="472"/>
                    </a:cubicBezTo>
                    <a:cubicBezTo>
                      <a:pt x="270" y="475"/>
                      <a:pt x="277" y="475"/>
                      <a:pt x="281" y="479"/>
                    </a:cubicBezTo>
                    <a:cubicBezTo>
                      <a:pt x="283" y="494"/>
                      <a:pt x="292" y="506"/>
                      <a:pt x="304" y="516"/>
                    </a:cubicBezTo>
                    <a:cubicBezTo>
                      <a:pt x="307" y="509"/>
                      <a:pt x="309" y="500"/>
                      <a:pt x="313" y="493"/>
                    </a:cubicBezTo>
                    <a:cubicBezTo>
                      <a:pt x="315" y="489"/>
                      <a:pt x="321" y="487"/>
                      <a:pt x="321" y="483"/>
                    </a:cubicBezTo>
                    <a:cubicBezTo>
                      <a:pt x="311" y="482"/>
                      <a:pt x="304" y="477"/>
                      <a:pt x="300" y="469"/>
                    </a:cubicBezTo>
                    <a:cubicBezTo>
                      <a:pt x="294" y="466"/>
                      <a:pt x="286" y="467"/>
                      <a:pt x="282" y="462"/>
                    </a:cubicBezTo>
                    <a:cubicBezTo>
                      <a:pt x="267" y="450"/>
                      <a:pt x="264" y="431"/>
                      <a:pt x="269" y="413"/>
                    </a:cubicBezTo>
                    <a:cubicBezTo>
                      <a:pt x="272" y="401"/>
                      <a:pt x="284" y="394"/>
                      <a:pt x="295" y="390"/>
                    </a:cubicBezTo>
                    <a:cubicBezTo>
                      <a:pt x="303" y="384"/>
                      <a:pt x="310" y="377"/>
                      <a:pt x="319" y="376"/>
                    </a:cubicBezTo>
                    <a:close/>
                    <a:moveTo>
                      <a:pt x="304" y="367"/>
                    </a:moveTo>
                    <a:cubicBezTo>
                      <a:pt x="301" y="362"/>
                      <a:pt x="301" y="354"/>
                      <a:pt x="295" y="352"/>
                    </a:cubicBezTo>
                    <a:cubicBezTo>
                      <a:pt x="287" y="357"/>
                      <a:pt x="287" y="368"/>
                      <a:pt x="282" y="376"/>
                    </a:cubicBezTo>
                    <a:cubicBezTo>
                      <a:pt x="282" y="385"/>
                      <a:pt x="271" y="380"/>
                      <a:pt x="267" y="385"/>
                    </a:cubicBezTo>
                    <a:cubicBezTo>
                      <a:pt x="250" y="391"/>
                      <a:pt x="243" y="409"/>
                      <a:pt x="237" y="424"/>
                    </a:cubicBezTo>
                    <a:cubicBezTo>
                      <a:pt x="236" y="431"/>
                      <a:pt x="240" y="437"/>
                      <a:pt x="243" y="443"/>
                    </a:cubicBezTo>
                    <a:cubicBezTo>
                      <a:pt x="256" y="458"/>
                      <a:pt x="256" y="458"/>
                      <a:pt x="256" y="458"/>
                    </a:cubicBezTo>
                    <a:cubicBezTo>
                      <a:pt x="263" y="466"/>
                      <a:pt x="274" y="471"/>
                      <a:pt x="284" y="475"/>
                    </a:cubicBezTo>
                    <a:cubicBezTo>
                      <a:pt x="289" y="484"/>
                      <a:pt x="294" y="494"/>
                      <a:pt x="300" y="503"/>
                    </a:cubicBezTo>
                    <a:cubicBezTo>
                      <a:pt x="306" y="504"/>
                      <a:pt x="305" y="494"/>
                      <a:pt x="310" y="491"/>
                    </a:cubicBezTo>
                    <a:cubicBezTo>
                      <a:pt x="311" y="489"/>
                      <a:pt x="313" y="486"/>
                      <a:pt x="311" y="484"/>
                    </a:cubicBezTo>
                    <a:cubicBezTo>
                      <a:pt x="304" y="482"/>
                      <a:pt x="299" y="478"/>
                      <a:pt x="296" y="472"/>
                    </a:cubicBezTo>
                    <a:cubicBezTo>
                      <a:pt x="290" y="468"/>
                      <a:pt x="282" y="468"/>
                      <a:pt x="277" y="463"/>
                    </a:cubicBezTo>
                    <a:cubicBezTo>
                      <a:pt x="268" y="458"/>
                      <a:pt x="267" y="449"/>
                      <a:pt x="263" y="441"/>
                    </a:cubicBezTo>
                    <a:cubicBezTo>
                      <a:pt x="262" y="435"/>
                      <a:pt x="265" y="429"/>
                      <a:pt x="262" y="424"/>
                    </a:cubicBezTo>
                    <a:cubicBezTo>
                      <a:pt x="260" y="409"/>
                      <a:pt x="273" y="398"/>
                      <a:pt x="284" y="391"/>
                    </a:cubicBezTo>
                    <a:cubicBezTo>
                      <a:pt x="292" y="390"/>
                      <a:pt x="295" y="382"/>
                      <a:pt x="302" y="379"/>
                    </a:cubicBezTo>
                    <a:cubicBezTo>
                      <a:pt x="310" y="377"/>
                      <a:pt x="310" y="377"/>
                      <a:pt x="310" y="377"/>
                    </a:cubicBezTo>
                    <a:cubicBezTo>
                      <a:pt x="310" y="373"/>
                      <a:pt x="307" y="370"/>
                      <a:pt x="304" y="367"/>
                    </a:cubicBezTo>
                    <a:close/>
                    <a:moveTo>
                      <a:pt x="574" y="402"/>
                    </a:moveTo>
                    <a:cubicBezTo>
                      <a:pt x="568" y="397"/>
                      <a:pt x="564" y="389"/>
                      <a:pt x="557" y="385"/>
                    </a:cubicBezTo>
                    <a:cubicBezTo>
                      <a:pt x="552" y="383"/>
                      <a:pt x="547" y="385"/>
                      <a:pt x="542" y="385"/>
                    </a:cubicBezTo>
                    <a:cubicBezTo>
                      <a:pt x="537" y="387"/>
                      <a:pt x="533" y="392"/>
                      <a:pt x="533" y="397"/>
                    </a:cubicBezTo>
                    <a:cubicBezTo>
                      <a:pt x="533" y="402"/>
                      <a:pt x="535" y="406"/>
                      <a:pt x="538" y="408"/>
                    </a:cubicBezTo>
                    <a:cubicBezTo>
                      <a:pt x="545" y="411"/>
                      <a:pt x="550" y="406"/>
                      <a:pt x="554" y="401"/>
                    </a:cubicBezTo>
                    <a:cubicBezTo>
                      <a:pt x="562" y="400"/>
                      <a:pt x="566" y="408"/>
                      <a:pt x="569" y="413"/>
                    </a:cubicBezTo>
                    <a:cubicBezTo>
                      <a:pt x="577" y="412"/>
                      <a:pt x="587" y="412"/>
                      <a:pt x="591" y="419"/>
                    </a:cubicBezTo>
                    <a:cubicBezTo>
                      <a:pt x="594" y="425"/>
                      <a:pt x="594" y="432"/>
                      <a:pt x="591" y="438"/>
                    </a:cubicBezTo>
                    <a:cubicBezTo>
                      <a:pt x="587" y="442"/>
                      <a:pt x="583" y="446"/>
                      <a:pt x="577" y="446"/>
                    </a:cubicBezTo>
                    <a:cubicBezTo>
                      <a:pt x="568" y="448"/>
                      <a:pt x="563" y="458"/>
                      <a:pt x="552" y="456"/>
                    </a:cubicBezTo>
                    <a:cubicBezTo>
                      <a:pt x="544" y="453"/>
                      <a:pt x="554" y="447"/>
                      <a:pt x="548" y="443"/>
                    </a:cubicBezTo>
                    <a:cubicBezTo>
                      <a:pt x="545" y="442"/>
                      <a:pt x="540" y="442"/>
                      <a:pt x="538" y="445"/>
                    </a:cubicBezTo>
                    <a:cubicBezTo>
                      <a:pt x="533" y="450"/>
                      <a:pt x="535" y="460"/>
                      <a:pt x="537" y="466"/>
                    </a:cubicBezTo>
                    <a:cubicBezTo>
                      <a:pt x="543" y="473"/>
                      <a:pt x="551" y="476"/>
                      <a:pt x="560" y="474"/>
                    </a:cubicBezTo>
                    <a:cubicBezTo>
                      <a:pt x="568" y="471"/>
                      <a:pt x="573" y="463"/>
                      <a:pt x="576" y="456"/>
                    </a:cubicBezTo>
                    <a:cubicBezTo>
                      <a:pt x="585" y="456"/>
                      <a:pt x="592" y="453"/>
                      <a:pt x="599" y="448"/>
                    </a:cubicBezTo>
                    <a:cubicBezTo>
                      <a:pt x="606" y="439"/>
                      <a:pt x="605" y="428"/>
                      <a:pt x="601" y="418"/>
                    </a:cubicBezTo>
                    <a:cubicBezTo>
                      <a:pt x="596" y="407"/>
                      <a:pt x="585" y="402"/>
                      <a:pt x="574" y="402"/>
                    </a:cubicBezTo>
                    <a:close/>
                    <a:moveTo>
                      <a:pt x="336" y="386"/>
                    </a:moveTo>
                    <a:cubicBezTo>
                      <a:pt x="331" y="382"/>
                      <a:pt x="322" y="383"/>
                      <a:pt x="316" y="382"/>
                    </a:cubicBezTo>
                    <a:cubicBezTo>
                      <a:pt x="310" y="385"/>
                      <a:pt x="302" y="387"/>
                      <a:pt x="299" y="394"/>
                    </a:cubicBezTo>
                    <a:cubicBezTo>
                      <a:pt x="290" y="396"/>
                      <a:pt x="283" y="400"/>
                      <a:pt x="278" y="408"/>
                    </a:cubicBezTo>
                    <a:cubicBezTo>
                      <a:pt x="272" y="417"/>
                      <a:pt x="271" y="429"/>
                      <a:pt x="274" y="440"/>
                    </a:cubicBezTo>
                    <a:cubicBezTo>
                      <a:pt x="278" y="453"/>
                      <a:pt x="291" y="462"/>
                      <a:pt x="305" y="464"/>
                    </a:cubicBezTo>
                    <a:cubicBezTo>
                      <a:pt x="308" y="469"/>
                      <a:pt x="311" y="477"/>
                      <a:pt x="318" y="477"/>
                    </a:cubicBezTo>
                    <a:cubicBezTo>
                      <a:pt x="325" y="478"/>
                      <a:pt x="334" y="478"/>
                      <a:pt x="340" y="472"/>
                    </a:cubicBezTo>
                    <a:cubicBezTo>
                      <a:pt x="342" y="468"/>
                      <a:pt x="344" y="462"/>
                      <a:pt x="343" y="457"/>
                    </a:cubicBezTo>
                    <a:cubicBezTo>
                      <a:pt x="341" y="453"/>
                      <a:pt x="339" y="449"/>
                      <a:pt x="334" y="449"/>
                    </a:cubicBezTo>
                    <a:cubicBezTo>
                      <a:pt x="330" y="451"/>
                      <a:pt x="329" y="456"/>
                      <a:pt x="330" y="460"/>
                    </a:cubicBezTo>
                    <a:cubicBezTo>
                      <a:pt x="329" y="465"/>
                      <a:pt x="323" y="461"/>
                      <a:pt x="320" y="463"/>
                    </a:cubicBezTo>
                    <a:cubicBezTo>
                      <a:pt x="317" y="463"/>
                      <a:pt x="316" y="460"/>
                      <a:pt x="314" y="457"/>
                    </a:cubicBezTo>
                    <a:cubicBezTo>
                      <a:pt x="313" y="456"/>
                      <a:pt x="315" y="454"/>
                      <a:pt x="312" y="453"/>
                    </a:cubicBezTo>
                    <a:cubicBezTo>
                      <a:pt x="304" y="453"/>
                      <a:pt x="296" y="451"/>
                      <a:pt x="291" y="443"/>
                    </a:cubicBezTo>
                    <a:cubicBezTo>
                      <a:pt x="286" y="437"/>
                      <a:pt x="282" y="430"/>
                      <a:pt x="285" y="422"/>
                    </a:cubicBezTo>
                    <a:cubicBezTo>
                      <a:pt x="289" y="415"/>
                      <a:pt x="296" y="408"/>
                      <a:pt x="305" y="409"/>
                    </a:cubicBezTo>
                    <a:cubicBezTo>
                      <a:pt x="309" y="405"/>
                      <a:pt x="313" y="401"/>
                      <a:pt x="319" y="399"/>
                    </a:cubicBezTo>
                    <a:cubicBezTo>
                      <a:pt x="326" y="399"/>
                      <a:pt x="329" y="404"/>
                      <a:pt x="332" y="409"/>
                    </a:cubicBezTo>
                    <a:cubicBezTo>
                      <a:pt x="335" y="410"/>
                      <a:pt x="339" y="408"/>
                      <a:pt x="341" y="405"/>
                    </a:cubicBezTo>
                    <a:cubicBezTo>
                      <a:pt x="344" y="399"/>
                      <a:pt x="341" y="391"/>
                      <a:pt x="336" y="386"/>
                    </a:cubicBezTo>
                    <a:close/>
                    <a:moveTo>
                      <a:pt x="456" y="420"/>
                    </a:moveTo>
                    <a:cubicBezTo>
                      <a:pt x="455" y="417"/>
                      <a:pt x="452" y="414"/>
                      <a:pt x="448" y="413"/>
                    </a:cubicBezTo>
                    <a:cubicBezTo>
                      <a:pt x="439" y="409"/>
                      <a:pt x="431" y="415"/>
                      <a:pt x="425" y="421"/>
                    </a:cubicBezTo>
                    <a:cubicBezTo>
                      <a:pt x="424" y="425"/>
                      <a:pt x="424" y="431"/>
                      <a:pt x="425" y="434"/>
                    </a:cubicBezTo>
                    <a:cubicBezTo>
                      <a:pt x="426" y="441"/>
                      <a:pt x="434" y="442"/>
                      <a:pt x="440" y="443"/>
                    </a:cubicBezTo>
                    <a:cubicBezTo>
                      <a:pt x="445" y="444"/>
                      <a:pt x="451" y="444"/>
                      <a:pt x="452" y="438"/>
                    </a:cubicBezTo>
                    <a:cubicBezTo>
                      <a:pt x="459" y="434"/>
                      <a:pt x="457" y="426"/>
                      <a:pt x="456" y="420"/>
                    </a:cubicBezTo>
                    <a:close/>
                    <a:moveTo>
                      <a:pt x="448" y="420"/>
                    </a:moveTo>
                    <a:cubicBezTo>
                      <a:pt x="451" y="422"/>
                      <a:pt x="451" y="428"/>
                      <a:pt x="451" y="431"/>
                    </a:cubicBezTo>
                    <a:cubicBezTo>
                      <a:pt x="448" y="435"/>
                      <a:pt x="445" y="438"/>
                      <a:pt x="441" y="439"/>
                    </a:cubicBezTo>
                    <a:cubicBezTo>
                      <a:pt x="437" y="439"/>
                      <a:pt x="433" y="436"/>
                      <a:pt x="431" y="433"/>
                    </a:cubicBezTo>
                    <a:cubicBezTo>
                      <a:pt x="430" y="429"/>
                      <a:pt x="431" y="425"/>
                      <a:pt x="433" y="422"/>
                    </a:cubicBezTo>
                    <a:cubicBezTo>
                      <a:pt x="437" y="418"/>
                      <a:pt x="444" y="418"/>
                      <a:pt x="448" y="420"/>
                    </a:cubicBezTo>
                    <a:close/>
                    <a:moveTo>
                      <a:pt x="712" y="440"/>
                    </a:moveTo>
                    <a:cubicBezTo>
                      <a:pt x="712" y="441"/>
                      <a:pt x="712" y="441"/>
                      <a:pt x="712" y="441"/>
                    </a:cubicBezTo>
                    <a:cubicBezTo>
                      <a:pt x="702" y="440"/>
                      <a:pt x="691" y="443"/>
                      <a:pt x="685" y="454"/>
                    </a:cubicBezTo>
                    <a:cubicBezTo>
                      <a:pt x="681" y="463"/>
                      <a:pt x="687" y="472"/>
                      <a:pt x="689" y="480"/>
                    </a:cubicBezTo>
                    <a:cubicBezTo>
                      <a:pt x="691" y="497"/>
                      <a:pt x="699" y="516"/>
                      <a:pt x="689" y="532"/>
                    </a:cubicBezTo>
                    <a:cubicBezTo>
                      <a:pt x="687" y="536"/>
                      <a:pt x="682" y="539"/>
                      <a:pt x="678" y="539"/>
                    </a:cubicBezTo>
                    <a:cubicBezTo>
                      <a:pt x="679" y="523"/>
                      <a:pt x="689" y="504"/>
                      <a:pt x="678" y="488"/>
                    </a:cubicBezTo>
                    <a:cubicBezTo>
                      <a:pt x="669" y="480"/>
                      <a:pt x="673" y="467"/>
                      <a:pt x="672" y="457"/>
                    </a:cubicBezTo>
                    <a:cubicBezTo>
                      <a:pt x="673" y="446"/>
                      <a:pt x="681" y="435"/>
                      <a:pt x="692" y="431"/>
                    </a:cubicBezTo>
                    <a:cubicBezTo>
                      <a:pt x="697" y="430"/>
                      <a:pt x="701" y="431"/>
                      <a:pt x="706" y="432"/>
                    </a:cubicBezTo>
                    <a:cubicBezTo>
                      <a:pt x="708" y="435"/>
                      <a:pt x="711" y="437"/>
                      <a:pt x="712" y="440"/>
                    </a:cubicBezTo>
                    <a:close/>
                    <a:moveTo>
                      <a:pt x="861" y="432"/>
                    </a:moveTo>
                    <a:cubicBezTo>
                      <a:pt x="867" y="439"/>
                      <a:pt x="871" y="445"/>
                      <a:pt x="870" y="453"/>
                    </a:cubicBezTo>
                    <a:cubicBezTo>
                      <a:pt x="862" y="471"/>
                      <a:pt x="854" y="493"/>
                      <a:pt x="863" y="513"/>
                    </a:cubicBezTo>
                    <a:cubicBezTo>
                      <a:pt x="872" y="531"/>
                      <a:pt x="871" y="555"/>
                      <a:pt x="860" y="572"/>
                    </a:cubicBezTo>
                    <a:cubicBezTo>
                      <a:pt x="872" y="587"/>
                      <a:pt x="872" y="608"/>
                      <a:pt x="862" y="624"/>
                    </a:cubicBezTo>
                    <a:cubicBezTo>
                      <a:pt x="856" y="631"/>
                      <a:pt x="856" y="631"/>
                      <a:pt x="856" y="631"/>
                    </a:cubicBezTo>
                    <a:cubicBezTo>
                      <a:pt x="864" y="637"/>
                      <a:pt x="870" y="647"/>
                      <a:pt x="870" y="658"/>
                    </a:cubicBezTo>
                    <a:cubicBezTo>
                      <a:pt x="870" y="676"/>
                      <a:pt x="866" y="696"/>
                      <a:pt x="850" y="706"/>
                    </a:cubicBezTo>
                    <a:cubicBezTo>
                      <a:pt x="851" y="709"/>
                      <a:pt x="855" y="709"/>
                      <a:pt x="857" y="712"/>
                    </a:cubicBezTo>
                    <a:cubicBezTo>
                      <a:pt x="871" y="725"/>
                      <a:pt x="873" y="748"/>
                      <a:pt x="865" y="764"/>
                    </a:cubicBezTo>
                    <a:cubicBezTo>
                      <a:pt x="855" y="779"/>
                      <a:pt x="855" y="779"/>
                      <a:pt x="855" y="779"/>
                    </a:cubicBezTo>
                    <a:cubicBezTo>
                      <a:pt x="858" y="790"/>
                      <a:pt x="865" y="801"/>
                      <a:pt x="860" y="813"/>
                    </a:cubicBezTo>
                    <a:cubicBezTo>
                      <a:pt x="858" y="822"/>
                      <a:pt x="850" y="827"/>
                      <a:pt x="843" y="833"/>
                    </a:cubicBezTo>
                    <a:cubicBezTo>
                      <a:pt x="830" y="839"/>
                      <a:pt x="813" y="839"/>
                      <a:pt x="802" y="829"/>
                    </a:cubicBezTo>
                    <a:cubicBezTo>
                      <a:pt x="799" y="826"/>
                      <a:pt x="799" y="826"/>
                      <a:pt x="799" y="826"/>
                    </a:cubicBezTo>
                    <a:cubicBezTo>
                      <a:pt x="784" y="839"/>
                      <a:pt x="761" y="843"/>
                      <a:pt x="743" y="836"/>
                    </a:cubicBezTo>
                    <a:cubicBezTo>
                      <a:pt x="738" y="833"/>
                      <a:pt x="732" y="829"/>
                      <a:pt x="730" y="823"/>
                    </a:cubicBezTo>
                    <a:cubicBezTo>
                      <a:pt x="725" y="823"/>
                      <a:pt x="723" y="829"/>
                      <a:pt x="719" y="831"/>
                    </a:cubicBezTo>
                    <a:cubicBezTo>
                      <a:pt x="703" y="840"/>
                      <a:pt x="681" y="843"/>
                      <a:pt x="666" y="832"/>
                    </a:cubicBezTo>
                    <a:cubicBezTo>
                      <a:pt x="665" y="831"/>
                      <a:pt x="663" y="829"/>
                      <a:pt x="661" y="830"/>
                    </a:cubicBezTo>
                    <a:cubicBezTo>
                      <a:pt x="651" y="843"/>
                      <a:pt x="636" y="847"/>
                      <a:pt x="620" y="847"/>
                    </a:cubicBezTo>
                    <a:cubicBezTo>
                      <a:pt x="608" y="848"/>
                      <a:pt x="599" y="837"/>
                      <a:pt x="586" y="838"/>
                    </a:cubicBezTo>
                    <a:cubicBezTo>
                      <a:pt x="576" y="846"/>
                      <a:pt x="562" y="850"/>
                      <a:pt x="550" y="846"/>
                    </a:cubicBezTo>
                    <a:cubicBezTo>
                      <a:pt x="543" y="847"/>
                      <a:pt x="539" y="843"/>
                      <a:pt x="534" y="842"/>
                    </a:cubicBezTo>
                    <a:cubicBezTo>
                      <a:pt x="517" y="839"/>
                      <a:pt x="497" y="836"/>
                      <a:pt x="483" y="846"/>
                    </a:cubicBezTo>
                    <a:cubicBezTo>
                      <a:pt x="475" y="852"/>
                      <a:pt x="463" y="848"/>
                      <a:pt x="454" y="845"/>
                    </a:cubicBezTo>
                    <a:cubicBezTo>
                      <a:pt x="452" y="841"/>
                      <a:pt x="452" y="841"/>
                      <a:pt x="452" y="841"/>
                    </a:cubicBezTo>
                    <a:cubicBezTo>
                      <a:pt x="454" y="838"/>
                      <a:pt x="459" y="841"/>
                      <a:pt x="462" y="838"/>
                    </a:cubicBezTo>
                    <a:cubicBezTo>
                      <a:pt x="474" y="829"/>
                      <a:pt x="470" y="812"/>
                      <a:pt x="483" y="805"/>
                    </a:cubicBezTo>
                    <a:cubicBezTo>
                      <a:pt x="502" y="793"/>
                      <a:pt x="524" y="810"/>
                      <a:pt x="544" y="801"/>
                    </a:cubicBezTo>
                    <a:cubicBezTo>
                      <a:pt x="560" y="787"/>
                      <a:pt x="581" y="774"/>
                      <a:pt x="604" y="784"/>
                    </a:cubicBezTo>
                    <a:cubicBezTo>
                      <a:pt x="607" y="776"/>
                      <a:pt x="611" y="766"/>
                      <a:pt x="621" y="761"/>
                    </a:cubicBezTo>
                    <a:cubicBezTo>
                      <a:pt x="627" y="758"/>
                      <a:pt x="633" y="755"/>
                      <a:pt x="640" y="754"/>
                    </a:cubicBezTo>
                    <a:cubicBezTo>
                      <a:pt x="642" y="746"/>
                      <a:pt x="643" y="737"/>
                      <a:pt x="651" y="732"/>
                    </a:cubicBezTo>
                    <a:cubicBezTo>
                      <a:pt x="656" y="727"/>
                      <a:pt x="662" y="723"/>
                      <a:pt x="670" y="723"/>
                    </a:cubicBezTo>
                    <a:cubicBezTo>
                      <a:pt x="674" y="723"/>
                      <a:pt x="680" y="727"/>
                      <a:pt x="682" y="720"/>
                    </a:cubicBezTo>
                    <a:cubicBezTo>
                      <a:pt x="685" y="712"/>
                      <a:pt x="693" y="706"/>
                      <a:pt x="700" y="702"/>
                    </a:cubicBezTo>
                    <a:cubicBezTo>
                      <a:pt x="703" y="690"/>
                      <a:pt x="708" y="676"/>
                      <a:pt x="721" y="673"/>
                    </a:cubicBezTo>
                    <a:cubicBezTo>
                      <a:pt x="731" y="671"/>
                      <a:pt x="743" y="673"/>
                      <a:pt x="746" y="662"/>
                    </a:cubicBezTo>
                    <a:cubicBezTo>
                      <a:pt x="746" y="644"/>
                      <a:pt x="758" y="626"/>
                      <a:pt x="775" y="619"/>
                    </a:cubicBezTo>
                    <a:cubicBezTo>
                      <a:pt x="778" y="618"/>
                      <a:pt x="781" y="619"/>
                      <a:pt x="782" y="616"/>
                    </a:cubicBezTo>
                    <a:cubicBezTo>
                      <a:pt x="779" y="607"/>
                      <a:pt x="784" y="597"/>
                      <a:pt x="790" y="590"/>
                    </a:cubicBezTo>
                    <a:cubicBezTo>
                      <a:pt x="795" y="585"/>
                      <a:pt x="801" y="583"/>
                      <a:pt x="807" y="580"/>
                    </a:cubicBezTo>
                    <a:cubicBezTo>
                      <a:pt x="808" y="579"/>
                      <a:pt x="808" y="579"/>
                      <a:pt x="808" y="579"/>
                    </a:cubicBezTo>
                    <a:cubicBezTo>
                      <a:pt x="803" y="565"/>
                      <a:pt x="804" y="549"/>
                      <a:pt x="811" y="535"/>
                    </a:cubicBezTo>
                    <a:cubicBezTo>
                      <a:pt x="816" y="525"/>
                      <a:pt x="826" y="517"/>
                      <a:pt x="825" y="504"/>
                    </a:cubicBezTo>
                    <a:cubicBezTo>
                      <a:pt x="821" y="489"/>
                      <a:pt x="824" y="472"/>
                      <a:pt x="834" y="459"/>
                    </a:cubicBezTo>
                    <a:cubicBezTo>
                      <a:pt x="839" y="446"/>
                      <a:pt x="865" y="453"/>
                      <a:pt x="857" y="434"/>
                    </a:cubicBezTo>
                    <a:cubicBezTo>
                      <a:pt x="857" y="432"/>
                      <a:pt x="860" y="432"/>
                      <a:pt x="861" y="432"/>
                    </a:cubicBezTo>
                    <a:close/>
                    <a:moveTo>
                      <a:pt x="198" y="454"/>
                    </a:moveTo>
                    <a:cubicBezTo>
                      <a:pt x="201" y="465"/>
                      <a:pt x="203" y="478"/>
                      <a:pt x="193" y="486"/>
                    </a:cubicBezTo>
                    <a:cubicBezTo>
                      <a:pt x="182" y="505"/>
                      <a:pt x="191" y="527"/>
                      <a:pt x="198" y="544"/>
                    </a:cubicBezTo>
                    <a:cubicBezTo>
                      <a:pt x="194" y="545"/>
                      <a:pt x="191" y="542"/>
                      <a:pt x="188" y="541"/>
                    </a:cubicBezTo>
                    <a:cubicBezTo>
                      <a:pt x="184" y="531"/>
                      <a:pt x="180" y="522"/>
                      <a:pt x="180" y="511"/>
                    </a:cubicBezTo>
                    <a:cubicBezTo>
                      <a:pt x="181" y="490"/>
                      <a:pt x="181" y="490"/>
                      <a:pt x="181" y="490"/>
                    </a:cubicBezTo>
                    <a:cubicBezTo>
                      <a:pt x="182" y="480"/>
                      <a:pt x="189" y="470"/>
                      <a:pt x="182" y="460"/>
                    </a:cubicBezTo>
                    <a:cubicBezTo>
                      <a:pt x="179" y="454"/>
                      <a:pt x="172" y="452"/>
                      <a:pt x="165" y="453"/>
                    </a:cubicBezTo>
                    <a:cubicBezTo>
                      <a:pt x="164" y="453"/>
                      <a:pt x="162" y="455"/>
                      <a:pt x="161" y="454"/>
                    </a:cubicBezTo>
                    <a:cubicBezTo>
                      <a:pt x="159" y="449"/>
                      <a:pt x="162" y="445"/>
                      <a:pt x="165" y="442"/>
                    </a:cubicBezTo>
                    <a:cubicBezTo>
                      <a:pt x="172" y="436"/>
                      <a:pt x="180" y="436"/>
                      <a:pt x="187" y="440"/>
                    </a:cubicBezTo>
                    <a:cubicBezTo>
                      <a:pt x="192" y="443"/>
                      <a:pt x="196" y="449"/>
                      <a:pt x="198" y="454"/>
                    </a:cubicBezTo>
                    <a:close/>
                    <a:moveTo>
                      <a:pt x="707" y="448"/>
                    </a:moveTo>
                    <a:cubicBezTo>
                      <a:pt x="702" y="451"/>
                      <a:pt x="696" y="457"/>
                      <a:pt x="697" y="465"/>
                    </a:cubicBezTo>
                    <a:cubicBezTo>
                      <a:pt x="702" y="486"/>
                      <a:pt x="708" y="508"/>
                      <a:pt x="701" y="529"/>
                    </a:cubicBezTo>
                    <a:cubicBezTo>
                      <a:pt x="700" y="531"/>
                      <a:pt x="700" y="536"/>
                      <a:pt x="696" y="536"/>
                    </a:cubicBezTo>
                    <a:cubicBezTo>
                      <a:pt x="695" y="536"/>
                      <a:pt x="695" y="534"/>
                      <a:pt x="694" y="532"/>
                    </a:cubicBezTo>
                    <a:cubicBezTo>
                      <a:pt x="704" y="515"/>
                      <a:pt x="698" y="494"/>
                      <a:pt x="694" y="475"/>
                    </a:cubicBezTo>
                    <a:cubicBezTo>
                      <a:pt x="691" y="468"/>
                      <a:pt x="688" y="457"/>
                      <a:pt x="695" y="450"/>
                    </a:cubicBezTo>
                    <a:cubicBezTo>
                      <a:pt x="699" y="448"/>
                      <a:pt x="703" y="447"/>
                      <a:pt x="707" y="448"/>
                    </a:cubicBezTo>
                    <a:close/>
                    <a:moveTo>
                      <a:pt x="25" y="452"/>
                    </a:moveTo>
                    <a:cubicBezTo>
                      <a:pt x="37" y="457"/>
                      <a:pt x="50" y="465"/>
                      <a:pt x="53" y="478"/>
                    </a:cubicBezTo>
                    <a:cubicBezTo>
                      <a:pt x="59" y="492"/>
                      <a:pt x="57" y="507"/>
                      <a:pt x="55" y="521"/>
                    </a:cubicBezTo>
                    <a:cubicBezTo>
                      <a:pt x="51" y="531"/>
                      <a:pt x="64" y="534"/>
                      <a:pt x="66" y="541"/>
                    </a:cubicBezTo>
                    <a:cubicBezTo>
                      <a:pt x="75" y="553"/>
                      <a:pt x="71" y="572"/>
                      <a:pt x="69" y="584"/>
                    </a:cubicBezTo>
                    <a:cubicBezTo>
                      <a:pt x="77" y="589"/>
                      <a:pt x="86" y="594"/>
                      <a:pt x="90" y="604"/>
                    </a:cubicBezTo>
                    <a:cubicBezTo>
                      <a:pt x="93" y="608"/>
                      <a:pt x="90" y="617"/>
                      <a:pt x="98" y="618"/>
                    </a:cubicBezTo>
                    <a:cubicBezTo>
                      <a:pt x="111" y="621"/>
                      <a:pt x="121" y="632"/>
                      <a:pt x="127" y="643"/>
                    </a:cubicBezTo>
                    <a:cubicBezTo>
                      <a:pt x="129" y="649"/>
                      <a:pt x="131" y="655"/>
                      <a:pt x="130" y="661"/>
                    </a:cubicBezTo>
                    <a:cubicBezTo>
                      <a:pt x="135" y="666"/>
                      <a:pt x="142" y="670"/>
                      <a:pt x="146" y="677"/>
                    </a:cubicBezTo>
                    <a:cubicBezTo>
                      <a:pt x="160" y="676"/>
                      <a:pt x="172" y="683"/>
                      <a:pt x="178" y="695"/>
                    </a:cubicBezTo>
                    <a:cubicBezTo>
                      <a:pt x="181" y="703"/>
                      <a:pt x="183" y="711"/>
                      <a:pt x="181" y="720"/>
                    </a:cubicBezTo>
                    <a:cubicBezTo>
                      <a:pt x="190" y="727"/>
                      <a:pt x="190" y="727"/>
                      <a:pt x="190" y="727"/>
                    </a:cubicBezTo>
                    <a:cubicBezTo>
                      <a:pt x="205" y="725"/>
                      <a:pt x="218" y="733"/>
                      <a:pt x="229" y="743"/>
                    </a:cubicBezTo>
                    <a:cubicBezTo>
                      <a:pt x="234" y="749"/>
                      <a:pt x="234" y="757"/>
                      <a:pt x="239" y="763"/>
                    </a:cubicBezTo>
                    <a:cubicBezTo>
                      <a:pt x="251" y="761"/>
                      <a:pt x="262" y="769"/>
                      <a:pt x="270" y="778"/>
                    </a:cubicBezTo>
                    <a:cubicBezTo>
                      <a:pt x="274" y="780"/>
                      <a:pt x="272" y="789"/>
                      <a:pt x="278" y="786"/>
                    </a:cubicBezTo>
                    <a:cubicBezTo>
                      <a:pt x="300" y="779"/>
                      <a:pt x="316" y="798"/>
                      <a:pt x="335" y="802"/>
                    </a:cubicBezTo>
                    <a:cubicBezTo>
                      <a:pt x="346" y="800"/>
                      <a:pt x="358" y="796"/>
                      <a:pt x="370" y="798"/>
                    </a:cubicBezTo>
                    <a:cubicBezTo>
                      <a:pt x="387" y="799"/>
                      <a:pt x="400" y="813"/>
                      <a:pt x="407" y="828"/>
                    </a:cubicBezTo>
                    <a:cubicBezTo>
                      <a:pt x="411" y="832"/>
                      <a:pt x="417" y="834"/>
                      <a:pt x="423" y="832"/>
                    </a:cubicBezTo>
                    <a:cubicBezTo>
                      <a:pt x="425" y="832"/>
                      <a:pt x="425" y="834"/>
                      <a:pt x="425" y="835"/>
                    </a:cubicBezTo>
                    <a:cubicBezTo>
                      <a:pt x="425" y="838"/>
                      <a:pt x="421" y="838"/>
                      <a:pt x="420" y="840"/>
                    </a:cubicBezTo>
                    <a:cubicBezTo>
                      <a:pt x="417" y="845"/>
                      <a:pt x="411" y="850"/>
                      <a:pt x="404" y="850"/>
                    </a:cubicBezTo>
                    <a:cubicBezTo>
                      <a:pt x="390" y="850"/>
                      <a:pt x="380" y="843"/>
                      <a:pt x="367" y="839"/>
                    </a:cubicBezTo>
                    <a:cubicBezTo>
                      <a:pt x="356" y="837"/>
                      <a:pt x="344" y="842"/>
                      <a:pt x="334" y="848"/>
                    </a:cubicBezTo>
                    <a:cubicBezTo>
                      <a:pt x="317" y="856"/>
                      <a:pt x="298" y="846"/>
                      <a:pt x="283" y="838"/>
                    </a:cubicBezTo>
                    <a:cubicBezTo>
                      <a:pt x="274" y="836"/>
                      <a:pt x="267" y="843"/>
                      <a:pt x="259" y="844"/>
                    </a:cubicBezTo>
                    <a:cubicBezTo>
                      <a:pt x="243" y="845"/>
                      <a:pt x="227" y="843"/>
                      <a:pt x="214" y="833"/>
                    </a:cubicBezTo>
                    <a:cubicBezTo>
                      <a:pt x="202" y="841"/>
                      <a:pt x="202" y="841"/>
                      <a:pt x="202" y="841"/>
                    </a:cubicBezTo>
                    <a:cubicBezTo>
                      <a:pt x="193" y="842"/>
                      <a:pt x="185" y="845"/>
                      <a:pt x="177" y="843"/>
                    </a:cubicBezTo>
                    <a:cubicBezTo>
                      <a:pt x="164" y="842"/>
                      <a:pt x="152" y="836"/>
                      <a:pt x="143" y="827"/>
                    </a:cubicBezTo>
                    <a:cubicBezTo>
                      <a:pt x="138" y="827"/>
                      <a:pt x="137" y="833"/>
                      <a:pt x="132" y="835"/>
                    </a:cubicBezTo>
                    <a:cubicBezTo>
                      <a:pt x="119" y="843"/>
                      <a:pt x="103" y="846"/>
                      <a:pt x="88" y="842"/>
                    </a:cubicBezTo>
                    <a:cubicBezTo>
                      <a:pt x="83" y="841"/>
                      <a:pt x="77" y="840"/>
                      <a:pt x="72" y="836"/>
                    </a:cubicBezTo>
                    <a:cubicBezTo>
                      <a:pt x="67" y="837"/>
                      <a:pt x="65" y="841"/>
                      <a:pt x="60" y="842"/>
                    </a:cubicBezTo>
                    <a:cubicBezTo>
                      <a:pt x="46" y="847"/>
                      <a:pt x="32" y="843"/>
                      <a:pt x="21" y="837"/>
                    </a:cubicBezTo>
                    <a:cubicBezTo>
                      <a:pt x="11" y="827"/>
                      <a:pt x="8" y="812"/>
                      <a:pt x="11" y="799"/>
                    </a:cubicBezTo>
                    <a:cubicBezTo>
                      <a:pt x="12" y="792"/>
                      <a:pt x="19" y="788"/>
                      <a:pt x="20" y="781"/>
                    </a:cubicBezTo>
                    <a:cubicBezTo>
                      <a:pt x="15" y="771"/>
                      <a:pt x="9" y="761"/>
                      <a:pt x="9" y="750"/>
                    </a:cubicBezTo>
                    <a:cubicBezTo>
                      <a:pt x="9" y="738"/>
                      <a:pt x="14" y="728"/>
                      <a:pt x="21" y="719"/>
                    </a:cubicBezTo>
                    <a:cubicBezTo>
                      <a:pt x="22" y="718"/>
                      <a:pt x="26" y="717"/>
                      <a:pt x="26" y="714"/>
                    </a:cubicBezTo>
                    <a:cubicBezTo>
                      <a:pt x="26" y="711"/>
                      <a:pt x="21" y="709"/>
                      <a:pt x="20" y="706"/>
                    </a:cubicBezTo>
                    <a:cubicBezTo>
                      <a:pt x="15" y="699"/>
                      <a:pt x="10" y="692"/>
                      <a:pt x="8" y="683"/>
                    </a:cubicBezTo>
                    <a:cubicBezTo>
                      <a:pt x="7" y="672"/>
                      <a:pt x="6" y="660"/>
                      <a:pt x="14" y="652"/>
                    </a:cubicBezTo>
                    <a:cubicBezTo>
                      <a:pt x="16" y="650"/>
                      <a:pt x="19" y="647"/>
                      <a:pt x="20" y="644"/>
                    </a:cubicBezTo>
                    <a:cubicBezTo>
                      <a:pt x="10" y="637"/>
                      <a:pt x="8" y="624"/>
                      <a:pt x="5" y="613"/>
                    </a:cubicBezTo>
                    <a:cubicBezTo>
                      <a:pt x="6" y="600"/>
                      <a:pt x="7" y="587"/>
                      <a:pt x="13" y="576"/>
                    </a:cubicBezTo>
                    <a:cubicBezTo>
                      <a:pt x="12" y="572"/>
                      <a:pt x="10" y="567"/>
                      <a:pt x="7" y="562"/>
                    </a:cubicBezTo>
                    <a:cubicBezTo>
                      <a:pt x="5" y="552"/>
                      <a:pt x="3" y="540"/>
                      <a:pt x="6" y="530"/>
                    </a:cubicBezTo>
                    <a:cubicBezTo>
                      <a:pt x="13" y="511"/>
                      <a:pt x="23" y="484"/>
                      <a:pt x="9" y="466"/>
                    </a:cubicBezTo>
                    <a:cubicBezTo>
                      <a:pt x="6" y="459"/>
                      <a:pt x="3" y="451"/>
                      <a:pt x="6" y="444"/>
                    </a:cubicBezTo>
                    <a:cubicBezTo>
                      <a:pt x="8" y="441"/>
                      <a:pt x="12" y="440"/>
                      <a:pt x="15" y="442"/>
                    </a:cubicBezTo>
                    <a:cubicBezTo>
                      <a:pt x="16" y="446"/>
                      <a:pt x="20" y="450"/>
                      <a:pt x="25" y="452"/>
                    </a:cubicBezTo>
                    <a:close/>
                    <a:moveTo>
                      <a:pt x="863" y="453"/>
                    </a:moveTo>
                    <a:cubicBezTo>
                      <a:pt x="862" y="462"/>
                      <a:pt x="855" y="471"/>
                      <a:pt x="853" y="480"/>
                    </a:cubicBezTo>
                    <a:cubicBezTo>
                      <a:pt x="851" y="495"/>
                      <a:pt x="855" y="513"/>
                      <a:pt x="862" y="526"/>
                    </a:cubicBezTo>
                    <a:cubicBezTo>
                      <a:pt x="867" y="542"/>
                      <a:pt x="862" y="559"/>
                      <a:pt x="851" y="570"/>
                    </a:cubicBezTo>
                    <a:cubicBezTo>
                      <a:pt x="850" y="574"/>
                      <a:pt x="854" y="575"/>
                      <a:pt x="855" y="577"/>
                    </a:cubicBezTo>
                    <a:cubicBezTo>
                      <a:pt x="865" y="588"/>
                      <a:pt x="865" y="607"/>
                      <a:pt x="858" y="619"/>
                    </a:cubicBezTo>
                    <a:cubicBezTo>
                      <a:pt x="855" y="624"/>
                      <a:pt x="849" y="624"/>
                      <a:pt x="847" y="629"/>
                    </a:cubicBezTo>
                    <a:cubicBezTo>
                      <a:pt x="832" y="631"/>
                      <a:pt x="813" y="637"/>
                      <a:pt x="810" y="654"/>
                    </a:cubicBezTo>
                    <a:cubicBezTo>
                      <a:pt x="809" y="664"/>
                      <a:pt x="812" y="674"/>
                      <a:pt x="821" y="680"/>
                    </a:cubicBezTo>
                    <a:cubicBezTo>
                      <a:pt x="824" y="681"/>
                      <a:pt x="827" y="679"/>
                      <a:pt x="829" y="677"/>
                    </a:cubicBezTo>
                    <a:cubicBezTo>
                      <a:pt x="830" y="675"/>
                      <a:pt x="829" y="673"/>
                      <a:pt x="828" y="671"/>
                    </a:cubicBezTo>
                    <a:cubicBezTo>
                      <a:pt x="826" y="668"/>
                      <a:pt x="823" y="671"/>
                      <a:pt x="821" y="669"/>
                    </a:cubicBezTo>
                    <a:cubicBezTo>
                      <a:pt x="817" y="666"/>
                      <a:pt x="816" y="659"/>
                      <a:pt x="817" y="655"/>
                    </a:cubicBezTo>
                    <a:cubicBezTo>
                      <a:pt x="819" y="644"/>
                      <a:pt x="830" y="639"/>
                      <a:pt x="839" y="636"/>
                    </a:cubicBezTo>
                    <a:cubicBezTo>
                      <a:pt x="848" y="635"/>
                      <a:pt x="858" y="636"/>
                      <a:pt x="861" y="645"/>
                    </a:cubicBezTo>
                    <a:cubicBezTo>
                      <a:pt x="867" y="663"/>
                      <a:pt x="864" y="683"/>
                      <a:pt x="853" y="696"/>
                    </a:cubicBezTo>
                    <a:cubicBezTo>
                      <a:pt x="846" y="708"/>
                      <a:pt x="834" y="702"/>
                      <a:pt x="825" y="707"/>
                    </a:cubicBezTo>
                    <a:cubicBezTo>
                      <a:pt x="816" y="708"/>
                      <a:pt x="809" y="716"/>
                      <a:pt x="804" y="723"/>
                    </a:cubicBezTo>
                    <a:cubicBezTo>
                      <a:pt x="799" y="734"/>
                      <a:pt x="801" y="748"/>
                      <a:pt x="807" y="757"/>
                    </a:cubicBezTo>
                    <a:cubicBezTo>
                      <a:pt x="813" y="760"/>
                      <a:pt x="819" y="764"/>
                      <a:pt x="826" y="761"/>
                    </a:cubicBezTo>
                    <a:cubicBezTo>
                      <a:pt x="829" y="760"/>
                      <a:pt x="829" y="757"/>
                      <a:pt x="830" y="754"/>
                    </a:cubicBezTo>
                    <a:cubicBezTo>
                      <a:pt x="830" y="753"/>
                      <a:pt x="829" y="751"/>
                      <a:pt x="827" y="751"/>
                    </a:cubicBezTo>
                    <a:cubicBezTo>
                      <a:pt x="822" y="751"/>
                      <a:pt x="818" y="760"/>
                      <a:pt x="813" y="753"/>
                    </a:cubicBezTo>
                    <a:cubicBezTo>
                      <a:pt x="807" y="746"/>
                      <a:pt x="807" y="736"/>
                      <a:pt x="810" y="727"/>
                    </a:cubicBezTo>
                    <a:cubicBezTo>
                      <a:pt x="816" y="717"/>
                      <a:pt x="826" y="710"/>
                      <a:pt x="837" y="709"/>
                    </a:cubicBezTo>
                    <a:cubicBezTo>
                      <a:pt x="848" y="710"/>
                      <a:pt x="857" y="716"/>
                      <a:pt x="860" y="726"/>
                    </a:cubicBezTo>
                    <a:cubicBezTo>
                      <a:pt x="867" y="740"/>
                      <a:pt x="864" y="758"/>
                      <a:pt x="855" y="770"/>
                    </a:cubicBezTo>
                    <a:cubicBezTo>
                      <a:pt x="853" y="773"/>
                      <a:pt x="847" y="775"/>
                      <a:pt x="846" y="779"/>
                    </a:cubicBezTo>
                    <a:cubicBezTo>
                      <a:pt x="853" y="785"/>
                      <a:pt x="854" y="795"/>
                      <a:pt x="856" y="802"/>
                    </a:cubicBezTo>
                    <a:cubicBezTo>
                      <a:pt x="857" y="814"/>
                      <a:pt x="850" y="825"/>
                      <a:pt x="840" y="830"/>
                    </a:cubicBezTo>
                    <a:cubicBezTo>
                      <a:pt x="827" y="835"/>
                      <a:pt x="812" y="832"/>
                      <a:pt x="803" y="823"/>
                    </a:cubicBezTo>
                    <a:cubicBezTo>
                      <a:pt x="797" y="821"/>
                      <a:pt x="797" y="821"/>
                      <a:pt x="797" y="821"/>
                    </a:cubicBezTo>
                    <a:cubicBezTo>
                      <a:pt x="788" y="833"/>
                      <a:pt x="773" y="836"/>
                      <a:pt x="758" y="835"/>
                    </a:cubicBezTo>
                    <a:cubicBezTo>
                      <a:pt x="751" y="833"/>
                      <a:pt x="744" y="832"/>
                      <a:pt x="738" y="825"/>
                    </a:cubicBezTo>
                    <a:cubicBezTo>
                      <a:pt x="731" y="815"/>
                      <a:pt x="730" y="799"/>
                      <a:pt x="736" y="787"/>
                    </a:cubicBezTo>
                    <a:cubicBezTo>
                      <a:pt x="740" y="782"/>
                      <a:pt x="746" y="777"/>
                      <a:pt x="753" y="775"/>
                    </a:cubicBezTo>
                    <a:cubicBezTo>
                      <a:pt x="760" y="775"/>
                      <a:pt x="768" y="776"/>
                      <a:pt x="772" y="783"/>
                    </a:cubicBezTo>
                    <a:cubicBezTo>
                      <a:pt x="776" y="789"/>
                      <a:pt x="765" y="792"/>
                      <a:pt x="769" y="798"/>
                    </a:cubicBezTo>
                    <a:cubicBezTo>
                      <a:pt x="771" y="800"/>
                      <a:pt x="774" y="803"/>
                      <a:pt x="776" y="800"/>
                    </a:cubicBezTo>
                    <a:cubicBezTo>
                      <a:pt x="781" y="795"/>
                      <a:pt x="779" y="788"/>
                      <a:pt x="778" y="782"/>
                    </a:cubicBezTo>
                    <a:cubicBezTo>
                      <a:pt x="774" y="772"/>
                      <a:pt x="764" y="770"/>
                      <a:pt x="754" y="770"/>
                    </a:cubicBezTo>
                    <a:cubicBezTo>
                      <a:pt x="742" y="771"/>
                      <a:pt x="731" y="782"/>
                      <a:pt x="727" y="794"/>
                    </a:cubicBezTo>
                    <a:cubicBezTo>
                      <a:pt x="727" y="801"/>
                      <a:pt x="724" y="810"/>
                      <a:pt x="727" y="817"/>
                    </a:cubicBezTo>
                    <a:cubicBezTo>
                      <a:pt x="721" y="826"/>
                      <a:pt x="712" y="833"/>
                      <a:pt x="701" y="834"/>
                    </a:cubicBezTo>
                    <a:cubicBezTo>
                      <a:pt x="688" y="834"/>
                      <a:pt x="673" y="837"/>
                      <a:pt x="666" y="824"/>
                    </a:cubicBezTo>
                    <a:cubicBezTo>
                      <a:pt x="661" y="815"/>
                      <a:pt x="665" y="803"/>
                      <a:pt x="671" y="796"/>
                    </a:cubicBezTo>
                    <a:cubicBezTo>
                      <a:pt x="675" y="792"/>
                      <a:pt x="678" y="787"/>
                      <a:pt x="685" y="789"/>
                    </a:cubicBezTo>
                    <a:cubicBezTo>
                      <a:pt x="686" y="789"/>
                      <a:pt x="688" y="791"/>
                      <a:pt x="687" y="792"/>
                    </a:cubicBezTo>
                    <a:cubicBezTo>
                      <a:pt x="687" y="794"/>
                      <a:pt x="683" y="797"/>
                      <a:pt x="687" y="799"/>
                    </a:cubicBezTo>
                    <a:cubicBezTo>
                      <a:pt x="688" y="800"/>
                      <a:pt x="689" y="800"/>
                      <a:pt x="691" y="799"/>
                    </a:cubicBezTo>
                    <a:cubicBezTo>
                      <a:pt x="693" y="796"/>
                      <a:pt x="695" y="792"/>
                      <a:pt x="693" y="789"/>
                    </a:cubicBezTo>
                    <a:cubicBezTo>
                      <a:pt x="692" y="786"/>
                      <a:pt x="689" y="785"/>
                      <a:pt x="686" y="784"/>
                    </a:cubicBezTo>
                    <a:cubicBezTo>
                      <a:pt x="675" y="783"/>
                      <a:pt x="666" y="794"/>
                      <a:pt x="661" y="802"/>
                    </a:cubicBezTo>
                    <a:cubicBezTo>
                      <a:pt x="658" y="809"/>
                      <a:pt x="657" y="817"/>
                      <a:pt x="659" y="824"/>
                    </a:cubicBezTo>
                    <a:cubicBezTo>
                      <a:pt x="650" y="839"/>
                      <a:pt x="634" y="842"/>
                      <a:pt x="618" y="843"/>
                    </a:cubicBezTo>
                    <a:cubicBezTo>
                      <a:pt x="605" y="844"/>
                      <a:pt x="596" y="832"/>
                      <a:pt x="583" y="834"/>
                    </a:cubicBezTo>
                    <a:cubicBezTo>
                      <a:pt x="573" y="841"/>
                      <a:pt x="561" y="847"/>
                      <a:pt x="549" y="843"/>
                    </a:cubicBezTo>
                    <a:cubicBezTo>
                      <a:pt x="532" y="836"/>
                      <a:pt x="512" y="831"/>
                      <a:pt x="494" y="836"/>
                    </a:cubicBezTo>
                    <a:cubicBezTo>
                      <a:pt x="485" y="839"/>
                      <a:pt x="475" y="847"/>
                      <a:pt x="465" y="843"/>
                    </a:cubicBezTo>
                    <a:cubicBezTo>
                      <a:pt x="466" y="841"/>
                      <a:pt x="469" y="839"/>
                      <a:pt x="471" y="836"/>
                    </a:cubicBezTo>
                    <a:cubicBezTo>
                      <a:pt x="480" y="827"/>
                      <a:pt x="476" y="809"/>
                      <a:pt x="492" y="806"/>
                    </a:cubicBezTo>
                    <a:cubicBezTo>
                      <a:pt x="511" y="801"/>
                      <a:pt x="532" y="815"/>
                      <a:pt x="551" y="803"/>
                    </a:cubicBezTo>
                    <a:cubicBezTo>
                      <a:pt x="562" y="794"/>
                      <a:pt x="574" y="782"/>
                      <a:pt x="590" y="786"/>
                    </a:cubicBezTo>
                    <a:cubicBezTo>
                      <a:pt x="596" y="787"/>
                      <a:pt x="601" y="787"/>
                      <a:pt x="604" y="791"/>
                    </a:cubicBezTo>
                    <a:cubicBezTo>
                      <a:pt x="604" y="798"/>
                      <a:pt x="606" y="806"/>
                      <a:pt x="614" y="809"/>
                    </a:cubicBezTo>
                    <a:cubicBezTo>
                      <a:pt x="619" y="809"/>
                      <a:pt x="625" y="811"/>
                      <a:pt x="629" y="807"/>
                    </a:cubicBezTo>
                    <a:cubicBezTo>
                      <a:pt x="631" y="805"/>
                      <a:pt x="632" y="802"/>
                      <a:pt x="632" y="798"/>
                    </a:cubicBezTo>
                    <a:cubicBezTo>
                      <a:pt x="629" y="796"/>
                      <a:pt x="626" y="795"/>
                      <a:pt x="624" y="797"/>
                    </a:cubicBezTo>
                    <a:cubicBezTo>
                      <a:pt x="621" y="799"/>
                      <a:pt x="621" y="803"/>
                      <a:pt x="618" y="804"/>
                    </a:cubicBezTo>
                    <a:cubicBezTo>
                      <a:pt x="614" y="803"/>
                      <a:pt x="611" y="799"/>
                      <a:pt x="610" y="795"/>
                    </a:cubicBezTo>
                    <a:cubicBezTo>
                      <a:pt x="610" y="785"/>
                      <a:pt x="613" y="775"/>
                      <a:pt x="621" y="768"/>
                    </a:cubicBezTo>
                    <a:cubicBezTo>
                      <a:pt x="628" y="763"/>
                      <a:pt x="639" y="762"/>
                      <a:pt x="648" y="760"/>
                    </a:cubicBezTo>
                    <a:cubicBezTo>
                      <a:pt x="649" y="759"/>
                      <a:pt x="649" y="757"/>
                      <a:pt x="649" y="755"/>
                    </a:cubicBezTo>
                    <a:cubicBezTo>
                      <a:pt x="646" y="754"/>
                      <a:pt x="647" y="750"/>
                      <a:pt x="647" y="748"/>
                    </a:cubicBezTo>
                    <a:cubicBezTo>
                      <a:pt x="648" y="740"/>
                      <a:pt x="656" y="736"/>
                      <a:pt x="661" y="731"/>
                    </a:cubicBezTo>
                    <a:cubicBezTo>
                      <a:pt x="667" y="729"/>
                      <a:pt x="676" y="728"/>
                      <a:pt x="682" y="731"/>
                    </a:cubicBezTo>
                    <a:cubicBezTo>
                      <a:pt x="687" y="731"/>
                      <a:pt x="685" y="724"/>
                      <a:pt x="687" y="721"/>
                    </a:cubicBezTo>
                    <a:cubicBezTo>
                      <a:pt x="690" y="713"/>
                      <a:pt x="700" y="711"/>
                      <a:pt x="706" y="706"/>
                    </a:cubicBezTo>
                    <a:cubicBezTo>
                      <a:pt x="713" y="706"/>
                      <a:pt x="721" y="705"/>
                      <a:pt x="728" y="709"/>
                    </a:cubicBezTo>
                    <a:cubicBezTo>
                      <a:pt x="732" y="721"/>
                      <a:pt x="747" y="730"/>
                      <a:pt x="742" y="745"/>
                    </a:cubicBezTo>
                    <a:cubicBezTo>
                      <a:pt x="740" y="752"/>
                      <a:pt x="737" y="759"/>
                      <a:pt x="730" y="762"/>
                    </a:cubicBezTo>
                    <a:cubicBezTo>
                      <a:pt x="726" y="764"/>
                      <a:pt x="720" y="765"/>
                      <a:pt x="716" y="763"/>
                    </a:cubicBezTo>
                    <a:cubicBezTo>
                      <a:pt x="713" y="758"/>
                      <a:pt x="717" y="751"/>
                      <a:pt x="711" y="748"/>
                    </a:cubicBezTo>
                    <a:cubicBezTo>
                      <a:pt x="708" y="747"/>
                      <a:pt x="706" y="749"/>
                      <a:pt x="704" y="751"/>
                    </a:cubicBezTo>
                    <a:cubicBezTo>
                      <a:pt x="702" y="756"/>
                      <a:pt x="705" y="759"/>
                      <a:pt x="706" y="763"/>
                    </a:cubicBezTo>
                    <a:cubicBezTo>
                      <a:pt x="711" y="770"/>
                      <a:pt x="719" y="771"/>
                      <a:pt x="726" y="770"/>
                    </a:cubicBezTo>
                    <a:cubicBezTo>
                      <a:pt x="736" y="767"/>
                      <a:pt x="742" y="762"/>
                      <a:pt x="748" y="754"/>
                    </a:cubicBezTo>
                    <a:cubicBezTo>
                      <a:pt x="750" y="747"/>
                      <a:pt x="752" y="738"/>
                      <a:pt x="752" y="729"/>
                    </a:cubicBezTo>
                    <a:cubicBezTo>
                      <a:pt x="754" y="725"/>
                      <a:pt x="759" y="729"/>
                      <a:pt x="762" y="729"/>
                    </a:cubicBezTo>
                    <a:cubicBezTo>
                      <a:pt x="773" y="728"/>
                      <a:pt x="783" y="727"/>
                      <a:pt x="790" y="719"/>
                    </a:cubicBezTo>
                    <a:cubicBezTo>
                      <a:pt x="799" y="712"/>
                      <a:pt x="800" y="700"/>
                      <a:pt x="798" y="689"/>
                    </a:cubicBezTo>
                    <a:cubicBezTo>
                      <a:pt x="795" y="681"/>
                      <a:pt x="787" y="678"/>
                      <a:pt x="779" y="677"/>
                    </a:cubicBezTo>
                    <a:cubicBezTo>
                      <a:pt x="772" y="678"/>
                      <a:pt x="768" y="685"/>
                      <a:pt x="766" y="691"/>
                    </a:cubicBezTo>
                    <a:cubicBezTo>
                      <a:pt x="767" y="693"/>
                      <a:pt x="768" y="695"/>
                      <a:pt x="771" y="696"/>
                    </a:cubicBezTo>
                    <a:cubicBezTo>
                      <a:pt x="774" y="698"/>
                      <a:pt x="778" y="696"/>
                      <a:pt x="778" y="692"/>
                    </a:cubicBezTo>
                    <a:cubicBezTo>
                      <a:pt x="781" y="689"/>
                      <a:pt x="775" y="684"/>
                      <a:pt x="780" y="683"/>
                    </a:cubicBezTo>
                    <a:cubicBezTo>
                      <a:pt x="785" y="683"/>
                      <a:pt x="789" y="687"/>
                      <a:pt x="792" y="692"/>
                    </a:cubicBezTo>
                    <a:cubicBezTo>
                      <a:pt x="793" y="700"/>
                      <a:pt x="793" y="709"/>
                      <a:pt x="787" y="716"/>
                    </a:cubicBezTo>
                    <a:cubicBezTo>
                      <a:pt x="778" y="725"/>
                      <a:pt x="763" y="725"/>
                      <a:pt x="752" y="721"/>
                    </a:cubicBezTo>
                    <a:cubicBezTo>
                      <a:pt x="745" y="716"/>
                      <a:pt x="736" y="709"/>
                      <a:pt x="735" y="700"/>
                    </a:cubicBezTo>
                    <a:cubicBezTo>
                      <a:pt x="734" y="693"/>
                      <a:pt x="737" y="686"/>
                      <a:pt x="738" y="679"/>
                    </a:cubicBezTo>
                    <a:cubicBezTo>
                      <a:pt x="742" y="673"/>
                      <a:pt x="746" y="669"/>
                      <a:pt x="752" y="666"/>
                    </a:cubicBezTo>
                    <a:cubicBezTo>
                      <a:pt x="751" y="649"/>
                      <a:pt x="760" y="632"/>
                      <a:pt x="776" y="624"/>
                    </a:cubicBezTo>
                    <a:cubicBezTo>
                      <a:pt x="780" y="622"/>
                      <a:pt x="786" y="623"/>
                      <a:pt x="789" y="620"/>
                    </a:cubicBezTo>
                    <a:cubicBezTo>
                      <a:pt x="783" y="610"/>
                      <a:pt x="790" y="601"/>
                      <a:pt x="796" y="594"/>
                    </a:cubicBezTo>
                    <a:cubicBezTo>
                      <a:pt x="802" y="587"/>
                      <a:pt x="813" y="584"/>
                      <a:pt x="822" y="588"/>
                    </a:cubicBezTo>
                    <a:cubicBezTo>
                      <a:pt x="826" y="591"/>
                      <a:pt x="827" y="595"/>
                      <a:pt x="828" y="600"/>
                    </a:cubicBezTo>
                    <a:cubicBezTo>
                      <a:pt x="827" y="604"/>
                      <a:pt x="827" y="607"/>
                      <a:pt x="824" y="609"/>
                    </a:cubicBezTo>
                    <a:cubicBezTo>
                      <a:pt x="821" y="610"/>
                      <a:pt x="821" y="604"/>
                      <a:pt x="817" y="605"/>
                    </a:cubicBezTo>
                    <a:cubicBezTo>
                      <a:pt x="815" y="606"/>
                      <a:pt x="810" y="606"/>
                      <a:pt x="810" y="609"/>
                    </a:cubicBezTo>
                    <a:cubicBezTo>
                      <a:pt x="809" y="613"/>
                      <a:pt x="811" y="616"/>
                      <a:pt x="812" y="618"/>
                    </a:cubicBezTo>
                    <a:cubicBezTo>
                      <a:pt x="815" y="620"/>
                      <a:pt x="820" y="621"/>
                      <a:pt x="824" y="619"/>
                    </a:cubicBezTo>
                    <a:cubicBezTo>
                      <a:pt x="832" y="613"/>
                      <a:pt x="834" y="603"/>
                      <a:pt x="834" y="594"/>
                    </a:cubicBezTo>
                    <a:cubicBezTo>
                      <a:pt x="832" y="583"/>
                      <a:pt x="821" y="583"/>
                      <a:pt x="813" y="579"/>
                    </a:cubicBezTo>
                    <a:cubicBezTo>
                      <a:pt x="813" y="568"/>
                      <a:pt x="809" y="555"/>
                      <a:pt x="813" y="543"/>
                    </a:cubicBezTo>
                    <a:cubicBezTo>
                      <a:pt x="819" y="529"/>
                      <a:pt x="834" y="518"/>
                      <a:pt x="831" y="500"/>
                    </a:cubicBezTo>
                    <a:cubicBezTo>
                      <a:pt x="827" y="487"/>
                      <a:pt x="831" y="472"/>
                      <a:pt x="841" y="462"/>
                    </a:cubicBezTo>
                    <a:cubicBezTo>
                      <a:pt x="847" y="457"/>
                      <a:pt x="855" y="454"/>
                      <a:pt x="863" y="453"/>
                    </a:cubicBezTo>
                    <a:close/>
                    <a:moveTo>
                      <a:pt x="47" y="478"/>
                    </a:moveTo>
                    <a:cubicBezTo>
                      <a:pt x="53" y="495"/>
                      <a:pt x="52" y="513"/>
                      <a:pt x="48" y="530"/>
                    </a:cubicBezTo>
                    <a:cubicBezTo>
                      <a:pt x="63" y="541"/>
                      <a:pt x="70" y="559"/>
                      <a:pt x="65" y="577"/>
                    </a:cubicBezTo>
                    <a:cubicBezTo>
                      <a:pt x="64" y="581"/>
                      <a:pt x="62" y="584"/>
                      <a:pt x="64" y="588"/>
                    </a:cubicBezTo>
                    <a:cubicBezTo>
                      <a:pt x="75" y="593"/>
                      <a:pt x="89" y="603"/>
                      <a:pt x="88" y="618"/>
                    </a:cubicBezTo>
                    <a:cubicBezTo>
                      <a:pt x="94" y="625"/>
                      <a:pt x="103" y="623"/>
                      <a:pt x="110" y="628"/>
                    </a:cubicBezTo>
                    <a:cubicBezTo>
                      <a:pt x="122" y="635"/>
                      <a:pt x="128" y="650"/>
                      <a:pt x="125" y="663"/>
                    </a:cubicBezTo>
                    <a:cubicBezTo>
                      <a:pt x="135" y="669"/>
                      <a:pt x="148" y="680"/>
                      <a:pt x="145" y="693"/>
                    </a:cubicBezTo>
                    <a:cubicBezTo>
                      <a:pt x="147" y="704"/>
                      <a:pt x="138" y="710"/>
                      <a:pt x="134" y="718"/>
                    </a:cubicBezTo>
                    <a:cubicBezTo>
                      <a:pt x="127" y="727"/>
                      <a:pt x="114" y="727"/>
                      <a:pt x="103" y="724"/>
                    </a:cubicBezTo>
                    <a:cubicBezTo>
                      <a:pt x="97" y="720"/>
                      <a:pt x="89" y="717"/>
                      <a:pt x="85" y="711"/>
                    </a:cubicBezTo>
                    <a:cubicBezTo>
                      <a:pt x="81" y="701"/>
                      <a:pt x="83" y="691"/>
                      <a:pt x="88" y="684"/>
                    </a:cubicBezTo>
                    <a:cubicBezTo>
                      <a:pt x="90" y="681"/>
                      <a:pt x="93" y="682"/>
                      <a:pt x="96" y="682"/>
                    </a:cubicBezTo>
                    <a:cubicBezTo>
                      <a:pt x="97" y="686"/>
                      <a:pt x="101" y="688"/>
                      <a:pt x="105" y="688"/>
                    </a:cubicBezTo>
                    <a:cubicBezTo>
                      <a:pt x="107" y="687"/>
                      <a:pt x="110" y="687"/>
                      <a:pt x="109" y="684"/>
                    </a:cubicBezTo>
                    <a:cubicBezTo>
                      <a:pt x="109" y="680"/>
                      <a:pt x="105" y="677"/>
                      <a:pt x="101" y="677"/>
                    </a:cubicBezTo>
                    <a:cubicBezTo>
                      <a:pt x="95" y="674"/>
                      <a:pt x="90" y="678"/>
                      <a:pt x="85" y="680"/>
                    </a:cubicBezTo>
                    <a:cubicBezTo>
                      <a:pt x="79" y="687"/>
                      <a:pt x="77" y="697"/>
                      <a:pt x="79" y="706"/>
                    </a:cubicBezTo>
                    <a:cubicBezTo>
                      <a:pt x="82" y="722"/>
                      <a:pt x="99" y="727"/>
                      <a:pt x="112" y="731"/>
                    </a:cubicBezTo>
                    <a:cubicBezTo>
                      <a:pt x="116" y="731"/>
                      <a:pt x="120" y="728"/>
                      <a:pt x="123" y="731"/>
                    </a:cubicBezTo>
                    <a:cubicBezTo>
                      <a:pt x="118" y="739"/>
                      <a:pt x="122" y="749"/>
                      <a:pt x="122" y="757"/>
                    </a:cubicBezTo>
                    <a:cubicBezTo>
                      <a:pt x="124" y="766"/>
                      <a:pt x="132" y="772"/>
                      <a:pt x="139" y="777"/>
                    </a:cubicBezTo>
                    <a:cubicBezTo>
                      <a:pt x="146" y="779"/>
                      <a:pt x="152" y="781"/>
                      <a:pt x="160" y="779"/>
                    </a:cubicBezTo>
                    <a:cubicBezTo>
                      <a:pt x="166" y="775"/>
                      <a:pt x="174" y="771"/>
                      <a:pt x="174" y="762"/>
                    </a:cubicBezTo>
                    <a:cubicBezTo>
                      <a:pt x="174" y="759"/>
                      <a:pt x="171" y="756"/>
                      <a:pt x="168" y="755"/>
                    </a:cubicBezTo>
                    <a:cubicBezTo>
                      <a:pt x="166" y="753"/>
                      <a:pt x="163" y="753"/>
                      <a:pt x="161" y="755"/>
                    </a:cubicBezTo>
                    <a:cubicBezTo>
                      <a:pt x="160" y="757"/>
                      <a:pt x="159" y="759"/>
                      <a:pt x="161" y="761"/>
                    </a:cubicBezTo>
                    <a:cubicBezTo>
                      <a:pt x="163" y="763"/>
                      <a:pt x="165" y="765"/>
                      <a:pt x="166" y="767"/>
                    </a:cubicBezTo>
                    <a:cubicBezTo>
                      <a:pt x="164" y="772"/>
                      <a:pt x="159" y="773"/>
                      <a:pt x="155" y="774"/>
                    </a:cubicBezTo>
                    <a:cubicBezTo>
                      <a:pt x="145" y="775"/>
                      <a:pt x="136" y="772"/>
                      <a:pt x="130" y="764"/>
                    </a:cubicBezTo>
                    <a:cubicBezTo>
                      <a:pt x="127" y="754"/>
                      <a:pt x="122" y="739"/>
                      <a:pt x="132" y="730"/>
                    </a:cubicBezTo>
                    <a:cubicBezTo>
                      <a:pt x="141" y="722"/>
                      <a:pt x="153" y="716"/>
                      <a:pt x="165" y="720"/>
                    </a:cubicBezTo>
                    <a:cubicBezTo>
                      <a:pt x="167" y="721"/>
                      <a:pt x="169" y="719"/>
                      <a:pt x="172" y="720"/>
                    </a:cubicBezTo>
                    <a:cubicBezTo>
                      <a:pt x="178" y="723"/>
                      <a:pt x="184" y="727"/>
                      <a:pt x="186" y="733"/>
                    </a:cubicBezTo>
                    <a:cubicBezTo>
                      <a:pt x="190" y="735"/>
                      <a:pt x="193" y="731"/>
                      <a:pt x="197" y="732"/>
                    </a:cubicBezTo>
                    <a:cubicBezTo>
                      <a:pt x="211" y="733"/>
                      <a:pt x="222" y="743"/>
                      <a:pt x="230" y="754"/>
                    </a:cubicBezTo>
                    <a:cubicBezTo>
                      <a:pt x="234" y="759"/>
                      <a:pt x="230" y="763"/>
                      <a:pt x="230" y="769"/>
                    </a:cubicBezTo>
                    <a:cubicBezTo>
                      <a:pt x="231" y="771"/>
                      <a:pt x="233" y="772"/>
                      <a:pt x="235" y="771"/>
                    </a:cubicBezTo>
                    <a:cubicBezTo>
                      <a:pt x="240" y="764"/>
                      <a:pt x="249" y="770"/>
                      <a:pt x="255" y="771"/>
                    </a:cubicBezTo>
                    <a:cubicBezTo>
                      <a:pt x="262" y="776"/>
                      <a:pt x="266" y="781"/>
                      <a:pt x="269" y="788"/>
                    </a:cubicBezTo>
                    <a:cubicBezTo>
                      <a:pt x="271" y="797"/>
                      <a:pt x="262" y="803"/>
                      <a:pt x="256" y="806"/>
                    </a:cubicBezTo>
                    <a:cubicBezTo>
                      <a:pt x="253" y="807"/>
                      <a:pt x="250" y="808"/>
                      <a:pt x="247" y="807"/>
                    </a:cubicBezTo>
                    <a:cubicBezTo>
                      <a:pt x="245" y="804"/>
                      <a:pt x="244" y="799"/>
                      <a:pt x="240" y="798"/>
                    </a:cubicBezTo>
                    <a:cubicBezTo>
                      <a:pt x="238" y="798"/>
                      <a:pt x="236" y="800"/>
                      <a:pt x="236" y="803"/>
                    </a:cubicBezTo>
                    <a:cubicBezTo>
                      <a:pt x="237" y="809"/>
                      <a:pt x="245" y="812"/>
                      <a:pt x="251" y="813"/>
                    </a:cubicBezTo>
                    <a:cubicBezTo>
                      <a:pt x="264" y="812"/>
                      <a:pt x="272" y="801"/>
                      <a:pt x="278" y="792"/>
                    </a:cubicBezTo>
                    <a:cubicBezTo>
                      <a:pt x="306" y="780"/>
                      <a:pt x="322" y="817"/>
                      <a:pt x="351" y="804"/>
                    </a:cubicBezTo>
                    <a:cubicBezTo>
                      <a:pt x="360" y="801"/>
                      <a:pt x="369" y="804"/>
                      <a:pt x="380" y="806"/>
                    </a:cubicBezTo>
                    <a:cubicBezTo>
                      <a:pt x="396" y="810"/>
                      <a:pt x="398" y="831"/>
                      <a:pt x="412" y="837"/>
                    </a:cubicBezTo>
                    <a:cubicBezTo>
                      <a:pt x="414" y="838"/>
                      <a:pt x="413" y="840"/>
                      <a:pt x="413" y="841"/>
                    </a:cubicBezTo>
                    <a:cubicBezTo>
                      <a:pt x="398" y="851"/>
                      <a:pt x="383" y="839"/>
                      <a:pt x="370" y="835"/>
                    </a:cubicBezTo>
                    <a:cubicBezTo>
                      <a:pt x="350" y="828"/>
                      <a:pt x="336" y="847"/>
                      <a:pt x="317" y="845"/>
                    </a:cubicBezTo>
                    <a:cubicBezTo>
                      <a:pt x="301" y="845"/>
                      <a:pt x="289" y="832"/>
                      <a:pt x="274" y="833"/>
                    </a:cubicBezTo>
                    <a:cubicBezTo>
                      <a:pt x="261" y="842"/>
                      <a:pt x="242" y="840"/>
                      <a:pt x="227" y="835"/>
                    </a:cubicBezTo>
                    <a:cubicBezTo>
                      <a:pt x="224" y="833"/>
                      <a:pt x="219" y="833"/>
                      <a:pt x="218" y="829"/>
                    </a:cubicBezTo>
                    <a:cubicBezTo>
                      <a:pt x="221" y="817"/>
                      <a:pt x="220" y="805"/>
                      <a:pt x="210" y="797"/>
                    </a:cubicBezTo>
                    <a:cubicBezTo>
                      <a:pt x="205" y="793"/>
                      <a:pt x="199" y="791"/>
                      <a:pt x="193" y="793"/>
                    </a:cubicBezTo>
                    <a:cubicBezTo>
                      <a:pt x="186" y="793"/>
                      <a:pt x="185" y="799"/>
                      <a:pt x="180" y="802"/>
                    </a:cubicBezTo>
                    <a:cubicBezTo>
                      <a:pt x="178" y="805"/>
                      <a:pt x="180" y="808"/>
                      <a:pt x="182" y="809"/>
                    </a:cubicBezTo>
                    <a:cubicBezTo>
                      <a:pt x="183" y="811"/>
                      <a:pt x="185" y="810"/>
                      <a:pt x="187" y="810"/>
                    </a:cubicBezTo>
                    <a:cubicBezTo>
                      <a:pt x="195" y="808"/>
                      <a:pt x="185" y="802"/>
                      <a:pt x="192" y="799"/>
                    </a:cubicBezTo>
                    <a:cubicBezTo>
                      <a:pt x="197" y="796"/>
                      <a:pt x="201" y="799"/>
                      <a:pt x="205" y="801"/>
                    </a:cubicBezTo>
                    <a:cubicBezTo>
                      <a:pt x="212" y="805"/>
                      <a:pt x="215" y="812"/>
                      <a:pt x="214" y="819"/>
                    </a:cubicBezTo>
                    <a:cubicBezTo>
                      <a:pt x="212" y="825"/>
                      <a:pt x="210" y="832"/>
                      <a:pt x="203" y="835"/>
                    </a:cubicBezTo>
                    <a:cubicBezTo>
                      <a:pt x="186" y="841"/>
                      <a:pt x="164" y="840"/>
                      <a:pt x="149" y="827"/>
                    </a:cubicBezTo>
                    <a:cubicBezTo>
                      <a:pt x="143" y="823"/>
                      <a:pt x="148" y="818"/>
                      <a:pt x="148" y="812"/>
                    </a:cubicBezTo>
                    <a:cubicBezTo>
                      <a:pt x="147" y="803"/>
                      <a:pt x="145" y="795"/>
                      <a:pt x="139" y="789"/>
                    </a:cubicBezTo>
                    <a:cubicBezTo>
                      <a:pt x="130" y="779"/>
                      <a:pt x="116" y="771"/>
                      <a:pt x="103" y="775"/>
                    </a:cubicBezTo>
                    <a:cubicBezTo>
                      <a:pt x="98" y="777"/>
                      <a:pt x="92" y="780"/>
                      <a:pt x="90" y="786"/>
                    </a:cubicBezTo>
                    <a:cubicBezTo>
                      <a:pt x="87" y="791"/>
                      <a:pt x="88" y="798"/>
                      <a:pt x="91" y="802"/>
                    </a:cubicBezTo>
                    <a:cubicBezTo>
                      <a:pt x="94" y="804"/>
                      <a:pt x="97" y="805"/>
                      <a:pt x="100" y="803"/>
                    </a:cubicBezTo>
                    <a:cubicBezTo>
                      <a:pt x="102" y="802"/>
                      <a:pt x="100" y="799"/>
                      <a:pt x="100" y="798"/>
                    </a:cubicBezTo>
                    <a:cubicBezTo>
                      <a:pt x="98" y="795"/>
                      <a:pt x="94" y="795"/>
                      <a:pt x="95" y="791"/>
                    </a:cubicBezTo>
                    <a:cubicBezTo>
                      <a:pt x="96" y="787"/>
                      <a:pt x="98" y="783"/>
                      <a:pt x="102" y="781"/>
                    </a:cubicBezTo>
                    <a:cubicBezTo>
                      <a:pt x="111" y="780"/>
                      <a:pt x="123" y="781"/>
                      <a:pt x="130" y="787"/>
                    </a:cubicBezTo>
                    <a:cubicBezTo>
                      <a:pt x="141" y="795"/>
                      <a:pt x="144" y="806"/>
                      <a:pt x="140" y="819"/>
                    </a:cubicBezTo>
                    <a:cubicBezTo>
                      <a:pt x="129" y="837"/>
                      <a:pt x="107" y="841"/>
                      <a:pt x="88" y="838"/>
                    </a:cubicBezTo>
                    <a:cubicBezTo>
                      <a:pt x="82" y="836"/>
                      <a:pt x="76" y="835"/>
                      <a:pt x="72" y="830"/>
                    </a:cubicBezTo>
                    <a:cubicBezTo>
                      <a:pt x="67" y="830"/>
                      <a:pt x="66" y="835"/>
                      <a:pt x="62" y="836"/>
                    </a:cubicBezTo>
                    <a:cubicBezTo>
                      <a:pt x="49" y="840"/>
                      <a:pt x="31" y="841"/>
                      <a:pt x="21" y="830"/>
                    </a:cubicBezTo>
                    <a:cubicBezTo>
                      <a:pt x="13" y="823"/>
                      <a:pt x="14" y="809"/>
                      <a:pt x="16" y="799"/>
                    </a:cubicBezTo>
                    <a:cubicBezTo>
                      <a:pt x="18" y="792"/>
                      <a:pt x="23" y="788"/>
                      <a:pt x="28" y="782"/>
                    </a:cubicBezTo>
                    <a:cubicBezTo>
                      <a:pt x="28" y="777"/>
                      <a:pt x="22" y="777"/>
                      <a:pt x="20" y="772"/>
                    </a:cubicBezTo>
                    <a:cubicBezTo>
                      <a:pt x="11" y="761"/>
                      <a:pt x="14" y="743"/>
                      <a:pt x="19" y="731"/>
                    </a:cubicBezTo>
                    <a:cubicBezTo>
                      <a:pt x="22" y="721"/>
                      <a:pt x="33" y="717"/>
                      <a:pt x="42" y="715"/>
                    </a:cubicBezTo>
                    <a:cubicBezTo>
                      <a:pt x="51" y="716"/>
                      <a:pt x="60" y="716"/>
                      <a:pt x="68" y="722"/>
                    </a:cubicBezTo>
                    <a:cubicBezTo>
                      <a:pt x="74" y="726"/>
                      <a:pt x="78" y="734"/>
                      <a:pt x="79" y="742"/>
                    </a:cubicBezTo>
                    <a:cubicBezTo>
                      <a:pt x="79" y="747"/>
                      <a:pt x="75" y="752"/>
                      <a:pt x="70" y="754"/>
                    </a:cubicBezTo>
                    <a:cubicBezTo>
                      <a:pt x="63" y="756"/>
                      <a:pt x="63" y="756"/>
                      <a:pt x="63" y="756"/>
                    </a:cubicBezTo>
                    <a:cubicBezTo>
                      <a:pt x="60" y="753"/>
                      <a:pt x="59" y="748"/>
                      <a:pt x="55" y="746"/>
                    </a:cubicBezTo>
                    <a:cubicBezTo>
                      <a:pt x="52" y="745"/>
                      <a:pt x="51" y="747"/>
                      <a:pt x="50" y="750"/>
                    </a:cubicBezTo>
                    <a:cubicBezTo>
                      <a:pt x="49" y="755"/>
                      <a:pt x="54" y="757"/>
                      <a:pt x="58" y="760"/>
                    </a:cubicBezTo>
                    <a:cubicBezTo>
                      <a:pt x="64" y="761"/>
                      <a:pt x="71" y="761"/>
                      <a:pt x="76" y="756"/>
                    </a:cubicBezTo>
                    <a:cubicBezTo>
                      <a:pt x="81" y="753"/>
                      <a:pt x="84" y="749"/>
                      <a:pt x="84" y="743"/>
                    </a:cubicBezTo>
                    <a:cubicBezTo>
                      <a:pt x="85" y="731"/>
                      <a:pt x="75" y="723"/>
                      <a:pt x="68" y="716"/>
                    </a:cubicBezTo>
                    <a:cubicBezTo>
                      <a:pt x="58" y="711"/>
                      <a:pt x="47" y="709"/>
                      <a:pt x="37" y="711"/>
                    </a:cubicBezTo>
                    <a:cubicBezTo>
                      <a:pt x="25" y="703"/>
                      <a:pt x="13" y="692"/>
                      <a:pt x="13" y="678"/>
                    </a:cubicBezTo>
                    <a:cubicBezTo>
                      <a:pt x="12" y="667"/>
                      <a:pt x="13" y="654"/>
                      <a:pt x="24" y="649"/>
                    </a:cubicBezTo>
                    <a:cubicBezTo>
                      <a:pt x="31" y="643"/>
                      <a:pt x="42" y="642"/>
                      <a:pt x="50" y="647"/>
                    </a:cubicBezTo>
                    <a:cubicBezTo>
                      <a:pt x="56" y="651"/>
                      <a:pt x="58" y="659"/>
                      <a:pt x="57" y="667"/>
                    </a:cubicBezTo>
                    <a:cubicBezTo>
                      <a:pt x="56" y="675"/>
                      <a:pt x="40" y="670"/>
                      <a:pt x="47" y="681"/>
                    </a:cubicBezTo>
                    <a:cubicBezTo>
                      <a:pt x="50" y="685"/>
                      <a:pt x="54" y="681"/>
                      <a:pt x="57" y="681"/>
                    </a:cubicBezTo>
                    <a:cubicBezTo>
                      <a:pt x="65" y="672"/>
                      <a:pt x="65" y="658"/>
                      <a:pt x="60" y="648"/>
                    </a:cubicBezTo>
                    <a:cubicBezTo>
                      <a:pt x="53" y="641"/>
                      <a:pt x="45" y="638"/>
                      <a:pt x="37" y="638"/>
                    </a:cubicBezTo>
                    <a:cubicBezTo>
                      <a:pt x="35" y="637"/>
                      <a:pt x="37" y="634"/>
                      <a:pt x="36" y="632"/>
                    </a:cubicBezTo>
                    <a:cubicBezTo>
                      <a:pt x="28" y="625"/>
                      <a:pt x="25" y="616"/>
                      <a:pt x="25" y="606"/>
                    </a:cubicBezTo>
                    <a:cubicBezTo>
                      <a:pt x="26" y="593"/>
                      <a:pt x="32" y="582"/>
                      <a:pt x="40" y="573"/>
                    </a:cubicBezTo>
                    <a:cubicBezTo>
                      <a:pt x="35" y="561"/>
                      <a:pt x="26" y="551"/>
                      <a:pt x="24" y="538"/>
                    </a:cubicBezTo>
                    <a:cubicBezTo>
                      <a:pt x="23" y="522"/>
                      <a:pt x="31" y="507"/>
                      <a:pt x="36" y="492"/>
                    </a:cubicBezTo>
                    <a:cubicBezTo>
                      <a:pt x="36" y="491"/>
                      <a:pt x="37" y="491"/>
                      <a:pt x="38" y="492"/>
                    </a:cubicBezTo>
                    <a:cubicBezTo>
                      <a:pt x="41" y="504"/>
                      <a:pt x="42" y="517"/>
                      <a:pt x="37" y="528"/>
                    </a:cubicBezTo>
                    <a:cubicBezTo>
                      <a:pt x="36" y="535"/>
                      <a:pt x="39" y="541"/>
                      <a:pt x="44" y="544"/>
                    </a:cubicBezTo>
                    <a:cubicBezTo>
                      <a:pt x="58" y="553"/>
                      <a:pt x="57" y="573"/>
                      <a:pt x="53" y="588"/>
                    </a:cubicBezTo>
                    <a:cubicBezTo>
                      <a:pt x="52" y="593"/>
                      <a:pt x="46" y="600"/>
                      <a:pt x="52" y="603"/>
                    </a:cubicBezTo>
                    <a:cubicBezTo>
                      <a:pt x="63" y="609"/>
                      <a:pt x="79" y="613"/>
                      <a:pt x="80" y="628"/>
                    </a:cubicBezTo>
                    <a:cubicBezTo>
                      <a:pt x="75" y="638"/>
                      <a:pt x="89" y="633"/>
                      <a:pt x="93" y="638"/>
                    </a:cubicBezTo>
                    <a:cubicBezTo>
                      <a:pt x="101" y="641"/>
                      <a:pt x="110" y="646"/>
                      <a:pt x="112" y="655"/>
                    </a:cubicBezTo>
                    <a:cubicBezTo>
                      <a:pt x="112" y="658"/>
                      <a:pt x="111" y="662"/>
                      <a:pt x="110" y="665"/>
                    </a:cubicBezTo>
                    <a:cubicBezTo>
                      <a:pt x="113" y="667"/>
                      <a:pt x="117" y="671"/>
                      <a:pt x="121" y="670"/>
                    </a:cubicBezTo>
                    <a:cubicBezTo>
                      <a:pt x="124" y="667"/>
                      <a:pt x="119" y="665"/>
                      <a:pt x="117" y="663"/>
                    </a:cubicBezTo>
                    <a:cubicBezTo>
                      <a:pt x="119" y="655"/>
                      <a:pt x="116" y="648"/>
                      <a:pt x="111" y="643"/>
                    </a:cubicBezTo>
                    <a:cubicBezTo>
                      <a:pt x="104" y="636"/>
                      <a:pt x="95" y="633"/>
                      <a:pt x="86" y="630"/>
                    </a:cubicBezTo>
                    <a:cubicBezTo>
                      <a:pt x="83" y="627"/>
                      <a:pt x="87" y="622"/>
                      <a:pt x="84" y="619"/>
                    </a:cubicBezTo>
                    <a:cubicBezTo>
                      <a:pt x="79" y="607"/>
                      <a:pt x="66" y="605"/>
                      <a:pt x="56" y="600"/>
                    </a:cubicBezTo>
                    <a:cubicBezTo>
                      <a:pt x="55" y="598"/>
                      <a:pt x="55" y="598"/>
                      <a:pt x="55" y="598"/>
                    </a:cubicBezTo>
                    <a:cubicBezTo>
                      <a:pt x="61" y="583"/>
                      <a:pt x="64" y="562"/>
                      <a:pt x="55" y="548"/>
                    </a:cubicBezTo>
                    <a:cubicBezTo>
                      <a:pt x="51" y="540"/>
                      <a:pt x="38" y="537"/>
                      <a:pt x="43" y="526"/>
                    </a:cubicBezTo>
                    <a:cubicBezTo>
                      <a:pt x="47" y="507"/>
                      <a:pt x="46" y="486"/>
                      <a:pt x="32" y="472"/>
                    </a:cubicBezTo>
                    <a:cubicBezTo>
                      <a:pt x="24" y="474"/>
                      <a:pt x="33" y="480"/>
                      <a:pt x="32" y="485"/>
                    </a:cubicBezTo>
                    <a:cubicBezTo>
                      <a:pt x="30" y="509"/>
                      <a:pt x="9" y="531"/>
                      <a:pt x="24" y="555"/>
                    </a:cubicBezTo>
                    <a:cubicBezTo>
                      <a:pt x="33" y="572"/>
                      <a:pt x="33" y="572"/>
                      <a:pt x="33" y="572"/>
                    </a:cubicBezTo>
                    <a:cubicBezTo>
                      <a:pt x="26" y="586"/>
                      <a:pt x="16" y="601"/>
                      <a:pt x="22" y="619"/>
                    </a:cubicBezTo>
                    <a:cubicBezTo>
                      <a:pt x="22" y="626"/>
                      <a:pt x="26" y="633"/>
                      <a:pt x="32" y="638"/>
                    </a:cubicBezTo>
                    <a:cubicBezTo>
                      <a:pt x="31" y="640"/>
                      <a:pt x="29" y="639"/>
                      <a:pt x="27" y="641"/>
                    </a:cubicBezTo>
                    <a:cubicBezTo>
                      <a:pt x="20" y="641"/>
                      <a:pt x="17" y="633"/>
                      <a:pt x="14" y="627"/>
                    </a:cubicBezTo>
                    <a:cubicBezTo>
                      <a:pt x="10" y="614"/>
                      <a:pt x="10" y="597"/>
                      <a:pt x="16" y="583"/>
                    </a:cubicBezTo>
                    <a:cubicBezTo>
                      <a:pt x="21" y="575"/>
                      <a:pt x="21" y="575"/>
                      <a:pt x="21" y="575"/>
                    </a:cubicBezTo>
                    <a:cubicBezTo>
                      <a:pt x="12" y="560"/>
                      <a:pt x="6" y="540"/>
                      <a:pt x="13" y="523"/>
                    </a:cubicBezTo>
                    <a:cubicBezTo>
                      <a:pt x="20" y="507"/>
                      <a:pt x="27" y="485"/>
                      <a:pt x="17" y="468"/>
                    </a:cubicBezTo>
                    <a:cubicBezTo>
                      <a:pt x="13" y="463"/>
                      <a:pt x="10" y="456"/>
                      <a:pt x="12" y="450"/>
                    </a:cubicBezTo>
                    <a:cubicBezTo>
                      <a:pt x="24" y="460"/>
                      <a:pt x="40" y="462"/>
                      <a:pt x="47" y="478"/>
                    </a:cubicBezTo>
                    <a:close/>
                    <a:moveTo>
                      <a:pt x="853" y="464"/>
                    </a:moveTo>
                    <a:cubicBezTo>
                      <a:pt x="850" y="462"/>
                      <a:pt x="847" y="465"/>
                      <a:pt x="845" y="466"/>
                    </a:cubicBezTo>
                    <a:cubicBezTo>
                      <a:pt x="835" y="474"/>
                      <a:pt x="835" y="488"/>
                      <a:pt x="838" y="499"/>
                    </a:cubicBezTo>
                    <a:cubicBezTo>
                      <a:pt x="840" y="524"/>
                      <a:pt x="816" y="540"/>
                      <a:pt x="819" y="564"/>
                    </a:cubicBezTo>
                    <a:cubicBezTo>
                      <a:pt x="820" y="567"/>
                      <a:pt x="820" y="571"/>
                      <a:pt x="823" y="571"/>
                    </a:cubicBezTo>
                    <a:cubicBezTo>
                      <a:pt x="826" y="571"/>
                      <a:pt x="826" y="568"/>
                      <a:pt x="825" y="566"/>
                    </a:cubicBezTo>
                    <a:cubicBezTo>
                      <a:pt x="822" y="548"/>
                      <a:pt x="835" y="532"/>
                      <a:pt x="841" y="515"/>
                    </a:cubicBezTo>
                    <a:cubicBezTo>
                      <a:pt x="843" y="515"/>
                      <a:pt x="843" y="515"/>
                      <a:pt x="843" y="515"/>
                    </a:cubicBezTo>
                    <a:cubicBezTo>
                      <a:pt x="850" y="523"/>
                      <a:pt x="853" y="535"/>
                      <a:pt x="850" y="546"/>
                    </a:cubicBezTo>
                    <a:cubicBezTo>
                      <a:pt x="848" y="555"/>
                      <a:pt x="842" y="564"/>
                      <a:pt x="839" y="573"/>
                    </a:cubicBezTo>
                    <a:cubicBezTo>
                      <a:pt x="846" y="579"/>
                      <a:pt x="847" y="588"/>
                      <a:pt x="849" y="596"/>
                    </a:cubicBezTo>
                    <a:cubicBezTo>
                      <a:pt x="850" y="604"/>
                      <a:pt x="842" y="610"/>
                      <a:pt x="843" y="617"/>
                    </a:cubicBezTo>
                    <a:cubicBezTo>
                      <a:pt x="844" y="619"/>
                      <a:pt x="845" y="618"/>
                      <a:pt x="846" y="618"/>
                    </a:cubicBezTo>
                    <a:cubicBezTo>
                      <a:pt x="852" y="608"/>
                      <a:pt x="857" y="597"/>
                      <a:pt x="853" y="586"/>
                    </a:cubicBezTo>
                    <a:cubicBezTo>
                      <a:pt x="852" y="580"/>
                      <a:pt x="846" y="575"/>
                      <a:pt x="846" y="570"/>
                    </a:cubicBezTo>
                    <a:cubicBezTo>
                      <a:pt x="854" y="555"/>
                      <a:pt x="862" y="536"/>
                      <a:pt x="852" y="519"/>
                    </a:cubicBezTo>
                    <a:cubicBezTo>
                      <a:pt x="843" y="506"/>
                      <a:pt x="841" y="487"/>
                      <a:pt x="847" y="472"/>
                    </a:cubicBezTo>
                    <a:cubicBezTo>
                      <a:pt x="848" y="469"/>
                      <a:pt x="852" y="467"/>
                      <a:pt x="853" y="464"/>
                    </a:cubicBezTo>
                    <a:close/>
                    <a:moveTo>
                      <a:pt x="178" y="465"/>
                    </a:moveTo>
                    <a:cubicBezTo>
                      <a:pt x="182" y="475"/>
                      <a:pt x="175" y="484"/>
                      <a:pt x="176" y="494"/>
                    </a:cubicBezTo>
                    <a:cubicBezTo>
                      <a:pt x="174" y="509"/>
                      <a:pt x="174" y="523"/>
                      <a:pt x="180" y="536"/>
                    </a:cubicBezTo>
                    <a:cubicBezTo>
                      <a:pt x="180" y="539"/>
                      <a:pt x="180" y="539"/>
                      <a:pt x="180" y="539"/>
                    </a:cubicBezTo>
                    <a:cubicBezTo>
                      <a:pt x="176" y="539"/>
                      <a:pt x="176" y="539"/>
                      <a:pt x="176" y="539"/>
                    </a:cubicBezTo>
                    <a:cubicBezTo>
                      <a:pt x="166" y="526"/>
                      <a:pt x="169" y="509"/>
                      <a:pt x="169" y="493"/>
                    </a:cubicBezTo>
                    <a:cubicBezTo>
                      <a:pt x="171" y="482"/>
                      <a:pt x="175" y="468"/>
                      <a:pt x="166" y="460"/>
                    </a:cubicBezTo>
                    <a:cubicBezTo>
                      <a:pt x="170" y="455"/>
                      <a:pt x="176" y="460"/>
                      <a:pt x="178" y="465"/>
                    </a:cubicBezTo>
                    <a:close/>
                    <a:moveTo>
                      <a:pt x="674" y="493"/>
                    </a:moveTo>
                    <a:cubicBezTo>
                      <a:pt x="681" y="510"/>
                      <a:pt x="674" y="524"/>
                      <a:pt x="670" y="540"/>
                    </a:cubicBezTo>
                    <a:cubicBezTo>
                      <a:pt x="667" y="544"/>
                      <a:pt x="664" y="548"/>
                      <a:pt x="659" y="550"/>
                    </a:cubicBezTo>
                    <a:cubicBezTo>
                      <a:pt x="658" y="545"/>
                      <a:pt x="658" y="545"/>
                      <a:pt x="658" y="545"/>
                    </a:cubicBezTo>
                    <a:cubicBezTo>
                      <a:pt x="661" y="531"/>
                      <a:pt x="664" y="517"/>
                      <a:pt x="660" y="503"/>
                    </a:cubicBezTo>
                    <a:cubicBezTo>
                      <a:pt x="658" y="500"/>
                      <a:pt x="654" y="498"/>
                      <a:pt x="650" y="498"/>
                    </a:cubicBezTo>
                    <a:cubicBezTo>
                      <a:pt x="645" y="497"/>
                      <a:pt x="642" y="503"/>
                      <a:pt x="638" y="504"/>
                    </a:cubicBezTo>
                    <a:cubicBezTo>
                      <a:pt x="634" y="498"/>
                      <a:pt x="637" y="489"/>
                      <a:pt x="640" y="483"/>
                    </a:cubicBezTo>
                    <a:cubicBezTo>
                      <a:pt x="646" y="478"/>
                      <a:pt x="654" y="475"/>
                      <a:pt x="662" y="478"/>
                    </a:cubicBezTo>
                    <a:cubicBezTo>
                      <a:pt x="668" y="481"/>
                      <a:pt x="671" y="488"/>
                      <a:pt x="674" y="493"/>
                    </a:cubicBezTo>
                    <a:close/>
                    <a:moveTo>
                      <a:pt x="231" y="483"/>
                    </a:moveTo>
                    <a:cubicBezTo>
                      <a:pt x="233" y="486"/>
                      <a:pt x="233" y="491"/>
                      <a:pt x="232" y="495"/>
                    </a:cubicBezTo>
                    <a:cubicBezTo>
                      <a:pt x="226" y="494"/>
                      <a:pt x="220" y="493"/>
                      <a:pt x="215" y="497"/>
                    </a:cubicBezTo>
                    <a:cubicBezTo>
                      <a:pt x="210" y="502"/>
                      <a:pt x="207" y="509"/>
                      <a:pt x="205" y="516"/>
                    </a:cubicBezTo>
                    <a:cubicBezTo>
                      <a:pt x="205" y="530"/>
                      <a:pt x="213" y="543"/>
                      <a:pt x="223" y="553"/>
                    </a:cubicBezTo>
                    <a:cubicBezTo>
                      <a:pt x="223" y="555"/>
                      <a:pt x="223" y="558"/>
                      <a:pt x="221" y="560"/>
                    </a:cubicBezTo>
                    <a:cubicBezTo>
                      <a:pt x="217" y="558"/>
                      <a:pt x="213" y="555"/>
                      <a:pt x="210" y="551"/>
                    </a:cubicBezTo>
                    <a:cubicBezTo>
                      <a:pt x="207" y="542"/>
                      <a:pt x="199" y="534"/>
                      <a:pt x="197" y="524"/>
                    </a:cubicBezTo>
                    <a:cubicBezTo>
                      <a:pt x="192" y="514"/>
                      <a:pt x="193" y="500"/>
                      <a:pt x="197" y="489"/>
                    </a:cubicBezTo>
                    <a:cubicBezTo>
                      <a:pt x="202" y="481"/>
                      <a:pt x="210" y="477"/>
                      <a:pt x="219" y="475"/>
                    </a:cubicBezTo>
                    <a:cubicBezTo>
                      <a:pt x="223" y="476"/>
                      <a:pt x="228" y="478"/>
                      <a:pt x="231" y="483"/>
                    </a:cubicBezTo>
                    <a:close/>
                    <a:moveTo>
                      <a:pt x="657" y="515"/>
                    </a:moveTo>
                    <a:cubicBezTo>
                      <a:pt x="657" y="525"/>
                      <a:pt x="654" y="536"/>
                      <a:pt x="652" y="546"/>
                    </a:cubicBezTo>
                    <a:cubicBezTo>
                      <a:pt x="643" y="543"/>
                      <a:pt x="652" y="534"/>
                      <a:pt x="651" y="528"/>
                    </a:cubicBezTo>
                    <a:cubicBezTo>
                      <a:pt x="651" y="523"/>
                      <a:pt x="655" y="518"/>
                      <a:pt x="653" y="512"/>
                    </a:cubicBezTo>
                    <a:cubicBezTo>
                      <a:pt x="652" y="508"/>
                      <a:pt x="643" y="509"/>
                      <a:pt x="648" y="505"/>
                    </a:cubicBezTo>
                    <a:cubicBezTo>
                      <a:pt x="654" y="502"/>
                      <a:pt x="656" y="510"/>
                      <a:pt x="657" y="515"/>
                    </a:cubicBezTo>
                    <a:close/>
                    <a:moveTo>
                      <a:pt x="226" y="501"/>
                    </a:moveTo>
                    <a:cubicBezTo>
                      <a:pt x="220" y="507"/>
                      <a:pt x="218" y="515"/>
                      <a:pt x="217" y="523"/>
                    </a:cubicBezTo>
                    <a:cubicBezTo>
                      <a:pt x="218" y="531"/>
                      <a:pt x="224" y="539"/>
                      <a:pt x="227" y="546"/>
                    </a:cubicBezTo>
                    <a:cubicBezTo>
                      <a:pt x="223" y="545"/>
                      <a:pt x="219" y="539"/>
                      <a:pt x="216" y="535"/>
                    </a:cubicBezTo>
                    <a:cubicBezTo>
                      <a:pt x="212" y="526"/>
                      <a:pt x="208" y="513"/>
                      <a:pt x="216" y="504"/>
                    </a:cubicBezTo>
                    <a:cubicBezTo>
                      <a:pt x="218" y="501"/>
                      <a:pt x="223" y="498"/>
                      <a:pt x="226" y="501"/>
                    </a:cubicBezTo>
                    <a:close/>
                    <a:moveTo>
                      <a:pt x="358" y="512"/>
                    </a:moveTo>
                    <a:cubicBezTo>
                      <a:pt x="361" y="520"/>
                      <a:pt x="358" y="529"/>
                      <a:pt x="352" y="534"/>
                    </a:cubicBezTo>
                    <a:cubicBezTo>
                      <a:pt x="348" y="538"/>
                      <a:pt x="342" y="537"/>
                      <a:pt x="337" y="536"/>
                    </a:cubicBezTo>
                    <a:cubicBezTo>
                      <a:pt x="332" y="531"/>
                      <a:pt x="331" y="522"/>
                      <a:pt x="335" y="516"/>
                    </a:cubicBezTo>
                    <a:cubicBezTo>
                      <a:pt x="337" y="511"/>
                      <a:pt x="341" y="507"/>
                      <a:pt x="346" y="506"/>
                    </a:cubicBezTo>
                    <a:cubicBezTo>
                      <a:pt x="351" y="506"/>
                      <a:pt x="356" y="507"/>
                      <a:pt x="358" y="512"/>
                    </a:cubicBezTo>
                    <a:close/>
                    <a:moveTo>
                      <a:pt x="356" y="515"/>
                    </a:moveTo>
                    <a:cubicBezTo>
                      <a:pt x="355" y="521"/>
                      <a:pt x="356" y="528"/>
                      <a:pt x="350" y="531"/>
                    </a:cubicBezTo>
                    <a:cubicBezTo>
                      <a:pt x="347" y="532"/>
                      <a:pt x="344" y="533"/>
                      <a:pt x="340" y="532"/>
                    </a:cubicBezTo>
                    <a:cubicBezTo>
                      <a:pt x="337" y="529"/>
                      <a:pt x="336" y="523"/>
                      <a:pt x="339" y="519"/>
                    </a:cubicBezTo>
                    <a:cubicBezTo>
                      <a:pt x="339" y="514"/>
                      <a:pt x="345" y="512"/>
                      <a:pt x="349" y="510"/>
                    </a:cubicBezTo>
                    <a:cubicBezTo>
                      <a:pt x="353" y="509"/>
                      <a:pt x="354" y="513"/>
                      <a:pt x="356" y="515"/>
                    </a:cubicBezTo>
                    <a:close/>
                    <a:moveTo>
                      <a:pt x="548" y="521"/>
                    </a:moveTo>
                    <a:cubicBezTo>
                      <a:pt x="549" y="526"/>
                      <a:pt x="548" y="529"/>
                      <a:pt x="547" y="533"/>
                    </a:cubicBezTo>
                    <a:cubicBezTo>
                      <a:pt x="543" y="537"/>
                      <a:pt x="537" y="535"/>
                      <a:pt x="533" y="534"/>
                    </a:cubicBezTo>
                    <a:cubicBezTo>
                      <a:pt x="530" y="532"/>
                      <a:pt x="527" y="529"/>
                      <a:pt x="526" y="525"/>
                    </a:cubicBezTo>
                    <a:cubicBezTo>
                      <a:pt x="525" y="522"/>
                      <a:pt x="527" y="518"/>
                      <a:pt x="529" y="516"/>
                    </a:cubicBezTo>
                    <a:cubicBezTo>
                      <a:pt x="535" y="512"/>
                      <a:pt x="544" y="514"/>
                      <a:pt x="548" y="521"/>
                    </a:cubicBezTo>
                    <a:close/>
                    <a:moveTo>
                      <a:pt x="478" y="519"/>
                    </a:moveTo>
                    <a:cubicBezTo>
                      <a:pt x="483" y="523"/>
                      <a:pt x="485" y="530"/>
                      <a:pt x="484" y="537"/>
                    </a:cubicBezTo>
                    <a:cubicBezTo>
                      <a:pt x="483" y="547"/>
                      <a:pt x="473" y="552"/>
                      <a:pt x="465" y="555"/>
                    </a:cubicBezTo>
                    <a:cubicBezTo>
                      <a:pt x="462" y="565"/>
                      <a:pt x="460" y="577"/>
                      <a:pt x="450" y="581"/>
                    </a:cubicBezTo>
                    <a:cubicBezTo>
                      <a:pt x="443" y="585"/>
                      <a:pt x="434" y="588"/>
                      <a:pt x="426" y="583"/>
                    </a:cubicBezTo>
                    <a:cubicBezTo>
                      <a:pt x="420" y="581"/>
                      <a:pt x="417" y="575"/>
                      <a:pt x="413" y="571"/>
                    </a:cubicBezTo>
                    <a:cubicBezTo>
                      <a:pt x="412" y="565"/>
                      <a:pt x="411" y="560"/>
                      <a:pt x="413" y="555"/>
                    </a:cubicBezTo>
                    <a:cubicBezTo>
                      <a:pt x="412" y="547"/>
                      <a:pt x="401" y="553"/>
                      <a:pt x="400" y="544"/>
                    </a:cubicBezTo>
                    <a:cubicBezTo>
                      <a:pt x="398" y="540"/>
                      <a:pt x="398" y="533"/>
                      <a:pt x="400" y="527"/>
                    </a:cubicBezTo>
                    <a:cubicBezTo>
                      <a:pt x="403" y="520"/>
                      <a:pt x="409" y="517"/>
                      <a:pt x="416" y="516"/>
                    </a:cubicBezTo>
                    <a:cubicBezTo>
                      <a:pt x="421" y="515"/>
                      <a:pt x="425" y="516"/>
                      <a:pt x="426" y="520"/>
                    </a:cubicBezTo>
                    <a:cubicBezTo>
                      <a:pt x="426" y="523"/>
                      <a:pt x="431" y="524"/>
                      <a:pt x="429" y="527"/>
                    </a:cubicBezTo>
                    <a:cubicBezTo>
                      <a:pt x="426" y="529"/>
                      <a:pt x="422" y="526"/>
                      <a:pt x="419" y="529"/>
                    </a:cubicBezTo>
                    <a:cubicBezTo>
                      <a:pt x="416" y="532"/>
                      <a:pt x="414" y="537"/>
                      <a:pt x="415" y="541"/>
                    </a:cubicBezTo>
                    <a:cubicBezTo>
                      <a:pt x="416" y="546"/>
                      <a:pt x="421" y="548"/>
                      <a:pt x="424" y="552"/>
                    </a:cubicBezTo>
                    <a:cubicBezTo>
                      <a:pt x="423" y="557"/>
                      <a:pt x="424" y="564"/>
                      <a:pt x="427" y="568"/>
                    </a:cubicBezTo>
                    <a:cubicBezTo>
                      <a:pt x="431" y="573"/>
                      <a:pt x="435" y="575"/>
                      <a:pt x="440" y="576"/>
                    </a:cubicBezTo>
                    <a:cubicBezTo>
                      <a:pt x="450" y="575"/>
                      <a:pt x="455" y="564"/>
                      <a:pt x="457" y="556"/>
                    </a:cubicBezTo>
                    <a:cubicBezTo>
                      <a:pt x="465" y="550"/>
                      <a:pt x="476" y="542"/>
                      <a:pt x="473" y="531"/>
                    </a:cubicBezTo>
                    <a:cubicBezTo>
                      <a:pt x="470" y="523"/>
                      <a:pt x="454" y="533"/>
                      <a:pt x="458" y="521"/>
                    </a:cubicBezTo>
                    <a:cubicBezTo>
                      <a:pt x="459" y="518"/>
                      <a:pt x="462" y="516"/>
                      <a:pt x="466" y="515"/>
                    </a:cubicBezTo>
                    <a:cubicBezTo>
                      <a:pt x="470" y="515"/>
                      <a:pt x="475" y="516"/>
                      <a:pt x="478" y="519"/>
                    </a:cubicBezTo>
                    <a:close/>
                    <a:moveTo>
                      <a:pt x="545" y="524"/>
                    </a:moveTo>
                    <a:cubicBezTo>
                      <a:pt x="546" y="528"/>
                      <a:pt x="543" y="531"/>
                      <a:pt x="539" y="532"/>
                    </a:cubicBezTo>
                    <a:cubicBezTo>
                      <a:pt x="535" y="531"/>
                      <a:pt x="530" y="528"/>
                      <a:pt x="530" y="523"/>
                    </a:cubicBezTo>
                    <a:cubicBezTo>
                      <a:pt x="530" y="520"/>
                      <a:pt x="533" y="518"/>
                      <a:pt x="536" y="518"/>
                    </a:cubicBezTo>
                    <a:cubicBezTo>
                      <a:pt x="540" y="517"/>
                      <a:pt x="544" y="519"/>
                      <a:pt x="545" y="524"/>
                    </a:cubicBezTo>
                    <a:close/>
                    <a:moveTo>
                      <a:pt x="629" y="532"/>
                    </a:moveTo>
                    <a:cubicBezTo>
                      <a:pt x="637" y="539"/>
                      <a:pt x="648" y="548"/>
                      <a:pt x="648" y="560"/>
                    </a:cubicBezTo>
                    <a:cubicBezTo>
                      <a:pt x="648" y="560"/>
                      <a:pt x="648" y="560"/>
                      <a:pt x="648" y="560"/>
                    </a:cubicBezTo>
                    <a:cubicBezTo>
                      <a:pt x="642" y="553"/>
                      <a:pt x="636" y="545"/>
                      <a:pt x="628" y="543"/>
                    </a:cubicBezTo>
                    <a:cubicBezTo>
                      <a:pt x="621" y="550"/>
                      <a:pt x="622" y="562"/>
                      <a:pt x="624" y="571"/>
                    </a:cubicBezTo>
                    <a:cubicBezTo>
                      <a:pt x="622" y="571"/>
                      <a:pt x="620" y="569"/>
                      <a:pt x="620" y="567"/>
                    </a:cubicBezTo>
                    <a:cubicBezTo>
                      <a:pt x="617" y="555"/>
                      <a:pt x="620" y="542"/>
                      <a:pt x="624" y="532"/>
                    </a:cubicBezTo>
                    <a:cubicBezTo>
                      <a:pt x="626" y="531"/>
                      <a:pt x="627" y="531"/>
                      <a:pt x="629" y="532"/>
                    </a:cubicBezTo>
                    <a:close/>
                    <a:moveTo>
                      <a:pt x="405" y="556"/>
                    </a:moveTo>
                    <a:cubicBezTo>
                      <a:pt x="406" y="568"/>
                      <a:pt x="406" y="568"/>
                      <a:pt x="406" y="568"/>
                    </a:cubicBezTo>
                    <a:cubicBezTo>
                      <a:pt x="410" y="579"/>
                      <a:pt x="418" y="589"/>
                      <a:pt x="430" y="591"/>
                    </a:cubicBezTo>
                    <a:cubicBezTo>
                      <a:pt x="428" y="592"/>
                      <a:pt x="424" y="591"/>
                      <a:pt x="422" y="589"/>
                    </a:cubicBezTo>
                    <a:cubicBezTo>
                      <a:pt x="410" y="588"/>
                      <a:pt x="406" y="576"/>
                      <a:pt x="401" y="567"/>
                    </a:cubicBezTo>
                    <a:cubicBezTo>
                      <a:pt x="401" y="559"/>
                      <a:pt x="395" y="554"/>
                      <a:pt x="390" y="549"/>
                    </a:cubicBezTo>
                    <a:cubicBezTo>
                      <a:pt x="385" y="550"/>
                      <a:pt x="386" y="555"/>
                      <a:pt x="382" y="557"/>
                    </a:cubicBezTo>
                    <a:cubicBezTo>
                      <a:pt x="376" y="563"/>
                      <a:pt x="367" y="563"/>
                      <a:pt x="360" y="567"/>
                    </a:cubicBezTo>
                    <a:cubicBezTo>
                      <a:pt x="360" y="570"/>
                      <a:pt x="362" y="571"/>
                      <a:pt x="364" y="572"/>
                    </a:cubicBezTo>
                    <a:cubicBezTo>
                      <a:pt x="371" y="574"/>
                      <a:pt x="378" y="571"/>
                      <a:pt x="383" y="574"/>
                    </a:cubicBezTo>
                    <a:cubicBezTo>
                      <a:pt x="388" y="596"/>
                      <a:pt x="409" y="613"/>
                      <a:pt x="430" y="619"/>
                    </a:cubicBezTo>
                    <a:cubicBezTo>
                      <a:pt x="437" y="628"/>
                      <a:pt x="441" y="613"/>
                      <a:pt x="449" y="615"/>
                    </a:cubicBezTo>
                    <a:cubicBezTo>
                      <a:pt x="457" y="609"/>
                      <a:pt x="468" y="607"/>
                      <a:pt x="475" y="598"/>
                    </a:cubicBezTo>
                    <a:cubicBezTo>
                      <a:pt x="480" y="594"/>
                      <a:pt x="481" y="587"/>
                      <a:pt x="485" y="582"/>
                    </a:cubicBezTo>
                    <a:cubicBezTo>
                      <a:pt x="497" y="580"/>
                      <a:pt x="508" y="574"/>
                      <a:pt x="518" y="566"/>
                    </a:cubicBezTo>
                    <a:cubicBezTo>
                      <a:pt x="520" y="567"/>
                      <a:pt x="522" y="565"/>
                      <a:pt x="522" y="563"/>
                    </a:cubicBezTo>
                    <a:cubicBezTo>
                      <a:pt x="521" y="559"/>
                      <a:pt x="521" y="559"/>
                      <a:pt x="521" y="559"/>
                    </a:cubicBezTo>
                    <a:cubicBezTo>
                      <a:pt x="524" y="559"/>
                      <a:pt x="526" y="561"/>
                      <a:pt x="526" y="563"/>
                    </a:cubicBezTo>
                    <a:cubicBezTo>
                      <a:pt x="523" y="571"/>
                      <a:pt x="515" y="576"/>
                      <a:pt x="509" y="580"/>
                    </a:cubicBezTo>
                    <a:cubicBezTo>
                      <a:pt x="502" y="585"/>
                      <a:pt x="494" y="586"/>
                      <a:pt x="485" y="586"/>
                    </a:cubicBezTo>
                    <a:cubicBezTo>
                      <a:pt x="481" y="604"/>
                      <a:pt x="463" y="615"/>
                      <a:pt x="447" y="620"/>
                    </a:cubicBezTo>
                    <a:cubicBezTo>
                      <a:pt x="442" y="622"/>
                      <a:pt x="439" y="633"/>
                      <a:pt x="433" y="627"/>
                    </a:cubicBezTo>
                    <a:cubicBezTo>
                      <a:pt x="417" y="618"/>
                      <a:pt x="399" y="613"/>
                      <a:pt x="389" y="597"/>
                    </a:cubicBezTo>
                    <a:cubicBezTo>
                      <a:pt x="386" y="590"/>
                      <a:pt x="380" y="585"/>
                      <a:pt x="380" y="578"/>
                    </a:cubicBezTo>
                    <a:cubicBezTo>
                      <a:pt x="376" y="573"/>
                      <a:pt x="368" y="577"/>
                      <a:pt x="363" y="574"/>
                    </a:cubicBezTo>
                    <a:cubicBezTo>
                      <a:pt x="359" y="573"/>
                      <a:pt x="353" y="569"/>
                      <a:pt x="353" y="564"/>
                    </a:cubicBezTo>
                    <a:cubicBezTo>
                      <a:pt x="365" y="560"/>
                      <a:pt x="378" y="557"/>
                      <a:pt x="385" y="545"/>
                    </a:cubicBezTo>
                    <a:cubicBezTo>
                      <a:pt x="390" y="534"/>
                      <a:pt x="390" y="534"/>
                      <a:pt x="390" y="534"/>
                    </a:cubicBezTo>
                    <a:cubicBezTo>
                      <a:pt x="392" y="543"/>
                      <a:pt x="395" y="554"/>
                      <a:pt x="405" y="556"/>
                    </a:cubicBezTo>
                    <a:close/>
                    <a:moveTo>
                      <a:pt x="252" y="537"/>
                    </a:moveTo>
                    <a:cubicBezTo>
                      <a:pt x="257" y="549"/>
                      <a:pt x="269" y="561"/>
                      <a:pt x="262" y="574"/>
                    </a:cubicBezTo>
                    <a:cubicBezTo>
                      <a:pt x="260" y="576"/>
                      <a:pt x="259" y="577"/>
                      <a:pt x="257" y="577"/>
                    </a:cubicBezTo>
                    <a:cubicBezTo>
                      <a:pt x="255" y="566"/>
                      <a:pt x="258" y="552"/>
                      <a:pt x="247" y="545"/>
                    </a:cubicBezTo>
                    <a:cubicBezTo>
                      <a:pt x="242" y="544"/>
                      <a:pt x="242" y="551"/>
                      <a:pt x="239" y="554"/>
                    </a:cubicBezTo>
                    <a:cubicBezTo>
                      <a:pt x="235" y="558"/>
                      <a:pt x="232" y="562"/>
                      <a:pt x="228" y="567"/>
                    </a:cubicBezTo>
                    <a:cubicBezTo>
                      <a:pt x="224" y="558"/>
                      <a:pt x="234" y="549"/>
                      <a:pt x="239" y="541"/>
                    </a:cubicBezTo>
                    <a:cubicBezTo>
                      <a:pt x="242" y="538"/>
                      <a:pt x="247" y="531"/>
                      <a:pt x="252" y="537"/>
                    </a:cubicBezTo>
                    <a:close/>
                    <a:moveTo>
                      <a:pt x="708" y="544"/>
                    </a:moveTo>
                    <a:cubicBezTo>
                      <a:pt x="708" y="546"/>
                      <a:pt x="707" y="548"/>
                      <a:pt x="705" y="548"/>
                    </a:cubicBezTo>
                    <a:cubicBezTo>
                      <a:pt x="681" y="547"/>
                      <a:pt x="657" y="562"/>
                      <a:pt x="645" y="583"/>
                    </a:cubicBezTo>
                    <a:cubicBezTo>
                      <a:pt x="644" y="586"/>
                      <a:pt x="643" y="588"/>
                      <a:pt x="642" y="590"/>
                    </a:cubicBezTo>
                    <a:cubicBezTo>
                      <a:pt x="642" y="572"/>
                      <a:pt x="656" y="558"/>
                      <a:pt x="670" y="549"/>
                    </a:cubicBezTo>
                    <a:cubicBezTo>
                      <a:pt x="682" y="544"/>
                      <a:pt x="694" y="539"/>
                      <a:pt x="708" y="543"/>
                    </a:cubicBezTo>
                    <a:cubicBezTo>
                      <a:pt x="708" y="544"/>
                      <a:pt x="708" y="544"/>
                      <a:pt x="708" y="544"/>
                    </a:cubicBezTo>
                    <a:close/>
                    <a:moveTo>
                      <a:pt x="206" y="556"/>
                    </a:moveTo>
                    <a:cubicBezTo>
                      <a:pt x="222" y="568"/>
                      <a:pt x="233" y="585"/>
                      <a:pt x="234" y="605"/>
                    </a:cubicBezTo>
                    <a:cubicBezTo>
                      <a:pt x="232" y="610"/>
                      <a:pt x="232" y="610"/>
                      <a:pt x="232" y="610"/>
                    </a:cubicBezTo>
                    <a:cubicBezTo>
                      <a:pt x="229" y="601"/>
                      <a:pt x="228" y="590"/>
                      <a:pt x="221" y="582"/>
                    </a:cubicBezTo>
                    <a:cubicBezTo>
                      <a:pt x="214" y="568"/>
                      <a:pt x="199" y="561"/>
                      <a:pt x="185" y="557"/>
                    </a:cubicBezTo>
                    <a:cubicBezTo>
                      <a:pt x="178" y="555"/>
                      <a:pt x="171" y="555"/>
                      <a:pt x="165" y="556"/>
                    </a:cubicBezTo>
                    <a:cubicBezTo>
                      <a:pt x="163" y="553"/>
                      <a:pt x="160" y="550"/>
                      <a:pt x="162" y="546"/>
                    </a:cubicBezTo>
                    <a:cubicBezTo>
                      <a:pt x="178" y="543"/>
                      <a:pt x="193" y="549"/>
                      <a:pt x="206" y="556"/>
                    </a:cubicBezTo>
                    <a:close/>
                    <a:moveTo>
                      <a:pt x="642" y="565"/>
                    </a:moveTo>
                    <a:cubicBezTo>
                      <a:pt x="643" y="570"/>
                      <a:pt x="639" y="575"/>
                      <a:pt x="637" y="580"/>
                    </a:cubicBezTo>
                    <a:cubicBezTo>
                      <a:pt x="633" y="577"/>
                      <a:pt x="632" y="571"/>
                      <a:pt x="630" y="567"/>
                    </a:cubicBezTo>
                    <a:cubicBezTo>
                      <a:pt x="630" y="562"/>
                      <a:pt x="627" y="554"/>
                      <a:pt x="631" y="551"/>
                    </a:cubicBezTo>
                    <a:cubicBezTo>
                      <a:pt x="635" y="554"/>
                      <a:pt x="640" y="559"/>
                      <a:pt x="642" y="565"/>
                    </a:cubicBezTo>
                    <a:close/>
                    <a:moveTo>
                      <a:pt x="700" y="556"/>
                    </a:moveTo>
                    <a:cubicBezTo>
                      <a:pt x="698" y="562"/>
                      <a:pt x="693" y="566"/>
                      <a:pt x="688" y="570"/>
                    </a:cubicBezTo>
                    <a:cubicBezTo>
                      <a:pt x="677" y="581"/>
                      <a:pt x="664" y="589"/>
                      <a:pt x="651" y="594"/>
                    </a:cubicBezTo>
                    <a:cubicBezTo>
                      <a:pt x="649" y="598"/>
                      <a:pt x="651" y="601"/>
                      <a:pt x="650" y="605"/>
                    </a:cubicBezTo>
                    <a:cubicBezTo>
                      <a:pt x="648" y="607"/>
                      <a:pt x="649" y="610"/>
                      <a:pt x="647" y="611"/>
                    </a:cubicBezTo>
                    <a:cubicBezTo>
                      <a:pt x="642" y="608"/>
                      <a:pt x="646" y="601"/>
                      <a:pt x="647" y="596"/>
                    </a:cubicBezTo>
                    <a:cubicBezTo>
                      <a:pt x="651" y="577"/>
                      <a:pt x="669" y="562"/>
                      <a:pt x="688" y="557"/>
                    </a:cubicBezTo>
                    <a:cubicBezTo>
                      <a:pt x="692" y="557"/>
                      <a:pt x="696" y="554"/>
                      <a:pt x="700" y="556"/>
                    </a:cubicBezTo>
                    <a:close/>
                    <a:moveTo>
                      <a:pt x="250" y="566"/>
                    </a:moveTo>
                    <a:cubicBezTo>
                      <a:pt x="249" y="584"/>
                      <a:pt x="249" y="584"/>
                      <a:pt x="249" y="584"/>
                    </a:cubicBezTo>
                    <a:cubicBezTo>
                      <a:pt x="246" y="588"/>
                      <a:pt x="243" y="594"/>
                      <a:pt x="240" y="596"/>
                    </a:cubicBezTo>
                    <a:cubicBezTo>
                      <a:pt x="237" y="585"/>
                      <a:pt x="228" y="575"/>
                      <a:pt x="236" y="564"/>
                    </a:cubicBezTo>
                    <a:cubicBezTo>
                      <a:pt x="239" y="561"/>
                      <a:pt x="242" y="556"/>
                      <a:pt x="246" y="554"/>
                    </a:cubicBezTo>
                    <a:cubicBezTo>
                      <a:pt x="250" y="556"/>
                      <a:pt x="249" y="562"/>
                      <a:pt x="250" y="566"/>
                    </a:cubicBezTo>
                    <a:close/>
                    <a:moveTo>
                      <a:pt x="631" y="594"/>
                    </a:moveTo>
                    <a:cubicBezTo>
                      <a:pt x="632" y="601"/>
                      <a:pt x="632" y="601"/>
                      <a:pt x="632" y="601"/>
                    </a:cubicBezTo>
                    <a:cubicBezTo>
                      <a:pt x="623" y="586"/>
                      <a:pt x="608" y="571"/>
                      <a:pt x="590" y="568"/>
                    </a:cubicBezTo>
                    <a:cubicBezTo>
                      <a:pt x="586" y="569"/>
                      <a:pt x="587" y="573"/>
                      <a:pt x="587" y="575"/>
                    </a:cubicBezTo>
                    <a:cubicBezTo>
                      <a:pt x="587" y="587"/>
                      <a:pt x="592" y="598"/>
                      <a:pt x="601" y="606"/>
                    </a:cubicBezTo>
                    <a:cubicBezTo>
                      <a:pt x="609" y="611"/>
                      <a:pt x="617" y="613"/>
                      <a:pt x="624" y="618"/>
                    </a:cubicBezTo>
                    <a:cubicBezTo>
                      <a:pt x="624" y="619"/>
                      <a:pt x="624" y="619"/>
                      <a:pt x="624" y="619"/>
                    </a:cubicBezTo>
                    <a:cubicBezTo>
                      <a:pt x="610" y="621"/>
                      <a:pt x="599" y="611"/>
                      <a:pt x="590" y="601"/>
                    </a:cubicBezTo>
                    <a:cubicBezTo>
                      <a:pt x="583" y="590"/>
                      <a:pt x="579" y="577"/>
                      <a:pt x="579" y="564"/>
                    </a:cubicBezTo>
                    <a:cubicBezTo>
                      <a:pt x="593" y="559"/>
                      <a:pt x="608" y="566"/>
                      <a:pt x="618" y="574"/>
                    </a:cubicBezTo>
                    <a:cubicBezTo>
                      <a:pt x="622" y="580"/>
                      <a:pt x="628" y="587"/>
                      <a:pt x="631" y="594"/>
                    </a:cubicBezTo>
                    <a:close/>
                    <a:moveTo>
                      <a:pt x="551" y="563"/>
                    </a:moveTo>
                    <a:cubicBezTo>
                      <a:pt x="551" y="568"/>
                      <a:pt x="547" y="572"/>
                      <a:pt x="545" y="576"/>
                    </a:cubicBezTo>
                    <a:cubicBezTo>
                      <a:pt x="532" y="591"/>
                      <a:pt x="516" y="600"/>
                      <a:pt x="498" y="602"/>
                    </a:cubicBezTo>
                    <a:cubicBezTo>
                      <a:pt x="493" y="611"/>
                      <a:pt x="490" y="620"/>
                      <a:pt x="481" y="626"/>
                    </a:cubicBezTo>
                    <a:cubicBezTo>
                      <a:pt x="472" y="634"/>
                      <a:pt x="460" y="638"/>
                      <a:pt x="450" y="646"/>
                    </a:cubicBezTo>
                    <a:cubicBezTo>
                      <a:pt x="444" y="648"/>
                      <a:pt x="445" y="655"/>
                      <a:pt x="439" y="657"/>
                    </a:cubicBezTo>
                    <a:cubicBezTo>
                      <a:pt x="422" y="637"/>
                      <a:pt x="395" y="635"/>
                      <a:pt x="379" y="615"/>
                    </a:cubicBezTo>
                    <a:cubicBezTo>
                      <a:pt x="374" y="607"/>
                      <a:pt x="366" y="600"/>
                      <a:pt x="364" y="591"/>
                    </a:cubicBezTo>
                    <a:cubicBezTo>
                      <a:pt x="362" y="587"/>
                      <a:pt x="359" y="592"/>
                      <a:pt x="357" y="592"/>
                    </a:cubicBezTo>
                    <a:cubicBezTo>
                      <a:pt x="344" y="588"/>
                      <a:pt x="334" y="579"/>
                      <a:pt x="327" y="568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35" y="567"/>
                      <a:pt x="345" y="562"/>
                      <a:pt x="349" y="571"/>
                    </a:cubicBezTo>
                    <a:cubicBezTo>
                      <a:pt x="355" y="579"/>
                      <a:pt x="364" y="581"/>
                      <a:pt x="373" y="582"/>
                    </a:cubicBezTo>
                    <a:cubicBezTo>
                      <a:pt x="380" y="602"/>
                      <a:pt x="396" y="617"/>
                      <a:pt x="415" y="626"/>
                    </a:cubicBezTo>
                    <a:cubicBezTo>
                      <a:pt x="422" y="629"/>
                      <a:pt x="430" y="631"/>
                      <a:pt x="437" y="637"/>
                    </a:cubicBezTo>
                    <a:cubicBezTo>
                      <a:pt x="448" y="637"/>
                      <a:pt x="447" y="622"/>
                      <a:pt x="458" y="622"/>
                    </a:cubicBezTo>
                    <a:cubicBezTo>
                      <a:pt x="472" y="617"/>
                      <a:pt x="484" y="605"/>
                      <a:pt x="491" y="592"/>
                    </a:cubicBezTo>
                    <a:cubicBezTo>
                      <a:pt x="508" y="589"/>
                      <a:pt x="525" y="580"/>
                      <a:pt x="534" y="565"/>
                    </a:cubicBezTo>
                    <a:cubicBezTo>
                      <a:pt x="540" y="563"/>
                      <a:pt x="546" y="563"/>
                      <a:pt x="551" y="563"/>
                    </a:cubicBezTo>
                    <a:close/>
                    <a:moveTo>
                      <a:pt x="220" y="588"/>
                    </a:moveTo>
                    <a:cubicBezTo>
                      <a:pt x="226" y="597"/>
                      <a:pt x="229" y="607"/>
                      <a:pt x="228" y="619"/>
                    </a:cubicBezTo>
                    <a:cubicBezTo>
                      <a:pt x="223" y="617"/>
                      <a:pt x="222" y="609"/>
                      <a:pt x="222" y="605"/>
                    </a:cubicBezTo>
                    <a:cubicBezTo>
                      <a:pt x="219" y="600"/>
                      <a:pt x="219" y="600"/>
                      <a:pt x="219" y="600"/>
                    </a:cubicBezTo>
                    <a:cubicBezTo>
                      <a:pt x="199" y="596"/>
                      <a:pt x="178" y="584"/>
                      <a:pt x="169" y="564"/>
                    </a:cubicBezTo>
                    <a:cubicBezTo>
                      <a:pt x="172" y="558"/>
                      <a:pt x="180" y="563"/>
                      <a:pt x="186" y="563"/>
                    </a:cubicBezTo>
                    <a:cubicBezTo>
                      <a:pt x="199" y="567"/>
                      <a:pt x="213" y="574"/>
                      <a:pt x="220" y="588"/>
                    </a:cubicBezTo>
                    <a:close/>
                    <a:moveTo>
                      <a:pt x="299" y="577"/>
                    </a:moveTo>
                    <a:cubicBezTo>
                      <a:pt x="299" y="589"/>
                      <a:pt x="289" y="597"/>
                      <a:pt x="282" y="606"/>
                    </a:cubicBezTo>
                    <a:cubicBezTo>
                      <a:pt x="275" y="616"/>
                      <a:pt x="265" y="622"/>
                      <a:pt x="254" y="624"/>
                    </a:cubicBezTo>
                    <a:cubicBezTo>
                      <a:pt x="264" y="617"/>
                      <a:pt x="278" y="609"/>
                      <a:pt x="284" y="597"/>
                    </a:cubicBezTo>
                    <a:cubicBezTo>
                      <a:pt x="291" y="581"/>
                      <a:pt x="291" y="581"/>
                      <a:pt x="291" y="581"/>
                    </a:cubicBezTo>
                    <a:cubicBezTo>
                      <a:pt x="289" y="577"/>
                      <a:pt x="283" y="581"/>
                      <a:pt x="280" y="579"/>
                    </a:cubicBezTo>
                    <a:cubicBezTo>
                      <a:pt x="280" y="580"/>
                      <a:pt x="280" y="580"/>
                      <a:pt x="280" y="580"/>
                    </a:cubicBezTo>
                    <a:cubicBezTo>
                      <a:pt x="268" y="586"/>
                      <a:pt x="255" y="593"/>
                      <a:pt x="246" y="605"/>
                    </a:cubicBezTo>
                    <a:cubicBezTo>
                      <a:pt x="253" y="586"/>
                      <a:pt x="273" y="572"/>
                      <a:pt x="294" y="572"/>
                    </a:cubicBezTo>
                    <a:cubicBezTo>
                      <a:pt x="298" y="571"/>
                      <a:pt x="299" y="574"/>
                      <a:pt x="299" y="577"/>
                    </a:cubicBezTo>
                    <a:close/>
                    <a:moveTo>
                      <a:pt x="629" y="609"/>
                    </a:moveTo>
                    <a:cubicBezTo>
                      <a:pt x="629" y="612"/>
                      <a:pt x="629" y="612"/>
                      <a:pt x="629" y="612"/>
                    </a:cubicBezTo>
                    <a:cubicBezTo>
                      <a:pt x="615" y="607"/>
                      <a:pt x="595" y="599"/>
                      <a:pt x="594" y="581"/>
                    </a:cubicBezTo>
                    <a:cubicBezTo>
                      <a:pt x="594" y="580"/>
                      <a:pt x="594" y="577"/>
                      <a:pt x="594" y="576"/>
                    </a:cubicBezTo>
                    <a:cubicBezTo>
                      <a:pt x="598" y="576"/>
                      <a:pt x="602" y="579"/>
                      <a:pt x="606" y="580"/>
                    </a:cubicBezTo>
                    <a:cubicBezTo>
                      <a:pt x="616" y="588"/>
                      <a:pt x="623" y="599"/>
                      <a:pt x="629" y="609"/>
                    </a:cubicBezTo>
                    <a:close/>
                    <a:moveTo>
                      <a:pt x="282" y="586"/>
                    </a:moveTo>
                    <a:cubicBezTo>
                      <a:pt x="277" y="603"/>
                      <a:pt x="261" y="616"/>
                      <a:pt x="245" y="622"/>
                    </a:cubicBezTo>
                    <a:cubicBezTo>
                      <a:pt x="244" y="615"/>
                      <a:pt x="250" y="611"/>
                      <a:pt x="253" y="605"/>
                    </a:cubicBezTo>
                    <a:cubicBezTo>
                      <a:pt x="260" y="597"/>
                      <a:pt x="271" y="590"/>
                      <a:pt x="280" y="585"/>
                    </a:cubicBezTo>
                    <a:cubicBezTo>
                      <a:pt x="282" y="586"/>
                      <a:pt x="282" y="586"/>
                      <a:pt x="282" y="586"/>
                    </a:cubicBezTo>
                    <a:close/>
                    <a:moveTo>
                      <a:pt x="820" y="596"/>
                    </a:moveTo>
                    <a:cubicBezTo>
                      <a:pt x="817" y="603"/>
                      <a:pt x="810" y="594"/>
                      <a:pt x="805" y="599"/>
                    </a:cubicBezTo>
                    <a:cubicBezTo>
                      <a:pt x="796" y="607"/>
                      <a:pt x="799" y="618"/>
                      <a:pt x="800" y="628"/>
                    </a:cubicBezTo>
                    <a:cubicBezTo>
                      <a:pt x="799" y="630"/>
                      <a:pt x="799" y="630"/>
                      <a:pt x="799" y="630"/>
                    </a:cubicBezTo>
                    <a:cubicBezTo>
                      <a:pt x="787" y="632"/>
                      <a:pt x="774" y="636"/>
                      <a:pt x="768" y="649"/>
                    </a:cubicBezTo>
                    <a:cubicBezTo>
                      <a:pt x="765" y="656"/>
                      <a:pt x="763" y="665"/>
                      <a:pt x="765" y="673"/>
                    </a:cubicBezTo>
                    <a:cubicBezTo>
                      <a:pt x="759" y="677"/>
                      <a:pt x="752" y="681"/>
                      <a:pt x="751" y="688"/>
                    </a:cubicBezTo>
                    <a:cubicBezTo>
                      <a:pt x="749" y="696"/>
                      <a:pt x="753" y="701"/>
                      <a:pt x="758" y="708"/>
                    </a:cubicBezTo>
                    <a:cubicBezTo>
                      <a:pt x="764" y="711"/>
                      <a:pt x="772" y="709"/>
                      <a:pt x="778" y="706"/>
                    </a:cubicBezTo>
                    <a:cubicBezTo>
                      <a:pt x="783" y="703"/>
                      <a:pt x="781" y="694"/>
                      <a:pt x="789" y="695"/>
                    </a:cubicBezTo>
                    <a:cubicBezTo>
                      <a:pt x="790" y="702"/>
                      <a:pt x="783" y="707"/>
                      <a:pt x="778" y="711"/>
                    </a:cubicBezTo>
                    <a:cubicBezTo>
                      <a:pt x="770" y="713"/>
                      <a:pt x="763" y="715"/>
                      <a:pt x="756" y="712"/>
                    </a:cubicBezTo>
                    <a:cubicBezTo>
                      <a:pt x="749" y="706"/>
                      <a:pt x="743" y="697"/>
                      <a:pt x="745" y="688"/>
                    </a:cubicBezTo>
                    <a:cubicBezTo>
                      <a:pt x="746" y="681"/>
                      <a:pt x="752" y="675"/>
                      <a:pt x="758" y="671"/>
                    </a:cubicBezTo>
                    <a:cubicBezTo>
                      <a:pt x="758" y="656"/>
                      <a:pt x="763" y="639"/>
                      <a:pt x="777" y="631"/>
                    </a:cubicBezTo>
                    <a:cubicBezTo>
                      <a:pt x="782" y="627"/>
                      <a:pt x="790" y="630"/>
                      <a:pt x="794" y="624"/>
                    </a:cubicBezTo>
                    <a:cubicBezTo>
                      <a:pt x="793" y="615"/>
                      <a:pt x="791" y="606"/>
                      <a:pt x="797" y="600"/>
                    </a:cubicBezTo>
                    <a:cubicBezTo>
                      <a:pt x="802" y="592"/>
                      <a:pt x="810" y="592"/>
                      <a:pt x="818" y="594"/>
                    </a:cubicBezTo>
                    <a:cubicBezTo>
                      <a:pt x="820" y="596"/>
                      <a:pt x="820" y="596"/>
                      <a:pt x="820" y="596"/>
                    </a:cubicBezTo>
                    <a:close/>
                    <a:moveTo>
                      <a:pt x="592" y="614"/>
                    </a:moveTo>
                    <a:cubicBezTo>
                      <a:pt x="580" y="617"/>
                      <a:pt x="561" y="611"/>
                      <a:pt x="553" y="624"/>
                    </a:cubicBezTo>
                    <a:cubicBezTo>
                      <a:pt x="554" y="629"/>
                      <a:pt x="554" y="629"/>
                      <a:pt x="554" y="629"/>
                    </a:cubicBezTo>
                    <a:cubicBezTo>
                      <a:pt x="559" y="634"/>
                      <a:pt x="565" y="638"/>
                      <a:pt x="571" y="642"/>
                    </a:cubicBezTo>
                    <a:cubicBezTo>
                      <a:pt x="569" y="646"/>
                      <a:pt x="564" y="642"/>
                      <a:pt x="560" y="642"/>
                    </a:cubicBezTo>
                    <a:cubicBezTo>
                      <a:pt x="553" y="639"/>
                      <a:pt x="547" y="632"/>
                      <a:pt x="544" y="626"/>
                    </a:cubicBezTo>
                    <a:cubicBezTo>
                      <a:pt x="544" y="619"/>
                      <a:pt x="552" y="617"/>
                      <a:pt x="556" y="613"/>
                    </a:cubicBezTo>
                    <a:cubicBezTo>
                      <a:pt x="567" y="609"/>
                      <a:pt x="583" y="604"/>
                      <a:pt x="592" y="614"/>
                    </a:cubicBezTo>
                    <a:close/>
                    <a:moveTo>
                      <a:pt x="331" y="628"/>
                    </a:moveTo>
                    <a:cubicBezTo>
                      <a:pt x="334" y="629"/>
                      <a:pt x="333" y="633"/>
                      <a:pt x="332" y="636"/>
                    </a:cubicBezTo>
                    <a:cubicBezTo>
                      <a:pt x="322" y="641"/>
                      <a:pt x="313" y="645"/>
                      <a:pt x="303" y="647"/>
                    </a:cubicBezTo>
                    <a:cubicBezTo>
                      <a:pt x="302" y="646"/>
                      <a:pt x="302" y="645"/>
                      <a:pt x="303" y="645"/>
                    </a:cubicBezTo>
                    <a:cubicBezTo>
                      <a:pt x="310" y="642"/>
                      <a:pt x="317" y="638"/>
                      <a:pt x="322" y="631"/>
                    </a:cubicBezTo>
                    <a:cubicBezTo>
                      <a:pt x="312" y="620"/>
                      <a:pt x="295" y="620"/>
                      <a:pt x="281" y="619"/>
                    </a:cubicBezTo>
                    <a:cubicBezTo>
                      <a:pt x="281" y="617"/>
                      <a:pt x="284" y="616"/>
                      <a:pt x="285" y="614"/>
                    </a:cubicBezTo>
                    <a:cubicBezTo>
                      <a:pt x="300" y="611"/>
                      <a:pt x="314" y="621"/>
                      <a:pt x="327" y="625"/>
                    </a:cubicBezTo>
                    <a:cubicBezTo>
                      <a:pt x="331" y="628"/>
                      <a:pt x="331" y="628"/>
                      <a:pt x="331" y="628"/>
                    </a:cubicBezTo>
                    <a:close/>
                    <a:moveTo>
                      <a:pt x="603" y="623"/>
                    </a:moveTo>
                    <a:cubicBezTo>
                      <a:pt x="599" y="628"/>
                      <a:pt x="591" y="631"/>
                      <a:pt x="585" y="636"/>
                    </a:cubicBezTo>
                    <a:cubicBezTo>
                      <a:pt x="581" y="639"/>
                      <a:pt x="577" y="638"/>
                      <a:pt x="574" y="637"/>
                    </a:cubicBezTo>
                    <a:cubicBezTo>
                      <a:pt x="569" y="633"/>
                      <a:pt x="564" y="631"/>
                      <a:pt x="560" y="626"/>
                    </a:cubicBezTo>
                    <a:cubicBezTo>
                      <a:pt x="560" y="623"/>
                      <a:pt x="564" y="622"/>
                      <a:pt x="566" y="621"/>
                    </a:cubicBezTo>
                    <a:cubicBezTo>
                      <a:pt x="579" y="620"/>
                      <a:pt x="592" y="618"/>
                      <a:pt x="603" y="623"/>
                    </a:cubicBezTo>
                    <a:close/>
                    <a:moveTo>
                      <a:pt x="820" y="630"/>
                    </a:moveTo>
                    <a:cubicBezTo>
                      <a:pt x="821" y="629"/>
                      <a:pt x="820" y="627"/>
                      <a:pt x="819" y="627"/>
                    </a:cubicBezTo>
                    <a:cubicBezTo>
                      <a:pt x="805" y="638"/>
                      <a:pt x="805" y="638"/>
                      <a:pt x="805" y="638"/>
                    </a:cubicBezTo>
                    <a:cubicBezTo>
                      <a:pt x="797" y="649"/>
                      <a:pt x="794" y="665"/>
                      <a:pt x="801" y="677"/>
                    </a:cubicBezTo>
                    <a:cubicBezTo>
                      <a:pt x="805" y="684"/>
                      <a:pt x="811" y="690"/>
                      <a:pt x="819" y="690"/>
                    </a:cubicBezTo>
                    <a:cubicBezTo>
                      <a:pt x="820" y="690"/>
                      <a:pt x="823" y="689"/>
                      <a:pt x="822" y="687"/>
                    </a:cubicBezTo>
                    <a:cubicBezTo>
                      <a:pt x="822" y="684"/>
                      <a:pt x="818" y="685"/>
                      <a:pt x="816" y="684"/>
                    </a:cubicBezTo>
                    <a:cubicBezTo>
                      <a:pt x="807" y="681"/>
                      <a:pt x="803" y="672"/>
                      <a:pt x="803" y="663"/>
                    </a:cubicBezTo>
                    <a:cubicBezTo>
                      <a:pt x="801" y="649"/>
                      <a:pt x="810" y="638"/>
                      <a:pt x="820" y="630"/>
                    </a:cubicBezTo>
                    <a:close/>
                    <a:moveTo>
                      <a:pt x="312" y="631"/>
                    </a:moveTo>
                    <a:cubicBezTo>
                      <a:pt x="312" y="635"/>
                      <a:pt x="305" y="638"/>
                      <a:pt x="302" y="640"/>
                    </a:cubicBezTo>
                    <a:cubicBezTo>
                      <a:pt x="292" y="647"/>
                      <a:pt x="286" y="635"/>
                      <a:pt x="278" y="634"/>
                    </a:cubicBezTo>
                    <a:cubicBezTo>
                      <a:pt x="262" y="631"/>
                      <a:pt x="262" y="631"/>
                      <a:pt x="262" y="631"/>
                    </a:cubicBezTo>
                    <a:cubicBezTo>
                      <a:pt x="261" y="629"/>
                      <a:pt x="264" y="629"/>
                      <a:pt x="266" y="627"/>
                    </a:cubicBezTo>
                    <a:cubicBezTo>
                      <a:pt x="270" y="624"/>
                      <a:pt x="275" y="624"/>
                      <a:pt x="280" y="623"/>
                    </a:cubicBezTo>
                    <a:cubicBezTo>
                      <a:pt x="291" y="623"/>
                      <a:pt x="303" y="625"/>
                      <a:pt x="312" y="631"/>
                    </a:cubicBezTo>
                    <a:close/>
                    <a:moveTo>
                      <a:pt x="627" y="629"/>
                    </a:moveTo>
                    <a:cubicBezTo>
                      <a:pt x="623" y="634"/>
                      <a:pt x="616" y="635"/>
                      <a:pt x="609" y="638"/>
                    </a:cubicBezTo>
                    <a:cubicBezTo>
                      <a:pt x="602" y="642"/>
                      <a:pt x="605" y="652"/>
                      <a:pt x="601" y="658"/>
                    </a:cubicBezTo>
                    <a:cubicBezTo>
                      <a:pt x="597" y="671"/>
                      <a:pt x="585" y="680"/>
                      <a:pt x="575" y="688"/>
                    </a:cubicBezTo>
                    <a:cubicBezTo>
                      <a:pt x="573" y="683"/>
                      <a:pt x="576" y="677"/>
                      <a:pt x="576" y="672"/>
                    </a:cubicBezTo>
                    <a:cubicBezTo>
                      <a:pt x="584" y="652"/>
                      <a:pt x="604" y="634"/>
                      <a:pt x="626" y="629"/>
                    </a:cubicBezTo>
                    <a:cubicBezTo>
                      <a:pt x="627" y="629"/>
                      <a:pt x="627" y="629"/>
                      <a:pt x="627" y="629"/>
                    </a:cubicBezTo>
                    <a:close/>
                    <a:moveTo>
                      <a:pt x="603" y="633"/>
                    </a:moveTo>
                    <a:cubicBezTo>
                      <a:pt x="584" y="648"/>
                      <a:pt x="564" y="666"/>
                      <a:pt x="567" y="693"/>
                    </a:cubicBezTo>
                    <a:cubicBezTo>
                      <a:pt x="555" y="699"/>
                      <a:pt x="555" y="699"/>
                      <a:pt x="555" y="699"/>
                    </a:cubicBezTo>
                    <a:cubicBezTo>
                      <a:pt x="553" y="682"/>
                      <a:pt x="561" y="666"/>
                      <a:pt x="571" y="653"/>
                    </a:cubicBezTo>
                    <a:cubicBezTo>
                      <a:pt x="580" y="646"/>
                      <a:pt x="589" y="638"/>
                      <a:pt x="598" y="634"/>
                    </a:cubicBezTo>
                    <a:cubicBezTo>
                      <a:pt x="600" y="633"/>
                      <a:pt x="601" y="633"/>
                      <a:pt x="603" y="633"/>
                    </a:cubicBezTo>
                    <a:close/>
                    <a:moveTo>
                      <a:pt x="74" y="644"/>
                    </a:moveTo>
                    <a:cubicBezTo>
                      <a:pt x="67" y="632"/>
                      <a:pt x="54" y="623"/>
                      <a:pt x="40" y="628"/>
                    </a:cubicBezTo>
                    <a:cubicBezTo>
                      <a:pt x="38" y="629"/>
                      <a:pt x="37" y="631"/>
                      <a:pt x="38" y="632"/>
                    </a:cubicBezTo>
                    <a:cubicBezTo>
                      <a:pt x="43" y="632"/>
                      <a:pt x="48" y="632"/>
                      <a:pt x="53" y="632"/>
                    </a:cubicBezTo>
                    <a:cubicBezTo>
                      <a:pt x="59" y="634"/>
                      <a:pt x="63" y="638"/>
                      <a:pt x="67" y="642"/>
                    </a:cubicBezTo>
                    <a:cubicBezTo>
                      <a:pt x="75" y="651"/>
                      <a:pt x="73" y="666"/>
                      <a:pt x="70" y="677"/>
                    </a:cubicBezTo>
                    <a:cubicBezTo>
                      <a:pt x="69" y="682"/>
                      <a:pt x="64" y="685"/>
                      <a:pt x="62" y="689"/>
                    </a:cubicBezTo>
                    <a:cubicBezTo>
                      <a:pt x="65" y="691"/>
                      <a:pt x="67" y="687"/>
                      <a:pt x="69" y="686"/>
                    </a:cubicBezTo>
                    <a:cubicBezTo>
                      <a:pt x="76" y="674"/>
                      <a:pt x="82" y="657"/>
                      <a:pt x="74" y="644"/>
                    </a:cubicBezTo>
                    <a:close/>
                    <a:moveTo>
                      <a:pt x="397" y="641"/>
                    </a:moveTo>
                    <a:cubicBezTo>
                      <a:pt x="399" y="644"/>
                      <a:pt x="399" y="651"/>
                      <a:pt x="396" y="655"/>
                    </a:cubicBezTo>
                    <a:cubicBezTo>
                      <a:pt x="385" y="670"/>
                      <a:pt x="365" y="672"/>
                      <a:pt x="346" y="669"/>
                    </a:cubicBezTo>
                    <a:cubicBezTo>
                      <a:pt x="337" y="666"/>
                      <a:pt x="327" y="667"/>
                      <a:pt x="320" y="660"/>
                    </a:cubicBezTo>
                    <a:cubicBezTo>
                      <a:pt x="316" y="664"/>
                      <a:pt x="314" y="658"/>
                      <a:pt x="312" y="656"/>
                    </a:cubicBezTo>
                    <a:cubicBezTo>
                      <a:pt x="310" y="653"/>
                      <a:pt x="314" y="652"/>
                      <a:pt x="315" y="650"/>
                    </a:cubicBezTo>
                    <a:cubicBezTo>
                      <a:pt x="318" y="650"/>
                      <a:pt x="320" y="651"/>
                      <a:pt x="322" y="653"/>
                    </a:cubicBezTo>
                    <a:cubicBezTo>
                      <a:pt x="337" y="656"/>
                      <a:pt x="352" y="658"/>
                      <a:pt x="368" y="657"/>
                    </a:cubicBezTo>
                    <a:cubicBezTo>
                      <a:pt x="373" y="654"/>
                      <a:pt x="378" y="651"/>
                      <a:pt x="379" y="646"/>
                    </a:cubicBezTo>
                    <a:cubicBezTo>
                      <a:pt x="380" y="641"/>
                      <a:pt x="376" y="636"/>
                      <a:pt x="372" y="633"/>
                    </a:cubicBezTo>
                    <a:cubicBezTo>
                      <a:pt x="372" y="630"/>
                      <a:pt x="376" y="632"/>
                      <a:pt x="379" y="630"/>
                    </a:cubicBezTo>
                    <a:cubicBezTo>
                      <a:pt x="386" y="632"/>
                      <a:pt x="393" y="634"/>
                      <a:pt x="397" y="641"/>
                    </a:cubicBezTo>
                    <a:close/>
                    <a:moveTo>
                      <a:pt x="491" y="641"/>
                    </a:moveTo>
                    <a:cubicBezTo>
                      <a:pt x="489" y="644"/>
                      <a:pt x="491" y="648"/>
                      <a:pt x="492" y="651"/>
                    </a:cubicBezTo>
                    <a:cubicBezTo>
                      <a:pt x="504" y="665"/>
                      <a:pt x="525" y="663"/>
                      <a:pt x="541" y="659"/>
                    </a:cubicBezTo>
                    <a:cubicBezTo>
                      <a:pt x="548" y="658"/>
                      <a:pt x="554" y="652"/>
                      <a:pt x="563" y="654"/>
                    </a:cubicBezTo>
                    <a:cubicBezTo>
                      <a:pt x="562" y="658"/>
                      <a:pt x="561" y="661"/>
                      <a:pt x="558" y="664"/>
                    </a:cubicBezTo>
                    <a:cubicBezTo>
                      <a:pt x="551" y="665"/>
                      <a:pt x="545" y="670"/>
                      <a:pt x="538" y="670"/>
                    </a:cubicBezTo>
                    <a:cubicBezTo>
                      <a:pt x="517" y="675"/>
                      <a:pt x="492" y="678"/>
                      <a:pt x="475" y="665"/>
                    </a:cubicBezTo>
                    <a:cubicBezTo>
                      <a:pt x="470" y="661"/>
                      <a:pt x="467" y="656"/>
                      <a:pt x="468" y="650"/>
                    </a:cubicBezTo>
                    <a:cubicBezTo>
                      <a:pt x="468" y="643"/>
                      <a:pt x="477" y="641"/>
                      <a:pt x="481" y="639"/>
                    </a:cubicBezTo>
                    <a:cubicBezTo>
                      <a:pt x="485" y="639"/>
                      <a:pt x="491" y="636"/>
                      <a:pt x="491" y="641"/>
                    </a:cubicBezTo>
                    <a:close/>
                    <a:moveTo>
                      <a:pt x="853" y="648"/>
                    </a:moveTo>
                    <a:cubicBezTo>
                      <a:pt x="859" y="659"/>
                      <a:pt x="856" y="673"/>
                      <a:pt x="851" y="684"/>
                    </a:cubicBezTo>
                    <a:cubicBezTo>
                      <a:pt x="841" y="696"/>
                      <a:pt x="841" y="696"/>
                      <a:pt x="841" y="696"/>
                    </a:cubicBezTo>
                    <a:cubicBezTo>
                      <a:pt x="824" y="696"/>
                      <a:pt x="808" y="706"/>
                      <a:pt x="799" y="721"/>
                    </a:cubicBezTo>
                    <a:cubicBezTo>
                      <a:pt x="795" y="731"/>
                      <a:pt x="792" y="743"/>
                      <a:pt x="797" y="753"/>
                    </a:cubicBezTo>
                    <a:cubicBezTo>
                      <a:pt x="800" y="759"/>
                      <a:pt x="807" y="763"/>
                      <a:pt x="812" y="767"/>
                    </a:cubicBezTo>
                    <a:cubicBezTo>
                      <a:pt x="813" y="769"/>
                      <a:pt x="812" y="771"/>
                      <a:pt x="810" y="772"/>
                    </a:cubicBezTo>
                    <a:cubicBezTo>
                      <a:pt x="800" y="767"/>
                      <a:pt x="792" y="758"/>
                      <a:pt x="788" y="748"/>
                    </a:cubicBezTo>
                    <a:cubicBezTo>
                      <a:pt x="787" y="744"/>
                      <a:pt x="791" y="737"/>
                      <a:pt x="785" y="737"/>
                    </a:cubicBezTo>
                    <a:cubicBezTo>
                      <a:pt x="780" y="738"/>
                      <a:pt x="775" y="741"/>
                      <a:pt x="769" y="740"/>
                    </a:cubicBezTo>
                    <a:cubicBezTo>
                      <a:pt x="761" y="741"/>
                      <a:pt x="761" y="751"/>
                      <a:pt x="758" y="757"/>
                    </a:cubicBezTo>
                    <a:cubicBezTo>
                      <a:pt x="769" y="760"/>
                      <a:pt x="783" y="764"/>
                      <a:pt x="788" y="777"/>
                    </a:cubicBezTo>
                    <a:cubicBezTo>
                      <a:pt x="788" y="780"/>
                      <a:pt x="792" y="783"/>
                      <a:pt x="789" y="786"/>
                    </a:cubicBezTo>
                    <a:cubicBezTo>
                      <a:pt x="788" y="787"/>
                      <a:pt x="786" y="787"/>
                      <a:pt x="786" y="785"/>
                    </a:cubicBezTo>
                    <a:cubicBezTo>
                      <a:pt x="783" y="776"/>
                      <a:pt x="776" y="766"/>
                      <a:pt x="766" y="765"/>
                    </a:cubicBezTo>
                    <a:cubicBezTo>
                      <a:pt x="760" y="763"/>
                      <a:pt x="754" y="764"/>
                      <a:pt x="749" y="766"/>
                    </a:cubicBezTo>
                    <a:cubicBezTo>
                      <a:pt x="745" y="763"/>
                      <a:pt x="753" y="760"/>
                      <a:pt x="752" y="755"/>
                    </a:cubicBezTo>
                    <a:cubicBezTo>
                      <a:pt x="756" y="749"/>
                      <a:pt x="759" y="743"/>
                      <a:pt x="759" y="736"/>
                    </a:cubicBezTo>
                    <a:cubicBezTo>
                      <a:pt x="763" y="734"/>
                      <a:pt x="769" y="736"/>
                      <a:pt x="775" y="735"/>
                    </a:cubicBezTo>
                    <a:cubicBezTo>
                      <a:pt x="780" y="732"/>
                      <a:pt x="789" y="733"/>
                      <a:pt x="792" y="725"/>
                    </a:cubicBezTo>
                    <a:cubicBezTo>
                      <a:pt x="795" y="712"/>
                      <a:pt x="806" y="702"/>
                      <a:pt x="819" y="696"/>
                    </a:cubicBezTo>
                    <a:cubicBezTo>
                      <a:pt x="825" y="694"/>
                      <a:pt x="832" y="692"/>
                      <a:pt x="839" y="691"/>
                    </a:cubicBezTo>
                    <a:cubicBezTo>
                      <a:pt x="849" y="682"/>
                      <a:pt x="853" y="668"/>
                      <a:pt x="850" y="655"/>
                    </a:cubicBezTo>
                    <a:cubicBezTo>
                      <a:pt x="847" y="652"/>
                      <a:pt x="845" y="647"/>
                      <a:pt x="840" y="647"/>
                    </a:cubicBezTo>
                    <a:cubicBezTo>
                      <a:pt x="836" y="647"/>
                      <a:pt x="833" y="649"/>
                      <a:pt x="831" y="652"/>
                    </a:cubicBezTo>
                    <a:cubicBezTo>
                      <a:pt x="830" y="655"/>
                      <a:pt x="831" y="660"/>
                      <a:pt x="827" y="660"/>
                    </a:cubicBezTo>
                    <a:cubicBezTo>
                      <a:pt x="823" y="657"/>
                      <a:pt x="828" y="652"/>
                      <a:pt x="828" y="648"/>
                    </a:cubicBezTo>
                    <a:cubicBezTo>
                      <a:pt x="831" y="645"/>
                      <a:pt x="836" y="643"/>
                      <a:pt x="840" y="642"/>
                    </a:cubicBezTo>
                    <a:cubicBezTo>
                      <a:pt x="845" y="643"/>
                      <a:pt x="849" y="645"/>
                      <a:pt x="853" y="648"/>
                    </a:cubicBezTo>
                    <a:close/>
                    <a:moveTo>
                      <a:pt x="372" y="644"/>
                    </a:moveTo>
                    <a:cubicBezTo>
                      <a:pt x="372" y="648"/>
                      <a:pt x="368" y="650"/>
                      <a:pt x="365" y="652"/>
                    </a:cubicBezTo>
                    <a:cubicBezTo>
                      <a:pt x="350" y="651"/>
                      <a:pt x="338" y="654"/>
                      <a:pt x="326" y="647"/>
                    </a:cubicBezTo>
                    <a:cubicBezTo>
                      <a:pt x="327" y="645"/>
                      <a:pt x="331" y="644"/>
                      <a:pt x="333" y="645"/>
                    </a:cubicBezTo>
                    <a:cubicBezTo>
                      <a:pt x="342" y="648"/>
                      <a:pt x="352" y="652"/>
                      <a:pt x="362" y="647"/>
                    </a:cubicBezTo>
                    <a:cubicBezTo>
                      <a:pt x="366" y="647"/>
                      <a:pt x="370" y="633"/>
                      <a:pt x="372" y="644"/>
                    </a:cubicBezTo>
                    <a:close/>
                    <a:moveTo>
                      <a:pt x="327" y="697"/>
                    </a:moveTo>
                    <a:cubicBezTo>
                      <a:pt x="327" y="698"/>
                      <a:pt x="326" y="701"/>
                      <a:pt x="324" y="700"/>
                    </a:cubicBezTo>
                    <a:cubicBezTo>
                      <a:pt x="318" y="701"/>
                      <a:pt x="319" y="693"/>
                      <a:pt x="317" y="689"/>
                    </a:cubicBezTo>
                    <a:cubicBezTo>
                      <a:pt x="313" y="666"/>
                      <a:pt x="292" y="653"/>
                      <a:pt x="275" y="642"/>
                    </a:cubicBezTo>
                    <a:cubicBezTo>
                      <a:pt x="302" y="646"/>
                      <a:pt x="320" y="672"/>
                      <a:pt x="327" y="697"/>
                    </a:cubicBezTo>
                    <a:close/>
                    <a:moveTo>
                      <a:pt x="536" y="649"/>
                    </a:moveTo>
                    <a:cubicBezTo>
                      <a:pt x="542" y="647"/>
                      <a:pt x="549" y="645"/>
                      <a:pt x="554" y="647"/>
                    </a:cubicBezTo>
                    <a:cubicBezTo>
                      <a:pt x="553" y="649"/>
                      <a:pt x="553" y="649"/>
                      <a:pt x="553" y="649"/>
                    </a:cubicBezTo>
                    <a:cubicBezTo>
                      <a:pt x="536" y="655"/>
                      <a:pt x="514" y="664"/>
                      <a:pt x="498" y="650"/>
                    </a:cubicBezTo>
                    <a:cubicBezTo>
                      <a:pt x="496" y="648"/>
                      <a:pt x="496" y="646"/>
                      <a:pt x="497" y="644"/>
                    </a:cubicBezTo>
                    <a:cubicBezTo>
                      <a:pt x="509" y="653"/>
                      <a:pt x="523" y="651"/>
                      <a:pt x="536" y="649"/>
                    </a:cubicBezTo>
                    <a:close/>
                    <a:moveTo>
                      <a:pt x="314" y="695"/>
                    </a:moveTo>
                    <a:cubicBezTo>
                      <a:pt x="293" y="690"/>
                      <a:pt x="274" y="672"/>
                      <a:pt x="266" y="652"/>
                    </a:cubicBezTo>
                    <a:cubicBezTo>
                      <a:pt x="266" y="650"/>
                      <a:pt x="264" y="646"/>
                      <a:pt x="266" y="645"/>
                    </a:cubicBezTo>
                    <a:cubicBezTo>
                      <a:pt x="287" y="653"/>
                      <a:pt x="312" y="671"/>
                      <a:pt x="314" y="695"/>
                    </a:cubicBezTo>
                    <a:close/>
                    <a:moveTo>
                      <a:pt x="44" y="661"/>
                    </a:moveTo>
                    <a:cubicBezTo>
                      <a:pt x="44" y="659"/>
                      <a:pt x="44" y="659"/>
                      <a:pt x="44" y="659"/>
                    </a:cubicBezTo>
                    <a:cubicBezTo>
                      <a:pt x="40" y="656"/>
                      <a:pt x="34" y="657"/>
                      <a:pt x="30" y="660"/>
                    </a:cubicBezTo>
                    <a:cubicBezTo>
                      <a:pt x="24" y="665"/>
                      <a:pt x="22" y="674"/>
                      <a:pt x="23" y="681"/>
                    </a:cubicBezTo>
                    <a:cubicBezTo>
                      <a:pt x="26" y="690"/>
                      <a:pt x="31" y="699"/>
                      <a:pt x="39" y="703"/>
                    </a:cubicBezTo>
                    <a:cubicBezTo>
                      <a:pt x="41" y="702"/>
                      <a:pt x="39" y="700"/>
                      <a:pt x="40" y="699"/>
                    </a:cubicBezTo>
                    <a:cubicBezTo>
                      <a:pt x="32" y="694"/>
                      <a:pt x="28" y="686"/>
                      <a:pt x="26" y="678"/>
                    </a:cubicBezTo>
                    <a:cubicBezTo>
                      <a:pt x="28" y="672"/>
                      <a:pt x="28" y="666"/>
                      <a:pt x="33" y="662"/>
                    </a:cubicBezTo>
                    <a:cubicBezTo>
                      <a:pt x="35" y="662"/>
                      <a:pt x="38" y="662"/>
                      <a:pt x="39" y="663"/>
                    </a:cubicBezTo>
                    <a:cubicBezTo>
                      <a:pt x="41" y="664"/>
                      <a:pt x="44" y="664"/>
                      <a:pt x="44" y="661"/>
                    </a:cubicBezTo>
                    <a:close/>
                    <a:moveTo>
                      <a:pt x="434" y="678"/>
                    </a:moveTo>
                    <a:cubicBezTo>
                      <a:pt x="435" y="684"/>
                      <a:pt x="433" y="689"/>
                      <a:pt x="428" y="693"/>
                    </a:cubicBezTo>
                    <a:cubicBezTo>
                      <a:pt x="426" y="695"/>
                      <a:pt x="423" y="698"/>
                      <a:pt x="419" y="698"/>
                    </a:cubicBezTo>
                    <a:cubicBezTo>
                      <a:pt x="419" y="694"/>
                      <a:pt x="422" y="687"/>
                      <a:pt x="418" y="683"/>
                    </a:cubicBezTo>
                    <a:cubicBezTo>
                      <a:pt x="415" y="678"/>
                      <a:pt x="408" y="678"/>
                      <a:pt x="403" y="677"/>
                    </a:cubicBezTo>
                    <a:cubicBezTo>
                      <a:pt x="378" y="681"/>
                      <a:pt x="348" y="690"/>
                      <a:pt x="325" y="674"/>
                    </a:cubicBezTo>
                    <a:cubicBezTo>
                      <a:pt x="324" y="673"/>
                      <a:pt x="323" y="672"/>
                      <a:pt x="324" y="671"/>
                    </a:cubicBezTo>
                    <a:cubicBezTo>
                      <a:pt x="333" y="673"/>
                      <a:pt x="344" y="673"/>
                      <a:pt x="354" y="677"/>
                    </a:cubicBezTo>
                    <a:cubicBezTo>
                      <a:pt x="368" y="675"/>
                      <a:pt x="386" y="675"/>
                      <a:pt x="395" y="663"/>
                    </a:cubicBezTo>
                    <a:cubicBezTo>
                      <a:pt x="409" y="660"/>
                      <a:pt x="429" y="663"/>
                      <a:pt x="434" y="678"/>
                    </a:cubicBezTo>
                    <a:close/>
                    <a:moveTo>
                      <a:pt x="553" y="672"/>
                    </a:moveTo>
                    <a:cubicBezTo>
                      <a:pt x="556" y="679"/>
                      <a:pt x="547" y="681"/>
                      <a:pt x="543" y="684"/>
                    </a:cubicBezTo>
                    <a:cubicBezTo>
                      <a:pt x="520" y="695"/>
                      <a:pt x="497" y="686"/>
                      <a:pt x="473" y="683"/>
                    </a:cubicBezTo>
                    <a:cubicBezTo>
                      <a:pt x="462" y="682"/>
                      <a:pt x="453" y="690"/>
                      <a:pt x="448" y="698"/>
                    </a:cubicBezTo>
                    <a:cubicBezTo>
                      <a:pt x="445" y="697"/>
                      <a:pt x="444" y="694"/>
                      <a:pt x="444" y="692"/>
                    </a:cubicBezTo>
                    <a:cubicBezTo>
                      <a:pt x="447" y="683"/>
                      <a:pt x="456" y="674"/>
                      <a:pt x="466" y="674"/>
                    </a:cubicBezTo>
                    <a:cubicBezTo>
                      <a:pt x="481" y="672"/>
                      <a:pt x="494" y="681"/>
                      <a:pt x="509" y="679"/>
                    </a:cubicBezTo>
                    <a:cubicBezTo>
                      <a:pt x="525" y="679"/>
                      <a:pt x="538" y="674"/>
                      <a:pt x="553" y="672"/>
                    </a:cubicBezTo>
                    <a:close/>
                    <a:moveTo>
                      <a:pt x="733" y="679"/>
                    </a:moveTo>
                    <a:cubicBezTo>
                      <a:pt x="731" y="683"/>
                      <a:pt x="731" y="683"/>
                      <a:pt x="731" y="683"/>
                    </a:cubicBezTo>
                    <a:cubicBezTo>
                      <a:pt x="728" y="683"/>
                      <a:pt x="727" y="682"/>
                      <a:pt x="724" y="683"/>
                    </a:cubicBezTo>
                    <a:cubicBezTo>
                      <a:pt x="721" y="685"/>
                      <a:pt x="716" y="688"/>
                      <a:pt x="716" y="692"/>
                    </a:cubicBezTo>
                    <a:cubicBezTo>
                      <a:pt x="716" y="693"/>
                      <a:pt x="717" y="695"/>
                      <a:pt x="719" y="695"/>
                    </a:cubicBezTo>
                    <a:cubicBezTo>
                      <a:pt x="721" y="695"/>
                      <a:pt x="721" y="692"/>
                      <a:pt x="723" y="691"/>
                    </a:cubicBezTo>
                    <a:cubicBezTo>
                      <a:pt x="730" y="688"/>
                      <a:pt x="730" y="688"/>
                      <a:pt x="730" y="688"/>
                    </a:cubicBezTo>
                    <a:cubicBezTo>
                      <a:pt x="728" y="701"/>
                      <a:pt x="728" y="701"/>
                      <a:pt x="728" y="701"/>
                    </a:cubicBezTo>
                    <a:cubicBezTo>
                      <a:pt x="723" y="702"/>
                      <a:pt x="717" y="698"/>
                      <a:pt x="710" y="700"/>
                    </a:cubicBezTo>
                    <a:cubicBezTo>
                      <a:pt x="708" y="700"/>
                      <a:pt x="708" y="697"/>
                      <a:pt x="708" y="695"/>
                    </a:cubicBezTo>
                    <a:cubicBezTo>
                      <a:pt x="710" y="690"/>
                      <a:pt x="713" y="683"/>
                      <a:pt x="719" y="680"/>
                    </a:cubicBezTo>
                    <a:cubicBezTo>
                      <a:pt x="723" y="679"/>
                      <a:pt x="730" y="673"/>
                      <a:pt x="733" y="679"/>
                    </a:cubicBezTo>
                    <a:close/>
                    <a:moveTo>
                      <a:pt x="125" y="673"/>
                    </a:moveTo>
                    <a:cubicBezTo>
                      <a:pt x="131" y="679"/>
                      <a:pt x="136" y="687"/>
                      <a:pt x="134" y="696"/>
                    </a:cubicBezTo>
                    <a:cubicBezTo>
                      <a:pt x="131" y="704"/>
                      <a:pt x="126" y="714"/>
                      <a:pt x="117" y="715"/>
                    </a:cubicBezTo>
                    <a:cubicBezTo>
                      <a:pt x="109" y="717"/>
                      <a:pt x="103" y="713"/>
                      <a:pt x="97" y="709"/>
                    </a:cubicBezTo>
                    <a:cubicBezTo>
                      <a:pt x="95" y="705"/>
                      <a:pt x="91" y="701"/>
                      <a:pt x="93" y="696"/>
                    </a:cubicBezTo>
                    <a:cubicBezTo>
                      <a:pt x="99" y="692"/>
                      <a:pt x="96" y="702"/>
                      <a:pt x="100" y="704"/>
                    </a:cubicBezTo>
                    <a:cubicBezTo>
                      <a:pt x="104" y="708"/>
                      <a:pt x="109" y="711"/>
                      <a:pt x="114" y="710"/>
                    </a:cubicBezTo>
                    <a:cubicBezTo>
                      <a:pt x="118" y="710"/>
                      <a:pt x="122" y="707"/>
                      <a:pt x="125" y="704"/>
                    </a:cubicBezTo>
                    <a:cubicBezTo>
                      <a:pt x="128" y="699"/>
                      <a:pt x="129" y="693"/>
                      <a:pt x="128" y="686"/>
                    </a:cubicBezTo>
                    <a:cubicBezTo>
                      <a:pt x="127" y="681"/>
                      <a:pt x="119" y="677"/>
                      <a:pt x="122" y="673"/>
                    </a:cubicBezTo>
                    <a:cubicBezTo>
                      <a:pt x="125" y="673"/>
                      <a:pt x="125" y="673"/>
                      <a:pt x="125" y="673"/>
                    </a:cubicBezTo>
                    <a:close/>
                    <a:moveTo>
                      <a:pt x="413" y="688"/>
                    </a:moveTo>
                    <a:cubicBezTo>
                      <a:pt x="413" y="691"/>
                      <a:pt x="412" y="693"/>
                      <a:pt x="410" y="695"/>
                    </a:cubicBezTo>
                    <a:cubicBezTo>
                      <a:pt x="408" y="694"/>
                      <a:pt x="407" y="689"/>
                      <a:pt x="404" y="689"/>
                    </a:cubicBezTo>
                    <a:cubicBezTo>
                      <a:pt x="398" y="688"/>
                      <a:pt x="392" y="688"/>
                      <a:pt x="386" y="690"/>
                    </a:cubicBezTo>
                    <a:cubicBezTo>
                      <a:pt x="368" y="691"/>
                      <a:pt x="350" y="694"/>
                      <a:pt x="333" y="690"/>
                    </a:cubicBezTo>
                    <a:cubicBezTo>
                      <a:pt x="332" y="688"/>
                      <a:pt x="331" y="686"/>
                      <a:pt x="331" y="684"/>
                    </a:cubicBezTo>
                    <a:cubicBezTo>
                      <a:pt x="342" y="686"/>
                      <a:pt x="352" y="691"/>
                      <a:pt x="363" y="689"/>
                    </a:cubicBezTo>
                    <a:cubicBezTo>
                      <a:pt x="377" y="689"/>
                      <a:pt x="390" y="686"/>
                      <a:pt x="404" y="684"/>
                    </a:cubicBezTo>
                    <a:cubicBezTo>
                      <a:pt x="407" y="685"/>
                      <a:pt x="412" y="684"/>
                      <a:pt x="413" y="688"/>
                    </a:cubicBezTo>
                    <a:close/>
                    <a:moveTo>
                      <a:pt x="172" y="693"/>
                    </a:moveTo>
                    <a:cubicBezTo>
                      <a:pt x="175" y="699"/>
                      <a:pt x="178" y="708"/>
                      <a:pt x="176" y="715"/>
                    </a:cubicBezTo>
                    <a:cubicBezTo>
                      <a:pt x="175" y="717"/>
                      <a:pt x="172" y="715"/>
                      <a:pt x="170" y="715"/>
                    </a:cubicBezTo>
                    <a:cubicBezTo>
                      <a:pt x="170" y="706"/>
                      <a:pt x="168" y="696"/>
                      <a:pt x="160" y="692"/>
                    </a:cubicBezTo>
                    <a:cubicBezTo>
                      <a:pt x="155" y="695"/>
                      <a:pt x="154" y="688"/>
                      <a:pt x="150" y="688"/>
                    </a:cubicBezTo>
                    <a:cubicBezTo>
                      <a:pt x="150" y="686"/>
                      <a:pt x="147" y="682"/>
                      <a:pt x="151" y="682"/>
                    </a:cubicBezTo>
                    <a:cubicBezTo>
                      <a:pt x="160" y="682"/>
                      <a:pt x="167" y="687"/>
                      <a:pt x="172" y="693"/>
                    </a:cubicBezTo>
                    <a:close/>
                    <a:moveTo>
                      <a:pt x="162" y="702"/>
                    </a:moveTo>
                    <a:cubicBezTo>
                      <a:pt x="165" y="705"/>
                      <a:pt x="164" y="709"/>
                      <a:pt x="163" y="714"/>
                    </a:cubicBezTo>
                    <a:cubicBezTo>
                      <a:pt x="157" y="715"/>
                      <a:pt x="149" y="713"/>
                      <a:pt x="143" y="715"/>
                    </a:cubicBezTo>
                    <a:cubicBezTo>
                      <a:pt x="144" y="711"/>
                      <a:pt x="147" y="708"/>
                      <a:pt x="148" y="704"/>
                    </a:cubicBezTo>
                    <a:cubicBezTo>
                      <a:pt x="148" y="701"/>
                      <a:pt x="149" y="698"/>
                      <a:pt x="151" y="695"/>
                    </a:cubicBezTo>
                    <a:cubicBezTo>
                      <a:pt x="156" y="695"/>
                      <a:pt x="158" y="699"/>
                      <a:pt x="162" y="702"/>
                    </a:cubicBezTo>
                    <a:close/>
                    <a:moveTo>
                      <a:pt x="731" y="728"/>
                    </a:moveTo>
                    <a:cubicBezTo>
                      <a:pt x="733" y="736"/>
                      <a:pt x="735" y="747"/>
                      <a:pt x="727" y="754"/>
                    </a:cubicBezTo>
                    <a:cubicBezTo>
                      <a:pt x="726" y="753"/>
                      <a:pt x="724" y="756"/>
                      <a:pt x="722" y="753"/>
                    </a:cubicBezTo>
                    <a:cubicBezTo>
                      <a:pt x="720" y="749"/>
                      <a:pt x="727" y="747"/>
                      <a:pt x="727" y="743"/>
                    </a:cubicBezTo>
                    <a:cubicBezTo>
                      <a:pt x="728" y="737"/>
                      <a:pt x="726" y="730"/>
                      <a:pt x="721" y="725"/>
                    </a:cubicBezTo>
                    <a:cubicBezTo>
                      <a:pt x="718" y="722"/>
                      <a:pt x="713" y="719"/>
                      <a:pt x="708" y="721"/>
                    </a:cubicBezTo>
                    <a:cubicBezTo>
                      <a:pt x="704" y="721"/>
                      <a:pt x="700" y="725"/>
                      <a:pt x="697" y="729"/>
                    </a:cubicBezTo>
                    <a:cubicBezTo>
                      <a:pt x="694" y="733"/>
                      <a:pt x="697" y="741"/>
                      <a:pt x="691" y="743"/>
                    </a:cubicBezTo>
                    <a:cubicBezTo>
                      <a:pt x="681" y="746"/>
                      <a:pt x="666" y="738"/>
                      <a:pt x="663" y="751"/>
                    </a:cubicBezTo>
                    <a:cubicBezTo>
                      <a:pt x="659" y="757"/>
                      <a:pt x="666" y="772"/>
                      <a:pt x="654" y="772"/>
                    </a:cubicBezTo>
                    <a:cubicBezTo>
                      <a:pt x="646" y="772"/>
                      <a:pt x="636" y="771"/>
                      <a:pt x="631" y="780"/>
                    </a:cubicBezTo>
                    <a:cubicBezTo>
                      <a:pt x="630" y="782"/>
                      <a:pt x="631" y="787"/>
                      <a:pt x="628" y="787"/>
                    </a:cubicBezTo>
                    <a:cubicBezTo>
                      <a:pt x="626" y="787"/>
                      <a:pt x="624" y="786"/>
                      <a:pt x="624" y="784"/>
                    </a:cubicBezTo>
                    <a:cubicBezTo>
                      <a:pt x="623" y="776"/>
                      <a:pt x="631" y="772"/>
                      <a:pt x="636" y="768"/>
                    </a:cubicBezTo>
                    <a:cubicBezTo>
                      <a:pt x="642" y="763"/>
                      <a:pt x="653" y="771"/>
                      <a:pt x="656" y="763"/>
                    </a:cubicBezTo>
                    <a:cubicBezTo>
                      <a:pt x="654" y="755"/>
                      <a:pt x="655" y="746"/>
                      <a:pt x="663" y="740"/>
                    </a:cubicBezTo>
                    <a:cubicBezTo>
                      <a:pt x="670" y="736"/>
                      <a:pt x="678" y="738"/>
                      <a:pt x="686" y="739"/>
                    </a:cubicBezTo>
                    <a:cubicBezTo>
                      <a:pt x="694" y="737"/>
                      <a:pt x="689" y="727"/>
                      <a:pt x="696" y="723"/>
                    </a:cubicBezTo>
                    <a:cubicBezTo>
                      <a:pt x="701" y="717"/>
                      <a:pt x="710" y="714"/>
                      <a:pt x="718" y="716"/>
                    </a:cubicBezTo>
                    <a:cubicBezTo>
                      <a:pt x="723" y="718"/>
                      <a:pt x="729" y="722"/>
                      <a:pt x="731" y="728"/>
                    </a:cubicBezTo>
                    <a:close/>
                    <a:moveTo>
                      <a:pt x="850" y="724"/>
                    </a:moveTo>
                    <a:cubicBezTo>
                      <a:pt x="856" y="730"/>
                      <a:pt x="857" y="739"/>
                      <a:pt x="855" y="747"/>
                    </a:cubicBezTo>
                    <a:cubicBezTo>
                      <a:pt x="854" y="760"/>
                      <a:pt x="845" y="768"/>
                      <a:pt x="837" y="777"/>
                    </a:cubicBezTo>
                    <a:cubicBezTo>
                      <a:pt x="836" y="782"/>
                      <a:pt x="843" y="785"/>
                      <a:pt x="844" y="790"/>
                    </a:cubicBezTo>
                    <a:cubicBezTo>
                      <a:pt x="848" y="799"/>
                      <a:pt x="849" y="811"/>
                      <a:pt x="841" y="817"/>
                    </a:cubicBezTo>
                    <a:cubicBezTo>
                      <a:pt x="835" y="824"/>
                      <a:pt x="825" y="823"/>
                      <a:pt x="816" y="823"/>
                    </a:cubicBezTo>
                    <a:cubicBezTo>
                      <a:pt x="810" y="821"/>
                      <a:pt x="805" y="817"/>
                      <a:pt x="801" y="812"/>
                    </a:cubicBezTo>
                    <a:cubicBezTo>
                      <a:pt x="786" y="822"/>
                      <a:pt x="768" y="833"/>
                      <a:pt x="750" y="824"/>
                    </a:cubicBezTo>
                    <a:cubicBezTo>
                      <a:pt x="745" y="819"/>
                      <a:pt x="739" y="814"/>
                      <a:pt x="740" y="807"/>
                    </a:cubicBezTo>
                    <a:cubicBezTo>
                      <a:pt x="740" y="797"/>
                      <a:pt x="744" y="789"/>
                      <a:pt x="753" y="785"/>
                    </a:cubicBezTo>
                    <a:cubicBezTo>
                      <a:pt x="756" y="785"/>
                      <a:pt x="760" y="781"/>
                      <a:pt x="763" y="785"/>
                    </a:cubicBezTo>
                    <a:cubicBezTo>
                      <a:pt x="760" y="788"/>
                      <a:pt x="755" y="788"/>
                      <a:pt x="752" y="791"/>
                    </a:cubicBezTo>
                    <a:cubicBezTo>
                      <a:pt x="747" y="797"/>
                      <a:pt x="745" y="806"/>
                      <a:pt x="748" y="814"/>
                    </a:cubicBezTo>
                    <a:cubicBezTo>
                      <a:pt x="751" y="820"/>
                      <a:pt x="758" y="823"/>
                      <a:pt x="764" y="822"/>
                    </a:cubicBezTo>
                    <a:cubicBezTo>
                      <a:pt x="780" y="823"/>
                      <a:pt x="790" y="813"/>
                      <a:pt x="801" y="803"/>
                    </a:cubicBezTo>
                    <a:cubicBezTo>
                      <a:pt x="806" y="804"/>
                      <a:pt x="806" y="811"/>
                      <a:pt x="810" y="813"/>
                    </a:cubicBezTo>
                    <a:cubicBezTo>
                      <a:pt x="816" y="819"/>
                      <a:pt x="827" y="819"/>
                      <a:pt x="835" y="816"/>
                    </a:cubicBezTo>
                    <a:cubicBezTo>
                      <a:pt x="842" y="811"/>
                      <a:pt x="842" y="801"/>
                      <a:pt x="840" y="794"/>
                    </a:cubicBezTo>
                    <a:cubicBezTo>
                      <a:pt x="838" y="788"/>
                      <a:pt x="834" y="785"/>
                      <a:pt x="830" y="780"/>
                    </a:cubicBezTo>
                    <a:cubicBezTo>
                      <a:pt x="829" y="769"/>
                      <a:pt x="842" y="769"/>
                      <a:pt x="845" y="760"/>
                    </a:cubicBezTo>
                    <a:cubicBezTo>
                      <a:pt x="850" y="751"/>
                      <a:pt x="851" y="740"/>
                      <a:pt x="848" y="730"/>
                    </a:cubicBezTo>
                    <a:cubicBezTo>
                      <a:pt x="845" y="726"/>
                      <a:pt x="840" y="725"/>
                      <a:pt x="836" y="725"/>
                    </a:cubicBezTo>
                    <a:cubicBezTo>
                      <a:pt x="830" y="725"/>
                      <a:pt x="828" y="728"/>
                      <a:pt x="824" y="731"/>
                    </a:cubicBezTo>
                    <a:cubicBezTo>
                      <a:pt x="821" y="735"/>
                      <a:pt x="823" y="740"/>
                      <a:pt x="822" y="743"/>
                    </a:cubicBezTo>
                    <a:cubicBezTo>
                      <a:pt x="819" y="745"/>
                      <a:pt x="817" y="741"/>
                      <a:pt x="816" y="739"/>
                    </a:cubicBezTo>
                    <a:cubicBezTo>
                      <a:pt x="816" y="731"/>
                      <a:pt x="821" y="725"/>
                      <a:pt x="828" y="722"/>
                    </a:cubicBezTo>
                    <a:cubicBezTo>
                      <a:pt x="835" y="719"/>
                      <a:pt x="844" y="719"/>
                      <a:pt x="850" y="724"/>
                    </a:cubicBezTo>
                    <a:close/>
                    <a:moveTo>
                      <a:pt x="256" y="721"/>
                    </a:moveTo>
                    <a:cubicBezTo>
                      <a:pt x="257" y="720"/>
                      <a:pt x="257" y="720"/>
                      <a:pt x="257" y="720"/>
                    </a:cubicBezTo>
                    <a:cubicBezTo>
                      <a:pt x="257" y="721"/>
                      <a:pt x="257" y="721"/>
                      <a:pt x="257" y="721"/>
                    </a:cubicBezTo>
                    <a:cubicBezTo>
                      <a:pt x="256" y="721"/>
                      <a:pt x="256" y="721"/>
                      <a:pt x="256" y="721"/>
                    </a:cubicBezTo>
                    <a:close/>
                    <a:moveTo>
                      <a:pt x="67" y="734"/>
                    </a:moveTo>
                    <a:cubicBezTo>
                      <a:pt x="68" y="737"/>
                      <a:pt x="68" y="740"/>
                      <a:pt x="67" y="743"/>
                    </a:cubicBezTo>
                    <a:cubicBezTo>
                      <a:pt x="66" y="744"/>
                      <a:pt x="65" y="744"/>
                      <a:pt x="64" y="744"/>
                    </a:cubicBezTo>
                    <a:cubicBezTo>
                      <a:pt x="63" y="738"/>
                      <a:pt x="60" y="732"/>
                      <a:pt x="54" y="730"/>
                    </a:cubicBezTo>
                    <a:cubicBezTo>
                      <a:pt x="48" y="729"/>
                      <a:pt x="41" y="727"/>
                      <a:pt x="36" y="731"/>
                    </a:cubicBezTo>
                    <a:cubicBezTo>
                      <a:pt x="30" y="736"/>
                      <a:pt x="31" y="743"/>
                      <a:pt x="30" y="749"/>
                    </a:cubicBezTo>
                    <a:cubicBezTo>
                      <a:pt x="30" y="761"/>
                      <a:pt x="41" y="769"/>
                      <a:pt x="47" y="778"/>
                    </a:cubicBezTo>
                    <a:cubicBezTo>
                      <a:pt x="44" y="782"/>
                      <a:pt x="53" y="783"/>
                      <a:pt x="49" y="787"/>
                    </a:cubicBezTo>
                    <a:cubicBezTo>
                      <a:pt x="43" y="789"/>
                      <a:pt x="37" y="794"/>
                      <a:pt x="34" y="800"/>
                    </a:cubicBezTo>
                    <a:cubicBezTo>
                      <a:pt x="31" y="808"/>
                      <a:pt x="35" y="815"/>
                      <a:pt x="41" y="820"/>
                    </a:cubicBezTo>
                    <a:cubicBezTo>
                      <a:pt x="49" y="825"/>
                      <a:pt x="60" y="822"/>
                      <a:pt x="68" y="816"/>
                    </a:cubicBezTo>
                    <a:cubicBezTo>
                      <a:pt x="75" y="813"/>
                      <a:pt x="78" y="821"/>
                      <a:pt x="83" y="822"/>
                    </a:cubicBezTo>
                    <a:cubicBezTo>
                      <a:pt x="97" y="826"/>
                      <a:pt x="113" y="825"/>
                      <a:pt x="124" y="815"/>
                    </a:cubicBezTo>
                    <a:cubicBezTo>
                      <a:pt x="128" y="811"/>
                      <a:pt x="127" y="805"/>
                      <a:pt x="125" y="801"/>
                    </a:cubicBezTo>
                    <a:cubicBezTo>
                      <a:pt x="123" y="797"/>
                      <a:pt x="120" y="793"/>
                      <a:pt x="115" y="793"/>
                    </a:cubicBezTo>
                    <a:cubicBezTo>
                      <a:pt x="112" y="793"/>
                      <a:pt x="107" y="795"/>
                      <a:pt x="105" y="791"/>
                    </a:cubicBezTo>
                    <a:cubicBezTo>
                      <a:pt x="106" y="788"/>
                      <a:pt x="111" y="790"/>
                      <a:pt x="114" y="789"/>
                    </a:cubicBezTo>
                    <a:cubicBezTo>
                      <a:pt x="119" y="790"/>
                      <a:pt x="123" y="790"/>
                      <a:pt x="127" y="794"/>
                    </a:cubicBezTo>
                    <a:cubicBezTo>
                      <a:pt x="129" y="801"/>
                      <a:pt x="135" y="807"/>
                      <a:pt x="131" y="813"/>
                    </a:cubicBezTo>
                    <a:cubicBezTo>
                      <a:pt x="126" y="821"/>
                      <a:pt x="117" y="827"/>
                      <a:pt x="107" y="829"/>
                    </a:cubicBezTo>
                    <a:cubicBezTo>
                      <a:pt x="96" y="828"/>
                      <a:pt x="82" y="830"/>
                      <a:pt x="74" y="821"/>
                    </a:cubicBezTo>
                    <a:cubicBezTo>
                      <a:pt x="67" y="825"/>
                      <a:pt x="58" y="826"/>
                      <a:pt x="50" y="828"/>
                    </a:cubicBezTo>
                    <a:cubicBezTo>
                      <a:pt x="40" y="827"/>
                      <a:pt x="32" y="820"/>
                      <a:pt x="29" y="811"/>
                    </a:cubicBezTo>
                    <a:cubicBezTo>
                      <a:pt x="28" y="806"/>
                      <a:pt x="28" y="798"/>
                      <a:pt x="32" y="794"/>
                    </a:cubicBezTo>
                    <a:cubicBezTo>
                      <a:pt x="36" y="789"/>
                      <a:pt x="42" y="787"/>
                      <a:pt x="46" y="782"/>
                    </a:cubicBezTo>
                    <a:cubicBezTo>
                      <a:pt x="41" y="776"/>
                      <a:pt x="35" y="770"/>
                      <a:pt x="31" y="762"/>
                    </a:cubicBezTo>
                    <a:cubicBezTo>
                      <a:pt x="26" y="756"/>
                      <a:pt x="22" y="745"/>
                      <a:pt x="27" y="736"/>
                    </a:cubicBezTo>
                    <a:cubicBezTo>
                      <a:pt x="28" y="732"/>
                      <a:pt x="32" y="727"/>
                      <a:pt x="37" y="725"/>
                    </a:cubicBezTo>
                    <a:cubicBezTo>
                      <a:pt x="47" y="722"/>
                      <a:pt x="62" y="724"/>
                      <a:pt x="67" y="734"/>
                    </a:cubicBezTo>
                    <a:close/>
                    <a:moveTo>
                      <a:pt x="184" y="741"/>
                    </a:moveTo>
                    <a:cubicBezTo>
                      <a:pt x="197" y="739"/>
                      <a:pt x="209" y="744"/>
                      <a:pt x="217" y="752"/>
                    </a:cubicBezTo>
                    <a:cubicBezTo>
                      <a:pt x="223" y="759"/>
                      <a:pt x="225" y="768"/>
                      <a:pt x="226" y="777"/>
                    </a:cubicBezTo>
                    <a:cubicBezTo>
                      <a:pt x="231" y="779"/>
                      <a:pt x="235" y="775"/>
                      <a:pt x="241" y="776"/>
                    </a:cubicBezTo>
                    <a:cubicBezTo>
                      <a:pt x="249" y="775"/>
                      <a:pt x="255" y="779"/>
                      <a:pt x="259" y="786"/>
                    </a:cubicBezTo>
                    <a:cubicBezTo>
                      <a:pt x="260" y="790"/>
                      <a:pt x="260" y="794"/>
                      <a:pt x="258" y="798"/>
                    </a:cubicBezTo>
                    <a:cubicBezTo>
                      <a:pt x="256" y="798"/>
                      <a:pt x="254" y="801"/>
                      <a:pt x="252" y="799"/>
                    </a:cubicBezTo>
                    <a:cubicBezTo>
                      <a:pt x="250" y="795"/>
                      <a:pt x="258" y="792"/>
                      <a:pt x="254" y="786"/>
                    </a:cubicBezTo>
                    <a:cubicBezTo>
                      <a:pt x="251" y="782"/>
                      <a:pt x="246" y="780"/>
                      <a:pt x="242" y="781"/>
                    </a:cubicBezTo>
                    <a:cubicBezTo>
                      <a:pt x="235" y="781"/>
                      <a:pt x="230" y="782"/>
                      <a:pt x="226" y="786"/>
                    </a:cubicBezTo>
                    <a:cubicBezTo>
                      <a:pt x="223" y="785"/>
                      <a:pt x="223" y="785"/>
                      <a:pt x="223" y="785"/>
                    </a:cubicBezTo>
                    <a:cubicBezTo>
                      <a:pt x="222" y="771"/>
                      <a:pt x="217" y="753"/>
                      <a:pt x="202" y="748"/>
                    </a:cubicBezTo>
                    <a:cubicBezTo>
                      <a:pt x="195" y="745"/>
                      <a:pt x="188" y="746"/>
                      <a:pt x="182" y="748"/>
                    </a:cubicBezTo>
                    <a:cubicBezTo>
                      <a:pt x="180" y="746"/>
                      <a:pt x="179" y="742"/>
                      <a:pt x="177" y="740"/>
                    </a:cubicBezTo>
                    <a:cubicBezTo>
                      <a:pt x="170" y="736"/>
                      <a:pt x="162" y="732"/>
                      <a:pt x="154" y="735"/>
                    </a:cubicBezTo>
                    <a:cubicBezTo>
                      <a:pt x="149" y="736"/>
                      <a:pt x="144" y="739"/>
                      <a:pt x="142" y="744"/>
                    </a:cubicBezTo>
                    <a:cubicBezTo>
                      <a:pt x="141" y="748"/>
                      <a:pt x="140" y="754"/>
                      <a:pt x="144" y="758"/>
                    </a:cubicBezTo>
                    <a:cubicBezTo>
                      <a:pt x="145" y="762"/>
                      <a:pt x="154" y="761"/>
                      <a:pt x="150" y="766"/>
                    </a:cubicBezTo>
                    <a:cubicBezTo>
                      <a:pt x="145" y="765"/>
                      <a:pt x="141" y="761"/>
                      <a:pt x="138" y="756"/>
                    </a:cubicBezTo>
                    <a:cubicBezTo>
                      <a:pt x="137" y="751"/>
                      <a:pt x="136" y="743"/>
                      <a:pt x="139" y="739"/>
                    </a:cubicBezTo>
                    <a:cubicBezTo>
                      <a:pt x="148" y="730"/>
                      <a:pt x="161" y="727"/>
                      <a:pt x="172" y="731"/>
                    </a:cubicBezTo>
                    <a:cubicBezTo>
                      <a:pt x="177" y="733"/>
                      <a:pt x="182" y="737"/>
                      <a:pt x="184" y="741"/>
                    </a:cubicBezTo>
                    <a:close/>
                    <a:moveTo>
                      <a:pt x="113" y="748"/>
                    </a:moveTo>
                    <a:cubicBezTo>
                      <a:pt x="114" y="754"/>
                      <a:pt x="115" y="760"/>
                      <a:pt x="114" y="766"/>
                    </a:cubicBezTo>
                    <a:cubicBezTo>
                      <a:pt x="111" y="767"/>
                      <a:pt x="106" y="766"/>
                      <a:pt x="102" y="767"/>
                    </a:cubicBezTo>
                    <a:cubicBezTo>
                      <a:pt x="94" y="767"/>
                      <a:pt x="87" y="774"/>
                      <a:pt x="85" y="781"/>
                    </a:cubicBezTo>
                    <a:cubicBezTo>
                      <a:pt x="83" y="782"/>
                      <a:pt x="81" y="782"/>
                      <a:pt x="81" y="780"/>
                    </a:cubicBezTo>
                    <a:cubicBezTo>
                      <a:pt x="83" y="777"/>
                      <a:pt x="86" y="775"/>
                      <a:pt x="85" y="772"/>
                    </a:cubicBezTo>
                    <a:cubicBezTo>
                      <a:pt x="91" y="764"/>
                      <a:pt x="99" y="762"/>
                      <a:pt x="107" y="762"/>
                    </a:cubicBezTo>
                    <a:cubicBezTo>
                      <a:pt x="112" y="757"/>
                      <a:pt x="109" y="751"/>
                      <a:pt x="109" y="746"/>
                    </a:cubicBezTo>
                    <a:cubicBezTo>
                      <a:pt x="106" y="742"/>
                      <a:pt x="102" y="741"/>
                      <a:pt x="99" y="739"/>
                    </a:cubicBezTo>
                    <a:cubicBezTo>
                      <a:pt x="93" y="744"/>
                      <a:pt x="95" y="754"/>
                      <a:pt x="88" y="759"/>
                    </a:cubicBezTo>
                    <a:cubicBezTo>
                      <a:pt x="83" y="763"/>
                      <a:pt x="78" y="767"/>
                      <a:pt x="72" y="767"/>
                    </a:cubicBezTo>
                    <a:cubicBezTo>
                      <a:pt x="71" y="769"/>
                      <a:pt x="68" y="768"/>
                      <a:pt x="67" y="768"/>
                    </a:cubicBezTo>
                    <a:cubicBezTo>
                      <a:pt x="66" y="767"/>
                      <a:pt x="65" y="766"/>
                      <a:pt x="66" y="764"/>
                    </a:cubicBezTo>
                    <a:cubicBezTo>
                      <a:pt x="74" y="762"/>
                      <a:pt x="84" y="759"/>
                      <a:pt x="88" y="750"/>
                    </a:cubicBezTo>
                    <a:cubicBezTo>
                      <a:pt x="93" y="734"/>
                      <a:pt x="93" y="734"/>
                      <a:pt x="93" y="734"/>
                    </a:cubicBezTo>
                    <a:cubicBezTo>
                      <a:pt x="95" y="733"/>
                      <a:pt x="95" y="733"/>
                      <a:pt x="95" y="733"/>
                    </a:cubicBezTo>
                    <a:cubicBezTo>
                      <a:pt x="101" y="738"/>
                      <a:pt x="116" y="736"/>
                      <a:pt x="113" y="748"/>
                    </a:cubicBezTo>
                    <a:close/>
                    <a:moveTo>
                      <a:pt x="188" y="767"/>
                    </a:moveTo>
                    <a:cubicBezTo>
                      <a:pt x="187" y="764"/>
                      <a:pt x="188" y="759"/>
                      <a:pt x="184" y="758"/>
                    </a:cubicBezTo>
                    <a:cubicBezTo>
                      <a:pt x="181" y="761"/>
                      <a:pt x="184" y="764"/>
                      <a:pt x="184" y="767"/>
                    </a:cubicBezTo>
                    <a:cubicBezTo>
                      <a:pt x="183" y="773"/>
                      <a:pt x="178" y="779"/>
                      <a:pt x="172" y="782"/>
                    </a:cubicBezTo>
                    <a:cubicBezTo>
                      <a:pt x="166" y="787"/>
                      <a:pt x="157" y="787"/>
                      <a:pt x="150" y="789"/>
                    </a:cubicBezTo>
                    <a:cubicBezTo>
                      <a:pt x="148" y="789"/>
                      <a:pt x="149" y="791"/>
                      <a:pt x="150" y="791"/>
                    </a:cubicBezTo>
                    <a:cubicBezTo>
                      <a:pt x="151" y="792"/>
                      <a:pt x="153" y="792"/>
                      <a:pt x="154" y="791"/>
                    </a:cubicBezTo>
                    <a:cubicBezTo>
                      <a:pt x="159" y="793"/>
                      <a:pt x="164" y="790"/>
                      <a:pt x="169" y="789"/>
                    </a:cubicBezTo>
                    <a:cubicBezTo>
                      <a:pt x="178" y="786"/>
                      <a:pt x="187" y="778"/>
                      <a:pt x="188" y="767"/>
                    </a:cubicBezTo>
                    <a:close/>
                    <a:moveTo>
                      <a:pt x="685" y="777"/>
                    </a:moveTo>
                    <a:cubicBezTo>
                      <a:pt x="685" y="774"/>
                      <a:pt x="683" y="775"/>
                      <a:pt x="681" y="774"/>
                    </a:cubicBezTo>
                    <a:cubicBezTo>
                      <a:pt x="670" y="777"/>
                      <a:pt x="659" y="780"/>
                      <a:pt x="652" y="789"/>
                    </a:cubicBezTo>
                    <a:cubicBezTo>
                      <a:pt x="644" y="797"/>
                      <a:pt x="643" y="810"/>
                      <a:pt x="645" y="820"/>
                    </a:cubicBezTo>
                    <a:cubicBezTo>
                      <a:pt x="645" y="823"/>
                      <a:pt x="649" y="822"/>
                      <a:pt x="650" y="822"/>
                    </a:cubicBezTo>
                    <a:cubicBezTo>
                      <a:pt x="650" y="814"/>
                      <a:pt x="649" y="804"/>
                      <a:pt x="653" y="796"/>
                    </a:cubicBezTo>
                    <a:cubicBezTo>
                      <a:pt x="660" y="785"/>
                      <a:pt x="672" y="779"/>
                      <a:pt x="684" y="778"/>
                    </a:cubicBezTo>
                    <a:cubicBezTo>
                      <a:pt x="685" y="777"/>
                      <a:pt x="685" y="777"/>
                      <a:pt x="685" y="777"/>
                    </a:cubicBezTo>
                    <a:close/>
                    <a:moveTo>
                      <a:pt x="722" y="788"/>
                    </a:moveTo>
                    <a:cubicBezTo>
                      <a:pt x="723" y="784"/>
                      <a:pt x="726" y="781"/>
                      <a:pt x="726" y="778"/>
                    </a:cubicBezTo>
                    <a:cubicBezTo>
                      <a:pt x="725" y="777"/>
                      <a:pt x="723" y="778"/>
                      <a:pt x="722" y="779"/>
                    </a:cubicBezTo>
                    <a:cubicBezTo>
                      <a:pt x="713" y="787"/>
                      <a:pt x="711" y="801"/>
                      <a:pt x="716" y="811"/>
                    </a:cubicBezTo>
                    <a:cubicBezTo>
                      <a:pt x="710" y="820"/>
                      <a:pt x="697" y="821"/>
                      <a:pt x="687" y="820"/>
                    </a:cubicBezTo>
                    <a:cubicBezTo>
                      <a:pt x="683" y="820"/>
                      <a:pt x="680" y="815"/>
                      <a:pt x="679" y="811"/>
                    </a:cubicBezTo>
                    <a:cubicBezTo>
                      <a:pt x="678" y="807"/>
                      <a:pt x="683" y="803"/>
                      <a:pt x="679" y="800"/>
                    </a:cubicBezTo>
                    <a:cubicBezTo>
                      <a:pt x="675" y="803"/>
                      <a:pt x="674" y="808"/>
                      <a:pt x="674" y="812"/>
                    </a:cubicBezTo>
                    <a:cubicBezTo>
                      <a:pt x="674" y="818"/>
                      <a:pt x="678" y="820"/>
                      <a:pt x="682" y="823"/>
                    </a:cubicBezTo>
                    <a:cubicBezTo>
                      <a:pt x="693" y="827"/>
                      <a:pt x="707" y="825"/>
                      <a:pt x="717" y="819"/>
                    </a:cubicBezTo>
                    <a:cubicBezTo>
                      <a:pt x="723" y="817"/>
                      <a:pt x="715" y="812"/>
                      <a:pt x="720" y="809"/>
                    </a:cubicBezTo>
                    <a:cubicBezTo>
                      <a:pt x="718" y="802"/>
                      <a:pt x="719" y="794"/>
                      <a:pt x="722" y="788"/>
                    </a:cubicBezTo>
                    <a:close/>
                    <a:moveTo>
                      <a:pt x="598" y="799"/>
                    </a:moveTo>
                    <a:cubicBezTo>
                      <a:pt x="594" y="791"/>
                      <a:pt x="583" y="794"/>
                      <a:pt x="577" y="796"/>
                    </a:cubicBezTo>
                    <a:cubicBezTo>
                      <a:pt x="568" y="804"/>
                      <a:pt x="560" y="812"/>
                      <a:pt x="549" y="814"/>
                    </a:cubicBezTo>
                    <a:cubicBezTo>
                      <a:pt x="532" y="819"/>
                      <a:pt x="514" y="809"/>
                      <a:pt x="497" y="815"/>
                    </a:cubicBezTo>
                    <a:cubicBezTo>
                      <a:pt x="491" y="817"/>
                      <a:pt x="491" y="824"/>
                      <a:pt x="487" y="827"/>
                    </a:cubicBezTo>
                    <a:cubicBezTo>
                      <a:pt x="486" y="828"/>
                      <a:pt x="487" y="830"/>
                      <a:pt x="488" y="831"/>
                    </a:cubicBezTo>
                    <a:cubicBezTo>
                      <a:pt x="493" y="829"/>
                      <a:pt x="499" y="830"/>
                      <a:pt x="505" y="828"/>
                    </a:cubicBezTo>
                    <a:cubicBezTo>
                      <a:pt x="522" y="824"/>
                      <a:pt x="537" y="834"/>
                      <a:pt x="554" y="835"/>
                    </a:cubicBezTo>
                    <a:cubicBezTo>
                      <a:pt x="566" y="839"/>
                      <a:pt x="575" y="829"/>
                      <a:pt x="586" y="827"/>
                    </a:cubicBezTo>
                    <a:cubicBezTo>
                      <a:pt x="593" y="827"/>
                      <a:pt x="599" y="830"/>
                      <a:pt x="604" y="832"/>
                    </a:cubicBezTo>
                    <a:cubicBezTo>
                      <a:pt x="616" y="838"/>
                      <a:pt x="634" y="838"/>
                      <a:pt x="644" y="830"/>
                    </a:cubicBezTo>
                    <a:cubicBezTo>
                      <a:pt x="645" y="828"/>
                      <a:pt x="645" y="827"/>
                      <a:pt x="644" y="825"/>
                    </a:cubicBezTo>
                    <a:cubicBezTo>
                      <a:pt x="639" y="826"/>
                      <a:pt x="635" y="831"/>
                      <a:pt x="630" y="831"/>
                    </a:cubicBezTo>
                    <a:cubicBezTo>
                      <a:pt x="617" y="833"/>
                      <a:pt x="605" y="828"/>
                      <a:pt x="595" y="823"/>
                    </a:cubicBezTo>
                    <a:cubicBezTo>
                      <a:pt x="584" y="820"/>
                      <a:pt x="575" y="824"/>
                      <a:pt x="567" y="829"/>
                    </a:cubicBezTo>
                    <a:cubicBezTo>
                      <a:pt x="551" y="835"/>
                      <a:pt x="536" y="823"/>
                      <a:pt x="519" y="822"/>
                    </a:cubicBezTo>
                    <a:cubicBezTo>
                      <a:pt x="498" y="824"/>
                      <a:pt x="498" y="824"/>
                      <a:pt x="498" y="824"/>
                    </a:cubicBezTo>
                    <a:cubicBezTo>
                      <a:pt x="497" y="823"/>
                      <a:pt x="497" y="823"/>
                      <a:pt x="497" y="823"/>
                    </a:cubicBezTo>
                    <a:cubicBezTo>
                      <a:pt x="499" y="820"/>
                      <a:pt x="503" y="820"/>
                      <a:pt x="506" y="818"/>
                    </a:cubicBezTo>
                    <a:cubicBezTo>
                      <a:pt x="524" y="818"/>
                      <a:pt x="545" y="824"/>
                      <a:pt x="562" y="814"/>
                    </a:cubicBezTo>
                    <a:cubicBezTo>
                      <a:pt x="570" y="812"/>
                      <a:pt x="573" y="804"/>
                      <a:pt x="580" y="800"/>
                    </a:cubicBezTo>
                    <a:cubicBezTo>
                      <a:pt x="584" y="800"/>
                      <a:pt x="589" y="799"/>
                      <a:pt x="592" y="801"/>
                    </a:cubicBezTo>
                    <a:cubicBezTo>
                      <a:pt x="600" y="813"/>
                      <a:pt x="612" y="824"/>
                      <a:pt x="628" y="822"/>
                    </a:cubicBezTo>
                    <a:cubicBezTo>
                      <a:pt x="630" y="821"/>
                      <a:pt x="634" y="821"/>
                      <a:pt x="634" y="817"/>
                    </a:cubicBezTo>
                    <a:cubicBezTo>
                      <a:pt x="634" y="816"/>
                      <a:pt x="633" y="815"/>
                      <a:pt x="632" y="815"/>
                    </a:cubicBezTo>
                    <a:cubicBezTo>
                      <a:pt x="625" y="821"/>
                      <a:pt x="615" y="816"/>
                      <a:pt x="608" y="813"/>
                    </a:cubicBezTo>
                    <a:cubicBezTo>
                      <a:pt x="603" y="810"/>
                      <a:pt x="598" y="805"/>
                      <a:pt x="598" y="799"/>
                    </a:cubicBezTo>
                    <a:close/>
                    <a:moveTo>
                      <a:pt x="325" y="811"/>
                    </a:moveTo>
                    <a:cubicBezTo>
                      <a:pt x="312" y="804"/>
                      <a:pt x="299" y="798"/>
                      <a:pt x="284" y="799"/>
                    </a:cubicBezTo>
                    <a:cubicBezTo>
                      <a:pt x="280" y="800"/>
                      <a:pt x="280" y="803"/>
                      <a:pt x="279" y="805"/>
                    </a:cubicBezTo>
                    <a:cubicBezTo>
                      <a:pt x="278" y="810"/>
                      <a:pt x="268" y="810"/>
                      <a:pt x="273" y="816"/>
                    </a:cubicBezTo>
                    <a:cubicBezTo>
                      <a:pt x="279" y="817"/>
                      <a:pt x="282" y="810"/>
                      <a:pt x="285" y="806"/>
                    </a:cubicBezTo>
                    <a:cubicBezTo>
                      <a:pt x="293" y="802"/>
                      <a:pt x="300" y="807"/>
                      <a:pt x="307" y="808"/>
                    </a:cubicBezTo>
                    <a:cubicBezTo>
                      <a:pt x="320" y="816"/>
                      <a:pt x="338" y="821"/>
                      <a:pt x="354" y="815"/>
                    </a:cubicBezTo>
                    <a:cubicBezTo>
                      <a:pt x="365" y="812"/>
                      <a:pt x="377" y="816"/>
                      <a:pt x="384" y="824"/>
                    </a:cubicBezTo>
                    <a:cubicBezTo>
                      <a:pt x="385" y="825"/>
                      <a:pt x="386" y="827"/>
                      <a:pt x="384" y="827"/>
                    </a:cubicBezTo>
                    <a:cubicBezTo>
                      <a:pt x="370" y="820"/>
                      <a:pt x="349" y="822"/>
                      <a:pt x="335" y="828"/>
                    </a:cubicBezTo>
                    <a:cubicBezTo>
                      <a:pt x="320" y="838"/>
                      <a:pt x="304" y="827"/>
                      <a:pt x="289" y="823"/>
                    </a:cubicBezTo>
                    <a:cubicBezTo>
                      <a:pt x="273" y="818"/>
                      <a:pt x="258" y="829"/>
                      <a:pt x="242" y="826"/>
                    </a:cubicBezTo>
                    <a:cubicBezTo>
                      <a:pt x="238" y="826"/>
                      <a:pt x="235" y="823"/>
                      <a:pt x="231" y="824"/>
                    </a:cubicBezTo>
                    <a:cubicBezTo>
                      <a:pt x="230" y="826"/>
                      <a:pt x="230" y="826"/>
                      <a:pt x="230" y="826"/>
                    </a:cubicBezTo>
                    <a:cubicBezTo>
                      <a:pt x="231" y="828"/>
                      <a:pt x="232" y="829"/>
                      <a:pt x="234" y="829"/>
                    </a:cubicBezTo>
                    <a:cubicBezTo>
                      <a:pt x="256" y="839"/>
                      <a:pt x="276" y="818"/>
                      <a:pt x="297" y="830"/>
                    </a:cubicBezTo>
                    <a:cubicBezTo>
                      <a:pt x="313" y="839"/>
                      <a:pt x="332" y="838"/>
                      <a:pt x="347" y="829"/>
                    </a:cubicBezTo>
                    <a:cubicBezTo>
                      <a:pt x="365" y="824"/>
                      <a:pt x="383" y="830"/>
                      <a:pt x="399" y="837"/>
                    </a:cubicBezTo>
                    <a:cubicBezTo>
                      <a:pt x="397" y="833"/>
                      <a:pt x="394" y="830"/>
                      <a:pt x="393" y="826"/>
                    </a:cubicBezTo>
                    <a:cubicBezTo>
                      <a:pt x="386" y="815"/>
                      <a:pt x="374" y="808"/>
                      <a:pt x="360" y="810"/>
                    </a:cubicBezTo>
                    <a:cubicBezTo>
                      <a:pt x="348" y="811"/>
                      <a:pt x="337" y="817"/>
                      <a:pt x="325" y="811"/>
                    </a:cubicBezTo>
                    <a:close/>
                    <a:moveTo>
                      <a:pt x="206" y="814"/>
                    </a:moveTo>
                    <a:cubicBezTo>
                      <a:pt x="204" y="811"/>
                      <a:pt x="202" y="807"/>
                      <a:pt x="198" y="807"/>
                    </a:cubicBezTo>
                    <a:cubicBezTo>
                      <a:pt x="197" y="809"/>
                      <a:pt x="197" y="809"/>
                      <a:pt x="197" y="809"/>
                    </a:cubicBezTo>
                    <a:cubicBezTo>
                      <a:pt x="199" y="812"/>
                      <a:pt x="202" y="815"/>
                      <a:pt x="201" y="819"/>
                    </a:cubicBezTo>
                    <a:cubicBezTo>
                      <a:pt x="198" y="825"/>
                      <a:pt x="190" y="826"/>
                      <a:pt x="183" y="827"/>
                    </a:cubicBezTo>
                    <a:cubicBezTo>
                      <a:pt x="175" y="826"/>
                      <a:pt x="168" y="823"/>
                      <a:pt x="164" y="817"/>
                    </a:cubicBezTo>
                    <a:cubicBezTo>
                      <a:pt x="162" y="816"/>
                      <a:pt x="160" y="813"/>
                      <a:pt x="158" y="815"/>
                    </a:cubicBezTo>
                    <a:cubicBezTo>
                      <a:pt x="156" y="822"/>
                      <a:pt x="165" y="823"/>
                      <a:pt x="169" y="828"/>
                    </a:cubicBezTo>
                    <a:cubicBezTo>
                      <a:pt x="178" y="834"/>
                      <a:pt x="191" y="832"/>
                      <a:pt x="200" y="828"/>
                    </a:cubicBezTo>
                    <a:cubicBezTo>
                      <a:pt x="206" y="826"/>
                      <a:pt x="206" y="819"/>
                      <a:pt x="206" y="8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4495006" y="1185861"/>
                <a:ext cx="998538" cy="962025"/>
                <a:chOff x="2149476" y="1700213"/>
                <a:chExt cx="998538" cy="962025"/>
              </a:xfrm>
              <a:grpFill/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2149476" y="1700213"/>
                  <a:ext cx="998538" cy="962025"/>
                </a:xfrm>
                <a:custGeom>
                  <a:avLst/>
                  <a:gdLst>
                    <a:gd name="T0" fmla="*/ 471 w 652"/>
                    <a:gd name="T1" fmla="*/ 19 h 627"/>
                    <a:gd name="T2" fmla="*/ 436 w 652"/>
                    <a:gd name="T3" fmla="*/ 6 h 627"/>
                    <a:gd name="T4" fmla="*/ 361 w 652"/>
                    <a:gd name="T5" fmla="*/ 12 h 627"/>
                    <a:gd name="T6" fmla="*/ 291 w 652"/>
                    <a:gd name="T7" fmla="*/ 15 h 627"/>
                    <a:gd name="T8" fmla="*/ 184 w 652"/>
                    <a:gd name="T9" fmla="*/ 23 h 627"/>
                    <a:gd name="T10" fmla="*/ 168 w 652"/>
                    <a:gd name="T11" fmla="*/ 31 h 627"/>
                    <a:gd name="T12" fmla="*/ 143 w 652"/>
                    <a:gd name="T13" fmla="*/ 62 h 627"/>
                    <a:gd name="T14" fmla="*/ 136 w 652"/>
                    <a:gd name="T15" fmla="*/ 78 h 627"/>
                    <a:gd name="T16" fmla="*/ 85 w 652"/>
                    <a:gd name="T17" fmla="*/ 124 h 627"/>
                    <a:gd name="T18" fmla="*/ 19 w 652"/>
                    <a:gd name="T19" fmla="*/ 205 h 627"/>
                    <a:gd name="T20" fmla="*/ 21 w 652"/>
                    <a:gd name="T21" fmla="*/ 275 h 627"/>
                    <a:gd name="T22" fmla="*/ 10 w 652"/>
                    <a:gd name="T23" fmla="*/ 340 h 627"/>
                    <a:gd name="T24" fmla="*/ 9 w 652"/>
                    <a:gd name="T25" fmla="*/ 374 h 627"/>
                    <a:gd name="T26" fmla="*/ 25 w 652"/>
                    <a:gd name="T27" fmla="*/ 459 h 627"/>
                    <a:gd name="T28" fmla="*/ 84 w 652"/>
                    <a:gd name="T29" fmla="*/ 509 h 627"/>
                    <a:gd name="T30" fmla="*/ 125 w 652"/>
                    <a:gd name="T31" fmla="*/ 552 h 627"/>
                    <a:gd name="T32" fmla="*/ 135 w 652"/>
                    <a:gd name="T33" fmla="*/ 559 h 627"/>
                    <a:gd name="T34" fmla="*/ 194 w 652"/>
                    <a:gd name="T35" fmla="*/ 612 h 627"/>
                    <a:gd name="T36" fmla="*/ 287 w 652"/>
                    <a:gd name="T37" fmla="*/ 613 h 627"/>
                    <a:gd name="T38" fmla="*/ 316 w 652"/>
                    <a:gd name="T39" fmla="*/ 624 h 627"/>
                    <a:gd name="T40" fmla="*/ 326 w 652"/>
                    <a:gd name="T41" fmla="*/ 625 h 627"/>
                    <a:gd name="T42" fmla="*/ 366 w 652"/>
                    <a:gd name="T43" fmla="*/ 612 h 627"/>
                    <a:gd name="T44" fmla="*/ 403 w 652"/>
                    <a:gd name="T45" fmla="*/ 620 h 627"/>
                    <a:gd name="T46" fmla="*/ 493 w 652"/>
                    <a:gd name="T47" fmla="*/ 589 h 627"/>
                    <a:gd name="T48" fmla="*/ 521 w 652"/>
                    <a:gd name="T49" fmla="*/ 545 h 627"/>
                    <a:gd name="T50" fmla="*/ 567 w 652"/>
                    <a:gd name="T51" fmla="*/ 503 h 627"/>
                    <a:gd name="T52" fmla="*/ 575 w 652"/>
                    <a:gd name="T53" fmla="*/ 493 h 627"/>
                    <a:gd name="T54" fmla="*/ 638 w 652"/>
                    <a:gd name="T55" fmla="*/ 423 h 627"/>
                    <a:gd name="T56" fmla="*/ 638 w 652"/>
                    <a:gd name="T57" fmla="*/ 344 h 627"/>
                    <a:gd name="T58" fmla="*/ 646 w 652"/>
                    <a:gd name="T59" fmla="*/ 321 h 627"/>
                    <a:gd name="T60" fmla="*/ 642 w 652"/>
                    <a:gd name="T61" fmla="*/ 273 h 627"/>
                    <a:gd name="T62" fmla="*/ 643 w 652"/>
                    <a:gd name="T63" fmla="*/ 212 h 627"/>
                    <a:gd name="T64" fmla="*/ 621 w 652"/>
                    <a:gd name="T65" fmla="*/ 169 h 627"/>
                    <a:gd name="T66" fmla="*/ 569 w 652"/>
                    <a:gd name="T67" fmla="*/ 127 h 627"/>
                    <a:gd name="T68" fmla="*/ 549 w 652"/>
                    <a:gd name="T69" fmla="*/ 97 h 627"/>
                    <a:gd name="T70" fmla="*/ 526 w 652"/>
                    <a:gd name="T71" fmla="*/ 79 h 627"/>
                    <a:gd name="T72" fmla="*/ 519 w 652"/>
                    <a:gd name="T73" fmla="*/ 76 h 627"/>
                    <a:gd name="T74" fmla="*/ 471 w 652"/>
                    <a:gd name="T75" fmla="*/ 19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52" h="627">
                      <a:moveTo>
                        <a:pt x="471" y="19"/>
                      </a:moveTo>
                      <a:cubicBezTo>
                        <a:pt x="460" y="13"/>
                        <a:pt x="447" y="10"/>
                        <a:pt x="436" y="6"/>
                      </a:cubicBezTo>
                      <a:cubicBezTo>
                        <a:pt x="412" y="1"/>
                        <a:pt x="383" y="0"/>
                        <a:pt x="361" y="12"/>
                      </a:cubicBezTo>
                      <a:cubicBezTo>
                        <a:pt x="340" y="2"/>
                        <a:pt x="312" y="4"/>
                        <a:pt x="291" y="15"/>
                      </a:cubicBezTo>
                      <a:cubicBezTo>
                        <a:pt x="256" y="8"/>
                        <a:pt x="218" y="9"/>
                        <a:pt x="184" y="23"/>
                      </a:cubicBezTo>
                      <a:cubicBezTo>
                        <a:pt x="179" y="24"/>
                        <a:pt x="173" y="28"/>
                        <a:pt x="168" y="31"/>
                      </a:cubicBezTo>
                      <a:cubicBezTo>
                        <a:pt x="158" y="39"/>
                        <a:pt x="147" y="49"/>
                        <a:pt x="143" y="62"/>
                      </a:cubicBezTo>
                      <a:cubicBezTo>
                        <a:pt x="139" y="67"/>
                        <a:pt x="139" y="73"/>
                        <a:pt x="136" y="78"/>
                      </a:cubicBezTo>
                      <a:cubicBezTo>
                        <a:pt x="114" y="82"/>
                        <a:pt x="92" y="102"/>
                        <a:pt x="85" y="124"/>
                      </a:cubicBezTo>
                      <a:cubicBezTo>
                        <a:pt x="50" y="137"/>
                        <a:pt x="35" y="175"/>
                        <a:pt x="19" y="205"/>
                      </a:cubicBezTo>
                      <a:cubicBezTo>
                        <a:pt x="12" y="228"/>
                        <a:pt x="12" y="253"/>
                        <a:pt x="21" y="275"/>
                      </a:cubicBezTo>
                      <a:cubicBezTo>
                        <a:pt x="6" y="292"/>
                        <a:pt x="0" y="320"/>
                        <a:pt x="10" y="340"/>
                      </a:cubicBezTo>
                      <a:cubicBezTo>
                        <a:pt x="19" y="350"/>
                        <a:pt x="6" y="362"/>
                        <a:pt x="9" y="374"/>
                      </a:cubicBezTo>
                      <a:cubicBezTo>
                        <a:pt x="5" y="404"/>
                        <a:pt x="11" y="433"/>
                        <a:pt x="25" y="459"/>
                      </a:cubicBezTo>
                      <a:cubicBezTo>
                        <a:pt x="39" y="480"/>
                        <a:pt x="60" y="500"/>
                        <a:pt x="84" y="509"/>
                      </a:cubicBezTo>
                      <a:cubicBezTo>
                        <a:pt x="90" y="528"/>
                        <a:pt x="106" y="546"/>
                        <a:pt x="125" y="552"/>
                      </a:cubicBezTo>
                      <a:cubicBezTo>
                        <a:pt x="128" y="555"/>
                        <a:pt x="135" y="553"/>
                        <a:pt x="135" y="559"/>
                      </a:cubicBezTo>
                      <a:cubicBezTo>
                        <a:pt x="147" y="583"/>
                        <a:pt x="170" y="600"/>
                        <a:pt x="194" y="612"/>
                      </a:cubicBezTo>
                      <a:cubicBezTo>
                        <a:pt x="221" y="627"/>
                        <a:pt x="258" y="623"/>
                        <a:pt x="287" y="613"/>
                      </a:cubicBezTo>
                      <a:cubicBezTo>
                        <a:pt x="296" y="618"/>
                        <a:pt x="306" y="622"/>
                        <a:pt x="316" y="624"/>
                      </a:cubicBezTo>
                      <a:cubicBezTo>
                        <a:pt x="320" y="624"/>
                        <a:pt x="324" y="625"/>
                        <a:pt x="326" y="625"/>
                      </a:cubicBezTo>
                      <a:cubicBezTo>
                        <a:pt x="341" y="625"/>
                        <a:pt x="354" y="620"/>
                        <a:pt x="366" y="612"/>
                      </a:cubicBezTo>
                      <a:cubicBezTo>
                        <a:pt x="378" y="615"/>
                        <a:pt x="390" y="620"/>
                        <a:pt x="403" y="620"/>
                      </a:cubicBezTo>
                      <a:cubicBezTo>
                        <a:pt x="437" y="624"/>
                        <a:pt x="468" y="611"/>
                        <a:pt x="493" y="589"/>
                      </a:cubicBezTo>
                      <a:cubicBezTo>
                        <a:pt x="507" y="577"/>
                        <a:pt x="514" y="561"/>
                        <a:pt x="521" y="545"/>
                      </a:cubicBezTo>
                      <a:cubicBezTo>
                        <a:pt x="541" y="538"/>
                        <a:pt x="560" y="522"/>
                        <a:pt x="567" y="503"/>
                      </a:cubicBezTo>
                      <a:cubicBezTo>
                        <a:pt x="569" y="499"/>
                        <a:pt x="570" y="493"/>
                        <a:pt x="575" y="493"/>
                      </a:cubicBezTo>
                      <a:cubicBezTo>
                        <a:pt x="603" y="478"/>
                        <a:pt x="626" y="452"/>
                        <a:pt x="638" y="423"/>
                      </a:cubicBezTo>
                      <a:cubicBezTo>
                        <a:pt x="650" y="400"/>
                        <a:pt x="652" y="367"/>
                        <a:pt x="638" y="344"/>
                      </a:cubicBezTo>
                      <a:cubicBezTo>
                        <a:pt x="640" y="336"/>
                        <a:pt x="644" y="329"/>
                        <a:pt x="646" y="321"/>
                      </a:cubicBezTo>
                      <a:cubicBezTo>
                        <a:pt x="651" y="306"/>
                        <a:pt x="647" y="288"/>
                        <a:pt x="642" y="273"/>
                      </a:cubicBezTo>
                      <a:cubicBezTo>
                        <a:pt x="645" y="255"/>
                        <a:pt x="647" y="231"/>
                        <a:pt x="643" y="212"/>
                      </a:cubicBezTo>
                      <a:cubicBezTo>
                        <a:pt x="637" y="198"/>
                        <a:pt x="632" y="182"/>
                        <a:pt x="621" y="169"/>
                      </a:cubicBezTo>
                      <a:cubicBezTo>
                        <a:pt x="609" y="149"/>
                        <a:pt x="587" y="138"/>
                        <a:pt x="569" y="127"/>
                      </a:cubicBezTo>
                      <a:cubicBezTo>
                        <a:pt x="565" y="115"/>
                        <a:pt x="558" y="105"/>
                        <a:pt x="549" y="97"/>
                      </a:cubicBezTo>
                      <a:cubicBezTo>
                        <a:pt x="542" y="90"/>
                        <a:pt x="533" y="85"/>
                        <a:pt x="526" y="79"/>
                      </a:cubicBezTo>
                      <a:cubicBezTo>
                        <a:pt x="524" y="77"/>
                        <a:pt x="521" y="78"/>
                        <a:pt x="519" y="76"/>
                      </a:cubicBezTo>
                      <a:cubicBezTo>
                        <a:pt x="512" y="51"/>
                        <a:pt x="491" y="32"/>
                        <a:pt x="471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"/>
                <p:cNvSpPr>
                  <a:spLocks/>
                </p:cNvSpPr>
                <p:nvPr/>
              </p:nvSpPr>
              <p:spPr bwMode="auto">
                <a:xfrm>
                  <a:off x="2165351" y="1708150"/>
                  <a:ext cx="969963" cy="944563"/>
                </a:xfrm>
                <a:custGeom>
                  <a:avLst/>
                  <a:gdLst>
                    <a:gd name="T0" fmla="*/ 455 w 634"/>
                    <a:gd name="T1" fmla="*/ 17 h 616"/>
                    <a:gd name="T2" fmla="*/ 424 w 634"/>
                    <a:gd name="T3" fmla="*/ 6 h 616"/>
                    <a:gd name="T4" fmla="*/ 353 w 634"/>
                    <a:gd name="T5" fmla="*/ 15 h 616"/>
                    <a:gd name="T6" fmla="*/ 336 w 634"/>
                    <a:gd name="T7" fmla="*/ 9 h 616"/>
                    <a:gd name="T8" fmla="*/ 285 w 634"/>
                    <a:gd name="T9" fmla="*/ 17 h 616"/>
                    <a:gd name="T10" fmla="*/ 273 w 634"/>
                    <a:gd name="T11" fmla="*/ 15 h 616"/>
                    <a:gd name="T12" fmla="*/ 174 w 634"/>
                    <a:gd name="T13" fmla="*/ 25 h 616"/>
                    <a:gd name="T14" fmla="*/ 134 w 634"/>
                    <a:gd name="T15" fmla="*/ 70 h 616"/>
                    <a:gd name="T16" fmla="*/ 135 w 634"/>
                    <a:gd name="T17" fmla="*/ 78 h 616"/>
                    <a:gd name="T18" fmla="*/ 131 w 634"/>
                    <a:gd name="T19" fmla="*/ 78 h 616"/>
                    <a:gd name="T20" fmla="*/ 83 w 634"/>
                    <a:gd name="T21" fmla="*/ 118 h 616"/>
                    <a:gd name="T22" fmla="*/ 74 w 634"/>
                    <a:gd name="T23" fmla="*/ 124 h 616"/>
                    <a:gd name="T24" fmla="*/ 27 w 634"/>
                    <a:gd name="T25" fmla="*/ 181 h 616"/>
                    <a:gd name="T26" fmla="*/ 19 w 634"/>
                    <a:gd name="T27" fmla="*/ 271 h 616"/>
                    <a:gd name="T28" fmla="*/ 1 w 634"/>
                    <a:gd name="T29" fmla="*/ 314 h 616"/>
                    <a:gd name="T30" fmla="*/ 9 w 634"/>
                    <a:gd name="T31" fmla="*/ 344 h 616"/>
                    <a:gd name="T32" fmla="*/ 12 w 634"/>
                    <a:gd name="T33" fmla="*/ 430 h 616"/>
                    <a:gd name="T34" fmla="*/ 64 w 634"/>
                    <a:gd name="T35" fmla="*/ 492 h 616"/>
                    <a:gd name="T36" fmla="*/ 78 w 634"/>
                    <a:gd name="T37" fmla="*/ 494 h 616"/>
                    <a:gd name="T38" fmla="*/ 80 w 634"/>
                    <a:gd name="T39" fmla="*/ 502 h 616"/>
                    <a:gd name="T40" fmla="*/ 119 w 634"/>
                    <a:gd name="T41" fmla="*/ 542 h 616"/>
                    <a:gd name="T42" fmla="*/ 122 w 634"/>
                    <a:gd name="T43" fmla="*/ 538 h 616"/>
                    <a:gd name="T44" fmla="*/ 130 w 634"/>
                    <a:gd name="T45" fmla="*/ 554 h 616"/>
                    <a:gd name="T46" fmla="*/ 194 w 634"/>
                    <a:gd name="T47" fmla="*/ 605 h 616"/>
                    <a:gd name="T48" fmla="*/ 277 w 634"/>
                    <a:gd name="T49" fmla="*/ 600 h 616"/>
                    <a:gd name="T50" fmla="*/ 332 w 634"/>
                    <a:gd name="T51" fmla="*/ 612 h 616"/>
                    <a:gd name="T52" fmla="*/ 355 w 634"/>
                    <a:gd name="T53" fmla="*/ 601 h 616"/>
                    <a:gd name="T54" fmla="*/ 459 w 634"/>
                    <a:gd name="T55" fmla="*/ 595 h 616"/>
                    <a:gd name="T56" fmla="*/ 503 w 634"/>
                    <a:gd name="T57" fmla="*/ 544 h 616"/>
                    <a:gd name="T58" fmla="*/ 505 w 634"/>
                    <a:gd name="T59" fmla="*/ 536 h 616"/>
                    <a:gd name="T60" fmla="*/ 554 w 634"/>
                    <a:gd name="T61" fmla="*/ 488 h 616"/>
                    <a:gd name="T62" fmla="*/ 631 w 634"/>
                    <a:gd name="T63" fmla="*/ 377 h 616"/>
                    <a:gd name="T64" fmla="*/ 624 w 634"/>
                    <a:gd name="T65" fmla="*/ 345 h 616"/>
                    <a:gd name="T66" fmla="*/ 619 w 634"/>
                    <a:gd name="T67" fmla="*/ 340 h 616"/>
                    <a:gd name="T68" fmla="*/ 628 w 634"/>
                    <a:gd name="T69" fmla="*/ 322 h 616"/>
                    <a:gd name="T70" fmla="*/ 630 w 634"/>
                    <a:gd name="T71" fmla="*/ 285 h 616"/>
                    <a:gd name="T72" fmla="*/ 626 w 634"/>
                    <a:gd name="T73" fmla="*/ 265 h 616"/>
                    <a:gd name="T74" fmla="*/ 616 w 634"/>
                    <a:gd name="T75" fmla="*/ 183 h 616"/>
                    <a:gd name="T76" fmla="*/ 563 w 634"/>
                    <a:gd name="T77" fmla="*/ 132 h 616"/>
                    <a:gd name="T78" fmla="*/ 554 w 634"/>
                    <a:gd name="T79" fmla="*/ 134 h 616"/>
                    <a:gd name="T80" fmla="*/ 553 w 634"/>
                    <a:gd name="T81" fmla="*/ 131 h 616"/>
                    <a:gd name="T82" fmla="*/ 512 w 634"/>
                    <a:gd name="T83" fmla="*/ 80 h 616"/>
                    <a:gd name="T84" fmla="*/ 504 w 634"/>
                    <a:gd name="T85" fmla="*/ 77 h 616"/>
                    <a:gd name="T86" fmla="*/ 481 w 634"/>
                    <a:gd name="T87" fmla="*/ 36 h 616"/>
                    <a:gd name="T88" fmla="*/ 455 w 634"/>
                    <a:gd name="T89" fmla="*/ 17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34" h="616">
                      <a:moveTo>
                        <a:pt x="455" y="17"/>
                      </a:moveTo>
                      <a:cubicBezTo>
                        <a:pt x="444" y="13"/>
                        <a:pt x="435" y="10"/>
                        <a:pt x="424" y="6"/>
                      </a:cubicBezTo>
                      <a:cubicBezTo>
                        <a:pt x="401" y="2"/>
                        <a:pt x="372" y="0"/>
                        <a:pt x="353" y="15"/>
                      </a:cubicBezTo>
                      <a:cubicBezTo>
                        <a:pt x="347" y="16"/>
                        <a:pt x="343" y="9"/>
                        <a:pt x="336" y="9"/>
                      </a:cubicBezTo>
                      <a:cubicBezTo>
                        <a:pt x="318" y="4"/>
                        <a:pt x="299" y="8"/>
                        <a:pt x="285" y="17"/>
                      </a:cubicBezTo>
                      <a:cubicBezTo>
                        <a:pt x="281" y="17"/>
                        <a:pt x="276" y="18"/>
                        <a:pt x="273" y="15"/>
                      </a:cubicBezTo>
                      <a:cubicBezTo>
                        <a:pt x="241" y="7"/>
                        <a:pt x="204" y="13"/>
                        <a:pt x="174" y="25"/>
                      </a:cubicBezTo>
                      <a:cubicBezTo>
                        <a:pt x="155" y="35"/>
                        <a:pt x="139" y="49"/>
                        <a:pt x="134" y="70"/>
                      </a:cubicBezTo>
                      <a:cubicBezTo>
                        <a:pt x="134" y="73"/>
                        <a:pt x="137" y="76"/>
                        <a:pt x="135" y="78"/>
                      </a:cubicBezTo>
                      <a:cubicBezTo>
                        <a:pt x="134" y="79"/>
                        <a:pt x="132" y="78"/>
                        <a:pt x="131" y="78"/>
                      </a:cubicBezTo>
                      <a:cubicBezTo>
                        <a:pt x="111" y="81"/>
                        <a:pt x="89" y="97"/>
                        <a:pt x="83" y="118"/>
                      </a:cubicBezTo>
                      <a:cubicBezTo>
                        <a:pt x="84" y="123"/>
                        <a:pt x="77" y="123"/>
                        <a:pt x="74" y="124"/>
                      </a:cubicBezTo>
                      <a:cubicBezTo>
                        <a:pt x="52" y="137"/>
                        <a:pt x="37" y="159"/>
                        <a:pt x="27" y="181"/>
                      </a:cubicBezTo>
                      <a:cubicBezTo>
                        <a:pt x="11" y="207"/>
                        <a:pt x="4" y="242"/>
                        <a:pt x="19" y="271"/>
                      </a:cubicBezTo>
                      <a:cubicBezTo>
                        <a:pt x="7" y="282"/>
                        <a:pt x="2" y="297"/>
                        <a:pt x="1" y="314"/>
                      </a:cubicBezTo>
                      <a:cubicBezTo>
                        <a:pt x="0" y="325"/>
                        <a:pt x="8" y="334"/>
                        <a:pt x="9" y="344"/>
                      </a:cubicBezTo>
                      <a:cubicBezTo>
                        <a:pt x="1" y="372"/>
                        <a:pt x="1" y="402"/>
                        <a:pt x="12" y="430"/>
                      </a:cubicBezTo>
                      <a:cubicBezTo>
                        <a:pt x="19" y="457"/>
                        <a:pt x="41" y="478"/>
                        <a:pt x="64" y="492"/>
                      </a:cubicBezTo>
                      <a:cubicBezTo>
                        <a:pt x="68" y="496"/>
                        <a:pt x="74" y="497"/>
                        <a:pt x="78" y="494"/>
                      </a:cubicBezTo>
                      <a:cubicBezTo>
                        <a:pt x="82" y="495"/>
                        <a:pt x="79" y="500"/>
                        <a:pt x="80" y="502"/>
                      </a:cubicBezTo>
                      <a:cubicBezTo>
                        <a:pt x="86" y="519"/>
                        <a:pt x="101" y="539"/>
                        <a:pt x="119" y="542"/>
                      </a:cubicBezTo>
                      <a:cubicBezTo>
                        <a:pt x="122" y="538"/>
                        <a:pt x="122" y="538"/>
                        <a:pt x="122" y="538"/>
                      </a:cubicBezTo>
                      <a:cubicBezTo>
                        <a:pt x="131" y="537"/>
                        <a:pt x="127" y="549"/>
                        <a:pt x="130" y="554"/>
                      </a:cubicBezTo>
                      <a:cubicBezTo>
                        <a:pt x="144" y="579"/>
                        <a:pt x="168" y="597"/>
                        <a:pt x="194" y="605"/>
                      </a:cubicBezTo>
                      <a:cubicBezTo>
                        <a:pt x="220" y="615"/>
                        <a:pt x="253" y="612"/>
                        <a:pt x="277" y="600"/>
                      </a:cubicBezTo>
                      <a:cubicBezTo>
                        <a:pt x="291" y="613"/>
                        <a:pt x="313" y="616"/>
                        <a:pt x="332" y="612"/>
                      </a:cubicBezTo>
                      <a:cubicBezTo>
                        <a:pt x="340" y="610"/>
                        <a:pt x="347" y="604"/>
                        <a:pt x="355" y="601"/>
                      </a:cubicBezTo>
                      <a:cubicBezTo>
                        <a:pt x="388" y="614"/>
                        <a:pt x="430" y="614"/>
                        <a:pt x="459" y="595"/>
                      </a:cubicBezTo>
                      <a:cubicBezTo>
                        <a:pt x="479" y="583"/>
                        <a:pt x="496" y="565"/>
                        <a:pt x="503" y="544"/>
                      </a:cubicBezTo>
                      <a:cubicBezTo>
                        <a:pt x="505" y="542"/>
                        <a:pt x="502" y="538"/>
                        <a:pt x="505" y="536"/>
                      </a:cubicBezTo>
                      <a:cubicBezTo>
                        <a:pt x="527" y="529"/>
                        <a:pt x="548" y="511"/>
                        <a:pt x="554" y="488"/>
                      </a:cubicBezTo>
                      <a:cubicBezTo>
                        <a:pt x="597" y="468"/>
                        <a:pt x="629" y="424"/>
                        <a:pt x="631" y="377"/>
                      </a:cubicBezTo>
                      <a:cubicBezTo>
                        <a:pt x="630" y="366"/>
                        <a:pt x="632" y="354"/>
                        <a:pt x="624" y="345"/>
                      </a:cubicBezTo>
                      <a:cubicBezTo>
                        <a:pt x="623" y="343"/>
                        <a:pt x="619" y="342"/>
                        <a:pt x="619" y="340"/>
                      </a:cubicBezTo>
                      <a:cubicBezTo>
                        <a:pt x="624" y="334"/>
                        <a:pt x="625" y="327"/>
                        <a:pt x="628" y="322"/>
                      </a:cubicBezTo>
                      <a:cubicBezTo>
                        <a:pt x="631" y="309"/>
                        <a:pt x="631" y="298"/>
                        <a:pt x="630" y="285"/>
                      </a:cubicBezTo>
                      <a:cubicBezTo>
                        <a:pt x="630" y="278"/>
                        <a:pt x="622" y="272"/>
                        <a:pt x="626" y="265"/>
                      </a:cubicBezTo>
                      <a:cubicBezTo>
                        <a:pt x="634" y="239"/>
                        <a:pt x="631" y="207"/>
                        <a:pt x="616" y="183"/>
                      </a:cubicBezTo>
                      <a:cubicBezTo>
                        <a:pt x="602" y="163"/>
                        <a:pt x="587" y="141"/>
                        <a:pt x="563" y="132"/>
                      </a:cubicBezTo>
                      <a:cubicBezTo>
                        <a:pt x="560" y="130"/>
                        <a:pt x="557" y="133"/>
                        <a:pt x="554" y="134"/>
                      </a:cubicBezTo>
                      <a:cubicBezTo>
                        <a:pt x="553" y="134"/>
                        <a:pt x="553" y="132"/>
                        <a:pt x="553" y="131"/>
                      </a:cubicBezTo>
                      <a:cubicBezTo>
                        <a:pt x="551" y="108"/>
                        <a:pt x="530" y="92"/>
                        <a:pt x="512" y="80"/>
                      </a:cubicBezTo>
                      <a:cubicBezTo>
                        <a:pt x="510" y="78"/>
                        <a:pt x="506" y="80"/>
                        <a:pt x="504" y="77"/>
                      </a:cubicBezTo>
                      <a:cubicBezTo>
                        <a:pt x="504" y="60"/>
                        <a:pt x="492" y="47"/>
                        <a:pt x="481" y="36"/>
                      </a:cubicBezTo>
                      <a:cubicBezTo>
                        <a:pt x="473" y="28"/>
                        <a:pt x="464" y="23"/>
                        <a:pt x="4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8"/>
                <p:cNvSpPr>
                  <a:spLocks/>
                </p:cNvSpPr>
                <p:nvPr/>
              </p:nvSpPr>
              <p:spPr bwMode="auto">
                <a:xfrm>
                  <a:off x="2193926" y="1731963"/>
                  <a:ext cx="911225" cy="885825"/>
                </a:xfrm>
                <a:custGeom>
                  <a:avLst/>
                  <a:gdLst>
                    <a:gd name="T0" fmla="*/ 454 w 595"/>
                    <a:gd name="T1" fmla="*/ 43 h 577"/>
                    <a:gd name="T2" fmla="*/ 427 w 595"/>
                    <a:gd name="T3" fmla="*/ 21 h 577"/>
                    <a:gd name="T4" fmla="*/ 334 w 595"/>
                    <a:gd name="T5" fmla="*/ 17 h 577"/>
                    <a:gd name="T6" fmla="*/ 324 w 595"/>
                    <a:gd name="T7" fmla="*/ 13 h 577"/>
                    <a:gd name="T8" fmla="*/ 301 w 595"/>
                    <a:gd name="T9" fmla="*/ 9 h 577"/>
                    <a:gd name="T10" fmla="*/ 266 w 595"/>
                    <a:gd name="T11" fmla="*/ 24 h 577"/>
                    <a:gd name="T12" fmla="*/ 230 w 595"/>
                    <a:gd name="T13" fmla="*/ 17 h 577"/>
                    <a:gd name="T14" fmla="*/ 170 w 595"/>
                    <a:gd name="T15" fmla="*/ 29 h 577"/>
                    <a:gd name="T16" fmla="*/ 125 w 595"/>
                    <a:gd name="T17" fmla="*/ 73 h 577"/>
                    <a:gd name="T18" fmla="*/ 108 w 595"/>
                    <a:gd name="T19" fmla="*/ 80 h 577"/>
                    <a:gd name="T20" fmla="*/ 85 w 595"/>
                    <a:gd name="T21" fmla="*/ 100 h 577"/>
                    <a:gd name="T22" fmla="*/ 72 w 595"/>
                    <a:gd name="T23" fmla="*/ 120 h 577"/>
                    <a:gd name="T24" fmla="*/ 8 w 595"/>
                    <a:gd name="T25" fmla="*/ 212 h 577"/>
                    <a:gd name="T26" fmla="*/ 13 w 595"/>
                    <a:gd name="T27" fmla="*/ 250 h 577"/>
                    <a:gd name="T28" fmla="*/ 9 w 595"/>
                    <a:gd name="T29" fmla="*/ 270 h 577"/>
                    <a:gd name="T30" fmla="*/ 15 w 595"/>
                    <a:gd name="T31" fmla="*/ 325 h 577"/>
                    <a:gd name="T32" fmla="*/ 14 w 595"/>
                    <a:gd name="T33" fmla="*/ 328 h 577"/>
                    <a:gd name="T34" fmla="*/ 19 w 595"/>
                    <a:gd name="T35" fmla="*/ 421 h 577"/>
                    <a:gd name="T36" fmla="*/ 34 w 595"/>
                    <a:gd name="T37" fmla="*/ 445 h 577"/>
                    <a:gd name="T38" fmla="*/ 75 w 595"/>
                    <a:gd name="T39" fmla="*/ 470 h 577"/>
                    <a:gd name="T40" fmla="*/ 95 w 595"/>
                    <a:gd name="T41" fmla="*/ 500 h 577"/>
                    <a:gd name="T42" fmla="*/ 119 w 595"/>
                    <a:gd name="T43" fmla="*/ 509 h 577"/>
                    <a:gd name="T44" fmla="*/ 138 w 595"/>
                    <a:gd name="T45" fmla="*/ 541 h 577"/>
                    <a:gd name="T46" fmla="*/ 207 w 595"/>
                    <a:gd name="T47" fmla="*/ 573 h 577"/>
                    <a:gd name="T48" fmla="*/ 260 w 595"/>
                    <a:gd name="T49" fmla="*/ 566 h 577"/>
                    <a:gd name="T50" fmla="*/ 309 w 595"/>
                    <a:gd name="T51" fmla="*/ 574 h 577"/>
                    <a:gd name="T52" fmla="*/ 322 w 595"/>
                    <a:gd name="T53" fmla="*/ 569 h 577"/>
                    <a:gd name="T54" fmla="*/ 321 w 595"/>
                    <a:gd name="T55" fmla="*/ 568 h 577"/>
                    <a:gd name="T56" fmla="*/ 322 w 595"/>
                    <a:gd name="T57" fmla="*/ 567 h 577"/>
                    <a:gd name="T58" fmla="*/ 331 w 595"/>
                    <a:gd name="T59" fmla="*/ 563 h 577"/>
                    <a:gd name="T60" fmla="*/ 366 w 595"/>
                    <a:gd name="T61" fmla="*/ 574 h 577"/>
                    <a:gd name="T62" fmla="*/ 382 w 595"/>
                    <a:gd name="T63" fmla="*/ 575 h 577"/>
                    <a:gd name="T64" fmla="*/ 445 w 595"/>
                    <a:gd name="T65" fmla="*/ 552 h 577"/>
                    <a:gd name="T66" fmla="*/ 466 w 595"/>
                    <a:gd name="T67" fmla="*/ 526 h 577"/>
                    <a:gd name="T68" fmla="*/ 476 w 595"/>
                    <a:gd name="T69" fmla="*/ 505 h 577"/>
                    <a:gd name="T70" fmla="*/ 516 w 595"/>
                    <a:gd name="T71" fmla="*/ 471 h 577"/>
                    <a:gd name="T72" fmla="*/ 518 w 595"/>
                    <a:gd name="T73" fmla="*/ 461 h 577"/>
                    <a:gd name="T74" fmla="*/ 551 w 595"/>
                    <a:gd name="T75" fmla="*/ 438 h 577"/>
                    <a:gd name="T76" fmla="*/ 584 w 595"/>
                    <a:gd name="T77" fmla="*/ 388 h 577"/>
                    <a:gd name="T78" fmla="*/ 582 w 595"/>
                    <a:gd name="T79" fmla="*/ 321 h 577"/>
                    <a:gd name="T80" fmla="*/ 591 w 595"/>
                    <a:gd name="T81" fmla="*/ 297 h 577"/>
                    <a:gd name="T82" fmla="*/ 583 w 595"/>
                    <a:gd name="T83" fmla="*/ 255 h 577"/>
                    <a:gd name="T84" fmla="*/ 587 w 595"/>
                    <a:gd name="T85" fmla="*/ 203 h 577"/>
                    <a:gd name="T86" fmla="*/ 526 w 595"/>
                    <a:gd name="T87" fmla="*/ 127 h 577"/>
                    <a:gd name="T88" fmla="*/ 517 w 595"/>
                    <a:gd name="T89" fmla="*/ 108 h 577"/>
                    <a:gd name="T90" fmla="*/ 474 w 595"/>
                    <a:gd name="T91" fmla="*/ 76 h 577"/>
                    <a:gd name="T92" fmla="*/ 454 w 595"/>
                    <a:gd name="T93" fmla="*/ 43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95" h="577">
                      <a:moveTo>
                        <a:pt x="454" y="43"/>
                      </a:moveTo>
                      <a:cubicBezTo>
                        <a:pt x="446" y="35"/>
                        <a:pt x="436" y="27"/>
                        <a:pt x="427" y="21"/>
                      </a:cubicBezTo>
                      <a:cubicBezTo>
                        <a:pt x="400" y="7"/>
                        <a:pt x="362" y="0"/>
                        <a:pt x="334" y="17"/>
                      </a:cubicBezTo>
                      <a:cubicBezTo>
                        <a:pt x="324" y="13"/>
                        <a:pt x="324" y="13"/>
                        <a:pt x="324" y="13"/>
                      </a:cubicBezTo>
                      <a:cubicBezTo>
                        <a:pt x="317" y="10"/>
                        <a:pt x="309" y="10"/>
                        <a:pt x="301" y="9"/>
                      </a:cubicBezTo>
                      <a:cubicBezTo>
                        <a:pt x="287" y="10"/>
                        <a:pt x="277" y="18"/>
                        <a:pt x="266" y="24"/>
                      </a:cubicBezTo>
                      <a:cubicBezTo>
                        <a:pt x="255" y="20"/>
                        <a:pt x="242" y="17"/>
                        <a:pt x="230" y="17"/>
                      </a:cubicBezTo>
                      <a:cubicBezTo>
                        <a:pt x="208" y="16"/>
                        <a:pt x="189" y="22"/>
                        <a:pt x="170" y="29"/>
                      </a:cubicBezTo>
                      <a:cubicBezTo>
                        <a:pt x="151" y="39"/>
                        <a:pt x="132" y="53"/>
                        <a:pt x="125" y="73"/>
                      </a:cubicBezTo>
                      <a:cubicBezTo>
                        <a:pt x="108" y="80"/>
                        <a:pt x="108" y="80"/>
                        <a:pt x="108" y="80"/>
                      </a:cubicBezTo>
                      <a:cubicBezTo>
                        <a:pt x="100" y="85"/>
                        <a:pt x="91" y="91"/>
                        <a:pt x="85" y="100"/>
                      </a:cubicBezTo>
                      <a:cubicBezTo>
                        <a:pt x="80" y="106"/>
                        <a:pt x="84" y="119"/>
                        <a:pt x="72" y="120"/>
                      </a:cubicBezTo>
                      <a:cubicBezTo>
                        <a:pt x="42" y="142"/>
                        <a:pt x="13" y="174"/>
                        <a:pt x="8" y="212"/>
                      </a:cubicBezTo>
                      <a:cubicBezTo>
                        <a:pt x="10" y="224"/>
                        <a:pt x="8" y="239"/>
                        <a:pt x="13" y="250"/>
                      </a:cubicBezTo>
                      <a:cubicBezTo>
                        <a:pt x="17" y="257"/>
                        <a:pt x="13" y="264"/>
                        <a:pt x="9" y="270"/>
                      </a:cubicBezTo>
                      <a:cubicBezTo>
                        <a:pt x="0" y="288"/>
                        <a:pt x="3" y="310"/>
                        <a:pt x="15" y="325"/>
                      </a:cubicBezTo>
                      <a:cubicBezTo>
                        <a:pt x="14" y="328"/>
                        <a:pt x="14" y="328"/>
                        <a:pt x="14" y="328"/>
                      </a:cubicBezTo>
                      <a:cubicBezTo>
                        <a:pt x="6" y="357"/>
                        <a:pt x="5" y="393"/>
                        <a:pt x="19" y="421"/>
                      </a:cubicBezTo>
                      <a:cubicBezTo>
                        <a:pt x="21" y="430"/>
                        <a:pt x="30" y="437"/>
                        <a:pt x="34" y="445"/>
                      </a:cubicBezTo>
                      <a:cubicBezTo>
                        <a:pt x="44" y="458"/>
                        <a:pt x="60" y="463"/>
                        <a:pt x="75" y="470"/>
                      </a:cubicBezTo>
                      <a:cubicBezTo>
                        <a:pt x="79" y="481"/>
                        <a:pt x="86" y="491"/>
                        <a:pt x="95" y="500"/>
                      </a:cubicBezTo>
                      <a:cubicBezTo>
                        <a:pt x="102" y="505"/>
                        <a:pt x="111" y="506"/>
                        <a:pt x="119" y="509"/>
                      </a:cubicBezTo>
                      <a:cubicBezTo>
                        <a:pt x="123" y="521"/>
                        <a:pt x="130" y="532"/>
                        <a:pt x="138" y="541"/>
                      </a:cubicBezTo>
                      <a:cubicBezTo>
                        <a:pt x="155" y="562"/>
                        <a:pt x="181" y="570"/>
                        <a:pt x="207" y="573"/>
                      </a:cubicBezTo>
                      <a:cubicBezTo>
                        <a:pt x="225" y="577"/>
                        <a:pt x="243" y="571"/>
                        <a:pt x="260" y="566"/>
                      </a:cubicBezTo>
                      <a:cubicBezTo>
                        <a:pt x="274" y="574"/>
                        <a:pt x="293" y="577"/>
                        <a:pt x="309" y="574"/>
                      </a:cubicBezTo>
                      <a:cubicBezTo>
                        <a:pt x="314" y="574"/>
                        <a:pt x="319" y="571"/>
                        <a:pt x="322" y="569"/>
                      </a:cubicBezTo>
                      <a:cubicBezTo>
                        <a:pt x="321" y="568"/>
                        <a:pt x="321" y="568"/>
                        <a:pt x="321" y="568"/>
                      </a:cubicBezTo>
                      <a:cubicBezTo>
                        <a:pt x="322" y="567"/>
                        <a:pt x="322" y="566"/>
                        <a:pt x="322" y="567"/>
                      </a:cubicBezTo>
                      <a:cubicBezTo>
                        <a:pt x="324" y="570"/>
                        <a:pt x="327" y="563"/>
                        <a:pt x="331" y="563"/>
                      </a:cubicBezTo>
                      <a:cubicBezTo>
                        <a:pt x="342" y="568"/>
                        <a:pt x="354" y="570"/>
                        <a:pt x="366" y="574"/>
                      </a:cubicBezTo>
                      <a:cubicBezTo>
                        <a:pt x="371" y="573"/>
                        <a:pt x="377" y="576"/>
                        <a:pt x="382" y="575"/>
                      </a:cubicBezTo>
                      <a:cubicBezTo>
                        <a:pt x="406" y="575"/>
                        <a:pt x="427" y="565"/>
                        <a:pt x="445" y="552"/>
                      </a:cubicBezTo>
                      <a:cubicBezTo>
                        <a:pt x="454" y="545"/>
                        <a:pt x="462" y="536"/>
                        <a:pt x="466" y="526"/>
                      </a:cubicBezTo>
                      <a:cubicBezTo>
                        <a:pt x="471" y="519"/>
                        <a:pt x="469" y="510"/>
                        <a:pt x="476" y="505"/>
                      </a:cubicBezTo>
                      <a:cubicBezTo>
                        <a:pt x="492" y="501"/>
                        <a:pt x="512" y="489"/>
                        <a:pt x="516" y="471"/>
                      </a:cubicBezTo>
                      <a:cubicBezTo>
                        <a:pt x="517" y="468"/>
                        <a:pt x="516" y="463"/>
                        <a:pt x="518" y="461"/>
                      </a:cubicBezTo>
                      <a:cubicBezTo>
                        <a:pt x="529" y="454"/>
                        <a:pt x="541" y="449"/>
                        <a:pt x="551" y="438"/>
                      </a:cubicBezTo>
                      <a:cubicBezTo>
                        <a:pt x="569" y="426"/>
                        <a:pt x="577" y="406"/>
                        <a:pt x="584" y="388"/>
                      </a:cubicBezTo>
                      <a:cubicBezTo>
                        <a:pt x="593" y="366"/>
                        <a:pt x="592" y="342"/>
                        <a:pt x="582" y="321"/>
                      </a:cubicBezTo>
                      <a:cubicBezTo>
                        <a:pt x="591" y="297"/>
                        <a:pt x="591" y="297"/>
                        <a:pt x="591" y="297"/>
                      </a:cubicBezTo>
                      <a:cubicBezTo>
                        <a:pt x="595" y="283"/>
                        <a:pt x="592" y="267"/>
                        <a:pt x="583" y="255"/>
                      </a:cubicBezTo>
                      <a:cubicBezTo>
                        <a:pt x="587" y="238"/>
                        <a:pt x="588" y="221"/>
                        <a:pt x="587" y="203"/>
                      </a:cubicBezTo>
                      <a:cubicBezTo>
                        <a:pt x="582" y="170"/>
                        <a:pt x="559" y="137"/>
                        <a:pt x="526" y="127"/>
                      </a:cubicBezTo>
                      <a:cubicBezTo>
                        <a:pt x="518" y="124"/>
                        <a:pt x="521" y="114"/>
                        <a:pt x="517" y="108"/>
                      </a:cubicBezTo>
                      <a:cubicBezTo>
                        <a:pt x="510" y="92"/>
                        <a:pt x="493" y="77"/>
                        <a:pt x="474" y="76"/>
                      </a:cubicBezTo>
                      <a:cubicBezTo>
                        <a:pt x="469" y="65"/>
                        <a:pt x="463" y="52"/>
                        <a:pt x="454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9"/>
                <p:cNvSpPr>
                  <a:spLocks/>
                </p:cNvSpPr>
                <p:nvPr/>
              </p:nvSpPr>
              <p:spPr bwMode="auto">
                <a:xfrm>
                  <a:off x="2652713" y="1768475"/>
                  <a:ext cx="179388" cy="58738"/>
                </a:xfrm>
                <a:custGeom>
                  <a:avLst/>
                  <a:gdLst>
                    <a:gd name="T0" fmla="*/ 15 w 117"/>
                    <a:gd name="T1" fmla="*/ 12 h 39"/>
                    <a:gd name="T2" fmla="*/ 14 w 117"/>
                    <a:gd name="T3" fmla="*/ 0 h 39"/>
                    <a:gd name="T4" fmla="*/ 12 w 117"/>
                    <a:gd name="T5" fmla="*/ 0 h 39"/>
                    <a:gd name="T6" fmla="*/ 1 w 117"/>
                    <a:gd name="T7" fmla="*/ 13 h 39"/>
                    <a:gd name="T8" fmla="*/ 18 w 117"/>
                    <a:gd name="T9" fmla="*/ 36 h 39"/>
                    <a:gd name="T10" fmla="*/ 51 w 117"/>
                    <a:gd name="T11" fmla="*/ 29 h 39"/>
                    <a:gd name="T12" fmla="*/ 116 w 117"/>
                    <a:gd name="T13" fmla="*/ 32 h 39"/>
                    <a:gd name="T14" fmla="*/ 115 w 117"/>
                    <a:gd name="T15" fmla="*/ 22 h 39"/>
                    <a:gd name="T16" fmla="*/ 96 w 117"/>
                    <a:gd name="T17" fmla="*/ 13 h 39"/>
                    <a:gd name="T18" fmla="*/ 29 w 117"/>
                    <a:gd name="T19" fmla="*/ 23 h 39"/>
                    <a:gd name="T20" fmla="*/ 15 w 117"/>
                    <a:gd name="T21" fmla="*/ 1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7" h="39">
                      <a:moveTo>
                        <a:pt x="15" y="12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7" y="3"/>
                        <a:pt x="0" y="7"/>
                        <a:pt x="1" y="13"/>
                      </a:cubicBezTo>
                      <a:cubicBezTo>
                        <a:pt x="1" y="24"/>
                        <a:pt x="8" y="32"/>
                        <a:pt x="18" y="36"/>
                      </a:cubicBezTo>
                      <a:cubicBezTo>
                        <a:pt x="29" y="39"/>
                        <a:pt x="42" y="37"/>
                        <a:pt x="51" y="29"/>
                      </a:cubicBezTo>
                      <a:cubicBezTo>
                        <a:pt x="69" y="18"/>
                        <a:pt x="97" y="20"/>
                        <a:pt x="116" y="32"/>
                      </a:cubicBezTo>
                      <a:cubicBezTo>
                        <a:pt x="117" y="30"/>
                        <a:pt x="116" y="25"/>
                        <a:pt x="115" y="22"/>
                      </a:cubicBezTo>
                      <a:cubicBezTo>
                        <a:pt x="109" y="18"/>
                        <a:pt x="102" y="16"/>
                        <a:pt x="96" y="13"/>
                      </a:cubicBezTo>
                      <a:cubicBezTo>
                        <a:pt x="72" y="7"/>
                        <a:pt x="51" y="20"/>
                        <a:pt x="29" y="23"/>
                      </a:cubicBezTo>
                      <a:cubicBezTo>
                        <a:pt x="22" y="24"/>
                        <a:pt x="19" y="16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10"/>
                <p:cNvSpPr>
                  <a:spLocks/>
                </p:cNvSpPr>
                <p:nvPr/>
              </p:nvSpPr>
              <p:spPr bwMode="auto">
                <a:xfrm>
                  <a:off x="2476501" y="1768475"/>
                  <a:ext cx="168275" cy="57150"/>
                </a:xfrm>
                <a:custGeom>
                  <a:avLst/>
                  <a:gdLst>
                    <a:gd name="T0" fmla="*/ 104 w 109"/>
                    <a:gd name="T1" fmla="*/ 6 h 38"/>
                    <a:gd name="T2" fmla="*/ 90 w 109"/>
                    <a:gd name="T3" fmla="*/ 4 h 38"/>
                    <a:gd name="T4" fmla="*/ 92 w 109"/>
                    <a:gd name="T5" fmla="*/ 9 h 38"/>
                    <a:gd name="T6" fmla="*/ 90 w 109"/>
                    <a:gd name="T7" fmla="*/ 20 h 38"/>
                    <a:gd name="T8" fmla="*/ 61 w 109"/>
                    <a:gd name="T9" fmla="*/ 16 h 38"/>
                    <a:gd name="T10" fmla="*/ 3 w 109"/>
                    <a:gd name="T11" fmla="*/ 20 h 38"/>
                    <a:gd name="T12" fmla="*/ 2 w 109"/>
                    <a:gd name="T13" fmla="*/ 21 h 38"/>
                    <a:gd name="T14" fmla="*/ 1 w 109"/>
                    <a:gd name="T15" fmla="*/ 26 h 38"/>
                    <a:gd name="T16" fmla="*/ 68 w 109"/>
                    <a:gd name="T17" fmla="*/ 32 h 38"/>
                    <a:gd name="T18" fmla="*/ 98 w 109"/>
                    <a:gd name="T19" fmla="*/ 33 h 38"/>
                    <a:gd name="T20" fmla="*/ 107 w 109"/>
                    <a:gd name="T21" fmla="*/ 22 h 38"/>
                    <a:gd name="T22" fmla="*/ 104 w 109"/>
                    <a:gd name="T23" fmla="*/ 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8">
                      <a:moveTo>
                        <a:pt x="104" y="6"/>
                      </a:moveTo>
                      <a:cubicBezTo>
                        <a:pt x="100" y="4"/>
                        <a:pt x="95" y="0"/>
                        <a:pt x="90" y="4"/>
                      </a:cubicBezTo>
                      <a:cubicBezTo>
                        <a:pt x="90" y="6"/>
                        <a:pt x="91" y="8"/>
                        <a:pt x="92" y="9"/>
                      </a:cubicBezTo>
                      <a:cubicBezTo>
                        <a:pt x="94" y="13"/>
                        <a:pt x="93" y="18"/>
                        <a:pt x="90" y="20"/>
                      </a:cubicBezTo>
                      <a:cubicBezTo>
                        <a:pt x="80" y="27"/>
                        <a:pt x="70" y="18"/>
                        <a:pt x="61" y="16"/>
                      </a:cubicBezTo>
                      <a:cubicBezTo>
                        <a:pt x="43" y="9"/>
                        <a:pt x="20" y="14"/>
                        <a:pt x="3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2"/>
                        <a:pt x="0" y="25"/>
                        <a:pt x="1" y="26"/>
                      </a:cubicBezTo>
                      <a:cubicBezTo>
                        <a:pt x="22" y="16"/>
                        <a:pt x="51" y="14"/>
                        <a:pt x="68" y="32"/>
                      </a:cubicBezTo>
                      <a:cubicBezTo>
                        <a:pt x="77" y="36"/>
                        <a:pt x="89" y="38"/>
                        <a:pt x="98" y="33"/>
                      </a:cubicBezTo>
                      <a:cubicBezTo>
                        <a:pt x="103" y="31"/>
                        <a:pt x="106" y="26"/>
                        <a:pt x="107" y="22"/>
                      </a:cubicBezTo>
                      <a:cubicBezTo>
                        <a:pt x="109" y="16"/>
                        <a:pt x="107" y="11"/>
                        <a:pt x="10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1"/>
                <p:cNvSpPr>
                  <a:spLocks/>
                </p:cNvSpPr>
                <p:nvPr/>
              </p:nvSpPr>
              <p:spPr bwMode="auto">
                <a:xfrm>
                  <a:off x="2836863" y="1770063"/>
                  <a:ext cx="80963" cy="95250"/>
                </a:xfrm>
                <a:custGeom>
                  <a:avLst/>
                  <a:gdLst>
                    <a:gd name="T0" fmla="*/ 10 w 53"/>
                    <a:gd name="T1" fmla="*/ 20 h 62"/>
                    <a:gd name="T2" fmla="*/ 8 w 53"/>
                    <a:gd name="T3" fmla="*/ 3 h 62"/>
                    <a:gd name="T4" fmla="*/ 3 w 53"/>
                    <a:gd name="T5" fmla="*/ 3 h 62"/>
                    <a:gd name="T6" fmla="*/ 7 w 53"/>
                    <a:gd name="T7" fmla="*/ 35 h 62"/>
                    <a:gd name="T8" fmla="*/ 53 w 53"/>
                    <a:gd name="T9" fmla="*/ 62 h 62"/>
                    <a:gd name="T10" fmla="*/ 10 w 53"/>
                    <a:gd name="T11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62">
                      <a:moveTo>
                        <a:pt x="10" y="20"/>
                      </a:moveTo>
                      <a:cubicBezTo>
                        <a:pt x="9" y="15"/>
                        <a:pt x="11" y="8"/>
                        <a:pt x="8" y="3"/>
                      </a:cubicBezTo>
                      <a:cubicBezTo>
                        <a:pt x="7" y="2"/>
                        <a:pt x="4" y="0"/>
                        <a:pt x="3" y="3"/>
                      </a:cubicBezTo>
                      <a:cubicBezTo>
                        <a:pt x="0" y="14"/>
                        <a:pt x="1" y="25"/>
                        <a:pt x="7" y="35"/>
                      </a:cubicBezTo>
                      <a:cubicBezTo>
                        <a:pt x="15" y="51"/>
                        <a:pt x="35" y="61"/>
                        <a:pt x="53" y="62"/>
                      </a:cubicBezTo>
                      <a:cubicBezTo>
                        <a:pt x="36" y="53"/>
                        <a:pt x="15" y="4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2"/>
                <p:cNvSpPr>
                  <a:spLocks/>
                </p:cNvSpPr>
                <p:nvPr/>
              </p:nvSpPr>
              <p:spPr bwMode="auto">
                <a:xfrm>
                  <a:off x="2682876" y="1768475"/>
                  <a:ext cx="146050" cy="28575"/>
                </a:xfrm>
                <a:custGeom>
                  <a:avLst/>
                  <a:gdLst>
                    <a:gd name="T0" fmla="*/ 95 w 96"/>
                    <a:gd name="T1" fmla="*/ 11 h 19"/>
                    <a:gd name="T2" fmla="*/ 35 w 96"/>
                    <a:gd name="T3" fmla="*/ 7 h 19"/>
                    <a:gd name="T4" fmla="*/ 2 w 96"/>
                    <a:gd name="T5" fmla="*/ 5 h 19"/>
                    <a:gd name="T6" fmla="*/ 5 w 96"/>
                    <a:gd name="T7" fmla="*/ 15 h 19"/>
                    <a:gd name="T8" fmla="*/ 13 w 96"/>
                    <a:gd name="T9" fmla="*/ 17 h 19"/>
                    <a:gd name="T10" fmla="*/ 93 w 96"/>
                    <a:gd name="T11" fmla="*/ 15 h 19"/>
                    <a:gd name="T12" fmla="*/ 95 w 96"/>
                    <a:gd name="T13" fmla="*/ 15 h 19"/>
                    <a:gd name="T14" fmla="*/ 95 w 96"/>
                    <a:gd name="T15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6" h="19">
                      <a:moveTo>
                        <a:pt x="95" y="11"/>
                      </a:moveTo>
                      <a:cubicBezTo>
                        <a:pt x="77" y="3"/>
                        <a:pt x="55" y="3"/>
                        <a:pt x="35" y="7"/>
                      </a:cubicBezTo>
                      <a:cubicBezTo>
                        <a:pt x="25" y="11"/>
                        <a:pt x="11" y="12"/>
                        <a:pt x="2" y="5"/>
                      </a:cubicBezTo>
                      <a:cubicBezTo>
                        <a:pt x="0" y="8"/>
                        <a:pt x="3" y="11"/>
                        <a:pt x="5" y="15"/>
                      </a:cubicBezTo>
                      <a:cubicBezTo>
                        <a:pt x="7" y="16"/>
                        <a:pt x="10" y="19"/>
                        <a:pt x="13" y="17"/>
                      </a:cubicBezTo>
                      <a:cubicBezTo>
                        <a:pt x="38" y="9"/>
                        <a:pt x="68" y="0"/>
                        <a:pt x="93" y="15"/>
                      </a:cubicBezTo>
                      <a:cubicBezTo>
                        <a:pt x="95" y="15"/>
                        <a:pt x="95" y="15"/>
                        <a:pt x="95" y="15"/>
                      </a:cubicBezTo>
                      <a:cubicBezTo>
                        <a:pt x="95" y="14"/>
                        <a:pt x="96" y="12"/>
                        <a:pt x="9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3"/>
                <p:cNvSpPr>
                  <a:spLocks/>
                </p:cNvSpPr>
                <p:nvPr/>
              </p:nvSpPr>
              <p:spPr bwMode="auto">
                <a:xfrm>
                  <a:off x="2390776" y="1778000"/>
                  <a:ext cx="85725" cy="88900"/>
                </a:xfrm>
                <a:custGeom>
                  <a:avLst/>
                  <a:gdLst>
                    <a:gd name="T0" fmla="*/ 56 w 56"/>
                    <a:gd name="T1" fmla="*/ 2 h 58"/>
                    <a:gd name="T2" fmla="*/ 56 w 56"/>
                    <a:gd name="T3" fmla="*/ 0 h 58"/>
                    <a:gd name="T4" fmla="*/ 36 w 56"/>
                    <a:gd name="T5" fmla="*/ 11 h 58"/>
                    <a:gd name="T6" fmla="*/ 34 w 56"/>
                    <a:gd name="T7" fmla="*/ 19 h 58"/>
                    <a:gd name="T8" fmla="*/ 7 w 56"/>
                    <a:gd name="T9" fmla="*/ 55 h 58"/>
                    <a:gd name="T10" fmla="*/ 0 w 56"/>
                    <a:gd name="T11" fmla="*/ 58 h 58"/>
                    <a:gd name="T12" fmla="*/ 21 w 56"/>
                    <a:gd name="T13" fmla="*/ 51 h 58"/>
                    <a:gd name="T14" fmla="*/ 56 w 56"/>
                    <a:gd name="T15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58">
                      <a:moveTo>
                        <a:pt x="56" y="2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49" y="4"/>
                        <a:pt x="41" y="4"/>
                        <a:pt x="36" y="11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2" y="35"/>
                        <a:pt x="21" y="49"/>
                        <a:pt x="7" y="55"/>
                      </a:cubicBezTo>
                      <a:cubicBezTo>
                        <a:pt x="5" y="57"/>
                        <a:pt x="1" y="55"/>
                        <a:pt x="0" y="58"/>
                      </a:cubicBezTo>
                      <a:cubicBezTo>
                        <a:pt x="8" y="57"/>
                        <a:pt x="15" y="54"/>
                        <a:pt x="21" y="51"/>
                      </a:cubicBezTo>
                      <a:cubicBezTo>
                        <a:pt x="39" y="40"/>
                        <a:pt x="51" y="22"/>
                        <a:pt x="5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14"/>
                <p:cNvSpPr>
                  <a:spLocks/>
                </p:cNvSpPr>
                <p:nvPr/>
              </p:nvSpPr>
              <p:spPr bwMode="auto">
                <a:xfrm>
                  <a:off x="2859088" y="1784350"/>
                  <a:ext cx="49213" cy="63500"/>
                </a:xfrm>
                <a:custGeom>
                  <a:avLst/>
                  <a:gdLst>
                    <a:gd name="T0" fmla="*/ 22 w 33"/>
                    <a:gd name="T1" fmla="*/ 18 h 41"/>
                    <a:gd name="T2" fmla="*/ 1 w 33"/>
                    <a:gd name="T3" fmla="*/ 0 h 41"/>
                    <a:gd name="T4" fmla="*/ 1 w 33"/>
                    <a:gd name="T5" fmla="*/ 3 h 41"/>
                    <a:gd name="T6" fmla="*/ 33 w 33"/>
                    <a:gd name="T7" fmla="*/ 41 h 41"/>
                    <a:gd name="T8" fmla="*/ 33 w 33"/>
                    <a:gd name="T9" fmla="*/ 37 h 41"/>
                    <a:gd name="T10" fmla="*/ 22 w 33"/>
                    <a:gd name="T11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1">
                      <a:moveTo>
                        <a:pt x="22" y="18"/>
                      </a:moveTo>
                      <a:cubicBezTo>
                        <a:pt x="15" y="13"/>
                        <a:pt x="9" y="4"/>
                        <a:pt x="1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0" y="22"/>
                        <a:pt x="18" y="34"/>
                        <a:pt x="33" y="41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5"/>
                <p:cNvSpPr>
                  <a:spLocks/>
                </p:cNvSpPr>
                <p:nvPr/>
              </p:nvSpPr>
              <p:spPr bwMode="auto">
                <a:xfrm>
                  <a:off x="2393951" y="1801813"/>
                  <a:ext cx="39688" cy="52388"/>
                </a:xfrm>
                <a:custGeom>
                  <a:avLst/>
                  <a:gdLst>
                    <a:gd name="T0" fmla="*/ 22 w 26"/>
                    <a:gd name="T1" fmla="*/ 15 h 34"/>
                    <a:gd name="T2" fmla="*/ 25 w 26"/>
                    <a:gd name="T3" fmla="*/ 0 h 34"/>
                    <a:gd name="T4" fmla="*/ 0 w 26"/>
                    <a:gd name="T5" fmla="*/ 34 h 34"/>
                    <a:gd name="T6" fmla="*/ 22 w 26"/>
                    <a:gd name="T7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22" y="15"/>
                      </a:moveTo>
                      <a:cubicBezTo>
                        <a:pt x="24" y="10"/>
                        <a:pt x="26" y="4"/>
                        <a:pt x="25" y="0"/>
                      </a:cubicBezTo>
                      <a:cubicBezTo>
                        <a:pt x="11" y="6"/>
                        <a:pt x="3" y="21"/>
                        <a:pt x="0" y="34"/>
                      </a:cubicBezTo>
                      <a:cubicBezTo>
                        <a:pt x="10" y="32"/>
                        <a:pt x="18" y="24"/>
                        <a:pt x="2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6"/>
                <p:cNvSpPr>
                  <a:spLocks/>
                </p:cNvSpPr>
                <p:nvPr/>
              </p:nvSpPr>
              <p:spPr bwMode="auto">
                <a:xfrm>
                  <a:off x="2455863" y="1804988"/>
                  <a:ext cx="133350" cy="58738"/>
                </a:xfrm>
                <a:custGeom>
                  <a:avLst/>
                  <a:gdLst>
                    <a:gd name="T0" fmla="*/ 84 w 87"/>
                    <a:gd name="T1" fmla="*/ 19 h 39"/>
                    <a:gd name="T2" fmla="*/ 44 w 87"/>
                    <a:gd name="T3" fmla="*/ 0 h 39"/>
                    <a:gd name="T4" fmla="*/ 8 w 87"/>
                    <a:gd name="T5" fmla="*/ 12 h 39"/>
                    <a:gd name="T6" fmla="*/ 1 w 87"/>
                    <a:gd name="T7" fmla="*/ 24 h 39"/>
                    <a:gd name="T8" fmla="*/ 43 w 87"/>
                    <a:gd name="T9" fmla="*/ 12 h 39"/>
                    <a:gd name="T10" fmla="*/ 67 w 87"/>
                    <a:gd name="T11" fmla="*/ 20 h 39"/>
                    <a:gd name="T12" fmla="*/ 66 w 87"/>
                    <a:gd name="T13" fmla="*/ 36 h 39"/>
                    <a:gd name="T14" fmla="*/ 73 w 87"/>
                    <a:gd name="T15" fmla="*/ 39 h 39"/>
                    <a:gd name="T16" fmla="*/ 83 w 87"/>
                    <a:gd name="T17" fmla="*/ 34 h 39"/>
                    <a:gd name="T18" fmla="*/ 84 w 87"/>
                    <a:gd name="T19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7" h="39">
                      <a:moveTo>
                        <a:pt x="84" y="19"/>
                      </a:moveTo>
                      <a:cubicBezTo>
                        <a:pt x="78" y="2"/>
                        <a:pt x="58" y="1"/>
                        <a:pt x="44" y="0"/>
                      </a:cubicBezTo>
                      <a:cubicBezTo>
                        <a:pt x="30" y="1"/>
                        <a:pt x="19" y="5"/>
                        <a:pt x="8" y="12"/>
                      </a:cubicBezTo>
                      <a:cubicBezTo>
                        <a:pt x="6" y="16"/>
                        <a:pt x="0" y="20"/>
                        <a:pt x="1" y="24"/>
                      </a:cubicBezTo>
                      <a:cubicBezTo>
                        <a:pt x="16" y="26"/>
                        <a:pt x="28" y="15"/>
                        <a:pt x="43" y="12"/>
                      </a:cubicBezTo>
                      <a:cubicBezTo>
                        <a:pt x="52" y="11"/>
                        <a:pt x="61" y="13"/>
                        <a:pt x="67" y="20"/>
                      </a:cubicBezTo>
                      <a:cubicBezTo>
                        <a:pt x="70" y="25"/>
                        <a:pt x="69" y="31"/>
                        <a:pt x="66" y="36"/>
                      </a:cubicBezTo>
                      <a:cubicBezTo>
                        <a:pt x="68" y="38"/>
                        <a:pt x="70" y="38"/>
                        <a:pt x="73" y="39"/>
                      </a:cubicBezTo>
                      <a:cubicBezTo>
                        <a:pt x="77" y="37"/>
                        <a:pt x="81" y="39"/>
                        <a:pt x="83" y="34"/>
                      </a:cubicBezTo>
                      <a:cubicBezTo>
                        <a:pt x="87" y="30"/>
                        <a:pt x="86" y="23"/>
                        <a:pt x="8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7"/>
                <p:cNvSpPr>
                  <a:spLocks/>
                </p:cNvSpPr>
                <p:nvPr/>
              </p:nvSpPr>
              <p:spPr bwMode="auto">
                <a:xfrm>
                  <a:off x="2719388" y="1809750"/>
                  <a:ext cx="136525" cy="61913"/>
                </a:xfrm>
                <a:custGeom>
                  <a:avLst/>
                  <a:gdLst>
                    <a:gd name="T0" fmla="*/ 67 w 89"/>
                    <a:gd name="T1" fmla="*/ 8 h 41"/>
                    <a:gd name="T2" fmla="*/ 28 w 89"/>
                    <a:gd name="T3" fmla="*/ 1 h 41"/>
                    <a:gd name="T4" fmla="*/ 0 w 89"/>
                    <a:gd name="T5" fmla="*/ 23 h 41"/>
                    <a:gd name="T6" fmla="*/ 4 w 89"/>
                    <a:gd name="T7" fmla="*/ 36 h 41"/>
                    <a:gd name="T8" fmla="*/ 17 w 89"/>
                    <a:gd name="T9" fmla="*/ 40 h 41"/>
                    <a:gd name="T10" fmla="*/ 20 w 89"/>
                    <a:gd name="T11" fmla="*/ 38 h 41"/>
                    <a:gd name="T12" fmla="*/ 16 w 89"/>
                    <a:gd name="T13" fmla="*/ 27 h 41"/>
                    <a:gd name="T14" fmla="*/ 28 w 89"/>
                    <a:gd name="T15" fmla="*/ 13 h 41"/>
                    <a:gd name="T16" fmla="*/ 81 w 89"/>
                    <a:gd name="T17" fmla="*/ 26 h 41"/>
                    <a:gd name="T18" fmla="*/ 78 w 89"/>
                    <a:gd name="T19" fmla="*/ 12 h 41"/>
                    <a:gd name="T20" fmla="*/ 67 w 89"/>
                    <a:gd name="T21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" h="41">
                      <a:moveTo>
                        <a:pt x="67" y="8"/>
                      </a:moveTo>
                      <a:cubicBezTo>
                        <a:pt x="56" y="2"/>
                        <a:pt x="42" y="0"/>
                        <a:pt x="28" y="1"/>
                      </a:cubicBezTo>
                      <a:cubicBezTo>
                        <a:pt x="17" y="3"/>
                        <a:pt x="2" y="9"/>
                        <a:pt x="0" y="23"/>
                      </a:cubicBezTo>
                      <a:cubicBezTo>
                        <a:pt x="0" y="27"/>
                        <a:pt x="2" y="32"/>
                        <a:pt x="4" y="36"/>
                      </a:cubicBezTo>
                      <a:cubicBezTo>
                        <a:pt x="7" y="39"/>
                        <a:pt x="12" y="39"/>
                        <a:pt x="17" y="40"/>
                      </a:cubicBezTo>
                      <a:cubicBezTo>
                        <a:pt x="18" y="39"/>
                        <a:pt x="21" y="41"/>
                        <a:pt x="20" y="38"/>
                      </a:cubicBezTo>
                      <a:cubicBezTo>
                        <a:pt x="16" y="35"/>
                        <a:pt x="16" y="31"/>
                        <a:pt x="16" y="27"/>
                      </a:cubicBezTo>
                      <a:cubicBezTo>
                        <a:pt x="17" y="20"/>
                        <a:pt x="24" y="16"/>
                        <a:pt x="28" y="13"/>
                      </a:cubicBezTo>
                      <a:cubicBezTo>
                        <a:pt x="47" y="12"/>
                        <a:pt x="65" y="18"/>
                        <a:pt x="81" y="26"/>
                      </a:cubicBezTo>
                      <a:cubicBezTo>
                        <a:pt x="89" y="22"/>
                        <a:pt x="79" y="17"/>
                        <a:pt x="78" y="12"/>
                      </a:cubicBezTo>
                      <a:cubicBezTo>
                        <a:pt x="75" y="8"/>
                        <a:pt x="70" y="13"/>
                        <a:pt x="6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8"/>
                <p:cNvSpPr>
                  <a:spLocks/>
                </p:cNvSpPr>
                <p:nvPr/>
              </p:nvSpPr>
              <p:spPr bwMode="auto">
                <a:xfrm>
                  <a:off x="2468563" y="1817688"/>
                  <a:ext cx="84138" cy="42863"/>
                </a:xfrm>
                <a:custGeom>
                  <a:avLst/>
                  <a:gdLst>
                    <a:gd name="T0" fmla="*/ 55 w 55"/>
                    <a:gd name="T1" fmla="*/ 17 h 28"/>
                    <a:gd name="T2" fmla="*/ 54 w 55"/>
                    <a:gd name="T3" fmla="*/ 13 h 28"/>
                    <a:gd name="T4" fmla="*/ 1 w 55"/>
                    <a:gd name="T5" fmla="*/ 21 h 28"/>
                    <a:gd name="T6" fmla="*/ 1 w 55"/>
                    <a:gd name="T7" fmla="*/ 24 h 28"/>
                    <a:gd name="T8" fmla="*/ 37 w 55"/>
                    <a:gd name="T9" fmla="*/ 15 h 28"/>
                    <a:gd name="T10" fmla="*/ 53 w 55"/>
                    <a:gd name="T11" fmla="*/ 23 h 28"/>
                    <a:gd name="T12" fmla="*/ 55 w 55"/>
                    <a:gd name="T13" fmla="*/ 1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28">
                      <a:moveTo>
                        <a:pt x="55" y="17"/>
                      </a:move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36" y="0"/>
                        <a:pt x="19" y="20"/>
                        <a:pt x="1" y="21"/>
                      </a:cubicBezTo>
                      <a:cubicBezTo>
                        <a:pt x="0" y="22"/>
                        <a:pt x="0" y="23"/>
                        <a:pt x="1" y="24"/>
                      </a:cubicBezTo>
                      <a:cubicBezTo>
                        <a:pt x="14" y="28"/>
                        <a:pt x="25" y="15"/>
                        <a:pt x="37" y="15"/>
                      </a:cubicBezTo>
                      <a:cubicBezTo>
                        <a:pt x="44" y="15"/>
                        <a:pt x="48" y="20"/>
                        <a:pt x="53" y="23"/>
                      </a:cubicBezTo>
                      <a:cubicBezTo>
                        <a:pt x="55" y="21"/>
                        <a:pt x="55" y="19"/>
                        <a:pt x="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9"/>
                <p:cNvSpPr>
                  <a:spLocks/>
                </p:cNvSpPr>
                <p:nvPr/>
              </p:nvSpPr>
              <p:spPr bwMode="auto">
                <a:xfrm>
                  <a:off x="2468563" y="1830388"/>
                  <a:ext cx="357188" cy="146050"/>
                </a:xfrm>
                <a:custGeom>
                  <a:avLst/>
                  <a:gdLst>
                    <a:gd name="T0" fmla="*/ 144 w 234"/>
                    <a:gd name="T1" fmla="*/ 20 h 95"/>
                    <a:gd name="T2" fmla="*/ 123 w 234"/>
                    <a:gd name="T3" fmla="*/ 11 h 95"/>
                    <a:gd name="T4" fmla="*/ 109 w 234"/>
                    <a:gd name="T5" fmla="*/ 4 h 95"/>
                    <a:gd name="T6" fmla="*/ 51 w 234"/>
                    <a:gd name="T7" fmla="*/ 48 h 95"/>
                    <a:gd name="T8" fmla="*/ 38 w 234"/>
                    <a:gd name="T9" fmla="*/ 64 h 95"/>
                    <a:gd name="T10" fmla="*/ 0 w 234"/>
                    <a:gd name="T11" fmla="*/ 91 h 95"/>
                    <a:gd name="T12" fmla="*/ 1 w 234"/>
                    <a:gd name="T13" fmla="*/ 92 h 95"/>
                    <a:gd name="T14" fmla="*/ 26 w 234"/>
                    <a:gd name="T15" fmla="*/ 86 h 95"/>
                    <a:gd name="T16" fmla="*/ 41 w 234"/>
                    <a:gd name="T17" fmla="*/ 78 h 95"/>
                    <a:gd name="T18" fmla="*/ 59 w 234"/>
                    <a:gd name="T19" fmla="*/ 65 h 95"/>
                    <a:gd name="T20" fmla="*/ 111 w 234"/>
                    <a:gd name="T21" fmla="*/ 23 h 95"/>
                    <a:gd name="T22" fmla="*/ 122 w 234"/>
                    <a:gd name="T23" fmla="*/ 26 h 95"/>
                    <a:gd name="T24" fmla="*/ 169 w 234"/>
                    <a:gd name="T25" fmla="*/ 58 h 95"/>
                    <a:gd name="T26" fmla="*/ 176 w 234"/>
                    <a:gd name="T27" fmla="*/ 65 h 95"/>
                    <a:gd name="T28" fmla="*/ 217 w 234"/>
                    <a:gd name="T29" fmla="*/ 91 h 95"/>
                    <a:gd name="T30" fmla="*/ 234 w 234"/>
                    <a:gd name="T31" fmla="*/ 95 h 95"/>
                    <a:gd name="T32" fmla="*/ 227 w 234"/>
                    <a:gd name="T33" fmla="*/ 79 h 95"/>
                    <a:gd name="T34" fmla="*/ 188 w 234"/>
                    <a:gd name="T35" fmla="*/ 55 h 95"/>
                    <a:gd name="T36" fmla="*/ 144 w 234"/>
                    <a:gd name="T37" fmla="*/ 2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4" h="95">
                      <a:moveTo>
                        <a:pt x="144" y="20"/>
                      </a:moveTo>
                      <a:cubicBezTo>
                        <a:pt x="138" y="16"/>
                        <a:pt x="129" y="16"/>
                        <a:pt x="123" y="11"/>
                      </a:cubicBezTo>
                      <a:cubicBezTo>
                        <a:pt x="117" y="11"/>
                        <a:pt x="115" y="0"/>
                        <a:pt x="109" y="4"/>
                      </a:cubicBezTo>
                      <a:cubicBezTo>
                        <a:pt x="95" y="28"/>
                        <a:pt x="63" y="23"/>
                        <a:pt x="51" y="48"/>
                      </a:cubicBezTo>
                      <a:cubicBezTo>
                        <a:pt x="47" y="54"/>
                        <a:pt x="49" y="66"/>
                        <a:pt x="38" y="64"/>
                      </a:cubicBezTo>
                      <a:cubicBezTo>
                        <a:pt x="23" y="64"/>
                        <a:pt x="7" y="77"/>
                        <a:pt x="0" y="91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9" y="89"/>
                        <a:pt x="17" y="86"/>
                        <a:pt x="26" y="86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7" y="74"/>
                        <a:pt x="61" y="77"/>
                        <a:pt x="59" y="65"/>
                      </a:cubicBezTo>
                      <a:cubicBezTo>
                        <a:pt x="68" y="43"/>
                        <a:pt x="96" y="41"/>
                        <a:pt x="111" y="23"/>
                      </a:cubicBezTo>
                      <a:cubicBezTo>
                        <a:pt x="114" y="22"/>
                        <a:pt x="119" y="23"/>
                        <a:pt x="122" y="26"/>
                      </a:cubicBezTo>
                      <a:cubicBezTo>
                        <a:pt x="139" y="34"/>
                        <a:pt x="159" y="41"/>
                        <a:pt x="169" y="58"/>
                      </a:cubicBezTo>
                      <a:cubicBezTo>
                        <a:pt x="170" y="61"/>
                        <a:pt x="171" y="67"/>
                        <a:pt x="176" y="65"/>
                      </a:cubicBezTo>
                      <a:cubicBezTo>
                        <a:pt x="192" y="68"/>
                        <a:pt x="209" y="76"/>
                        <a:pt x="217" y="91"/>
                      </a:cubicBezTo>
                      <a:cubicBezTo>
                        <a:pt x="222" y="93"/>
                        <a:pt x="228" y="95"/>
                        <a:pt x="234" y="95"/>
                      </a:cubicBezTo>
                      <a:cubicBezTo>
                        <a:pt x="234" y="89"/>
                        <a:pt x="230" y="84"/>
                        <a:pt x="227" y="79"/>
                      </a:cubicBezTo>
                      <a:cubicBezTo>
                        <a:pt x="217" y="67"/>
                        <a:pt x="203" y="59"/>
                        <a:pt x="188" y="55"/>
                      </a:cubicBezTo>
                      <a:cubicBezTo>
                        <a:pt x="180" y="38"/>
                        <a:pt x="161" y="27"/>
                        <a:pt x="14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20"/>
                <p:cNvSpPr>
                  <a:spLocks/>
                </p:cNvSpPr>
                <p:nvPr/>
              </p:nvSpPr>
              <p:spPr bwMode="auto">
                <a:xfrm>
                  <a:off x="2752726" y="1833563"/>
                  <a:ext cx="80963" cy="26988"/>
                </a:xfrm>
                <a:custGeom>
                  <a:avLst/>
                  <a:gdLst>
                    <a:gd name="T0" fmla="*/ 52 w 53"/>
                    <a:gd name="T1" fmla="*/ 12 h 18"/>
                    <a:gd name="T2" fmla="*/ 10 w 53"/>
                    <a:gd name="T3" fmla="*/ 3 h 18"/>
                    <a:gd name="T4" fmla="*/ 0 w 53"/>
                    <a:gd name="T5" fmla="*/ 13 h 18"/>
                    <a:gd name="T6" fmla="*/ 3 w 53"/>
                    <a:gd name="T7" fmla="*/ 18 h 18"/>
                    <a:gd name="T8" fmla="*/ 12 w 53"/>
                    <a:gd name="T9" fmla="*/ 8 h 18"/>
                    <a:gd name="T10" fmla="*/ 46 w 53"/>
                    <a:gd name="T11" fmla="*/ 12 h 18"/>
                    <a:gd name="T12" fmla="*/ 52 w 53"/>
                    <a:gd name="T13" fmla="*/ 15 h 18"/>
                    <a:gd name="T14" fmla="*/ 52 w 53"/>
                    <a:gd name="T15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18">
                      <a:moveTo>
                        <a:pt x="52" y="12"/>
                      </a:moveTo>
                      <a:cubicBezTo>
                        <a:pt x="39" y="8"/>
                        <a:pt x="25" y="0"/>
                        <a:pt x="10" y="3"/>
                      </a:cubicBezTo>
                      <a:cubicBezTo>
                        <a:pt x="6" y="5"/>
                        <a:pt x="0" y="8"/>
                        <a:pt x="0" y="13"/>
                      </a:cubicBezTo>
                      <a:cubicBezTo>
                        <a:pt x="0" y="15"/>
                        <a:pt x="1" y="18"/>
                        <a:pt x="3" y="18"/>
                      </a:cubicBezTo>
                      <a:cubicBezTo>
                        <a:pt x="4" y="13"/>
                        <a:pt x="9" y="10"/>
                        <a:pt x="12" y="8"/>
                      </a:cubicBezTo>
                      <a:cubicBezTo>
                        <a:pt x="24" y="3"/>
                        <a:pt x="36" y="8"/>
                        <a:pt x="46" y="12"/>
                      </a:cubicBezTo>
                      <a:cubicBezTo>
                        <a:pt x="48" y="12"/>
                        <a:pt x="50" y="16"/>
                        <a:pt x="52" y="15"/>
                      </a:cubicBezTo>
                      <a:cubicBezTo>
                        <a:pt x="53" y="14"/>
                        <a:pt x="53" y="13"/>
                        <a:pt x="5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1"/>
                <p:cNvSpPr>
                  <a:spLocks/>
                </p:cNvSpPr>
                <p:nvPr/>
              </p:nvSpPr>
              <p:spPr bwMode="auto">
                <a:xfrm>
                  <a:off x="2816226" y="1852613"/>
                  <a:ext cx="55563" cy="52388"/>
                </a:xfrm>
                <a:custGeom>
                  <a:avLst/>
                  <a:gdLst>
                    <a:gd name="T0" fmla="*/ 33 w 37"/>
                    <a:gd name="T1" fmla="*/ 5 h 34"/>
                    <a:gd name="T2" fmla="*/ 28 w 37"/>
                    <a:gd name="T3" fmla="*/ 1 h 34"/>
                    <a:gd name="T4" fmla="*/ 0 w 37"/>
                    <a:gd name="T5" fmla="*/ 23 h 34"/>
                    <a:gd name="T6" fmla="*/ 0 w 37"/>
                    <a:gd name="T7" fmla="*/ 25 h 34"/>
                    <a:gd name="T8" fmla="*/ 15 w 37"/>
                    <a:gd name="T9" fmla="*/ 31 h 34"/>
                    <a:gd name="T10" fmla="*/ 37 w 37"/>
                    <a:gd name="T11" fmla="*/ 31 h 34"/>
                    <a:gd name="T12" fmla="*/ 28 w 37"/>
                    <a:gd name="T13" fmla="*/ 29 h 34"/>
                    <a:gd name="T14" fmla="*/ 11 w 37"/>
                    <a:gd name="T15" fmla="*/ 21 h 34"/>
                    <a:gd name="T16" fmla="*/ 32 w 37"/>
                    <a:gd name="T17" fmla="*/ 7 h 34"/>
                    <a:gd name="T18" fmla="*/ 33 w 37"/>
                    <a:gd name="T1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4">
                      <a:moveTo>
                        <a:pt x="33" y="5"/>
                      </a:moveTo>
                      <a:cubicBezTo>
                        <a:pt x="31" y="3"/>
                        <a:pt x="30" y="0"/>
                        <a:pt x="28" y="1"/>
                      </a:cubicBezTo>
                      <a:cubicBezTo>
                        <a:pt x="17" y="5"/>
                        <a:pt x="7" y="13"/>
                        <a:pt x="0" y="2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4" y="28"/>
                        <a:pt x="9" y="30"/>
                        <a:pt x="15" y="31"/>
                      </a:cubicBezTo>
                      <a:cubicBezTo>
                        <a:pt x="22" y="32"/>
                        <a:pt x="31" y="34"/>
                        <a:pt x="37" y="31"/>
                      </a:cubicBezTo>
                      <a:cubicBezTo>
                        <a:pt x="35" y="29"/>
                        <a:pt x="31" y="32"/>
                        <a:pt x="28" y="29"/>
                      </a:cubicBezTo>
                      <a:cubicBezTo>
                        <a:pt x="22" y="26"/>
                        <a:pt x="13" y="27"/>
                        <a:pt x="11" y="21"/>
                      </a:cubicBezTo>
                      <a:cubicBezTo>
                        <a:pt x="17" y="15"/>
                        <a:pt x="24" y="10"/>
                        <a:pt x="32" y="7"/>
                      </a:cubicBezTo>
                      <a:cubicBezTo>
                        <a:pt x="33" y="5"/>
                        <a:pt x="33" y="5"/>
                        <a:pt x="3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2"/>
                <p:cNvSpPr>
                  <a:spLocks/>
                </p:cNvSpPr>
                <p:nvPr/>
              </p:nvSpPr>
              <p:spPr bwMode="auto">
                <a:xfrm>
                  <a:off x="2424113" y="1852613"/>
                  <a:ext cx="58738" cy="53975"/>
                </a:xfrm>
                <a:custGeom>
                  <a:avLst/>
                  <a:gdLst>
                    <a:gd name="T0" fmla="*/ 32 w 39"/>
                    <a:gd name="T1" fmla="*/ 11 h 36"/>
                    <a:gd name="T2" fmla="*/ 15 w 39"/>
                    <a:gd name="T3" fmla="*/ 0 h 36"/>
                    <a:gd name="T4" fmla="*/ 19 w 39"/>
                    <a:gd name="T5" fmla="*/ 7 h 36"/>
                    <a:gd name="T6" fmla="*/ 27 w 39"/>
                    <a:gd name="T7" fmla="*/ 19 h 36"/>
                    <a:gd name="T8" fmla="*/ 1 w 39"/>
                    <a:gd name="T9" fmla="*/ 33 h 36"/>
                    <a:gd name="T10" fmla="*/ 2 w 39"/>
                    <a:gd name="T11" fmla="*/ 36 h 36"/>
                    <a:gd name="T12" fmla="*/ 20 w 39"/>
                    <a:gd name="T13" fmla="*/ 33 h 36"/>
                    <a:gd name="T14" fmla="*/ 39 w 39"/>
                    <a:gd name="T15" fmla="*/ 21 h 36"/>
                    <a:gd name="T16" fmla="*/ 37 w 39"/>
                    <a:gd name="T17" fmla="*/ 13 h 36"/>
                    <a:gd name="T18" fmla="*/ 32 w 39"/>
                    <a:gd name="T19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6">
                      <a:moveTo>
                        <a:pt x="32" y="11"/>
                      </a:moveTo>
                      <a:cubicBezTo>
                        <a:pt x="26" y="7"/>
                        <a:pt x="22" y="1"/>
                        <a:pt x="15" y="0"/>
                      </a:cubicBezTo>
                      <a:cubicBezTo>
                        <a:pt x="15" y="2"/>
                        <a:pt x="17" y="5"/>
                        <a:pt x="19" y="7"/>
                      </a:cubicBezTo>
                      <a:cubicBezTo>
                        <a:pt x="22" y="10"/>
                        <a:pt x="28" y="14"/>
                        <a:pt x="27" y="19"/>
                      </a:cubicBezTo>
                      <a:cubicBezTo>
                        <a:pt x="21" y="30"/>
                        <a:pt x="10" y="28"/>
                        <a:pt x="1" y="33"/>
                      </a:cubicBezTo>
                      <a:cubicBezTo>
                        <a:pt x="0" y="34"/>
                        <a:pt x="1" y="35"/>
                        <a:pt x="2" y="36"/>
                      </a:cubicBezTo>
                      <a:cubicBezTo>
                        <a:pt x="8" y="36"/>
                        <a:pt x="14" y="35"/>
                        <a:pt x="20" y="33"/>
                      </a:cubicBezTo>
                      <a:cubicBezTo>
                        <a:pt x="26" y="30"/>
                        <a:pt x="35" y="26"/>
                        <a:pt x="39" y="21"/>
                      </a:cubicBezTo>
                      <a:cubicBezTo>
                        <a:pt x="37" y="18"/>
                        <a:pt x="36" y="16"/>
                        <a:pt x="37" y="13"/>
                      </a:cubicBezTo>
                      <a:cubicBezTo>
                        <a:pt x="35" y="12"/>
                        <a:pt x="34" y="10"/>
                        <a:pt x="3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3"/>
                <p:cNvSpPr>
                  <a:spLocks/>
                </p:cNvSpPr>
                <p:nvPr/>
              </p:nvSpPr>
              <p:spPr bwMode="auto">
                <a:xfrm>
                  <a:off x="2398713" y="1858963"/>
                  <a:ext cx="53975" cy="39688"/>
                </a:xfrm>
                <a:custGeom>
                  <a:avLst/>
                  <a:gdLst>
                    <a:gd name="T0" fmla="*/ 35 w 35"/>
                    <a:gd name="T1" fmla="*/ 13 h 26"/>
                    <a:gd name="T2" fmla="*/ 23 w 35"/>
                    <a:gd name="T3" fmla="*/ 0 h 26"/>
                    <a:gd name="T4" fmla="*/ 0 w 35"/>
                    <a:gd name="T5" fmla="*/ 12 h 26"/>
                    <a:gd name="T6" fmla="*/ 2 w 35"/>
                    <a:gd name="T7" fmla="*/ 15 h 26"/>
                    <a:gd name="T8" fmla="*/ 17 w 35"/>
                    <a:gd name="T9" fmla="*/ 22 h 26"/>
                    <a:gd name="T10" fmla="*/ 35 w 35"/>
                    <a:gd name="T1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26">
                      <a:moveTo>
                        <a:pt x="35" y="13"/>
                      </a:moveTo>
                      <a:cubicBezTo>
                        <a:pt x="33" y="8"/>
                        <a:pt x="29" y="2"/>
                        <a:pt x="23" y="0"/>
                      </a:cubicBezTo>
                      <a:cubicBezTo>
                        <a:pt x="16" y="5"/>
                        <a:pt x="8" y="9"/>
                        <a:pt x="0" y="12"/>
                      </a:cubicBezTo>
                      <a:cubicBezTo>
                        <a:pt x="0" y="13"/>
                        <a:pt x="1" y="14"/>
                        <a:pt x="2" y="15"/>
                      </a:cubicBezTo>
                      <a:cubicBezTo>
                        <a:pt x="6" y="19"/>
                        <a:pt x="10" y="26"/>
                        <a:pt x="17" y="22"/>
                      </a:cubicBezTo>
                      <a:cubicBezTo>
                        <a:pt x="24" y="20"/>
                        <a:pt x="32" y="19"/>
                        <a:pt x="3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24"/>
                <p:cNvSpPr>
                  <a:spLocks/>
                </p:cNvSpPr>
                <p:nvPr/>
              </p:nvSpPr>
              <p:spPr bwMode="auto">
                <a:xfrm>
                  <a:off x="2849563" y="1865313"/>
                  <a:ext cx="58738" cy="25400"/>
                </a:xfrm>
                <a:custGeom>
                  <a:avLst/>
                  <a:gdLst>
                    <a:gd name="T0" fmla="*/ 39 w 39"/>
                    <a:gd name="T1" fmla="*/ 7 h 16"/>
                    <a:gd name="T2" fmla="*/ 19 w 39"/>
                    <a:gd name="T3" fmla="*/ 0 h 16"/>
                    <a:gd name="T4" fmla="*/ 0 w 39"/>
                    <a:gd name="T5" fmla="*/ 12 h 16"/>
                    <a:gd name="T6" fmla="*/ 29 w 39"/>
                    <a:gd name="T7" fmla="*/ 14 h 16"/>
                    <a:gd name="T8" fmla="*/ 39 w 39"/>
                    <a:gd name="T9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6">
                      <a:moveTo>
                        <a:pt x="39" y="7"/>
                      </a:moveTo>
                      <a:cubicBezTo>
                        <a:pt x="32" y="4"/>
                        <a:pt x="26" y="2"/>
                        <a:pt x="19" y="0"/>
                      </a:cubicBezTo>
                      <a:cubicBezTo>
                        <a:pt x="12" y="2"/>
                        <a:pt x="5" y="7"/>
                        <a:pt x="0" y="12"/>
                      </a:cubicBezTo>
                      <a:cubicBezTo>
                        <a:pt x="9" y="15"/>
                        <a:pt x="20" y="16"/>
                        <a:pt x="29" y="14"/>
                      </a:cubicBezTo>
                      <a:cubicBezTo>
                        <a:pt x="32" y="12"/>
                        <a:pt x="39" y="12"/>
                        <a:pt x="3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25"/>
                <p:cNvSpPr>
                  <a:spLocks/>
                </p:cNvSpPr>
                <p:nvPr/>
              </p:nvSpPr>
              <p:spPr bwMode="auto">
                <a:xfrm>
                  <a:off x="2525713" y="1874838"/>
                  <a:ext cx="260350" cy="146050"/>
                </a:xfrm>
                <a:custGeom>
                  <a:avLst/>
                  <a:gdLst>
                    <a:gd name="T0" fmla="*/ 111 w 170"/>
                    <a:gd name="T1" fmla="*/ 17 h 95"/>
                    <a:gd name="T2" fmla="*/ 76 w 170"/>
                    <a:gd name="T3" fmla="*/ 0 h 95"/>
                    <a:gd name="T4" fmla="*/ 39 w 170"/>
                    <a:gd name="T5" fmla="*/ 24 h 95"/>
                    <a:gd name="T6" fmla="*/ 28 w 170"/>
                    <a:gd name="T7" fmla="*/ 37 h 95"/>
                    <a:gd name="T8" fmla="*/ 25 w 170"/>
                    <a:gd name="T9" fmla="*/ 50 h 95"/>
                    <a:gd name="T10" fmla="*/ 0 w 170"/>
                    <a:gd name="T11" fmla="*/ 58 h 95"/>
                    <a:gd name="T12" fmla="*/ 25 w 170"/>
                    <a:gd name="T13" fmla="*/ 71 h 95"/>
                    <a:gd name="T14" fmla="*/ 35 w 170"/>
                    <a:gd name="T15" fmla="*/ 87 h 95"/>
                    <a:gd name="T16" fmla="*/ 50 w 170"/>
                    <a:gd name="T17" fmla="*/ 69 h 95"/>
                    <a:gd name="T18" fmla="*/ 54 w 170"/>
                    <a:gd name="T19" fmla="*/ 53 h 95"/>
                    <a:gd name="T20" fmla="*/ 78 w 170"/>
                    <a:gd name="T21" fmla="*/ 35 h 95"/>
                    <a:gd name="T22" fmla="*/ 99 w 170"/>
                    <a:gd name="T23" fmla="*/ 37 h 95"/>
                    <a:gd name="T24" fmla="*/ 117 w 170"/>
                    <a:gd name="T25" fmla="*/ 59 h 95"/>
                    <a:gd name="T26" fmla="*/ 117 w 170"/>
                    <a:gd name="T27" fmla="*/ 69 h 95"/>
                    <a:gd name="T28" fmla="*/ 130 w 170"/>
                    <a:gd name="T29" fmla="*/ 95 h 95"/>
                    <a:gd name="T30" fmla="*/ 140 w 170"/>
                    <a:gd name="T31" fmla="*/ 79 h 95"/>
                    <a:gd name="T32" fmla="*/ 170 w 170"/>
                    <a:gd name="T33" fmla="*/ 63 h 95"/>
                    <a:gd name="T34" fmla="*/ 157 w 170"/>
                    <a:gd name="T35" fmla="*/ 49 h 95"/>
                    <a:gd name="T36" fmla="*/ 131 w 170"/>
                    <a:gd name="T37" fmla="*/ 43 h 95"/>
                    <a:gd name="T38" fmla="*/ 129 w 170"/>
                    <a:gd name="T39" fmla="*/ 42 h 95"/>
                    <a:gd name="T40" fmla="*/ 111 w 170"/>
                    <a:gd name="T41" fmla="*/ 17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95">
                      <a:moveTo>
                        <a:pt x="111" y="17"/>
                      </a:moveTo>
                      <a:cubicBezTo>
                        <a:pt x="99" y="12"/>
                        <a:pt x="88" y="7"/>
                        <a:pt x="76" y="0"/>
                      </a:cubicBezTo>
                      <a:cubicBezTo>
                        <a:pt x="65" y="10"/>
                        <a:pt x="51" y="16"/>
                        <a:pt x="39" y="24"/>
                      </a:cubicBezTo>
                      <a:cubicBezTo>
                        <a:pt x="33" y="26"/>
                        <a:pt x="31" y="33"/>
                        <a:pt x="28" y="37"/>
                      </a:cubicBezTo>
                      <a:cubicBezTo>
                        <a:pt x="26" y="41"/>
                        <a:pt x="28" y="47"/>
                        <a:pt x="25" y="50"/>
                      </a:cubicBezTo>
                      <a:cubicBezTo>
                        <a:pt x="16" y="52"/>
                        <a:pt x="6" y="51"/>
                        <a:pt x="0" y="58"/>
                      </a:cubicBezTo>
                      <a:cubicBezTo>
                        <a:pt x="8" y="61"/>
                        <a:pt x="17" y="66"/>
                        <a:pt x="25" y="71"/>
                      </a:cubicBezTo>
                      <a:cubicBezTo>
                        <a:pt x="29" y="76"/>
                        <a:pt x="30" y="83"/>
                        <a:pt x="35" y="87"/>
                      </a:cubicBezTo>
                      <a:cubicBezTo>
                        <a:pt x="38" y="80"/>
                        <a:pt x="44" y="74"/>
                        <a:pt x="50" y="69"/>
                      </a:cubicBezTo>
                      <a:cubicBezTo>
                        <a:pt x="51" y="63"/>
                        <a:pt x="50" y="58"/>
                        <a:pt x="54" y="53"/>
                      </a:cubicBezTo>
                      <a:cubicBezTo>
                        <a:pt x="60" y="45"/>
                        <a:pt x="68" y="39"/>
                        <a:pt x="78" y="35"/>
                      </a:cubicBezTo>
                      <a:cubicBezTo>
                        <a:pt x="85" y="33"/>
                        <a:pt x="94" y="31"/>
                        <a:pt x="99" y="37"/>
                      </a:cubicBezTo>
                      <a:cubicBezTo>
                        <a:pt x="110" y="38"/>
                        <a:pt x="114" y="50"/>
                        <a:pt x="117" y="59"/>
                      </a:cubicBezTo>
                      <a:cubicBezTo>
                        <a:pt x="115" y="63"/>
                        <a:pt x="117" y="66"/>
                        <a:pt x="117" y="69"/>
                      </a:cubicBezTo>
                      <a:cubicBezTo>
                        <a:pt x="126" y="74"/>
                        <a:pt x="130" y="85"/>
                        <a:pt x="130" y="95"/>
                      </a:cubicBezTo>
                      <a:cubicBezTo>
                        <a:pt x="133" y="89"/>
                        <a:pt x="135" y="83"/>
                        <a:pt x="140" y="79"/>
                      </a:cubicBezTo>
                      <a:cubicBezTo>
                        <a:pt x="147" y="69"/>
                        <a:pt x="159" y="64"/>
                        <a:pt x="170" y="63"/>
                      </a:cubicBezTo>
                      <a:cubicBezTo>
                        <a:pt x="167" y="57"/>
                        <a:pt x="162" y="52"/>
                        <a:pt x="157" y="49"/>
                      </a:cubicBezTo>
                      <a:cubicBezTo>
                        <a:pt x="149" y="46"/>
                        <a:pt x="141" y="42"/>
                        <a:pt x="131" y="43"/>
                      </a:cubicBezTo>
                      <a:cubicBezTo>
                        <a:pt x="129" y="42"/>
                        <a:pt x="129" y="42"/>
                        <a:pt x="129" y="42"/>
                      </a:cubicBezTo>
                      <a:cubicBezTo>
                        <a:pt x="128" y="32"/>
                        <a:pt x="119" y="25"/>
                        <a:pt x="11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26"/>
                <p:cNvSpPr>
                  <a:spLocks/>
                </p:cNvSpPr>
                <p:nvPr/>
              </p:nvSpPr>
              <p:spPr bwMode="auto">
                <a:xfrm>
                  <a:off x="2347913" y="1874838"/>
                  <a:ext cx="85725" cy="96838"/>
                </a:xfrm>
                <a:custGeom>
                  <a:avLst/>
                  <a:gdLst>
                    <a:gd name="T0" fmla="*/ 48 w 56"/>
                    <a:gd name="T1" fmla="*/ 29 h 63"/>
                    <a:gd name="T2" fmla="*/ 41 w 56"/>
                    <a:gd name="T3" fmla="*/ 18 h 63"/>
                    <a:gd name="T4" fmla="*/ 16 w 56"/>
                    <a:gd name="T5" fmla="*/ 1 h 63"/>
                    <a:gd name="T6" fmla="*/ 8 w 56"/>
                    <a:gd name="T7" fmla="*/ 1 h 63"/>
                    <a:gd name="T8" fmla="*/ 46 w 56"/>
                    <a:gd name="T9" fmla="*/ 48 h 63"/>
                    <a:gd name="T10" fmla="*/ 41 w 56"/>
                    <a:gd name="T11" fmla="*/ 51 h 63"/>
                    <a:gd name="T12" fmla="*/ 0 w 56"/>
                    <a:gd name="T13" fmla="*/ 20 h 63"/>
                    <a:gd name="T14" fmla="*/ 4 w 56"/>
                    <a:gd name="T15" fmla="*/ 29 h 63"/>
                    <a:gd name="T16" fmla="*/ 35 w 56"/>
                    <a:gd name="T17" fmla="*/ 57 h 63"/>
                    <a:gd name="T18" fmla="*/ 54 w 56"/>
                    <a:gd name="T19" fmla="*/ 59 h 63"/>
                    <a:gd name="T20" fmla="*/ 48 w 56"/>
                    <a:gd name="T21" fmla="*/ 2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63">
                      <a:moveTo>
                        <a:pt x="48" y="29"/>
                      </a:move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33" y="12"/>
                        <a:pt x="27" y="2"/>
                        <a:pt x="16" y="1"/>
                      </a:cubicBezTo>
                      <a:cubicBezTo>
                        <a:pt x="14" y="0"/>
                        <a:pt x="9" y="0"/>
                        <a:pt x="8" y="1"/>
                      </a:cubicBezTo>
                      <a:cubicBezTo>
                        <a:pt x="27" y="11"/>
                        <a:pt x="44" y="27"/>
                        <a:pt x="46" y="48"/>
                      </a:cubicBezTo>
                      <a:cubicBezTo>
                        <a:pt x="45" y="51"/>
                        <a:pt x="43" y="51"/>
                        <a:pt x="41" y="51"/>
                      </a:cubicBezTo>
                      <a:cubicBezTo>
                        <a:pt x="24" y="48"/>
                        <a:pt x="12" y="32"/>
                        <a:pt x="0" y="20"/>
                      </a:cubicBezTo>
                      <a:cubicBezTo>
                        <a:pt x="0" y="23"/>
                        <a:pt x="2" y="26"/>
                        <a:pt x="4" y="29"/>
                      </a:cubicBezTo>
                      <a:cubicBezTo>
                        <a:pt x="13" y="40"/>
                        <a:pt x="21" y="53"/>
                        <a:pt x="35" y="57"/>
                      </a:cubicBezTo>
                      <a:cubicBezTo>
                        <a:pt x="41" y="59"/>
                        <a:pt x="48" y="63"/>
                        <a:pt x="54" y="59"/>
                      </a:cubicBezTo>
                      <a:cubicBezTo>
                        <a:pt x="56" y="48"/>
                        <a:pt x="51" y="39"/>
                        <a:pt x="4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27"/>
                <p:cNvSpPr>
                  <a:spLocks/>
                </p:cNvSpPr>
                <p:nvPr/>
              </p:nvSpPr>
              <p:spPr bwMode="auto">
                <a:xfrm>
                  <a:off x="2541588" y="1881188"/>
                  <a:ext cx="228600" cy="111125"/>
                </a:xfrm>
                <a:custGeom>
                  <a:avLst/>
                  <a:gdLst>
                    <a:gd name="T0" fmla="*/ 80 w 149"/>
                    <a:gd name="T1" fmla="*/ 6 h 72"/>
                    <a:gd name="T2" fmla="*/ 65 w 149"/>
                    <a:gd name="T3" fmla="*/ 0 h 72"/>
                    <a:gd name="T4" fmla="*/ 21 w 149"/>
                    <a:gd name="T5" fmla="*/ 40 h 72"/>
                    <a:gd name="T6" fmla="*/ 19 w 149"/>
                    <a:gd name="T7" fmla="*/ 51 h 72"/>
                    <a:gd name="T8" fmla="*/ 2 w 149"/>
                    <a:gd name="T9" fmla="*/ 52 h 72"/>
                    <a:gd name="T10" fmla="*/ 1 w 149"/>
                    <a:gd name="T11" fmla="*/ 56 h 72"/>
                    <a:gd name="T12" fmla="*/ 23 w 149"/>
                    <a:gd name="T13" fmla="*/ 72 h 72"/>
                    <a:gd name="T14" fmla="*/ 35 w 149"/>
                    <a:gd name="T15" fmla="*/ 62 h 72"/>
                    <a:gd name="T16" fmla="*/ 55 w 149"/>
                    <a:gd name="T17" fmla="*/ 32 h 72"/>
                    <a:gd name="T18" fmla="*/ 100 w 149"/>
                    <a:gd name="T19" fmla="*/ 31 h 72"/>
                    <a:gd name="T20" fmla="*/ 111 w 149"/>
                    <a:gd name="T21" fmla="*/ 61 h 72"/>
                    <a:gd name="T22" fmla="*/ 120 w 149"/>
                    <a:gd name="T23" fmla="*/ 72 h 72"/>
                    <a:gd name="T24" fmla="*/ 129 w 149"/>
                    <a:gd name="T25" fmla="*/ 67 h 72"/>
                    <a:gd name="T26" fmla="*/ 148 w 149"/>
                    <a:gd name="T27" fmla="*/ 56 h 72"/>
                    <a:gd name="T28" fmla="*/ 148 w 149"/>
                    <a:gd name="T29" fmla="*/ 52 h 72"/>
                    <a:gd name="T30" fmla="*/ 118 w 149"/>
                    <a:gd name="T31" fmla="*/ 42 h 72"/>
                    <a:gd name="T32" fmla="*/ 80 w 149"/>
                    <a:gd name="T33" fmla="*/ 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9" h="72">
                      <a:moveTo>
                        <a:pt x="80" y="6"/>
                      </a:moveTo>
                      <a:cubicBezTo>
                        <a:pt x="75" y="5"/>
                        <a:pt x="71" y="1"/>
                        <a:pt x="65" y="0"/>
                      </a:cubicBezTo>
                      <a:cubicBezTo>
                        <a:pt x="54" y="18"/>
                        <a:pt x="27" y="17"/>
                        <a:pt x="21" y="40"/>
                      </a:cubicBezTo>
                      <a:cubicBezTo>
                        <a:pt x="20" y="43"/>
                        <a:pt x="21" y="48"/>
                        <a:pt x="19" y="51"/>
                      </a:cubicBezTo>
                      <a:cubicBezTo>
                        <a:pt x="13" y="51"/>
                        <a:pt x="7" y="53"/>
                        <a:pt x="2" y="52"/>
                      </a:cubicBezTo>
                      <a:cubicBezTo>
                        <a:pt x="0" y="52"/>
                        <a:pt x="0" y="54"/>
                        <a:pt x="1" y="56"/>
                      </a:cubicBezTo>
                      <a:cubicBezTo>
                        <a:pt x="11" y="57"/>
                        <a:pt x="16" y="67"/>
                        <a:pt x="23" y="72"/>
                      </a:cubicBezTo>
                      <a:cubicBezTo>
                        <a:pt x="28" y="71"/>
                        <a:pt x="32" y="66"/>
                        <a:pt x="35" y="62"/>
                      </a:cubicBezTo>
                      <a:cubicBezTo>
                        <a:pt x="37" y="50"/>
                        <a:pt x="46" y="40"/>
                        <a:pt x="55" y="32"/>
                      </a:cubicBezTo>
                      <a:cubicBezTo>
                        <a:pt x="69" y="26"/>
                        <a:pt x="87" y="21"/>
                        <a:pt x="100" y="31"/>
                      </a:cubicBezTo>
                      <a:cubicBezTo>
                        <a:pt x="108" y="39"/>
                        <a:pt x="109" y="51"/>
                        <a:pt x="111" y="61"/>
                      </a:cubicBezTo>
                      <a:cubicBezTo>
                        <a:pt x="114" y="65"/>
                        <a:pt x="118" y="68"/>
                        <a:pt x="120" y="72"/>
                      </a:cubicBezTo>
                      <a:cubicBezTo>
                        <a:pt x="124" y="72"/>
                        <a:pt x="126" y="70"/>
                        <a:pt x="129" y="67"/>
                      </a:cubicBezTo>
                      <a:cubicBezTo>
                        <a:pt x="134" y="62"/>
                        <a:pt x="141" y="59"/>
                        <a:pt x="148" y="56"/>
                      </a:cubicBezTo>
                      <a:cubicBezTo>
                        <a:pt x="148" y="55"/>
                        <a:pt x="149" y="54"/>
                        <a:pt x="148" y="52"/>
                      </a:cubicBezTo>
                      <a:cubicBezTo>
                        <a:pt x="140" y="45"/>
                        <a:pt x="129" y="44"/>
                        <a:pt x="118" y="42"/>
                      </a:cubicBezTo>
                      <a:cubicBezTo>
                        <a:pt x="111" y="26"/>
                        <a:pt x="96" y="11"/>
                        <a:pt x="8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28"/>
                <p:cNvSpPr>
                  <a:spLocks/>
                </p:cNvSpPr>
                <p:nvPr/>
              </p:nvSpPr>
              <p:spPr bwMode="auto">
                <a:xfrm>
                  <a:off x="2862263" y="1884363"/>
                  <a:ext cx="90488" cy="84138"/>
                </a:xfrm>
                <a:custGeom>
                  <a:avLst/>
                  <a:gdLst>
                    <a:gd name="T0" fmla="*/ 39 w 59"/>
                    <a:gd name="T1" fmla="*/ 0 h 55"/>
                    <a:gd name="T2" fmla="*/ 16 w 59"/>
                    <a:gd name="T3" fmla="*/ 15 h 55"/>
                    <a:gd name="T4" fmla="*/ 2 w 59"/>
                    <a:gd name="T5" fmla="*/ 53 h 55"/>
                    <a:gd name="T6" fmla="*/ 27 w 59"/>
                    <a:gd name="T7" fmla="*/ 48 h 55"/>
                    <a:gd name="T8" fmla="*/ 59 w 59"/>
                    <a:gd name="T9" fmla="*/ 12 h 55"/>
                    <a:gd name="T10" fmla="*/ 38 w 59"/>
                    <a:gd name="T11" fmla="*/ 36 h 55"/>
                    <a:gd name="T12" fmla="*/ 10 w 59"/>
                    <a:gd name="T13" fmla="*/ 46 h 55"/>
                    <a:gd name="T14" fmla="*/ 8 w 59"/>
                    <a:gd name="T15" fmla="*/ 41 h 55"/>
                    <a:gd name="T16" fmla="*/ 31 w 59"/>
                    <a:gd name="T17" fmla="*/ 9 h 55"/>
                    <a:gd name="T18" fmla="*/ 39 w 59"/>
                    <a:gd name="T1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" h="55">
                      <a:moveTo>
                        <a:pt x="39" y="0"/>
                      </a:moveTo>
                      <a:cubicBezTo>
                        <a:pt x="30" y="4"/>
                        <a:pt x="22" y="9"/>
                        <a:pt x="16" y="15"/>
                      </a:cubicBezTo>
                      <a:cubicBezTo>
                        <a:pt x="5" y="25"/>
                        <a:pt x="0" y="40"/>
                        <a:pt x="2" y="53"/>
                      </a:cubicBezTo>
                      <a:cubicBezTo>
                        <a:pt x="11" y="55"/>
                        <a:pt x="19" y="51"/>
                        <a:pt x="27" y="48"/>
                      </a:cubicBezTo>
                      <a:cubicBezTo>
                        <a:pt x="42" y="42"/>
                        <a:pt x="56" y="27"/>
                        <a:pt x="59" y="12"/>
                      </a:cubicBezTo>
                      <a:cubicBezTo>
                        <a:pt x="54" y="21"/>
                        <a:pt x="48" y="30"/>
                        <a:pt x="38" y="36"/>
                      </a:cubicBezTo>
                      <a:cubicBezTo>
                        <a:pt x="30" y="42"/>
                        <a:pt x="19" y="42"/>
                        <a:pt x="10" y="46"/>
                      </a:cubicBezTo>
                      <a:cubicBezTo>
                        <a:pt x="8" y="45"/>
                        <a:pt x="8" y="43"/>
                        <a:pt x="8" y="41"/>
                      </a:cubicBezTo>
                      <a:cubicBezTo>
                        <a:pt x="13" y="29"/>
                        <a:pt x="20" y="17"/>
                        <a:pt x="31" y="9"/>
                      </a:cubicBezTo>
                      <a:cubicBezTo>
                        <a:pt x="33" y="6"/>
                        <a:pt x="38" y="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29"/>
                <p:cNvSpPr>
                  <a:spLocks/>
                </p:cNvSpPr>
                <p:nvPr/>
              </p:nvSpPr>
              <p:spPr bwMode="auto">
                <a:xfrm>
                  <a:off x="2347913" y="1881188"/>
                  <a:ext cx="58738" cy="60325"/>
                </a:xfrm>
                <a:custGeom>
                  <a:avLst/>
                  <a:gdLst>
                    <a:gd name="T0" fmla="*/ 35 w 39"/>
                    <a:gd name="T1" fmla="*/ 28 h 39"/>
                    <a:gd name="T2" fmla="*/ 2 w 39"/>
                    <a:gd name="T3" fmla="*/ 0 h 39"/>
                    <a:gd name="T4" fmla="*/ 1 w 39"/>
                    <a:gd name="T5" fmla="*/ 3 h 39"/>
                    <a:gd name="T6" fmla="*/ 23 w 39"/>
                    <a:gd name="T7" fmla="*/ 31 h 39"/>
                    <a:gd name="T8" fmla="*/ 39 w 39"/>
                    <a:gd name="T9" fmla="*/ 39 h 39"/>
                    <a:gd name="T10" fmla="*/ 35 w 39"/>
                    <a:gd name="T11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35" y="28"/>
                      </a:moveTo>
                      <a:cubicBezTo>
                        <a:pt x="28" y="15"/>
                        <a:pt x="16" y="4"/>
                        <a:pt x="2" y="0"/>
                      </a:cubicBezTo>
                      <a:cubicBezTo>
                        <a:pt x="0" y="0"/>
                        <a:pt x="1" y="2"/>
                        <a:pt x="1" y="3"/>
                      </a:cubicBezTo>
                      <a:cubicBezTo>
                        <a:pt x="8" y="12"/>
                        <a:pt x="14" y="23"/>
                        <a:pt x="23" y="31"/>
                      </a:cubicBezTo>
                      <a:cubicBezTo>
                        <a:pt x="28" y="34"/>
                        <a:pt x="33" y="38"/>
                        <a:pt x="39" y="39"/>
                      </a:cubicBezTo>
                      <a:cubicBezTo>
                        <a:pt x="39" y="35"/>
                        <a:pt x="37" y="31"/>
                        <a:pt x="3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0"/>
                <p:cNvSpPr>
                  <a:spLocks/>
                </p:cNvSpPr>
                <p:nvPr/>
              </p:nvSpPr>
              <p:spPr bwMode="auto">
                <a:xfrm>
                  <a:off x="2890838" y="1885950"/>
                  <a:ext cx="57150" cy="53975"/>
                </a:xfrm>
                <a:custGeom>
                  <a:avLst/>
                  <a:gdLst>
                    <a:gd name="T0" fmla="*/ 38 w 38"/>
                    <a:gd name="T1" fmla="*/ 2 h 35"/>
                    <a:gd name="T2" fmla="*/ 27 w 38"/>
                    <a:gd name="T3" fmla="*/ 4 h 35"/>
                    <a:gd name="T4" fmla="*/ 0 w 38"/>
                    <a:gd name="T5" fmla="*/ 35 h 35"/>
                    <a:gd name="T6" fmla="*/ 38 w 38"/>
                    <a:gd name="T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5">
                      <a:moveTo>
                        <a:pt x="38" y="2"/>
                      </a:moveTo>
                      <a:cubicBezTo>
                        <a:pt x="34" y="0"/>
                        <a:pt x="30" y="3"/>
                        <a:pt x="27" y="4"/>
                      </a:cubicBezTo>
                      <a:cubicBezTo>
                        <a:pt x="17" y="13"/>
                        <a:pt x="3" y="21"/>
                        <a:pt x="0" y="35"/>
                      </a:cubicBezTo>
                      <a:cubicBezTo>
                        <a:pt x="18" y="34"/>
                        <a:pt x="33" y="19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1"/>
                <p:cNvSpPr>
                  <a:spLocks/>
                </p:cNvSpPr>
                <p:nvPr/>
              </p:nvSpPr>
              <p:spPr bwMode="auto">
                <a:xfrm>
                  <a:off x="2976563" y="1903413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2"/>
                <p:cNvSpPr>
                  <a:spLocks/>
                </p:cNvSpPr>
                <p:nvPr/>
              </p:nvSpPr>
              <p:spPr bwMode="auto">
                <a:xfrm>
                  <a:off x="2967038" y="1908175"/>
                  <a:ext cx="101600" cy="100013"/>
                </a:xfrm>
                <a:custGeom>
                  <a:avLst/>
                  <a:gdLst>
                    <a:gd name="T0" fmla="*/ 24 w 66"/>
                    <a:gd name="T1" fmla="*/ 40 h 65"/>
                    <a:gd name="T2" fmla="*/ 1 w 66"/>
                    <a:gd name="T3" fmla="*/ 0 h 65"/>
                    <a:gd name="T4" fmla="*/ 0 w 66"/>
                    <a:gd name="T5" fmla="*/ 6 h 65"/>
                    <a:gd name="T6" fmla="*/ 34 w 66"/>
                    <a:gd name="T7" fmla="*/ 56 h 65"/>
                    <a:gd name="T8" fmla="*/ 66 w 66"/>
                    <a:gd name="T9" fmla="*/ 61 h 65"/>
                    <a:gd name="T10" fmla="*/ 60 w 66"/>
                    <a:gd name="T11" fmla="*/ 50 h 65"/>
                    <a:gd name="T12" fmla="*/ 24 w 66"/>
                    <a:gd name="T13" fmla="*/ 4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65">
                      <a:moveTo>
                        <a:pt x="24" y="40"/>
                      </a:moveTo>
                      <a:cubicBezTo>
                        <a:pt x="11" y="29"/>
                        <a:pt x="8" y="14"/>
                        <a:pt x="1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26"/>
                        <a:pt x="15" y="48"/>
                        <a:pt x="34" y="56"/>
                      </a:cubicBezTo>
                      <a:cubicBezTo>
                        <a:pt x="43" y="60"/>
                        <a:pt x="55" y="65"/>
                        <a:pt x="66" y="61"/>
                      </a:cubicBezTo>
                      <a:cubicBezTo>
                        <a:pt x="65" y="57"/>
                        <a:pt x="63" y="53"/>
                        <a:pt x="60" y="50"/>
                      </a:cubicBezTo>
                      <a:cubicBezTo>
                        <a:pt x="47" y="53"/>
                        <a:pt x="35" y="46"/>
                        <a:pt x="24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33"/>
                <p:cNvSpPr>
                  <a:spLocks/>
                </p:cNvSpPr>
                <p:nvPr/>
              </p:nvSpPr>
              <p:spPr bwMode="auto">
                <a:xfrm>
                  <a:off x="2241551" y="1912938"/>
                  <a:ext cx="100013" cy="87313"/>
                </a:xfrm>
                <a:custGeom>
                  <a:avLst/>
                  <a:gdLst>
                    <a:gd name="T0" fmla="*/ 63 w 65"/>
                    <a:gd name="T1" fmla="*/ 14 h 57"/>
                    <a:gd name="T2" fmla="*/ 63 w 65"/>
                    <a:gd name="T3" fmla="*/ 0 h 57"/>
                    <a:gd name="T4" fmla="*/ 46 w 65"/>
                    <a:gd name="T5" fmla="*/ 29 h 57"/>
                    <a:gd name="T6" fmla="*/ 9 w 65"/>
                    <a:gd name="T7" fmla="*/ 41 h 57"/>
                    <a:gd name="T8" fmla="*/ 0 w 65"/>
                    <a:gd name="T9" fmla="*/ 57 h 57"/>
                    <a:gd name="T10" fmla="*/ 9 w 65"/>
                    <a:gd name="T11" fmla="*/ 57 h 57"/>
                    <a:gd name="T12" fmla="*/ 63 w 65"/>
                    <a:gd name="T13" fmla="*/ 1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57">
                      <a:moveTo>
                        <a:pt x="63" y="14"/>
                      </a:moveTo>
                      <a:cubicBezTo>
                        <a:pt x="64" y="10"/>
                        <a:pt x="65" y="4"/>
                        <a:pt x="63" y="0"/>
                      </a:cubicBezTo>
                      <a:cubicBezTo>
                        <a:pt x="58" y="10"/>
                        <a:pt x="55" y="21"/>
                        <a:pt x="46" y="29"/>
                      </a:cubicBezTo>
                      <a:cubicBezTo>
                        <a:pt x="36" y="37"/>
                        <a:pt x="23" y="43"/>
                        <a:pt x="9" y="41"/>
                      </a:cubicBezTo>
                      <a:cubicBezTo>
                        <a:pt x="5" y="44"/>
                        <a:pt x="1" y="50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33" y="54"/>
                        <a:pt x="55" y="36"/>
                        <a:pt x="6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34"/>
                <p:cNvSpPr>
                  <a:spLocks/>
                </p:cNvSpPr>
                <p:nvPr/>
              </p:nvSpPr>
              <p:spPr bwMode="auto">
                <a:xfrm>
                  <a:off x="2263776" y="1917700"/>
                  <a:ext cx="60325" cy="50800"/>
                </a:xfrm>
                <a:custGeom>
                  <a:avLst/>
                  <a:gdLst>
                    <a:gd name="T0" fmla="*/ 39 w 39"/>
                    <a:gd name="T1" fmla="*/ 0 h 33"/>
                    <a:gd name="T2" fmla="*/ 7 w 39"/>
                    <a:gd name="T3" fmla="*/ 23 h 33"/>
                    <a:gd name="T4" fmla="*/ 0 w 39"/>
                    <a:gd name="T5" fmla="*/ 32 h 33"/>
                    <a:gd name="T6" fmla="*/ 14 w 39"/>
                    <a:gd name="T7" fmla="*/ 29 h 33"/>
                    <a:gd name="T8" fmla="*/ 39 w 3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3">
                      <a:moveTo>
                        <a:pt x="39" y="0"/>
                      </a:moveTo>
                      <a:cubicBezTo>
                        <a:pt x="26" y="3"/>
                        <a:pt x="16" y="13"/>
                        <a:pt x="7" y="23"/>
                      </a:cubicBezTo>
                      <a:cubicBezTo>
                        <a:pt x="4" y="25"/>
                        <a:pt x="0" y="28"/>
                        <a:pt x="0" y="32"/>
                      </a:cubicBezTo>
                      <a:cubicBezTo>
                        <a:pt x="5" y="33"/>
                        <a:pt x="9" y="29"/>
                        <a:pt x="14" y="29"/>
                      </a:cubicBezTo>
                      <a:cubicBezTo>
                        <a:pt x="26" y="23"/>
                        <a:pt x="36" y="1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35"/>
                <p:cNvSpPr>
                  <a:spLocks/>
                </p:cNvSpPr>
                <p:nvPr/>
              </p:nvSpPr>
              <p:spPr bwMode="auto">
                <a:xfrm>
                  <a:off x="2940051" y="1925638"/>
                  <a:ext cx="30163" cy="61913"/>
                </a:xfrm>
                <a:custGeom>
                  <a:avLst/>
                  <a:gdLst>
                    <a:gd name="T0" fmla="*/ 20 w 20"/>
                    <a:gd name="T1" fmla="*/ 23 h 40"/>
                    <a:gd name="T2" fmla="*/ 11 w 20"/>
                    <a:gd name="T3" fmla="*/ 0 h 40"/>
                    <a:gd name="T4" fmla="*/ 3 w 20"/>
                    <a:gd name="T5" fmla="*/ 11 h 40"/>
                    <a:gd name="T6" fmla="*/ 7 w 20"/>
                    <a:gd name="T7" fmla="*/ 40 h 40"/>
                    <a:gd name="T8" fmla="*/ 20 w 20"/>
                    <a:gd name="T9" fmla="*/ 2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0">
                      <a:moveTo>
                        <a:pt x="20" y="23"/>
                      </a:moveTo>
                      <a:cubicBezTo>
                        <a:pt x="17" y="15"/>
                        <a:pt x="15" y="7"/>
                        <a:pt x="11" y="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0" y="21"/>
                        <a:pt x="1" y="32"/>
                        <a:pt x="7" y="40"/>
                      </a:cubicBezTo>
                      <a:cubicBezTo>
                        <a:pt x="15" y="40"/>
                        <a:pt x="16" y="30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36"/>
                <p:cNvSpPr>
                  <a:spLocks/>
                </p:cNvSpPr>
                <p:nvPr/>
              </p:nvSpPr>
              <p:spPr bwMode="auto">
                <a:xfrm>
                  <a:off x="2989263" y="1935163"/>
                  <a:ext cx="60325" cy="42863"/>
                </a:xfrm>
                <a:custGeom>
                  <a:avLst/>
                  <a:gdLst>
                    <a:gd name="T0" fmla="*/ 40 w 40"/>
                    <a:gd name="T1" fmla="*/ 26 h 28"/>
                    <a:gd name="T2" fmla="*/ 0 w 40"/>
                    <a:gd name="T3" fmla="*/ 0 h 28"/>
                    <a:gd name="T4" fmla="*/ 0 w 40"/>
                    <a:gd name="T5" fmla="*/ 1 h 28"/>
                    <a:gd name="T6" fmla="*/ 23 w 40"/>
                    <a:gd name="T7" fmla="*/ 23 h 28"/>
                    <a:gd name="T8" fmla="*/ 40 w 40"/>
                    <a:gd name="T9" fmla="*/ 2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8">
                      <a:moveTo>
                        <a:pt x="40" y="26"/>
                      </a:moveTo>
                      <a:cubicBezTo>
                        <a:pt x="31" y="12"/>
                        <a:pt x="16" y="3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10"/>
                        <a:pt x="11" y="20"/>
                        <a:pt x="23" y="23"/>
                      </a:cubicBezTo>
                      <a:cubicBezTo>
                        <a:pt x="28" y="25"/>
                        <a:pt x="34" y="28"/>
                        <a:pt x="4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37"/>
                <p:cNvSpPr>
                  <a:spLocks/>
                </p:cNvSpPr>
                <p:nvPr/>
              </p:nvSpPr>
              <p:spPr bwMode="auto">
                <a:xfrm>
                  <a:off x="2338388" y="1930400"/>
                  <a:ext cx="25400" cy="55563"/>
                </a:xfrm>
                <a:custGeom>
                  <a:avLst/>
                  <a:gdLst>
                    <a:gd name="T0" fmla="*/ 16 w 17"/>
                    <a:gd name="T1" fmla="*/ 16 h 36"/>
                    <a:gd name="T2" fmla="*/ 7 w 17"/>
                    <a:gd name="T3" fmla="*/ 0 h 36"/>
                    <a:gd name="T4" fmla="*/ 5 w 17"/>
                    <a:gd name="T5" fmla="*/ 3 h 36"/>
                    <a:gd name="T6" fmla="*/ 0 w 17"/>
                    <a:gd name="T7" fmla="*/ 19 h 36"/>
                    <a:gd name="T8" fmla="*/ 10 w 17"/>
                    <a:gd name="T9" fmla="*/ 36 h 36"/>
                    <a:gd name="T10" fmla="*/ 16 w 17"/>
                    <a:gd name="T11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36">
                      <a:moveTo>
                        <a:pt x="16" y="16"/>
                      </a:moveTo>
                      <a:cubicBezTo>
                        <a:pt x="17" y="9"/>
                        <a:pt x="11" y="4"/>
                        <a:pt x="7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9"/>
                        <a:pt x="1" y="13"/>
                        <a:pt x="0" y="19"/>
                      </a:cubicBezTo>
                      <a:cubicBezTo>
                        <a:pt x="2" y="25"/>
                        <a:pt x="4" y="33"/>
                        <a:pt x="10" y="36"/>
                      </a:cubicBezTo>
                      <a:cubicBezTo>
                        <a:pt x="15" y="31"/>
                        <a:pt x="15" y="23"/>
                        <a:pt x="1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38"/>
                <p:cNvSpPr>
                  <a:spLocks/>
                </p:cNvSpPr>
                <p:nvPr/>
              </p:nvSpPr>
              <p:spPr bwMode="auto">
                <a:xfrm>
                  <a:off x="2587626" y="1933575"/>
                  <a:ext cx="128588" cy="120650"/>
                </a:xfrm>
                <a:custGeom>
                  <a:avLst/>
                  <a:gdLst>
                    <a:gd name="T0" fmla="*/ 67 w 84"/>
                    <a:gd name="T1" fmla="*/ 14 h 79"/>
                    <a:gd name="T2" fmla="*/ 57 w 84"/>
                    <a:gd name="T3" fmla="*/ 4 h 79"/>
                    <a:gd name="T4" fmla="*/ 33 w 84"/>
                    <a:gd name="T5" fmla="*/ 6 h 79"/>
                    <a:gd name="T6" fmla="*/ 17 w 84"/>
                    <a:gd name="T7" fmla="*/ 32 h 79"/>
                    <a:gd name="T8" fmla="*/ 2 w 84"/>
                    <a:gd name="T9" fmla="*/ 50 h 79"/>
                    <a:gd name="T10" fmla="*/ 3 w 84"/>
                    <a:gd name="T11" fmla="*/ 67 h 79"/>
                    <a:gd name="T12" fmla="*/ 19 w 84"/>
                    <a:gd name="T13" fmla="*/ 79 h 79"/>
                    <a:gd name="T14" fmla="*/ 35 w 84"/>
                    <a:gd name="T15" fmla="*/ 72 h 79"/>
                    <a:gd name="T16" fmla="*/ 36 w 84"/>
                    <a:gd name="T17" fmla="*/ 63 h 79"/>
                    <a:gd name="T18" fmla="*/ 18 w 84"/>
                    <a:gd name="T19" fmla="*/ 65 h 79"/>
                    <a:gd name="T20" fmla="*/ 14 w 84"/>
                    <a:gd name="T21" fmla="*/ 51 h 79"/>
                    <a:gd name="T22" fmla="*/ 28 w 84"/>
                    <a:gd name="T23" fmla="*/ 32 h 79"/>
                    <a:gd name="T24" fmla="*/ 36 w 84"/>
                    <a:gd name="T25" fmla="*/ 16 h 79"/>
                    <a:gd name="T26" fmla="*/ 53 w 84"/>
                    <a:gd name="T27" fmla="*/ 12 h 79"/>
                    <a:gd name="T28" fmla="*/ 64 w 84"/>
                    <a:gd name="T29" fmla="*/ 42 h 79"/>
                    <a:gd name="T30" fmla="*/ 75 w 84"/>
                    <a:gd name="T31" fmla="*/ 52 h 79"/>
                    <a:gd name="T32" fmla="*/ 71 w 84"/>
                    <a:gd name="T33" fmla="*/ 64 h 79"/>
                    <a:gd name="T34" fmla="*/ 65 w 84"/>
                    <a:gd name="T35" fmla="*/ 62 h 79"/>
                    <a:gd name="T36" fmla="*/ 59 w 84"/>
                    <a:gd name="T37" fmla="*/ 62 h 79"/>
                    <a:gd name="T38" fmla="*/ 62 w 84"/>
                    <a:gd name="T39" fmla="*/ 75 h 79"/>
                    <a:gd name="T40" fmla="*/ 72 w 84"/>
                    <a:gd name="T41" fmla="*/ 75 h 79"/>
                    <a:gd name="T42" fmla="*/ 83 w 84"/>
                    <a:gd name="T43" fmla="*/ 63 h 79"/>
                    <a:gd name="T44" fmla="*/ 77 w 84"/>
                    <a:gd name="T45" fmla="*/ 40 h 79"/>
                    <a:gd name="T46" fmla="*/ 67 w 84"/>
                    <a:gd name="T47" fmla="*/ 14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4" h="79">
                      <a:moveTo>
                        <a:pt x="67" y="14"/>
                      </a:moveTo>
                      <a:cubicBezTo>
                        <a:pt x="65" y="9"/>
                        <a:pt x="61" y="6"/>
                        <a:pt x="57" y="4"/>
                      </a:cubicBezTo>
                      <a:cubicBezTo>
                        <a:pt x="49" y="0"/>
                        <a:pt x="40" y="3"/>
                        <a:pt x="33" y="6"/>
                      </a:cubicBezTo>
                      <a:cubicBezTo>
                        <a:pt x="24" y="12"/>
                        <a:pt x="18" y="22"/>
                        <a:pt x="17" y="32"/>
                      </a:cubicBezTo>
                      <a:cubicBezTo>
                        <a:pt x="12" y="37"/>
                        <a:pt x="5" y="43"/>
                        <a:pt x="2" y="50"/>
                      </a:cubicBezTo>
                      <a:cubicBezTo>
                        <a:pt x="0" y="55"/>
                        <a:pt x="1" y="62"/>
                        <a:pt x="3" y="67"/>
                      </a:cubicBezTo>
                      <a:cubicBezTo>
                        <a:pt x="5" y="74"/>
                        <a:pt x="12" y="78"/>
                        <a:pt x="19" y="79"/>
                      </a:cubicBezTo>
                      <a:cubicBezTo>
                        <a:pt x="25" y="79"/>
                        <a:pt x="32" y="78"/>
                        <a:pt x="35" y="72"/>
                      </a:cubicBezTo>
                      <a:cubicBezTo>
                        <a:pt x="37" y="69"/>
                        <a:pt x="38" y="66"/>
                        <a:pt x="36" y="63"/>
                      </a:cubicBezTo>
                      <a:cubicBezTo>
                        <a:pt x="32" y="53"/>
                        <a:pt x="26" y="67"/>
                        <a:pt x="18" y="65"/>
                      </a:cubicBezTo>
                      <a:cubicBezTo>
                        <a:pt x="13" y="63"/>
                        <a:pt x="13" y="56"/>
                        <a:pt x="14" y="51"/>
                      </a:cubicBezTo>
                      <a:cubicBezTo>
                        <a:pt x="13" y="42"/>
                        <a:pt x="22" y="37"/>
                        <a:pt x="28" y="32"/>
                      </a:cubicBezTo>
                      <a:cubicBezTo>
                        <a:pt x="29" y="26"/>
                        <a:pt x="31" y="21"/>
                        <a:pt x="36" y="16"/>
                      </a:cubicBezTo>
                      <a:cubicBezTo>
                        <a:pt x="41" y="14"/>
                        <a:pt x="47" y="10"/>
                        <a:pt x="53" y="12"/>
                      </a:cubicBezTo>
                      <a:cubicBezTo>
                        <a:pt x="65" y="18"/>
                        <a:pt x="63" y="32"/>
                        <a:pt x="64" y="42"/>
                      </a:cubicBezTo>
                      <a:cubicBezTo>
                        <a:pt x="69" y="43"/>
                        <a:pt x="73" y="48"/>
                        <a:pt x="75" y="52"/>
                      </a:cubicBezTo>
                      <a:cubicBezTo>
                        <a:pt x="75" y="57"/>
                        <a:pt x="74" y="61"/>
                        <a:pt x="71" y="64"/>
                      </a:cubicBezTo>
                      <a:cubicBezTo>
                        <a:pt x="68" y="65"/>
                        <a:pt x="66" y="63"/>
                        <a:pt x="65" y="62"/>
                      </a:cubicBezTo>
                      <a:cubicBezTo>
                        <a:pt x="63" y="60"/>
                        <a:pt x="61" y="61"/>
                        <a:pt x="59" y="62"/>
                      </a:cubicBezTo>
                      <a:cubicBezTo>
                        <a:pt x="58" y="66"/>
                        <a:pt x="57" y="71"/>
                        <a:pt x="62" y="75"/>
                      </a:cubicBezTo>
                      <a:cubicBezTo>
                        <a:pt x="64" y="77"/>
                        <a:pt x="68" y="76"/>
                        <a:pt x="72" y="75"/>
                      </a:cubicBezTo>
                      <a:cubicBezTo>
                        <a:pt x="77" y="74"/>
                        <a:pt x="82" y="69"/>
                        <a:pt x="83" y="63"/>
                      </a:cubicBezTo>
                      <a:cubicBezTo>
                        <a:pt x="84" y="56"/>
                        <a:pt x="83" y="46"/>
                        <a:pt x="77" y="40"/>
                      </a:cubicBezTo>
                      <a:cubicBezTo>
                        <a:pt x="64" y="38"/>
                        <a:pt x="72" y="22"/>
                        <a:pt x="6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9"/>
                <p:cNvSpPr>
                  <a:spLocks/>
                </p:cNvSpPr>
                <p:nvPr/>
              </p:nvSpPr>
              <p:spPr bwMode="auto">
                <a:xfrm>
                  <a:off x="2919413" y="1954213"/>
                  <a:ext cx="60325" cy="60325"/>
                </a:xfrm>
                <a:custGeom>
                  <a:avLst/>
                  <a:gdLst>
                    <a:gd name="T0" fmla="*/ 12 w 39"/>
                    <a:gd name="T1" fmla="*/ 14 h 39"/>
                    <a:gd name="T2" fmla="*/ 8 w 39"/>
                    <a:gd name="T3" fmla="*/ 0 h 39"/>
                    <a:gd name="T4" fmla="*/ 5 w 39"/>
                    <a:gd name="T5" fmla="*/ 2 h 39"/>
                    <a:gd name="T6" fmla="*/ 14 w 39"/>
                    <a:gd name="T7" fmla="*/ 33 h 39"/>
                    <a:gd name="T8" fmla="*/ 22 w 39"/>
                    <a:gd name="T9" fmla="*/ 38 h 39"/>
                    <a:gd name="T10" fmla="*/ 39 w 39"/>
                    <a:gd name="T11" fmla="*/ 16 h 39"/>
                    <a:gd name="T12" fmla="*/ 37 w 39"/>
                    <a:gd name="T13" fmla="*/ 10 h 39"/>
                    <a:gd name="T14" fmla="*/ 20 w 39"/>
                    <a:gd name="T15" fmla="*/ 28 h 39"/>
                    <a:gd name="T16" fmla="*/ 12 w 39"/>
                    <a:gd name="T17" fmla="*/ 1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9">
                      <a:moveTo>
                        <a:pt x="12" y="14"/>
                      </a:moveTo>
                      <a:cubicBezTo>
                        <a:pt x="9" y="10"/>
                        <a:pt x="11" y="4"/>
                        <a:pt x="8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0" y="14"/>
                        <a:pt x="9" y="24"/>
                        <a:pt x="14" y="33"/>
                      </a:cubicBezTo>
                      <a:cubicBezTo>
                        <a:pt x="16" y="36"/>
                        <a:pt x="18" y="39"/>
                        <a:pt x="22" y="38"/>
                      </a:cubicBezTo>
                      <a:cubicBezTo>
                        <a:pt x="31" y="34"/>
                        <a:pt x="38" y="26"/>
                        <a:pt x="39" y="16"/>
                      </a:cubicBezTo>
                      <a:cubicBezTo>
                        <a:pt x="39" y="14"/>
                        <a:pt x="39" y="11"/>
                        <a:pt x="37" y="10"/>
                      </a:cubicBezTo>
                      <a:cubicBezTo>
                        <a:pt x="32" y="17"/>
                        <a:pt x="29" y="28"/>
                        <a:pt x="20" y="28"/>
                      </a:cubicBezTo>
                      <a:cubicBezTo>
                        <a:pt x="16" y="24"/>
                        <a:pt x="13" y="20"/>
                        <a:pt x="1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0"/>
                <p:cNvSpPr>
                  <a:spLocks/>
                </p:cNvSpPr>
                <p:nvPr/>
              </p:nvSpPr>
              <p:spPr bwMode="auto">
                <a:xfrm>
                  <a:off x="2424113" y="1958975"/>
                  <a:ext cx="539750" cy="479425"/>
                </a:xfrm>
                <a:custGeom>
                  <a:avLst/>
                  <a:gdLst>
                    <a:gd name="T0" fmla="*/ 154 w 353"/>
                    <a:gd name="T1" fmla="*/ 2 h 312"/>
                    <a:gd name="T2" fmla="*/ 143 w 353"/>
                    <a:gd name="T3" fmla="*/ 18 h 312"/>
                    <a:gd name="T4" fmla="*/ 128 w 353"/>
                    <a:gd name="T5" fmla="*/ 40 h 312"/>
                    <a:gd name="T6" fmla="*/ 151 w 353"/>
                    <a:gd name="T7" fmla="*/ 52 h 312"/>
                    <a:gd name="T8" fmla="*/ 106 w 353"/>
                    <a:gd name="T9" fmla="*/ 55 h 312"/>
                    <a:gd name="T10" fmla="*/ 53 w 353"/>
                    <a:gd name="T11" fmla="*/ 98 h 312"/>
                    <a:gd name="T12" fmla="*/ 58 w 353"/>
                    <a:gd name="T13" fmla="*/ 121 h 312"/>
                    <a:gd name="T14" fmla="*/ 30 w 353"/>
                    <a:gd name="T15" fmla="*/ 121 h 312"/>
                    <a:gd name="T16" fmla="*/ 13 w 353"/>
                    <a:gd name="T17" fmla="*/ 130 h 312"/>
                    <a:gd name="T18" fmla="*/ 6 w 353"/>
                    <a:gd name="T19" fmla="*/ 156 h 312"/>
                    <a:gd name="T20" fmla="*/ 34 w 353"/>
                    <a:gd name="T21" fmla="*/ 172 h 312"/>
                    <a:gd name="T22" fmla="*/ 49 w 353"/>
                    <a:gd name="T23" fmla="*/ 159 h 312"/>
                    <a:gd name="T24" fmla="*/ 59 w 353"/>
                    <a:gd name="T25" fmla="*/ 184 h 312"/>
                    <a:gd name="T26" fmla="*/ 78 w 353"/>
                    <a:gd name="T27" fmla="*/ 195 h 312"/>
                    <a:gd name="T28" fmla="*/ 105 w 353"/>
                    <a:gd name="T29" fmla="*/ 237 h 312"/>
                    <a:gd name="T30" fmla="*/ 131 w 353"/>
                    <a:gd name="T31" fmla="*/ 227 h 312"/>
                    <a:gd name="T32" fmla="*/ 146 w 353"/>
                    <a:gd name="T33" fmla="*/ 244 h 312"/>
                    <a:gd name="T34" fmla="*/ 140 w 353"/>
                    <a:gd name="T35" fmla="*/ 263 h 312"/>
                    <a:gd name="T36" fmla="*/ 146 w 353"/>
                    <a:gd name="T37" fmla="*/ 282 h 312"/>
                    <a:gd name="T38" fmla="*/ 173 w 353"/>
                    <a:gd name="T39" fmla="*/ 261 h 312"/>
                    <a:gd name="T40" fmla="*/ 161 w 353"/>
                    <a:gd name="T41" fmla="*/ 242 h 312"/>
                    <a:gd name="T42" fmla="*/ 186 w 353"/>
                    <a:gd name="T43" fmla="*/ 225 h 312"/>
                    <a:gd name="T44" fmla="*/ 188 w 353"/>
                    <a:gd name="T45" fmla="*/ 272 h 312"/>
                    <a:gd name="T46" fmla="*/ 145 w 353"/>
                    <a:gd name="T47" fmla="*/ 308 h 312"/>
                    <a:gd name="T48" fmla="*/ 183 w 353"/>
                    <a:gd name="T49" fmla="*/ 287 h 312"/>
                    <a:gd name="T50" fmla="*/ 202 w 353"/>
                    <a:gd name="T51" fmla="*/ 262 h 312"/>
                    <a:gd name="T52" fmla="*/ 202 w 353"/>
                    <a:gd name="T53" fmla="*/ 244 h 312"/>
                    <a:gd name="T54" fmla="*/ 232 w 353"/>
                    <a:gd name="T55" fmla="*/ 201 h 312"/>
                    <a:gd name="T56" fmla="*/ 288 w 353"/>
                    <a:gd name="T57" fmla="*/ 225 h 312"/>
                    <a:gd name="T58" fmla="*/ 305 w 353"/>
                    <a:gd name="T59" fmla="*/ 198 h 312"/>
                    <a:gd name="T60" fmla="*/ 353 w 353"/>
                    <a:gd name="T61" fmla="*/ 141 h 312"/>
                    <a:gd name="T62" fmla="*/ 343 w 353"/>
                    <a:gd name="T63" fmla="*/ 151 h 312"/>
                    <a:gd name="T64" fmla="*/ 288 w 353"/>
                    <a:gd name="T65" fmla="*/ 215 h 312"/>
                    <a:gd name="T66" fmla="*/ 273 w 353"/>
                    <a:gd name="T67" fmla="*/ 201 h 312"/>
                    <a:gd name="T68" fmla="*/ 314 w 353"/>
                    <a:gd name="T69" fmla="*/ 172 h 312"/>
                    <a:gd name="T70" fmla="*/ 291 w 353"/>
                    <a:gd name="T71" fmla="*/ 107 h 312"/>
                    <a:gd name="T72" fmla="*/ 275 w 353"/>
                    <a:gd name="T73" fmla="*/ 85 h 312"/>
                    <a:gd name="T74" fmla="*/ 291 w 353"/>
                    <a:gd name="T75" fmla="*/ 67 h 312"/>
                    <a:gd name="T76" fmla="*/ 318 w 353"/>
                    <a:gd name="T77" fmla="*/ 99 h 312"/>
                    <a:gd name="T78" fmla="*/ 348 w 353"/>
                    <a:gd name="T79" fmla="*/ 134 h 312"/>
                    <a:gd name="T80" fmla="*/ 315 w 353"/>
                    <a:gd name="T81" fmla="*/ 95 h 312"/>
                    <a:gd name="T82" fmla="*/ 285 w 353"/>
                    <a:gd name="T83" fmla="*/ 58 h 312"/>
                    <a:gd name="T84" fmla="*/ 259 w 353"/>
                    <a:gd name="T85" fmla="*/ 92 h 312"/>
                    <a:gd name="T86" fmla="*/ 286 w 353"/>
                    <a:gd name="T87" fmla="*/ 112 h 312"/>
                    <a:gd name="T88" fmla="*/ 320 w 353"/>
                    <a:gd name="T89" fmla="*/ 154 h 312"/>
                    <a:gd name="T90" fmla="*/ 265 w 353"/>
                    <a:gd name="T91" fmla="*/ 195 h 312"/>
                    <a:gd name="T92" fmla="*/ 239 w 353"/>
                    <a:gd name="T93" fmla="*/ 163 h 312"/>
                    <a:gd name="T94" fmla="*/ 267 w 353"/>
                    <a:gd name="T95" fmla="*/ 159 h 312"/>
                    <a:gd name="T96" fmla="*/ 281 w 353"/>
                    <a:gd name="T97" fmla="*/ 156 h 312"/>
                    <a:gd name="T98" fmla="*/ 293 w 353"/>
                    <a:gd name="T99" fmla="*/ 135 h 312"/>
                    <a:gd name="T100" fmla="*/ 269 w 353"/>
                    <a:gd name="T101" fmla="*/ 124 h 312"/>
                    <a:gd name="T102" fmla="*/ 244 w 353"/>
                    <a:gd name="T103" fmla="*/ 126 h 312"/>
                    <a:gd name="T104" fmla="*/ 248 w 353"/>
                    <a:gd name="T105" fmla="*/ 96 h 312"/>
                    <a:gd name="T106" fmla="*/ 199 w 353"/>
                    <a:gd name="T107" fmla="*/ 61 h 312"/>
                    <a:gd name="T108" fmla="*/ 192 w 353"/>
                    <a:gd name="T109" fmla="*/ 57 h 312"/>
                    <a:gd name="T110" fmla="*/ 159 w 353"/>
                    <a:gd name="T111" fmla="*/ 58 h 312"/>
                    <a:gd name="T112" fmla="*/ 173 w 353"/>
                    <a:gd name="T113" fmla="*/ 34 h 312"/>
                    <a:gd name="T114" fmla="*/ 164 w 353"/>
                    <a:gd name="T115" fmla="*/ 13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53" h="312">
                      <a:moveTo>
                        <a:pt x="164" y="13"/>
                      </a:moveTo>
                      <a:cubicBezTo>
                        <a:pt x="162" y="8"/>
                        <a:pt x="161" y="0"/>
                        <a:pt x="154" y="2"/>
                      </a:cubicBezTo>
                      <a:cubicBezTo>
                        <a:pt x="147" y="2"/>
                        <a:pt x="144" y="8"/>
                        <a:pt x="142" y="12"/>
                      </a:cubicBezTo>
                      <a:cubicBezTo>
                        <a:pt x="142" y="15"/>
                        <a:pt x="144" y="16"/>
                        <a:pt x="143" y="18"/>
                      </a:cubicBezTo>
                      <a:cubicBezTo>
                        <a:pt x="138" y="22"/>
                        <a:pt x="131" y="24"/>
                        <a:pt x="128" y="30"/>
                      </a:cubicBezTo>
                      <a:cubicBezTo>
                        <a:pt x="127" y="33"/>
                        <a:pt x="126" y="38"/>
                        <a:pt x="128" y="40"/>
                      </a:cubicBezTo>
                      <a:cubicBezTo>
                        <a:pt x="132" y="37"/>
                        <a:pt x="138" y="35"/>
                        <a:pt x="145" y="36"/>
                      </a:cubicBezTo>
                      <a:cubicBezTo>
                        <a:pt x="150" y="39"/>
                        <a:pt x="152" y="45"/>
                        <a:pt x="151" y="52"/>
                      </a:cubicBezTo>
                      <a:cubicBezTo>
                        <a:pt x="147" y="60"/>
                        <a:pt x="138" y="68"/>
                        <a:pt x="128" y="68"/>
                      </a:cubicBezTo>
                      <a:cubicBezTo>
                        <a:pt x="119" y="66"/>
                        <a:pt x="110" y="63"/>
                        <a:pt x="106" y="55"/>
                      </a:cubicBezTo>
                      <a:cubicBezTo>
                        <a:pt x="104" y="61"/>
                        <a:pt x="101" y="68"/>
                        <a:pt x="99" y="75"/>
                      </a:cubicBezTo>
                      <a:cubicBezTo>
                        <a:pt x="88" y="90"/>
                        <a:pt x="71" y="98"/>
                        <a:pt x="53" y="98"/>
                      </a:cubicBezTo>
                      <a:cubicBezTo>
                        <a:pt x="53" y="99"/>
                        <a:pt x="53" y="99"/>
                        <a:pt x="53" y="99"/>
                      </a:cubicBezTo>
                      <a:cubicBezTo>
                        <a:pt x="57" y="105"/>
                        <a:pt x="61" y="113"/>
                        <a:pt x="58" y="121"/>
                      </a:cubicBezTo>
                      <a:cubicBezTo>
                        <a:pt x="55" y="127"/>
                        <a:pt x="48" y="130"/>
                        <a:pt x="42" y="131"/>
                      </a:cubicBezTo>
                      <a:cubicBezTo>
                        <a:pt x="36" y="130"/>
                        <a:pt x="36" y="121"/>
                        <a:pt x="30" y="121"/>
                      </a:cubicBezTo>
                      <a:cubicBezTo>
                        <a:pt x="25" y="122"/>
                        <a:pt x="23" y="127"/>
                        <a:pt x="21" y="130"/>
                      </a:cubicBezTo>
                      <a:cubicBezTo>
                        <a:pt x="19" y="132"/>
                        <a:pt x="16" y="130"/>
                        <a:pt x="13" y="130"/>
                      </a:cubicBezTo>
                      <a:cubicBezTo>
                        <a:pt x="9" y="131"/>
                        <a:pt x="4" y="135"/>
                        <a:pt x="3" y="139"/>
                      </a:cubicBezTo>
                      <a:cubicBezTo>
                        <a:pt x="0" y="145"/>
                        <a:pt x="4" y="151"/>
                        <a:pt x="6" y="156"/>
                      </a:cubicBezTo>
                      <a:cubicBezTo>
                        <a:pt x="11" y="162"/>
                        <a:pt x="20" y="162"/>
                        <a:pt x="28" y="162"/>
                      </a:cubicBezTo>
                      <a:cubicBezTo>
                        <a:pt x="33" y="165"/>
                        <a:pt x="27" y="172"/>
                        <a:pt x="34" y="172"/>
                      </a:cubicBezTo>
                      <a:cubicBezTo>
                        <a:pt x="33" y="169"/>
                        <a:pt x="34" y="166"/>
                        <a:pt x="36" y="164"/>
                      </a:cubicBezTo>
                      <a:cubicBezTo>
                        <a:pt x="39" y="160"/>
                        <a:pt x="43" y="158"/>
                        <a:pt x="49" y="159"/>
                      </a:cubicBezTo>
                      <a:cubicBezTo>
                        <a:pt x="52" y="161"/>
                        <a:pt x="56" y="162"/>
                        <a:pt x="58" y="165"/>
                      </a:cubicBezTo>
                      <a:cubicBezTo>
                        <a:pt x="60" y="171"/>
                        <a:pt x="60" y="177"/>
                        <a:pt x="59" y="184"/>
                      </a:cubicBezTo>
                      <a:cubicBezTo>
                        <a:pt x="58" y="186"/>
                        <a:pt x="55" y="189"/>
                        <a:pt x="56" y="191"/>
                      </a:cubicBezTo>
                      <a:cubicBezTo>
                        <a:pt x="64" y="191"/>
                        <a:pt x="70" y="193"/>
                        <a:pt x="78" y="195"/>
                      </a:cubicBezTo>
                      <a:cubicBezTo>
                        <a:pt x="88" y="200"/>
                        <a:pt x="100" y="209"/>
                        <a:pt x="103" y="222"/>
                      </a:cubicBezTo>
                      <a:cubicBezTo>
                        <a:pt x="105" y="227"/>
                        <a:pt x="102" y="233"/>
                        <a:pt x="105" y="237"/>
                      </a:cubicBezTo>
                      <a:cubicBezTo>
                        <a:pt x="115" y="229"/>
                        <a:pt x="115" y="229"/>
                        <a:pt x="115" y="229"/>
                      </a:cubicBezTo>
                      <a:cubicBezTo>
                        <a:pt x="119" y="227"/>
                        <a:pt x="125" y="223"/>
                        <a:pt x="131" y="227"/>
                      </a:cubicBezTo>
                      <a:cubicBezTo>
                        <a:pt x="133" y="225"/>
                        <a:pt x="134" y="228"/>
                        <a:pt x="137" y="227"/>
                      </a:cubicBezTo>
                      <a:cubicBezTo>
                        <a:pt x="142" y="231"/>
                        <a:pt x="148" y="236"/>
                        <a:pt x="146" y="244"/>
                      </a:cubicBezTo>
                      <a:cubicBezTo>
                        <a:pt x="145" y="252"/>
                        <a:pt x="133" y="246"/>
                        <a:pt x="133" y="254"/>
                      </a:cubicBezTo>
                      <a:cubicBezTo>
                        <a:pt x="132" y="259"/>
                        <a:pt x="138" y="261"/>
                        <a:pt x="140" y="263"/>
                      </a:cubicBezTo>
                      <a:cubicBezTo>
                        <a:pt x="143" y="265"/>
                        <a:pt x="141" y="269"/>
                        <a:pt x="141" y="272"/>
                      </a:cubicBezTo>
                      <a:cubicBezTo>
                        <a:pt x="141" y="276"/>
                        <a:pt x="143" y="280"/>
                        <a:pt x="146" y="282"/>
                      </a:cubicBezTo>
                      <a:cubicBezTo>
                        <a:pt x="149" y="285"/>
                        <a:pt x="154" y="285"/>
                        <a:pt x="156" y="281"/>
                      </a:cubicBezTo>
                      <a:cubicBezTo>
                        <a:pt x="158" y="272"/>
                        <a:pt x="163" y="264"/>
                        <a:pt x="173" y="261"/>
                      </a:cubicBezTo>
                      <a:cubicBezTo>
                        <a:pt x="176" y="257"/>
                        <a:pt x="179" y="254"/>
                        <a:pt x="178" y="250"/>
                      </a:cubicBezTo>
                      <a:cubicBezTo>
                        <a:pt x="172" y="246"/>
                        <a:pt x="163" y="251"/>
                        <a:pt x="161" y="242"/>
                      </a:cubicBezTo>
                      <a:cubicBezTo>
                        <a:pt x="162" y="237"/>
                        <a:pt x="162" y="232"/>
                        <a:pt x="166" y="229"/>
                      </a:cubicBezTo>
                      <a:cubicBezTo>
                        <a:pt x="172" y="225"/>
                        <a:pt x="180" y="223"/>
                        <a:pt x="186" y="225"/>
                      </a:cubicBezTo>
                      <a:cubicBezTo>
                        <a:pt x="193" y="228"/>
                        <a:pt x="197" y="234"/>
                        <a:pt x="201" y="240"/>
                      </a:cubicBezTo>
                      <a:cubicBezTo>
                        <a:pt x="205" y="252"/>
                        <a:pt x="197" y="264"/>
                        <a:pt x="188" y="272"/>
                      </a:cubicBezTo>
                      <a:cubicBezTo>
                        <a:pt x="178" y="272"/>
                        <a:pt x="181" y="284"/>
                        <a:pt x="176" y="289"/>
                      </a:cubicBezTo>
                      <a:cubicBezTo>
                        <a:pt x="170" y="301"/>
                        <a:pt x="157" y="306"/>
                        <a:pt x="145" y="308"/>
                      </a:cubicBezTo>
                      <a:cubicBezTo>
                        <a:pt x="145" y="308"/>
                        <a:pt x="146" y="308"/>
                        <a:pt x="148" y="309"/>
                      </a:cubicBezTo>
                      <a:cubicBezTo>
                        <a:pt x="163" y="312"/>
                        <a:pt x="174" y="299"/>
                        <a:pt x="183" y="287"/>
                      </a:cubicBezTo>
                      <a:cubicBezTo>
                        <a:pt x="184" y="284"/>
                        <a:pt x="182" y="282"/>
                        <a:pt x="185" y="279"/>
                      </a:cubicBezTo>
                      <a:cubicBezTo>
                        <a:pt x="192" y="276"/>
                        <a:pt x="199" y="269"/>
                        <a:pt x="202" y="262"/>
                      </a:cubicBezTo>
                      <a:cubicBezTo>
                        <a:pt x="207" y="256"/>
                        <a:pt x="212" y="267"/>
                        <a:pt x="217" y="265"/>
                      </a:cubicBezTo>
                      <a:cubicBezTo>
                        <a:pt x="213" y="258"/>
                        <a:pt x="205" y="253"/>
                        <a:pt x="202" y="244"/>
                      </a:cubicBezTo>
                      <a:cubicBezTo>
                        <a:pt x="204" y="228"/>
                        <a:pt x="204" y="228"/>
                        <a:pt x="204" y="228"/>
                      </a:cubicBezTo>
                      <a:cubicBezTo>
                        <a:pt x="207" y="214"/>
                        <a:pt x="220" y="205"/>
                        <a:pt x="232" y="201"/>
                      </a:cubicBezTo>
                      <a:cubicBezTo>
                        <a:pt x="249" y="196"/>
                        <a:pt x="265" y="203"/>
                        <a:pt x="277" y="213"/>
                      </a:cubicBezTo>
                      <a:cubicBezTo>
                        <a:pt x="281" y="216"/>
                        <a:pt x="284" y="222"/>
                        <a:pt x="288" y="225"/>
                      </a:cubicBezTo>
                      <a:cubicBezTo>
                        <a:pt x="293" y="220"/>
                        <a:pt x="297" y="211"/>
                        <a:pt x="296" y="203"/>
                      </a:cubicBezTo>
                      <a:cubicBezTo>
                        <a:pt x="298" y="199"/>
                        <a:pt x="303" y="202"/>
                        <a:pt x="305" y="198"/>
                      </a:cubicBezTo>
                      <a:cubicBezTo>
                        <a:pt x="327" y="191"/>
                        <a:pt x="335" y="168"/>
                        <a:pt x="346" y="150"/>
                      </a:cubicBezTo>
                      <a:cubicBezTo>
                        <a:pt x="347" y="146"/>
                        <a:pt x="352" y="144"/>
                        <a:pt x="353" y="141"/>
                      </a:cubicBezTo>
                      <a:cubicBezTo>
                        <a:pt x="353" y="140"/>
                        <a:pt x="352" y="138"/>
                        <a:pt x="350" y="138"/>
                      </a:cubicBezTo>
                      <a:cubicBezTo>
                        <a:pt x="347" y="141"/>
                        <a:pt x="344" y="146"/>
                        <a:pt x="343" y="151"/>
                      </a:cubicBezTo>
                      <a:cubicBezTo>
                        <a:pt x="331" y="167"/>
                        <a:pt x="323" y="188"/>
                        <a:pt x="302" y="195"/>
                      </a:cubicBezTo>
                      <a:cubicBezTo>
                        <a:pt x="291" y="196"/>
                        <a:pt x="293" y="208"/>
                        <a:pt x="288" y="215"/>
                      </a:cubicBezTo>
                      <a:cubicBezTo>
                        <a:pt x="286" y="217"/>
                        <a:pt x="284" y="215"/>
                        <a:pt x="283" y="214"/>
                      </a:cubicBezTo>
                      <a:cubicBezTo>
                        <a:pt x="281" y="208"/>
                        <a:pt x="273" y="207"/>
                        <a:pt x="273" y="201"/>
                      </a:cubicBezTo>
                      <a:cubicBezTo>
                        <a:pt x="280" y="197"/>
                        <a:pt x="285" y="190"/>
                        <a:pt x="290" y="183"/>
                      </a:cubicBezTo>
                      <a:cubicBezTo>
                        <a:pt x="299" y="183"/>
                        <a:pt x="307" y="179"/>
                        <a:pt x="314" y="172"/>
                      </a:cubicBezTo>
                      <a:cubicBezTo>
                        <a:pt x="322" y="162"/>
                        <a:pt x="327" y="147"/>
                        <a:pt x="323" y="134"/>
                      </a:cubicBezTo>
                      <a:cubicBezTo>
                        <a:pt x="319" y="119"/>
                        <a:pt x="305" y="111"/>
                        <a:pt x="291" y="107"/>
                      </a:cubicBezTo>
                      <a:cubicBezTo>
                        <a:pt x="282" y="104"/>
                        <a:pt x="281" y="93"/>
                        <a:pt x="271" y="91"/>
                      </a:cubicBezTo>
                      <a:cubicBezTo>
                        <a:pt x="270" y="88"/>
                        <a:pt x="273" y="86"/>
                        <a:pt x="275" y="85"/>
                      </a:cubicBezTo>
                      <a:cubicBezTo>
                        <a:pt x="281" y="80"/>
                        <a:pt x="283" y="73"/>
                        <a:pt x="286" y="67"/>
                      </a:cubicBezTo>
                      <a:cubicBezTo>
                        <a:pt x="287" y="65"/>
                        <a:pt x="290" y="66"/>
                        <a:pt x="291" y="67"/>
                      </a:cubicBezTo>
                      <a:cubicBezTo>
                        <a:pt x="292" y="76"/>
                        <a:pt x="294" y="86"/>
                        <a:pt x="300" y="93"/>
                      </a:cubicBezTo>
                      <a:cubicBezTo>
                        <a:pt x="307" y="93"/>
                        <a:pt x="312" y="98"/>
                        <a:pt x="318" y="99"/>
                      </a:cubicBezTo>
                      <a:cubicBezTo>
                        <a:pt x="329" y="106"/>
                        <a:pt x="338" y="116"/>
                        <a:pt x="344" y="129"/>
                      </a:cubicBezTo>
                      <a:cubicBezTo>
                        <a:pt x="345" y="131"/>
                        <a:pt x="346" y="134"/>
                        <a:pt x="348" y="134"/>
                      </a:cubicBezTo>
                      <a:cubicBezTo>
                        <a:pt x="346" y="127"/>
                        <a:pt x="342" y="119"/>
                        <a:pt x="338" y="112"/>
                      </a:cubicBezTo>
                      <a:cubicBezTo>
                        <a:pt x="333" y="103"/>
                        <a:pt x="322" y="100"/>
                        <a:pt x="315" y="95"/>
                      </a:cubicBezTo>
                      <a:cubicBezTo>
                        <a:pt x="311" y="92"/>
                        <a:pt x="305" y="93"/>
                        <a:pt x="302" y="89"/>
                      </a:cubicBezTo>
                      <a:cubicBezTo>
                        <a:pt x="295" y="79"/>
                        <a:pt x="295" y="65"/>
                        <a:pt x="285" y="58"/>
                      </a:cubicBezTo>
                      <a:cubicBezTo>
                        <a:pt x="282" y="66"/>
                        <a:pt x="282" y="66"/>
                        <a:pt x="282" y="66"/>
                      </a:cubicBezTo>
                      <a:cubicBezTo>
                        <a:pt x="280" y="78"/>
                        <a:pt x="268" y="84"/>
                        <a:pt x="259" y="92"/>
                      </a:cubicBezTo>
                      <a:cubicBezTo>
                        <a:pt x="259" y="93"/>
                        <a:pt x="259" y="93"/>
                        <a:pt x="259" y="93"/>
                      </a:cubicBezTo>
                      <a:cubicBezTo>
                        <a:pt x="271" y="93"/>
                        <a:pt x="279" y="103"/>
                        <a:pt x="286" y="112"/>
                      </a:cubicBezTo>
                      <a:cubicBezTo>
                        <a:pt x="295" y="113"/>
                        <a:pt x="304" y="114"/>
                        <a:pt x="310" y="122"/>
                      </a:cubicBezTo>
                      <a:cubicBezTo>
                        <a:pt x="320" y="130"/>
                        <a:pt x="322" y="143"/>
                        <a:pt x="320" y="154"/>
                      </a:cubicBezTo>
                      <a:cubicBezTo>
                        <a:pt x="318" y="168"/>
                        <a:pt x="303" y="175"/>
                        <a:pt x="291" y="177"/>
                      </a:cubicBezTo>
                      <a:cubicBezTo>
                        <a:pt x="285" y="188"/>
                        <a:pt x="275" y="193"/>
                        <a:pt x="265" y="195"/>
                      </a:cubicBezTo>
                      <a:cubicBezTo>
                        <a:pt x="256" y="195"/>
                        <a:pt x="248" y="192"/>
                        <a:pt x="243" y="184"/>
                      </a:cubicBezTo>
                      <a:cubicBezTo>
                        <a:pt x="239" y="178"/>
                        <a:pt x="239" y="170"/>
                        <a:pt x="239" y="163"/>
                      </a:cubicBezTo>
                      <a:cubicBezTo>
                        <a:pt x="241" y="158"/>
                        <a:pt x="246" y="153"/>
                        <a:pt x="252" y="152"/>
                      </a:cubicBezTo>
                      <a:cubicBezTo>
                        <a:pt x="258" y="152"/>
                        <a:pt x="264" y="153"/>
                        <a:pt x="267" y="159"/>
                      </a:cubicBezTo>
                      <a:cubicBezTo>
                        <a:pt x="268" y="161"/>
                        <a:pt x="267" y="164"/>
                        <a:pt x="267" y="166"/>
                      </a:cubicBezTo>
                      <a:cubicBezTo>
                        <a:pt x="274" y="168"/>
                        <a:pt x="277" y="160"/>
                        <a:pt x="281" y="156"/>
                      </a:cubicBezTo>
                      <a:cubicBezTo>
                        <a:pt x="286" y="155"/>
                        <a:pt x="293" y="157"/>
                        <a:pt x="296" y="151"/>
                      </a:cubicBezTo>
                      <a:cubicBezTo>
                        <a:pt x="297" y="145"/>
                        <a:pt x="298" y="138"/>
                        <a:pt x="293" y="135"/>
                      </a:cubicBezTo>
                      <a:cubicBezTo>
                        <a:pt x="289" y="132"/>
                        <a:pt x="285" y="133"/>
                        <a:pt x="281" y="133"/>
                      </a:cubicBezTo>
                      <a:cubicBezTo>
                        <a:pt x="274" y="136"/>
                        <a:pt x="273" y="128"/>
                        <a:pt x="269" y="124"/>
                      </a:cubicBezTo>
                      <a:cubicBezTo>
                        <a:pt x="266" y="122"/>
                        <a:pt x="263" y="126"/>
                        <a:pt x="260" y="128"/>
                      </a:cubicBezTo>
                      <a:cubicBezTo>
                        <a:pt x="255" y="129"/>
                        <a:pt x="248" y="130"/>
                        <a:pt x="244" y="126"/>
                      </a:cubicBezTo>
                      <a:cubicBezTo>
                        <a:pt x="241" y="123"/>
                        <a:pt x="236" y="120"/>
                        <a:pt x="237" y="115"/>
                      </a:cubicBezTo>
                      <a:cubicBezTo>
                        <a:pt x="237" y="107"/>
                        <a:pt x="241" y="100"/>
                        <a:pt x="248" y="96"/>
                      </a:cubicBezTo>
                      <a:cubicBezTo>
                        <a:pt x="233" y="95"/>
                        <a:pt x="220" y="88"/>
                        <a:pt x="210" y="79"/>
                      </a:cubicBezTo>
                      <a:cubicBezTo>
                        <a:pt x="204" y="74"/>
                        <a:pt x="203" y="66"/>
                        <a:pt x="199" y="61"/>
                      </a:cubicBezTo>
                      <a:cubicBezTo>
                        <a:pt x="197" y="57"/>
                        <a:pt x="199" y="52"/>
                        <a:pt x="196" y="50"/>
                      </a:cubicBezTo>
                      <a:cubicBezTo>
                        <a:pt x="192" y="57"/>
                        <a:pt x="192" y="57"/>
                        <a:pt x="192" y="57"/>
                      </a:cubicBezTo>
                      <a:cubicBezTo>
                        <a:pt x="185" y="62"/>
                        <a:pt x="180" y="67"/>
                        <a:pt x="172" y="66"/>
                      </a:cubicBezTo>
                      <a:cubicBezTo>
                        <a:pt x="167" y="65"/>
                        <a:pt x="162" y="63"/>
                        <a:pt x="159" y="58"/>
                      </a:cubicBezTo>
                      <a:cubicBezTo>
                        <a:pt x="157" y="53"/>
                        <a:pt x="153" y="47"/>
                        <a:pt x="157" y="42"/>
                      </a:cubicBezTo>
                      <a:cubicBezTo>
                        <a:pt x="159" y="35"/>
                        <a:pt x="167" y="33"/>
                        <a:pt x="173" y="34"/>
                      </a:cubicBezTo>
                      <a:cubicBezTo>
                        <a:pt x="170" y="31"/>
                        <a:pt x="163" y="34"/>
                        <a:pt x="162" y="28"/>
                      </a:cubicBezTo>
                      <a:cubicBezTo>
                        <a:pt x="163" y="23"/>
                        <a:pt x="164" y="18"/>
                        <a:pt x="16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1"/>
                <p:cNvSpPr>
                  <a:spLocks/>
                </p:cNvSpPr>
                <p:nvPr/>
              </p:nvSpPr>
              <p:spPr bwMode="auto">
                <a:xfrm>
                  <a:off x="2324101" y="1962150"/>
                  <a:ext cx="53975" cy="55563"/>
                </a:xfrm>
                <a:custGeom>
                  <a:avLst/>
                  <a:gdLst>
                    <a:gd name="T0" fmla="*/ 30 w 35"/>
                    <a:gd name="T1" fmla="*/ 25 h 36"/>
                    <a:gd name="T2" fmla="*/ 32 w 35"/>
                    <a:gd name="T3" fmla="*/ 0 h 36"/>
                    <a:gd name="T4" fmla="*/ 22 w 35"/>
                    <a:gd name="T5" fmla="*/ 22 h 36"/>
                    <a:gd name="T6" fmla="*/ 13 w 35"/>
                    <a:gd name="T7" fmla="*/ 19 h 36"/>
                    <a:gd name="T8" fmla="*/ 3 w 35"/>
                    <a:gd name="T9" fmla="*/ 5 h 36"/>
                    <a:gd name="T10" fmla="*/ 1 w 35"/>
                    <a:gd name="T11" fmla="*/ 10 h 36"/>
                    <a:gd name="T12" fmla="*/ 22 w 35"/>
                    <a:gd name="T13" fmla="*/ 35 h 36"/>
                    <a:gd name="T14" fmla="*/ 30 w 35"/>
                    <a:gd name="T15" fmla="*/ 2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36">
                      <a:moveTo>
                        <a:pt x="30" y="25"/>
                      </a:moveTo>
                      <a:cubicBezTo>
                        <a:pt x="31" y="17"/>
                        <a:pt x="35" y="7"/>
                        <a:pt x="32" y="0"/>
                      </a:cubicBezTo>
                      <a:cubicBezTo>
                        <a:pt x="29" y="8"/>
                        <a:pt x="30" y="17"/>
                        <a:pt x="22" y="22"/>
                      </a:cubicBezTo>
                      <a:cubicBezTo>
                        <a:pt x="18" y="24"/>
                        <a:pt x="16" y="21"/>
                        <a:pt x="13" y="19"/>
                      </a:cubicBezTo>
                      <a:cubicBezTo>
                        <a:pt x="10" y="15"/>
                        <a:pt x="7" y="8"/>
                        <a:pt x="3" y="5"/>
                      </a:cubicBezTo>
                      <a:cubicBezTo>
                        <a:pt x="1" y="6"/>
                        <a:pt x="0" y="8"/>
                        <a:pt x="1" y="10"/>
                      </a:cubicBezTo>
                      <a:cubicBezTo>
                        <a:pt x="7" y="20"/>
                        <a:pt x="13" y="28"/>
                        <a:pt x="22" y="35"/>
                      </a:cubicBezTo>
                      <a:cubicBezTo>
                        <a:pt x="27" y="36"/>
                        <a:pt x="28" y="28"/>
                        <a:pt x="30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2"/>
                <p:cNvSpPr>
                  <a:spLocks/>
                </p:cNvSpPr>
                <p:nvPr/>
              </p:nvSpPr>
              <p:spPr bwMode="auto">
                <a:xfrm>
                  <a:off x="2282826" y="1968500"/>
                  <a:ext cx="298450" cy="415925"/>
                </a:xfrm>
                <a:custGeom>
                  <a:avLst/>
                  <a:gdLst>
                    <a:gd name="T0" fmla="*/ 180 w 195"/>
                    <a:gd name="T1" fmla="*/ 17 h 271"/>
                    <a:gd name="T2" fmla="*/ 168 w 195"/>
                    <a:gd name="T3" fmla="*/ 8 h 271"/>
                    <a:gd name="T4" fmla="*/ 122 w 195"/>
                    <a:gd name="T5" fmla="*/ 8 h 271"/>
                    <a:gd name="T6" fmla="*/ 64 w 195"/>
                    <a:gd name="T7" fmla="*/ 68 h 271"/>
                    <a:gd name="T8" fmla="*/ 40 w 195"/>
                    <a:gd name="T9" fmla="*/ 83 h 271"/>
                    <a:gd name="T10" fmla="*/ 3 w 195"/>
                    <a:gd name="T11" fmla="*/ 136 h 271"/>
                    <a:gd name="T12" fmla="*/ 2 w 195"/>
                    <a:gd name="T13" fmla="*/ 143 h 271"/>
                    <a:gd name="T14" fmla="*/ 70 w 195"/>
                    <a:gd name="T15" fmla="*/ 207 h 271"/>
                    <a:gd name="T16" fmla="*/ 86 w 195"/>
                    <a:gd name="T17" fmla="*/ 243 h 271"/>
                    <a:gd name="T18" fmla="*/ 110 w 195"/>
                    <a:gd name="T19" fmla="*/ 261 h 271"/>
                    <a:gd name="T20" fmla="*/ 172 w 195"/>
                    <a:gd name="T21" fmla="*/ 260 h 271"/>
                    <a:gd name="T22" fmla="*/ 189 w 195"/>
                    <a:gd name="T23" fmla="*/ 225 h 271"/>
                    <a:gd name="T24" fmla="*/ 179 w 195"/>
                    <a:gd name="T25" fmla="*/ 202 h 271"/>
                    <a:gd name="T26" fmla="*/ 147 w 195"/>
                    <a:gd name="T27" fmla="*/ 191 h 271"/>
                    <a:gd name="T28" fmla="*/ 121 w 195"/>
                    <a:gd name="T29" fmla="*/ 206 h 271"/>
                    <a:gd name="T30" fmla="*/ 114 w 195"/>
                    <a:gd name="T31" fmla="*/ 233 h 271"/>
                    <a:gd name="T32" fmla="*/ 130 w 195"/>
                    <a:gd name="T33" fmla="*/ 242 h 271"/>
                    <a:gd name="T34" fmla="*/ 131 w 195"/>
                    <a:gd name="T35" fmla="*/ 240 h 271"/>
                    <a:gd name="T36" fmla="*/ 132 w 195"/>
                    <a:gd name="T37" fmla="*/ 226 h 271"/>
                    <a:gd name="T38" fmla="*/ 151 w 195"/>
                    <a:gd name="T39" fmla="*/ 208 h 271"/>
                    <a:gd name="T40" fmla="*/ 166 w 195"/>
                    <a:gd name="T41" fmla="*/ 217 h 271"/>
                    <a:gd name="T42" fmla="*/ 167 w 195"/>
                    <a:gd name="T43" fmla="*/ 236 h 271"/>
                    <a:gd name="T44" fmla="*/ 144 w 195"/>
                    <a:gd name="T45" fmla="*/ 253 h 271"/>
                    <a:gd name="T46" fmla="*/ 77 w 195"/>
                    <a:gd name="T47" fmla="*/ 192 h 271"/>
                    <a:gd name="T48" fmla="*/ 34 w 195"/>
                    <a:gd name="T49" fmla="*/ 151 h 271"/>
                    <a:gd name="T50" fmla="*/ 25 w 195"/>
                    <a:gd name="T51" fmla="*/ 135 h 271"/>
                    <a:gd name="T52" fmla="*/ 36 w 195"/>
                    <a:gd name="T53" fmla="*/ 112 h 271"/>
                    <a:gd name="T54" fmla="*/ 75 w 195"/>
                    <a:gd name="T55" fmla="*/ 81 h 271"/>
                    <a:gd name="T56" fmla="*/ 137 w 195"/>
                    <a:gd name="T57" fmla="*/ 20 h 271"/>
                    <a:gd name="T58" fmla="*/ 170 w 195"/>
                    <a:gd name="T59" fmla="*/ 35 h 271"/>
                    <a:gd name="T60" fmla="*/ 170 w 195"/>
                    <a:gd name="T61" fmla="*/ 54 h 271"/>
                    <a:gd name="T62" fmla="*/ 143 w 195"/>
                    <a:gd name="T63" fmla="*/ 66 h 271"/>
                    <a:gd name="T64" fmla="*/ 124 w 195"/>
                    <a:gd name="T65" fmla="*/ 30 h 271"/>
                    <a:gd name="T66" fmla="*/ 112 w 195"/>
                    <a:gd name="T67" fmla="*/ 36 h 271"/>
                    <a:gd name="T68" fmla="*/ 123 w 195"/>
                    <a:gd name="T69" fmla="*/ 77 h 271"/>
                    <a:gd name="T70" fmla="*/ 147 w 195"/>
                    <a:gd name="T71" fmla="*/ 86 h 271"/>
                    <a:gd name="T72" fmla="*/ 185 w 195"/>
                    <a:gd name="T73" fmla="*/ 64 h 271"/>
                    <a:gd name="T74" fmla="*/ 180 w 195"/>
                    <a:gd name="T75" fmla="*/ 1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5" h="271">
                      <a:moveTo>
                        <a:pt x="180" y="17"/>
                      </a:moveTo>
                      <a:cubicBezTo>
                        <a:pt x="168" y="8"/>
                        <a:pt x="168" y="8"/>
                        <a:pt x="168" y="8"/>
                      </a:cubicBezTo>
                      <a:cubicBezTo>
                        <a:pt x="154" y="0"/>
                        <a:pt x="136" y="1"/>
                        <a:pt x="122" y="8"/>
                      </a:cubicBezTo>
                      <a:cubicBezTo>
                        <a:pt x="94" y="16"/>
                        <a:pt x="72" y="42"/>
                        <a:pt x="64" y="68"/>
                      </a:cubicBezTo>
                      <a:cubicBezTo>
                        <a:pt x="55" y="74"/>
                        <a:pt x="47" y="77"/>
                        <a:pt x="40" y="83"/>
                      </a:cubicBezTo>
                      <a:cubicBezTo>
                        <a:pt x="21" y="98"/>
                        <a:pt x="23" y="123"/>
                        <a:pt x="3" y="136"/>
                      </a:cubicBezTo>
                      <a:cubicBezTo>
                        <a:pt x="1" y="138"/>
                        <a:pt x="0" y="140"/>
                        <a:pt x="2" y="143"/>
                      </a:cubicBezTo>
                      <a:cubicBezTo>
                        <a:pt x="30" y="158"/>
                        <a:pt x="37" y="198"/>
                        <a:pt x="70" y="207"/>
                      </a:cubicBezTo>
                      <a:cubicBezTo>
                        <a:pt x="68" y="222"/>
                        <a:pt x="79" y="232"/>
                        <a:pt x="86" y="243"/>
                      </a:cubicBezTo>
                      <a:cubicBezTo>
                        <a:pt x="94" y="248"/>
                        <a:pt x="101" y="258"/>
                        <a:pt x="110" y="261"/>
                      </a:cubicBezTo>
                      <a:cubicBezTo>
                        <a:pt x="127" y="271"/>
                        <a:pt x="154" y="271"/>
                        <a:pt x="172" y="260"/>
                      </a:cubicBezTo>
                      <a:cubicBezTo>
                        <a:pt x="184" y="253"/>
                        <a:pt x="191" y="239"/>
                        <a:pt x="189" y="225"/>
                      </a:cubicBezTo>
                      <a:cubicBezTo>
                        <a:pt x="188" y="216"/>
                        <a:pt x="184" y="209"/>
                        <a:pt x="179" y="202"/>
                      </a:cubicBezTo>
                      <a:cubicBezTo>
                        <a:pt x="171" y="192"/>
                        <a:pt x="157" y="194"/>
                        <a:pt x="147" y="191"/>
                      </a:cubicBezTo>
                      <a:cubicBezTo>
                        <a:pt x="137" y="193"/>
                        <a:pt x="127" y="197"/>
                        <a:pt x="121" y="206"/>
                      </a:cubicBezTo>
                      <a:cubicBezTo>
                        <a:pt x="116" y="214"/>
                        <a:pt x="112" y="223"/>
                        <a:pt x="114" y="233"/>
                      </a:cubicBezTo>
                      <a:cubicBezTo>
                        <a:pt x="119" y="236"/>
                        <a:pt x="123" y="242"/>
                        <a:pt x="130" y="242"/>
                      </a:cubicBezTo>
                      <a:cubicBezTo>
                        <a:pt x="131" y="240"/>
                        <a:pt x="131" y="240"/>
                        <a:pt x="131" y="240"/>
                      </a:cubicBezTo>
                      <a:cubicBezTo>
                        <a:pt x="129" y="236"/>
                        <a:pt x="132" y="231"/>
                        <a:pt x="132" y="226"/>
                      </a:cubicBezTo>
                      <a:cubicBezTo>
                        <a:pt x="134" y="218"/>
                        <a:pt x="142" y="210"/>
                        <a:pt x="151" y="208"/>
                      </a:cubicBezTo>
                      <a:cubicBezTo>
                        <a:pt x="157" y="209"/>
                        <a:pt x="163" y="211"/>
                        <a:pt x="166" y="217"/>
                      </a:cubicBezTo>
                      <a:cubicBezTo>
                        <a:pt x="169" y="222"/>
                        <a:pt x="169" y="230"/>
                        <a:pt x="167" y="236"/>
                      </a:cubicBezTo>
                      <a:cubicBezTo>
                        <a:pt x="163" y="245"/>
                        <a:pt x="155" y="254"/>
                        <a:pt x="144" y="253"/>
                      </a:cubicBezTo>
                      <a:cubicBezTo>
                        <a:pt x="112" y="250"/>
                        <a:pt x="88" y="220"/>
                        <a:pt x="77" y="192"/>
                      </a:cubicBezTo>
                      <a:cubicBezTo>
                        <a:pt x="58" y="186"/>
                        <a:pt x="42" y="169"/>
                        <a:pt x="34" y="151"/>
                      </a:cubicBezTo>
                      <a:cubicBezTo>
                        <a:pt x="33" y="145"/>
                        <a:pt x="24" y="143"/>
                        <a:pt x="25" y="135"/>
                      </a:cubicBezTo>
                      <a:cubicBezTo>
                        <a:pt x="31" y="129"/>
                        <a:pt x="33" y="120"/>
                        <a:pt x="36" y="112"/>
                      </a:cubicBezTo>
                      <a:cubicBezTo>
                        <a:pt x="43" y="96"/>
                        <a:pt x="59" y="87"/>
                        <a:pt x="75" y="81"/>
                      </a:cubicBezTo>
                      <a:cubicBezTo>
                        <a:pt x="86" y="55"/>
                        <a:pt x="105" y="22"/>
                        <a:pt x="137" y="20"/>
                      </a:cubicBezTo>
                      <a:cubicBezTo>
                        <a:pt x="150" y="20"/>
                        <a:pt x="164" y="23"/>
                        <a:pt x="170" y="35"/>
                      </a:cubicBezTo>
                      <a:cubicBezTo>
                        <a:pt x="172" y="42"/>
                        <a:pt x="172" y="48"/>
                        <a:pt x="170" y="54"/>
                      </a:cubicBezTo>
                      <a:cubicBezTo>
                        <a:pt x="165" y="66"/>
                        <a:pt x="153" y="65"/>
                        <a:pt x="143" y="66"/>
                      </a:cubicBezTo>
                      <a:cubicBezTo>
                        <a:pt x="128" y="61"/>
                        <a:pt x="124" y="43"/>
                        <a:pt x="124" y="30"/>
                      </a:cubicBezTo>
                      <a:cubicBezTo>
                        <a:pt x="119" y="31"/>
                        <a:pt x="115" y="32"/>
                        <a:pt x="112" y="36"/>
                      </a:cubicBezTo>
                      <a:cubicBezTo>
                        <a:pt x="107" y="50"/>
                        <a:pt x="112" y="66"/>
                        <a:pt x="123" y="77"/>
                      </a:cubicBezTo>
                      <a:cubicBezTo>
                        <a:pt x="129" y="84"/>
                        <a:pt x="138" y="85"/>
                        <a:pt x="147" y="86"/>
                      </a:cubicBezTo>
                      <a:cubicBezTo>
                        <a:pt x="162" y="84"/>
                        <a:pt x="178" y="78"/>
                        <a:pt x="185" y="64"/>
                      </a:cubicBezTo>
                      <a:cubicBezTo>
                        <a:pt x="195" y="49"/>
                        <a:pt x="187" y="31"/>
                        <a:pt x="18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3"/>
                <p:cNvSpPr>
                  <a:spLocks/>
                </p:cNvSpPr>
                <p:nvPr/>
              </p:nvSpPr>
              <p:spPr bwMode="auto">
                <a:xfrm>
                  <a:off x="2732088" y="1974850"/>
                  <a:ext cx="273050" cy="409575"/>
                </a:xfrm>
                <a:custGeom>
                  <a:avLst/>
                  <a:gdLst>
                    <a:gd name="T0" fmla="*/ 105 w 178"/>
                    <a:gd name="T1" fmla="*/ 37 h 267"/>
                    <a:gd name="T2" fmla="*/ 73 w 178"/>
                    <a:gd name="T3" fmla="*/ 13 h 267"/>
                    <a:gd name="T4" fmla="*/ 15 w 178"/>
                    <a:gd name="T5" fmla="*/ 13 h 267"/>
                    <a:gd name="T6" fmla="*/ 2 w 178"/>
                    <a:gd name="T7" fmla="*/ 45 h 267"/>
                    <a:gd name="T8" fmla="*/ 33 w 178"/>
                    <a:gd name="T9" fmla="*/ 78 h 267"/>
                    <a:gd name="T10" fmla="*/ 67 w 178"/>
                    <a:gd name="T11" fmla="*/ 67 h 267"/>
                    <a:gd name="T12" fmla="*/ 75 w 178"/>
                    <a:gd name="T13" fmla="*/ 39 h 267"/>
                    <a:gd name="T14" fmla="*/ 64 w 178"/>
                    <a:gd name="T15" fmla="*/ 33 h 267"/>
                    <a:gd name="T16" fmla="*/ 59 w 178"/>
                    <a:gd name="T17" fmla="*/ 56 h 267"/>
                    <a:gd name="T18" fmla="*/ 39 w 178"/>
                    <a:gd name="T19" fmla="*/ 64 h 267"/>
                    <a:gd name="T20" fmla="*/ 19 w 178"/>
                    <a:gd name="T21" fmla="*/ 50 h 267"/>
                    <a:gd name="T22" fmla="*/ 26 w 178"/>
                    <a:gd name="T23" fmla="*/ 26 h 267"/>
                    <a:gd name="T24" fmla="*/ 60 w 178"/>
                    <a:gd name="T25" fmla="*/ 22 h 267"/>
                    <a:gd name="T26" fmla="*/ 104 w 178"/>
                    <a:gd name="T27" fmla="*/ 74 h 267"/>
                    <a:gd name="T28" fmla="*/ 138 w 178"/>
                    <a:gd name="T29" fmla="*/ 95 h 267"/>
                    <a:gd name="T30" fmla="*/ 156 w 178"/>
                    <a:gd name="T31" fmla="*/ 123 h 267"/>
                    <a:gd name="T32" fmla="*/ 161 w 178"/>
                    <a:gd name="T33" fmla="*/ 130 h 267"/>
                    <a:gd name="T34" fmla="*/ 152 w 178"/>
                    <a:gd name="T35" fmla="*/ 140 h 267"/>
                    <a:gd name="T36" fmla="*/ 109 w 178"/>
                    <a:gd name="T37" fmla="*/ 191 h 267"/>
                    <a:gd name="T38" fmla="*/ 95 w 178"/>
                    <a:gd name="T39" fmla="*/ 213 h 267"/>
                    <a:gd name="T40" fmla="*/ 55 w 178"/>
                    <a:gd name="T41" fmla="*/ 247 h 267"/>
                    <a:gd name="T42" fmla="*/ 32 w 178"/>
                    <a:gd name="T43" fmla="*/ 239 h 267"/>
                    <a:gd name="T44" fmla="*/ 29 w 178"/>
                    <a:gd name="T45" fmla="*/ 222 h 267"/>
                    <a:gd name="T46" fmla="*/ 38 w 178"/>
                    <a:gd name="T47" fmla="*/ 212 h 267"/>
                    <a:gd name="T48" fmla="*/ 58 w 178"/>
                    <a:gd name="T49" fmla="*/ 219 h 267"/>
                    <a:gd name="T50" fmla="*/ 63 w 178"/>
                    <a:gd name="T51" fmla="*/ 237 h 267"/>
                    <a:gd name="T52" fmla="*/ 69 w 178"/>
                    <a:gd name="T53" fmla="*/ 234 h 267"/>
                    <a:gd name="T54" fmla="*/ 80 w 178"/>
                    <a:gd name="T55" fmla="*/ 220 h 267"/>
                    <a:gd name="T56" fmla="*/ 46 w 178"/>
                    <a:gd name="T57" fmla="*/ 196 h 267"/>
                    <a:gd name="T58" fmla="*/ 14 w 178"/>
                    <a:gd name="T59" fmla="*/ 209 h 267"/>
                    <a:gd name="T60" fmla="*/ 9 w 178"/>
                    <a:gd name="T61" fmla="*/ 238 h 267"/>
                    <a:gd name="T62" fmla="*/ 38 w 178"/>
                    <a:gd name="T63" fmla="*/ 261 h 267"/>
                    <a:gd name="T64" fmla="*/ 57 w 178"/>
                    <a:gd name="T65" fmla="*/ 263 h 267"/>
                    <a:gd name="T66" fmla="*/ 106 w 178"/>
                    <a:gd name="T67" fmla="*/ 225 h 267"/>
                    <a:gd name="T68" fmla="*/ 112 w 178"/>
                    <a:gd name="T69" fmla="*/ 207 h 267"/>
                    <a:gd name="T70" fmla="*/ 137 w 178"/>
                    <a:gd name="T71" fmla="*/ 189 h 267"/>
                    <a:gd name="T72" fmla="*/ 177 w 178"/>
                    <a:gd name="T73" fmla="*/ 136 h 267"/>
                    <a:gd name="T74" fmla="*/ 170 w 178"/>
                    <a:gd name="T75" fmla="*/ 122 h 267"/>
                    <a:gd name="T76" fmla="*/ 145 w 178"/>
                    <a:gd name="T77" fmla="*/ 83 h 267"/>
                    <a:gd name="T78" fmla="*/ 119 w 178"/>
                    <a:gd name="T79" fmla="*/ 63 h 267"/>
                    <a:gd name="T80" fmla="*/ 105 w 178"/>
                    <a:gd name="T81" fmla="*/ 37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8" h="267">
                      <a:moveTo>
                        <a:pt x="105" y="37"/>
                      </a:moveTo>
                      <a:cubicBezTo>
                        <a:pt x="96" y="27"/>
                        <a:pt x="85" y="19"/>
                        <a:pt x="73" y="13"/>
                      </a:cubicBezTo>
                      <a:cubicBezTo>
                        <a:pt x="55" y="7"/>
                        <a:pt x="32" y="0"/>
                        <a:pt x="15" y="13"/>
                      </a:cubicBezTo>
                      <a:cubicBezTo>
                        <a:pt x="6" y="22"/>
                        <a:pt x="0" y="33"/>
                        <a:pt x="2" y="45"/>
                      </a:cubicBezTo>
                      <a:cubicBezTo>
                        <a:pt x="5" y="60"/>
                        <a:pt x="20" y="73"/>
                        <a:pt x="33" y="78"/>
                      </a:cubicBezTo>
                      <a:cubicBezTo>
                        <a:pt x="46" y="81"/>
                        <a:pt x="58" y="76"/>
                        <a:pt x="67" y="67"/>
                      </a:cubicBezTo>
                      <a:cubicBezTo>
                        <a:pt x="73" y="59"/>
                        <a:pt x="77" y="49"/>
                        <a:pt x="75" y="39"/>
                      </a:cubicBezTo>
                      <a:cubicBezTo>
                        <a:pt x="72" y="36"/>
                        <a:pt x="68" y="33"/>
                        <a:pt x="64" y="33"/>
                      </a:cubicBezTo>
                      <a:cubicBezTo>
                        <a:pt x="65" y="40"/>
                        <a:pt x="64" y="49"/>
                        <a:pt x="59" y="56"/>
                      </a:cubicBezTo>
                      <a:cubicBezTo>
                        <a:pt x="54" y="60"/>
                        <a:pt x="46" y="64"/>
                        <a:pt x="39" y="64"/>
                      </a:cubicBezTo>
                      <a:cubicBezTo>
                        <a:pt x="31" y="63"/>
                        <a:pt x="24" y="57"/>
                        <a:pt x="19" y="50"/>
                      </a:cubicBezTo>
                      <a:cubicBezTo>
                        <a:pt x="16" y="40"/>
                        <a:pt x="21" y="32"/>
                        <a:pt x="26" y="26"/>
                      </a:cubicBezTo>
                      <a:cubicBezTo>
                        <a:pt x="35" y="17"/>
                        <a:pt x="49" y="18"/>
                        <a:pt x="60" y="22"/>
                      </a:cubicBezTo>
                      <a:cubicBezTo>
                        <a:pt x="82" y="30"/>
                        <a:pt x="98" y="52"/>
                        <a:pt x="104" y="74"/>
                      </a:cubicBezTo>
                      <a:cubicBezTo>
                        <a:pt x="117" y="77"/>
                        <a:pt x="127" y="86"/>
                        <a:pt x="138" y="95"/>
                      </a:cubicBezTo>
                      <a:cubicBezTo>
                        <a:pt x="145" y="104"/>
                        <a:pt x="148" y="115"/>
                        <a:pt x="156" y="123"/>
                      </a:cubicBezTo>
                      <a:cubicBezTo>
                        <a:pt x="156" y="126"/>
                        <a:pt x="159" y="128"/>
                        <a:pt x="161" y="130"/>
                      </a:cubicBezTo>
                      <a:cubicBezTo>
                        <a:pt x="162" y="136"/>
                        <a:pt x="155" y="136"/>
                        <a:pt x="152" y="140"/>
                      </a:cubicBezTo>
                      <a:cubicBezTo>
                        <a:pt x="141" y="159"/>
                        <a:pt x="131" y="183"/>
                        <a:pt x="109" y="191"/>
                      </a:cubicBezTo>
                      <a:cubicBezTo>
                        <a:pt x="97" y="193"/>
                        <a:pt x="100" y="206"/>
                        <a:pt x="95" y="213"/>
                      </a:cubicBezTo>
                      <a:cubicBezTo>
                        <a:pt x="88" y="230"/>
                        <a:pt x="72" y="242"/>
                        <a:pt x="55" y="247"/>
                      </a:cubicBezTo>
                      <a:cubicBezTo>
                        <a:pt x="47" y="244"/>
                        <a:pt x="38" y="247"/>
                        <a:pt x="32" y="239"/>
                      </a:cubicBezTo>
                      <a:cubicBezTo>
                        <a:pt x="30" y="234"/>
                        <a:pt x="26" y="228"/>
                        <a:pt x="29" y="222"/>
                      </a:cubicBezTo>
                      <a:cubicBezTo>
                        <a:pt x="30" y="217"/>
                        <a:pt x="34" y="213"/>
                        <a:pt x="38" y="212"/>
                      </a:cubicBezTo>
                      <a:cubicBezTo>
                        <a:pt x="46" y="211"/>
                        <a:pt x="52" y="214"/>
                        <a:pt x="58" y="219"/>
                      </a:cubicBezTo>
                      <a:cubicBezTo>
                        <a:pt x="63" y="223"/>
                        <a:pt x="62" y="231"/>
                        <a:pt x="63" y="237"/>
                      </a:cubicBezTo>
                      <a:cubicBezTo>
                        <a:pt x="65" y="237"/>
                        <a:pt x="67" y="235"/>
                        <a:pt x="69" y="234"/>
                      </a:cubicBezTo>
                      <a:cubicBezTo>
                        <a:pt x="73" y="231"/>
                        <a:pt x="83" y="227"/>
                        <a:pt x="80" y="220"/>
                      </a:cubicBezTo>
                      <a:cubicBezTo>
                        <a:pt x="73" y="207"/>
                        <a:pt x="60" y="198"/>
                        <a:pt x="46" y="196"/>
                      </a:cubicBezTo>
                      <a:cubicBezTo>
                        <a:pt x="33" y="193"/>
                        <a:pt x="22" y="200"/>
                        <a:pt x="14" y="209"/>
                      </a:cubicBezTo>
                      <a:cubicBezTo>
                        <a:pt x="8" y="217"/>
                        <a:pt x="5" y="229"/>
                        <a:pt x="9" y="238"/>
                      </a:cubicBezTo>
                      <a:cubicBezTo>
                        <a:pt x="18" y="246"/>
                        <a:pt x="25" y="258"/>
                        <a:pt x="38" y="261"/>
                      </a:cubicBezTo>
                      <a:cubicBezTo>
                        <a:pt x="45" y="259"/>
                        <a:pt x="50" y="267"/>
                        <a:pt x="57" y="263"/>
                      </a:cubicBezTo>
                      <a:cubicBezTo>
                        <a:pt x="79" y="262"/>
                        <a:pt x="93" y="241"/>
                        <a:pt x="106" y="225"/>
                      </a:cubicBezTo>
                      <a:cubicBezTo>
                        <a:pt x="109" y="219"/>
                        <a:pt x="111" y="213"/>
                        <a:pt x="112" y="207"/>
                      </a:cubicBezTo>
                      <a:cubicBezTo>
                        <a:pt x="122" y="203"/>
                        <a:pt x="128" y="195"/>
                        <a:pt x="137" y="189"/>
                      </a:cubicBezTo>
                      <a:cubicBezTo>
                        <a:pt x="153" y="173"/>
                        <a:pt x="157" y="149"/>
                        <a:pt x="177" y="136"/>
                      </a:cubicBezTo>
                      <a:cubicBezTo>
                        <a:pt x="178" y="130"/>
                        <a:pt x="169" y="128"/>
                        <a:pt x="170" y="122"/>
                      </a:cubicBezTo>
                      <a:cubicBezTo>
                        <a:pt x="162" y="109"/>
                        <a:pt x="155" y="96"/>
                        <a:pt x="145" y="83"/>
                      </a:cubicBezTo>
                      <a:cubicBezTo>
                        <a:pt x="138" y="73"/>
                        <a:pt x="128" y="70"/>
                        <a:pt x="119" y="63"/>
                      </a:cubicBezTo>
                      <a:cubicBezTo>
                        <a:pt x="116" y="54"/>
                        <a:pt x="110" y="45"/>
                        <a:pt x="105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4"/>
                <p:cNvSpPr>
                  <a:spLocks/>
                </p:cNvSpPr>
                <p:nvPr/>
              </p:nvSpPr>
              <p:spPr bwMode="auto">
                <a:xfrm>
                  <a:off x="2965451" y="1990725"/>
                  <a:ext cx="60325" cy="114300"/>
                </a:xfrm>
                <a:custGeom>
                  <a:avLst/>
                  <a:gdLst>
                    <a:gd name="T0" fmla="*/ 28 w 39"/>
                    <a:gd name="T1" fmla="*/ 18 h 75"/>
                    <a:gd name="T2" fmla="*/ 15 w 39"/>
                    <a:gd name="T3" fmla="*/ 0 h 75"/>
                    <a:gd name="T4" fmla="*/ 21 w 39"/>
                    <a:gd name="T5" fmla="*/ 28 h 75"/>
                    <a:gd name="T6" fmla="*/ 19 w 39"/>
                    <a:gd name="T7" fmla="*/ 53 h 75"/>
                    <a:gd name="T8" fmla="*/ 3 w 39"/>
                    <a:gd name="T9" fmla="*/ 51 h 75"/>
                    <a:gd name="T10" fmla="*/ 4 w 39"/>
                    <a:gd name="T11" fmla="*/ 65 h 75"/>
                    <a:gd name="T12" fmla="*/ 16 w 39"/>
                    <a:gd name="T13" fmla="*/ 75 h 75"/>
                    <a:gd name="T14" fmla="*/ 26 w 39"/>
                    <a:gd name="T15" fmla="*/ 71 h 75"/>
                    <a:gd name="T16" fmla="*/ 28 w 39"/>
                    <a:gd name="T17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75">
                      <a:moveTo>
                        <a:pt x="28" y="18"/>
                      </a:moveTo>
                      <a:cubicBezTo>
                        <a:pt x="24" y="12"/>
                        <a:pt x="21" y="5"/>
                        <a:pt x="15" y="0"/>
                      </a:cubicBezTo>
                      <a:cubicBezTo>
                        <a:pt x="8" y="10"/>
                        <a:pt x="19" y="19"/>
                        <a:pt x="21" y="28"/>
                      </a:cubicBezTo>
                      <a:cubicBezTo>
                        <a:pt x="22" y="37"/>
                        <a:pt x="25" y="46"/>
                        <a:pt x="19" y="53"/>
                      </a:cubicBezTo>
                      <a:cubicBezTo>
                        <a:pt x="13" y="59"/>
                        <a:pt x="8" y="51"/>
                        <a:pt x="3" y="51"/>
                      </a:cubicBezTo>
                      <a:cubicBezTo>
                        <a:pt x="0" y="55"/>
                        <a:pt x="2" y="61"/>
                        <a:pt x="4" y="65"/>
                      </a:cubicBezTo>
                      <a:cubicBezTo>
                        <a:pt x="7" y="70"/>
                        <a:pt x="11" y="74"/>
                        <a:pt x="16" y="75"/>
                      </a:cubicBezTo>
                      <a:cubicBezTo>
                        <a:pt x="20" y="75"/>
                        <a:pt x="23" y="73"/>
                        <a:pt x="26" y="71"/>
                      </a:cubicBezTo>
                      <a:cubicBezTo>
                        <a:pt x="39" y="56"/>
                        <a:pt x="33" y="35"/>
                        <a:pt x="28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5"/>
                <p:cNvSpPr>
                  <a:spLocks/>
                </p:cNvSpPr>
                <p:nvPr/>
              </p:nvSpPr>
              <p:spPr bwMode="auto">
                <a:xfrm>
                  <a:off x="2279651" y="1990725"/>
                  <a:ext cx="49213" cy="112713"/>
                </a:xfrm>
                <a:custGeom>
                  <a:avLst/>
                  <a:gdLst>
                    <a:gd name="T0" fmla="*/ 19 w 32"/>
                    <a:gd name="T1" fmla="*/ 23 h 74"/>
                    <a:gd name="T2" fmla="*/ 19 w 32"/>
                    <a:gd name="T3" fmla="*/ 0 h 74"/>
                    <a:gd name="T4" fmla="*/ 12 w 32"/>
                    <a:gd name="T5" fmla="*/ 4 h 74"/>
                    <a:gd name="T6" fmla="*/ 2 w 32"/>
                    <a:gd name="T7" fmla="*/ 54 h 74"/>
                    <a:gd name="T8" fmla="*/ 18 w 32"/>
                    <a:gd name="T9" fmla="*/ 73 h 74"/>
                    <a:gd name="T10" fmla="*/ 27 w 32"/>
                    <a:gd name="T11" fmla="*/ 72 h 74"/>
                    <a:gd name="T12" fmla="*/ 31 w 32"/>
                    <a:gd name="T13" fmla="*/ 55 h 74"/>
                    <a:gd name="T14" fmla="*/ 25 w 32"/>
                    <a:gd name="T15" fmla="*/ 55 h 74"/>
                    <a:gd name="T16" fmla="*/ 15 w 32"/>
                    <a:gd name="T17" fmla="*/ 52 h 74"/>
                    <a:gd name="T18" fmla="*/ 19 w 32"/>
                    <a:gd name="T19" fmla="*/ 2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74">
                      <a:moveTo>
                        <a:pt x="19" y="23"/>
                      </a:moveTo>
                      <a:cubicBezTo>
                        <a:pt x="19" y="16"/>
                        <a:pt x="25" y="6"/>
                        <a:pt x="19" y="0"/>
                      </a:cubicBezTo>
                      <a:cubicBezTo>
                        <a:pt x="16" y="1"/>
                        <a:pt x="13" y="2"/>
                        <a:pt x="12" y="4"/>
                      </a:cubicBezTo>
                      <a:cubicBezTo>
                        <a:pt x="13" y="22"/>
                        <a:pt x="0" y="37"/>
                        <a:pt x="2" y="54"/>
                      </a:cubicBezTo>
                      <a:cubicBezTo>
                        <a:pt x="4" y="61"/>
                        <a:pt x="8" y="72"/>
                        <a:pt x="18" y="73"/>
                      </a:cubicBezTo>
                      <a:cubicBezTo>
                        <a:pt x="21" y="74"/>
                        <a:pt x="24" y="73"/>
                        <a:pt x="27" y="72"/>
                      </a:cubicBezTo>
                      <a:cubicBezTo>
                        <a:pt x="32" y="67"/>
                        <a:pt x="32" y="61"/>
                        <a:pt x="31" y="55"/>
                      </a:cubicBezTo>
                      <a:cubicBezTo>
                        <a:pt x="28" y="53"/>
                        <a:pt x="26" y="54"/>
                        <a:pt x="25" y="55"/>
                      </a:cubicBezTo>
                      <a:cubicBezTo>
                        <a:pt x="21" y="55"/>
                        <a:pt x="18" y="55"/>
                        <a:pt x="15" y="52"/>
                      </a:cubicBezTo>
                      <a:cubicBezTo>
                        <a:pt x="9" y="43"/>
                        <a:pt x="14" y="31"/>
                        <a:pt x="19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6"/>
                <p:cNvSpPr>
                  <a:spLocks/>
                </p:cNvSpPr>
                <p:nvPr/>
              </p:nvSpPr>
              <p:spPr bwMode="auto">
                <a:xfrm>
                  <a:off x="3011488" y="2005013"/>
                  <a:ext cx="65088" cy="169863"/>
                </a:xfrm>
                <a:custGeom>
                  <a:avLst/>
                  <a:gdLst>
                    <a:gd name="T0" fmla="*/ 11 w 43"/>
                    <a:gd name="T1" fmla="*/ 3 h 110"/>
                    <a:gd name="T2" fmla="*/ 5 w 43"/>
                    <a:gd name="T3" fmla="*/ 0 h 110"/>
                    <a:gd name="T4" fmla="*/ 10 w 43"/>
                    <a:gd name="T5" fmla="*/ 35 h 110"/>
                    <a:gd name="T6" fmla="*/ 1 w 43"/>
                    <a:gd name="T7" fmla="*/ 75 h 110"/>
                    <a:gd name="T8" fmla="*/ 11 w 43"/>
                    <a:gd name="T9" fmla="*/ 105 h 110"/>
                    <a:gd name="T10" fmla="*/ 28 w 43"/>
                    <a:gd name="T11" fmla="*/ 107 h 110"/>
                    <a:gd name="T12" fmla="*/ 42 w 43"/>
                    <a:gd name="T13" fmla="*/ 89 h 110"/>
                    <a:gd name="T14" fmla="*/ 34 w 43"/>
                    <a:gd name="T15" fmla="*/ 93 h 110"/>
                    <a:gd name="T16" fmla="*/ 21 w 43"/>
                    <a:gd name="T17" fmla="*/ 90 h 110"/>
                    <a:gd name="T18" fmla="*/ 21 w 43"/>
                    <a:gd name="T19" fmla="*/ 53 h 110"/>
                    <a:gd name="T20" fmla="*/ 18 w 43"/>
                    <a:gd name="T21" fmla="*/ 16 h 110"/>
                    <a:gd name="T22" fmla="*/ 11 w 43"/>
                    <a:gd name="T23" fmla="*/ 3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" h="110">
                      <a:moveTo>
                        <a:pt x="11" y="3"/>
                      </a:moveTo>
                      <a:cubicBezTo>
                        <a:pt x="10" y="1"/>
                        <a:pt x="7" y="0"/>
                        <a:pt x="5" y="0"/>
                      </a:cubicBezTo>
                      <a:cubicBezTo>
                        <a:pt x="3" y="13"/>
                        <a:pt x="11" y="23"/>
                        <a:pt x="10" y="35"/>
                      </a:cubicBezTo>
                      <a:cubicBezTo>
                        <a:pt x="13" y="51"/>
                        <a:pt x="3" y="61"/>
                        <a:pt x="1" y="75"/>
                      </a:cubicBezTo>
                      <a:cubicBezTo>
                        <a:pt x="0" y="86"/>
                        <a:pt x="2" y="98"/>
                        <a:pt x="11" y="105"/>
                      </a:cubicBezTo>
                      <a:cubicBezTo>
                        <a:pt x="16" y="108"/>
                        <a:pt x="22" y="110"/>
                        <a:pt x="28" y="107"/>
                      </a:cubicBezTo>
                      <a:cubicBezTo>
                        <a:pt x="35" y="104"/>
                        <a:pt x="43" y="98"/>
                        <a:pt x="42" y="89"/>
                      </a:cubicBezTo>
                      <a:cubicBezTo>
                        <a:pt x="34" y="93"/>
                        <a:pt x="34" y="93"/>
                        <a:pt x="34" y="93"/>
                      </a:cubicBezTo>
                      <a:cubicBezTo>
                        <a:pt x="30" y="93"/>
                        <a:pt x="25" y="93"/>
                        <a:pt x="21" y="90"/>
                      </a:cubicBezTo>
                      <a:cubicBezTo>
                        <a:pt x="12" y="79"/>
                        <a:pt x="18" y="65"/>
                        <a:pt x="21" y="53"/>
                      </a:cubicBezTo>
                      <a:cubicBezTo>
                        <a:pt x="26" y="41"/>
                        <a:pt x="23" y="28"/>
                        <a:pt x="18" y="16"/>
                      </a:cubicBezTo>
                      <a:cubicBezTo>
                        <a:pt x="16" y="11"/>
                        <a:pt x="10" y="8"/>
                        <a:pt x="1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7"/>
                <p:cNvSpPr>
                  <a:spLocks/>
                </p:cNvSpPr>
                <p:nvPr/>
              </p:nvSpPr>
              <p:spPr bwMode="auto">
                <a:xfrm>
                  <a:off x="2232026" y="2001838"/>
                  <a:ext cx="57150" cy="161925"/>
                </a:xfrm>
                <a:custGeom>
                  <a:avLst/>
                  <a:gdLst>
                    <a:gd name="T0" fmla="*/ 37 w 37"/>
                    <a:gd name="T1" fmla="*/ 2 h 105"/>
                    <a:gd name="T2" fmla="*/ 35 w 37"/>
                    <a:gd name="T3" fmla="*/ 0 h 105"/>
                    <a:gd name="T4" fmla="*/ 29 w 37"/>
                    <a:gd name="T5" fmla="*/ 5 h 105"/>
                    <a:gd name="T6" fmla="*/ 17 w 37"/>
                    <a:gd name="T7" fmla="*/ 31 h 105"/>
                    <a:gd name="T8" fmla="*/ 20 w 37"/>
                    <a:gd name="T9" fmla="*/ 85 h 105"/>
                    <a:gd name="T10" fmla="*/ 0 w 37"/>
                    <a:gd name="T11" fmla="*/ 95 h 105"/>
                    <a:gd name="T12" fmla="*/ 0 w 37"/>
                    <a:gd name="T13" fmla="*/ 97 h 105"/>
                    <a:gd name="T14" fmla="*/ 11 w 37"/>
                    <a:gd name="T15" fmla="*/ 105 h 105"/>
                    <a:gd name="T16" fmla="*/ 28 w 37"/>
                    <a:gd name="T17" fmla="*/ 96 h 105"/>
                    <a:gd name="T18" fmla="*/ 29 w 37"/>
                    <a:gd name="T19" fmla="*/ 52 h 105"/>
                    <a:gd name="T20" fmla="*/ 37 w 37"/>
                    <a:gd name="T21" fmla="*/ 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105">
                      <a:moveTo>
                        <a:pt x="37" y="2"/>
                      </a:moveTo>
                      <a:cubicBezTo>
                        <a:pt x="36" y="1"/>
                        <a:pt x="36" y="0"/>
                        <a:pt x="35" y="0"/>
                      </a:cubicBezTo>
                      <a:cubicBezTo>
                        <a:pt x="32" y="1"/>
                        <a:pt x="30" y="2"/>
                        <a:pt x="29" y="5"/>
                      </a:cubicBezTo>
                      <a:cubicBezTo>
                        <a:pt x="21" y="11"/>
                        <a:pt x="19" y="21"/>
                        <a:pt x="17" y="31"/>
                      </a:cubicBezTo>
                      <a:cubicBezTo>
                        <a:pt x="13" y="50"/>
                        <a:pt x="29" y="67"/>
                        <a:pt x="20" y="85"/>
                      </a:cubicBezTo>
                      <a:cubicBezTo>
                        <a:pt x="16" y="92"/>
                        <a:pt x="9" y="96"/>
                        <a:pt x="0" y="95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2" y="101"/>
                        <a:pt x="7" y="103"/>
                        <a:pt x="11" y="105"/>
                      </a:cubicBezTo>
                      <a:cubicBezTo>
                        <a:pt x="18" y="105"/>
                        <a:pt x="24" y="101"/>
                        <a:pt x="28" y="96"/>
                      </a:cubicBezTo>
                      <a:cubicBezTo>
                        <a:pt x="37" y="84"/>
                        <a:pt x="33" y="65"/>
                        <a:pt x="29" y="52"/>
                      </a:cubicBezTo>
                      <a:cubicBezTo>
                        <a:pt x="25" y="35"/>
                        <a:pt x="33" y="18"/>
                        <a:pt x="3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8"/>
                <p:cNvSpPr>
                  <a:spLocks/>
                </p:cNvSpPr>
                <p:nvPr/>
              </p:nvSpPr>
              <p:spPr bwMode="auto">
                <a:xfrm>
                  <a:off x="3032126" y="2008188"/>
                  <a:ext cx="39688" cy="131763"/>
                </a:xfrm>
                <a:custGeom>
                  <a:avLst/>
                  <a:gdLst>
                    <a:gd name="T0" fmla="*/ 17 w 25"/>
                    <a:gd name="T1" fmla="*/ 12 h 86"/>
                    <a:gd name="T2" fmla="*/ 6 w 25"/>
                    <a:gd name="T3" fmla="*/ 5 h 86"/>
                    <a:gd name="T4" fmla="*/ 15 w 25"/>
                    <a:gd name="T5" fmla="*/ 37 h 86"/>
                    <a:gd name="T6" fmla="*/ 13 w 25"/>
                    <a:gd name="T7" fmla="*/ 84 h 86"/>
                    <a:gd name="T8" fmla="*/ 23 w 25"/>
                    <a:gd name="T9" fmla="*/ 83 h 86"/>
                    <a:gd name="T10" fmla="*/ 19 w 25"/>
                    <a:gd name="T11" fmla="*/ 79 h 86"/>
                    <a:gd name="T12" fmla="*/ 18 w 25"/>
                    <a:gd name="T13" fmla="*/ 55 h 86"/>
                    <a:gd name="T14" fmla="*/ 17 w 25"/>
                    <a:gd name="T15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86">
                      <a:moveTo>
                        <a:pt x="17" y="12"/>
                      </a:moveTo>
                      <a:cubicBezTo>
                        <a:pt x="15" y="8"/>
                        <a:pt x="12" y="0"/>
                        <a:pt x="6" y="5"/>
                      </a:cubicBezTo>
                      <a:cubicBezTo>
                        <a:pt x="11" y="15"/>
                        <a:pt x="16" y="25"/>
                        <a:pt x="15" y="37"/>
                      </a:cubicBezTo>
                      <a:cubicBezTo>
                        <a:pt x="18" y="53"/>
                        <a:pt x="0" y="69"/>
                        <a:pt x="13" y="84"/>
                      </a:cubicBezTo>
                      <a:cubicBezTo>
                        <a:pt x="16" y="86"/>
                        <a:pt x="21" y="86"/>
                        <a:pt x="23" y="83"/>
                      </a:cubicBezTo>
                      <a:cubicBezTo>
                        <a:pt x="23" y="81"/>
                        <a:pt x="20" y="80"/>
                        <a:pt x="19" y="79"/>
                      </a:cubicBezTo>
                      <a:cubicBezTo>
                        <a:pt x="12" y="72"/>
                        <a:pt x="17" y="62"/>
                        <a:pt x="18" y="55"/>
                      </a:cubicBezTo>
                      <a:cubicBezTo>
                        <a:pt x="21" y="41"/>
                        <a:pt x="25" y="25"/>
                        <a:pt x="1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9"/>
                <p:cNvSpPr>
                  <a:spLocks/>
                </p:cNvSpPr>
                <p:nvPr/>
              </p:nvSpPr>
              <p:spPr bwMode="auto">
                <a:xfrm>
                  <a:off x="2479676" y="2005013"/>
                  <a:ext cx="55563" cy="57150"/>
                </a:xfrm>
                <a:custGeom>
                  <a:avLst/>
                  <a:gdLst>
                    <a:gd name="T0" fmla="*/ 32 w 36"/>
                    <a:gd name="T1" fmla="*/ 10 h 37"/>
                    <a:gd name="T2" fmla="*/ 26 w 36"/>
                    <a:gd name="T3" fmla="*/ 5 h 37"/>
                    <a:gd name="T4" fmla="*/ 3 w 36"/>
                    <a:gd name="T5" fmla="*/ 3 h 37"/>
                    <a:gd name="T6" fmla="*/ 6 w 36"/>
                    <a:gd name="T7" fmla="*/ 27 h 37"/>
                    <a:gd name="T8" fmla="*/ 20 w 36"/>
                    <a:gd name="T9" fmla="*/ 36 h 37"/>
                    <a:gd name="T10" fmla="*/ 33 w 36"/>
                    <a:gd name="T11" fmla="*/ 27 h 37"/>
                    <a:gd name="T12" fmla="*/ 32 w 36"/>
                    <a:gd name="T13" fmla="*/ 1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7">
                      <a:moveTo>
                        <a:pt x="32" y="10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19" y="4"/>
                        <a:pt x="10" y="0"/>
                        <a:pt x="3" y="3"/>
                      </a:cubicBezTo>
                      <a:cubicBezTo>
                        <a:pt x="3" y="11"/>
                        <a:pt x="0" y="21"/>
                        <a:pt x="6" y="27"/>
                      </a:cubicBezTo>
                      <a:cubicBezTo>
                        <a:pt x="9" y="32"/>
                        <a:pt x="14" y="37"/>
                        <a:pt x="20" y="36"/>
                      </a:cubicBezTo>
                      <a:cubicBezTo>
                        <a:pt x="25" y="35"/>
                        <a:pt x="30" y="32"/>
                        <a:pt x="33" y="27"/>
                      </a:cubicBezTo>
                      <a:cubicBezTo>
                        <a:pt x="36" y="22"/>
                        <a:pt x="36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0"/>
                <p:cNvSpPr>
                  <a:spLocks/>
                </p:cNvSpPr>
                <p:nvPr/>
              </p:nvSpPr>
              <p:spPr bwMode="auto">
                <a:xfrm>
                  <a:off x="2770188" y="2012950"/>
                  <a:ext cx="53975" cy="50800"/>
                </a:xfrm>
                <a:custGeom>
                  <a:avLst/>
                  <a:gdLst>
                    <a:gd name="T0" fmla="*/ 30 w 36"/>
                    <a:gd name="T1" fmla="*/ 5 h 33"/>
                    <a:gd name="T2" fmla="*/ 17 w 36"/>
                    <a:gd name="T3" fmla="*/ 1 h 33"/>
                    <a:gd name="T4" fmla="*/ 1 w 36"/>
                    <a:gd name="T5" fmla="*/ 14 h 33"/>
                    <a:gd name="T6" fmla="*/ 3 w 36"/>
                    <a:gd name="T7" fmla="*/ 26 h 33"/>
                    <a:gd name="T8" fmla="*/ 22 w 36"/>
                    <a:gd name="T9" fmla="*/ 31 h 33"/>
                    <a:gd name="T10" fmla="*/ 33 w 36"/>
                    <a:gd name="T11" fmla="*/ 23 h 33"/>
                    <a:gd name="T12" fmla="*/ 32 w 36"/>
                    <a:gd name="T13" fmla="*/ 11 h 33"/>
                    <a:gd name="T14" fmla="*/ 29 w 36"/>
                    <a:gd name="T15" fmla="*/ 24 h 33"/>
                    <a:gd name="T16" fmla="*/ 17 w 36"/>
                    <a:gd name="T17" fmla="*/ 29 h 33"/>
                    <a:gd name="T18" fmla="*/ 6 w 36"/>
                    <a:gd name="T19" fmla="*/ 24 h 33"/>
                    <a:gd name="T20" fmla="*/ 6 w 36"/>
                    <a:gd name="T21" fmla="*/ 13 h 33"/>
                    <a:gd name="T22" fmla="*/ 15 w 36"/>
                    <a:gd name="T23" fmla="*/ 5 h 33"/>
                    <a:gd name="T24" fmla="*/ 30 w 36"/>
                    <a:gd name="T25" fmla="*/ 8 h 33"/>
                    <a:gd name="T26" fmla="*/ 30 w 36"/>
                    <a:gd name="T27" fmla="*/ 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3">
                      <a:moveTo>
                        <a:pt x="30" y="5"/>
                      </a:moveTo>
                      <a:cubicBezTo>
                        <a:pt x="28" y="0"/>
                        <a:pt x="21" y="1"/>
                        <a:pt x="17" y="1"/>
                      </a:cubicBezTo>
                      <a:cubicBezTo>
                        <a:pt x="9" y="1"/>
                        <a:pt x="4" y="7"/>
                        <a:pt x="1" y="14"/>
                      </a:cubicBezTo>
                      <a:cubicBezTo>
                        <a:pt x="0" y="18"/>
                        <a:pt x="1" y="22"/>
                        <a:pt x="3" y="26"/>
                      </a:cubicBezTo>
                      <a:cubicBezTo>
                        <a:pt x="8" y="31"/>
                        <a:pt x="15" y="33"/>
                        <a:pt x="22" y="31"/>
                      </a:cubicBezTo>
                      <a:cubicBezTo>
                        <a:pt x="27" y="31"/>
                        <a:pt x="30" y="26"/>
                        <a:pt x="33" y="23"/>
                      </a:cubicBezTo>
                      <a:cubicBezTo>
                        <a:pt x="34" y="19"/>
                        <a:pt x="36" y="13"/>
                        <a:pt x="32" y="11"/>
                      </a:cubicBezTo>
                      <a:cubicBezTo>
                        <a:pt x="30" y="15"/>
                        <a:pt x="32" y="21"/>
                        <a:pt x="29" y="24"/>
                      </a:cubicBezTo>
                      <a:cubicBezTo>
                        <a:pt x="25" y="27"/>
                        <a:pt x="21" y="29"/>
                        <a:pt x="17" y="29"/>
                      </a:cubicBezTo>
                      <a:cubicBezTo>
                        <a:pt x="13" y="29"/>
                        <a:pt x="9" y="27"/>
                        <a:pt x="6" y="24"/>
                      </a:cubicBezTo>
                      <a:cubicBezTo>
                        <a:pt x="6" y="20"/>
                        <a:pt x="5" y="17"/>
                        <a:pt x="6" y="13"/>
                      </a:cubicBezTo>
                      <a:cubicBezTo>
                        <a:pt x="8" y="10"/>
                        <a:pt x="11" y="7"/>
                        <a:pt x="15" y="5"/>
                      </a:cubicBezTo>
                      <a:cubicBezTo>
                        <a:pt x="20" y="1"/>
                        <a:pt x="26" y="5"/>
                        <a:pt x="30" y="8"/>
                      </a:cubicBezTo>
                      <a:cubicBezTo>
                        <a:pt x="30" y="5"/>
                        <a:pt x="30" y="5"/>
                        <a:pt x="3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1"/>
                <p:cNvSpPr>
                  <a:spLocks/>
                </p:cNvSpPr>
                <p:nvPr/>
              </p:nvSpPr>
              <p:spPr bwMode="auto">
                <a:xfrm>
                  <a:off x="2489201" y="2009775"/>
                  <a:ext cx="41275" cy="47625"/>
                </a:xfrm>
                <a:custGeom>
                  <a:avLst/>
                  <a:gdLst>
                    <a:gd name="T0" fmla="*/ 26 w 27"/>
                    <a:gd name="T1" fmla="*/ 13 h 31"/>
                    <a:gd name="T2" fmla="*/ 6 w 27"/>
                    <a:gd name="T3" fmla="*/ 2 h 31"/>
                    <a:gd name="T4" fmla="*/ 0 w 27"/>
                    <a:gd name="T5" fmla="*/ 9 h 31"/>
                    <a:gd name="T6" fmla="*/ 9 w 27"/>
                    <a:gd name="T7" fmla="*/ 27 h 31"/>
                    <a:gd name="T8" fmla="*/ 23 w 27"/>
                    <a:gd name="T9" fmla="*/ 26 h 31"/>
                    <a:gd name="T10" fmla="*/ 26 w 27"/>
                    <a:gd name="T11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1">
                      <a:moveTo>
                        <a:pt x="26" y="13"/>
                      </a:moveTo>
                      <a:cubicBezTo>
                        <a:pt x="23" y="5"/>
                        <a:pt x="14" y="4"/>
                        <a:pt x="6" y="2"/>
                      </a:cubicBezTo>
                      <a:cubicBezTo>
                        <a:pt x="1" y="0"/>
                        <a:pt x="0" y="6"/>
                        <a:pt x="0" y="9"/>
                      </a:cubicBezTo>
                      <a:cubicBezTo>
                        <a:pt x="1" y="16"/>
                        <a:pt x="1" y="25"/>
                        <a:pt x="9" y="27"/>
                      </a:cubicBezTo>
                      <a:cubicBezTo>
                        <a:pt x="13" y="29"/>
                        <a:pt x="20" y="31"/>
                        <a:pt x="23" y="26"/>
                      </a:cubicBezTo>
                      <a:cubicBezTo>
                        <a:pt x="25" y="23"/>
                        <a:pt x="27" y="18"/>
                        <a:pt x="26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52"/>
                <p:cNvSpPr>
                  <a:spLocks/>
                </p:cNvSpPr>
                <p:nvPr/>
              </p:nvSpPr>
              <p:spPr bwMode="auto">
                <a:xfrm>
                  <a:off x="2236788" y="2011363"/>
                  <a:ext cx="25400" cy="127000"/>
                </a:xfrm>
                <a:custGeom>
                  <a:avLst/>
                  <a:gdLst>
                    <a:gd name="T0" fmla="*/ 16 w 16"/>
                    <a:gd name="T1" fmla="*/ 0 h 83"/>
                    <a:gd name="T2" fmla="*/ 7 w 16"/>
                    <a:gd name="T3" fmla="*/ 21 h 83"/>
                    <a:gd name="T4" fmla="*/ 4 w 16"/>
                    <a:gd name="T5" fmla="*/ 63 h 83"/>
                    <a:gd name="T6" fmla="*/ 1 w 16"/>
                    <a:gd name="T7" fmla="*/ 82 h 83"/>
                    <a:gd name="T8" fmla="*/ 8 w 16"/>
                    <a:gd name="T9" fmla="*/ 80 h 83"/>
                    <a:gd name="T10" fmla="*/ 12 w 16"/>
                    <a:gd name="T11" fmla="*/ 63 h 83"/>
                    <a:gd name="T12" fmla="*/ 16 w 16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83">
                      <a:moveTo>
                        <a:pt x="16" y="0"/>
                      </a:moveTo>
                      <a:cubicBezTo>
                        <a:pt x="10" y="4"/>
                        <a:pt x="10" y="14"/>
                        <a:pt x="7" y="21"/>
                      </a:cubicBezTo>
                      <a:cubicBezTo>
                        <a:pt x="6" y="34"/>
                        <a:pt x="0" y="49"/>
                        <a:pt x="4" y="63"/>
                      </a:cubicBezTo>
                      <a:cubicBezTo>
                        <a:pt x="6" y="70"/>
                        <a:pt x="1" y="76"/>
                        <a:pt x="1" y="82"/>
                      </a:cubicBezTo>
                      <a:cubicBezTo>
                        <a:pt x="4" y="83"/>
                        <a:pt x="6" y="81"/>
                        <a:pt x="8" y="80"/>
                      </a:cubicBezTo>
                      <a:cubicBezTo>
                        <a:pt x="12" y="75"/>
                        <a:pt x="12" y="69"/>
                        <a:pt x="12" y="63"/>
                      </a:cubicBezTo>
                      <a:cubicBezTo>
                        <a:pt x="6" y="42"/>
                        <a:pt x="7" y="19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53"/>
                <p:cNvSpPr>
                  <a:spLocks/>
                </p:cNvSpPr>
                <p:nvPr/>
              </p:nvSpPr>
              <p:spPr bwMode="auto">
                <a:xfrm>
                  <a:off x="2979738" y="2020888"/>
                  <a:ext cx="12700" cy="41275"/>
                </a:xfrm>
                <a:custGeom>
                  <a:avLst/>
                  <a:gdLst>
                    <a:gd name="T0" fmla="*/ 7 w 9"/>
                    <a:gd name="T1" fmla="*/ 26 h 27"/>
                    <a:gd name="T2" fmla="*/ 0 w 9"/>
                    <a:gd name="T3" fmla="*/ 0 h 27"/>
                    <a:gd name="T4" fmla="*/ 4 w 9"/>
                    <a:gd name="T5" fmla="*/ 13 h 27"/>
                    <a:gd name="T6" fmla="*/ 4 w 9"/>
                    <a:gd name="T7" fmla="*/ 26 h 27"/>
                    <a:gd name="T8" fmla="*/ 7 w 9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7">
                      <a:moveTo>
                        <a:pt x="7" y="26"/>
                      </a:moveTo>
                      <a:cubicBezTo>
                        <a:pt x="9" y="18"/>
                        <a:pt x="6" y="7"/>
                        <a:pt x="0" y="0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8"/>
                        <a:pt x="0" y="23"/>
                        <a:pt x="4" y="26"/>
                      </a:cubicBezTo>
                      <a:cubicBezTo>
                        <a:pt x="5" y="27"/>
                        <a:pt x="6" y="26"/>
                        <a:pt x="7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54"/>
                <p:cNvSpPr>
                  <a:spLocks/>
                </p:cNvSpPr>
                <p:nvPr/>
              </p:nvSpPr>
              <p:spPr bwMode="auto">
                <a:xfrm>
                  <a:off x="2306638" y="2035175"/>
                  <a:ext cx="14288" cy="30163"/>
                </a:xfrm>
                <a:custGeom>
                  <a:avLst/>
                  <a:gdLst>
                    <a:gd name="T0" fmla="*/ 9 w 9"/>
                    <a:gd name="T1" fmla="*/ 14 h 20"/>
                    <a:gd name="T2" fmla="*/ 5 w 9"/>
                    <a:gd name="T3" fmla="*/ 0 h 20"/>
                    <a:gd name="T4" fmla="*/ 0 w 9"/>
                    <a:gd name="T5" fmla="*/ 14 h 20"/>
                    <a:gd name="T6" fmla="*/ 5 w 9"/>
                    <a:gd name="T7" fmla="*/ 20 h 20"/>
                    <a:gd name="T8" fmla="*/ 9 w 9"/>
                    <a:gd name="T9" fmla="*/ 1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9" y="14"/>
                      </a:moveTo>
                      <a:cubicBezTo>
                        <a:pt x="5" y="11"/>
                        <a:pt x="8" y="4"/>
                        <a:pt x="5" y="0"/>
                      </a:cubicBezTo>
                      <a:cubicBezTo>
                        <a:pt x="3" y="4"/>
                        <a:pt x="1" y="9"/>
                        <a:pt x="0" y="14"/>
                      </a:cubicBezTo>
                      <a:cubicBezTo>
                        <a:pt x="1" y="16"/>
                        <a:pt x="1" y="20"/>
                        <a:pt x="5" y="20"/>
                      </a:cubicBezTo>
                      <a:cubicBezTo>
                        <a:pt x="8" y="19"/>
                        <a:pt x="9" y="17"/>
                        <a:pt x="9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55"/>
                <p:cNvSpPr>
                  <a:spLocks/>
                </p:cNvSpPr>
                <p:nvPr/>
              </p:nvSpPr>
              <p:spPr bwMode="auto">
                <a:xfrm>
                  <a:off x="2332038" y="2039938"/>
                  <a:ext cx="141288" cy="273050"/>
                </a:xfrm>
                <a:custGeom>
                  <a:avLst/>
                  <a:gdLst>
                    <a:gd name="T0" fmla="*/ 90 w 92"/>
                    <a:gd name="T1" fmla="*/ 39 h 179"/>
                    <a:gd name="T2" fmla="*/ 71 w 92"/>
                    <a:gd name="T3" fmla="*/ 0 h 179"/>
                    <a:gd name="T4" fmla="*/ 49 w 92"/>
                    <a:gd name="T5" fmla="*/ 41 h 179"/>
                    <a:gd name="T6" fmla="*/ 28 w 92"/>
                    <a:gd name="T7" fmla="*/ 48 h 179"/>
                    <a:gd name="T8" fmla="*/ 0 w 92"/>
                    <a:gd name="T9" fmla="*/ 92 h 179"/>
                    <a:gd name="T10" fmla="*/ 35 w 92"/>
                    <a:gd name="T11" fmla="*/ 135 h 179"/>
                    <a:gd name="T12" fmla="*/ 52 w 92"/>
                    <a:gd name="T13" fmla="*/ 143 h 179"/>
                    <a:gd name="T14" fmla="*/ 75 w 92"/>
                    <a:gd name="T15" fmla="*/ 179 h 179"/>
                    <a:gd name="T16" fmla="*/ 84 w 92"/>
                    <a:gd name="T17" fmla="*/ 157 h 179"/>
                    <a:gd name="T18" fmla="*/ 91 w 92"/>
                    <a:gd name="T19" fmla="*/ 147 h 179"/>
                    <a:gd name="T20" fmla="*/ 71 w 92"/>
                    <a:gd name="T21" fmla="*/ 132 h 179"/>
                    <a:gd name="T22" fmla="*/ 52 w 92"/>
                    <a:gd name="T23" fmla="*/ 125 h 179"/>
                    <a:gd name="T24" fmla="*/ 39 w 92"/>
                    <a:gd name="T25" fmla="*/ 76 h 179"/>
                    <a:gd name="T26" fmla="*/ 65 w 92"/>
                    <a:gd name="T27" fmla="*/ 53 h 179"/>
                    <a:gd name="T28" fmla="*/ 90 w 92"/>
                    <a:gd name="T29" fmla="*/ 3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2" h="179">
                      <a:moveTo>
                        <a:pt x="90" y="39"/>
                      </a:moveTo>
                      <a:cubicBezTo>
                        <a:pt x="78" y="30"/>
                        <a:pt x="73" y="15"/>
                        <a:pt x="71" y="0"/>
                      </a:cubicBezTo>
                      <a:cubicBezTo>
                        <a:pt x="61" y="13"/>
                        <a:pt x="53" y="26"/>
                        <a:pt x="49" y="41"/>
                      </a:cubicBezTo>
                      <a:cubicBezTo>
                        <a:pt x="42" y="43"/>
                        <a:pt x="34" y="45"/>
                        <a:pt x="28" y="48"/>
                      </a:cubicBezTo>
                      <a:cubicBezTo>
                        <a:pt x="11" y="57"/>
                        <a:pt x="9" y="77"/>
                        <a:pt x="0" y="92"/>
                      </a:cubicBezTo>
                      <a:cubicBezTo>
                        <a:pt x="11" y="107"/>
                        <a:pt x="18" y="126"/>
                        <a:pt x="35" y="135"/>
                      </a:cubicBezTo>
                      <a:cubicBezTo>
                        <a:pt x="40" y="138"/>
                        <a:pt x="47" y="139"/>
                        <a:pt x="52" y="143"/>
                      </a:cubicBezTo>
                      <a:cubicBezTo>
                        <a:pt x="54" y="157"/>
                        <a:pt x="63" y="169"/>
                        <a:pt x="75" y="179"/>
                      </a:cubicBezTo>
                      <a:cubicBezTo>
                        <a:pt x="77" y="172"/>
                        <a:pt x="79" y="164"/>
                        <a:pt x="84" y="157"/>
                      </a:cubicBezTo>
                      <a:cubicBezTo>
                        <a:pt x="85" y="153"/>
                        <a:pt x="92" y="151"/>
                        <a:pt x="91" y="147"/>
                      </a:cubicBezTo>
                      <a:cubicBezTo>
                        <a:pt x="82" y="146"/>
                        <a:pt x="75" y="140"/>
                        <a:pt x="71" y="132"/>
                      </a:cubicBezTo>
                      <a:cubicBezTo>
                        <a:pt x="64" y="130"/>
                        <a:pt x="57" y="131"/>
                        <a:pt x="52" y="125"/>
                      </a:cubicBezTo>
                      <a:cubicBezTo>
                        <a:pt x="37" y="113"/>
                        <a:pt x="34" y="94"/>
                        <a:pt x="39" y="76"/>
                      </a:cubicBezTo>
                      <a:cubicBezTo>
                        <a:pt x="42" y="64"/>
                        <a:pt x="55" y="58"/>
                        <a:pt x="65" y="53"/>
                      </a:cubicBezTo>
                      <a:cubicBezTo>
                        <a:pt x="73" y="47"/>
                        <a:pt x="80" y="41"/>
                        <a:pt x="9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56"/>
                <p:cNvSpPr>
                  <a:spLocks/>
                </p:cNvSpPr>
                <p:nvPr/>
              </p:nvSpPr>
              <p:spPr bwMode="auto">
                <a:xfrm>
                  <a:off x="2341563" y="2062163"/>
                  <a:ext cx="119063" cy="233363"/>
                </a:xfrm>
                <a:custGeom>
                  <a:avLst/>
                  <a:gdLst>
                    <a:gd name="T0" fmla="*/ 69 w 78"/>
                    <a:gd name="T1" fmla="*/ 15 h 152"/>
                    <a:gd name="T2" fmla="*/ 60 w 78"/>
                    <a:gd name="T3" fmla="*/ 0 h 152"/>
                    <a:gd name="T4" fmla="*/ 47 w 78"/>
                    <a:gd name="T5" fmla="*/ 24 h 152"/>
                    <a:gd name="T6" fmla="*/ 31 w 78"/>
                    <a:gd name="T7" fmla="*/ 33 h 152"/>
                    <a:gd name="T8" fmla="*/ 1 w 78"/>
                    <a:gd name="T9" fmla="*/ 72 h 152"/>
                    <a:gd name="T10" fmla="*/ 8 w 78"/>
                    <a:gd name="T11" fmla="*/ 92 h 152"/>
                    <a:gd name="T12" fmla="*/ 20 w 78"/>
                    <a:gd name="T13" fmla="*/ 106 h 152"/>
                    <a:gd name="T14" fmla="*/ 49 w 78"/>
                    <a:gd name="T15" fmla="*/ 123 h 152"/>
                    <a:gd name="T16" fmla="*/ 64 w 78"/>
                    <a:gd name="T17" fmla="*/ 151 h 152"/>
                    <a:gd name="T18" fmla="*/ 74 w 78"/>
                    <a:gd name="T19" fmla="*/ 139 h 152"/>
                    <a:gd name="T20" fmla="*/ 75 w 78"/>
                    <a:gd name="T21" fmla="*/ 133 h 152"/>
                    <a:gd name="T22" fmla="*/ 61 w 78"/>
                    <a:gd name="T23" fmla="*/ 120 h 152"/>
                    <a:gd name="T24" fmla="*/ 42 w 78"/>
                    <a:gd name="T25" fmla="*/ 111 h 152"/>
                    <a:gd name="T26" fmla="*/ 27 w 78"/>
                    <a:gd name="T27" fmla="*/ 89 h 152"/>
                    <a:gd name="T28" fmla="*/ 27 w 78"/>
                    <a:gd name="T29" fmla="*/ 72 h 152"/>
                    <a:gd name="T30" fmla="*/ 49 w 78"/>
                    <a:gd name="T31" fmla="*/ 39 h 152"/>
                    <a:gd name="T32" fmla="*/ 67 w 78"/>
                    <a:gd name="T33" fmla="*/ 27 h 152"/>
                    <a:gd name="T34" fmla="*/ 74 w 78"/>
                    <a:gd name="T35" fmla="*/ 26 h 152"/>
                    <a:gd name="T36" fmla="*/ 69 w 78"/>
                    <a:gd name="T3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" h="152">
                      <a:moveTo>
                        <a:pt x="69" y="15"/>
                      </a:moveTo>
                      <a:cubicBezTo>
                        <a:pt x="65" y="10"/>
                        <a:pt x="65" y="3"/>
                        <a:pt x="60" y="0"/>
                      </a:cubicBezTo>
                      <a:cubicBezTo>
                        <a:pt x="52" y="6"/>
                        <a:pt x="51" y="16"/>
                        <a:pt x="47" y="24"/>
                      </a:cubicBezTo>
                      <a:cubicBezTo>
                        <a:pt x="46" y="33"/>
                        <a:pt x="36" y="29"/>
                        <a:pt x="31" y="33"/>
                      </a:cubicBezTo>
                      <a:cubicBezTo>
                        <a:pt x="15" y="39"/>
                        <a:pt x="8" y="58"/>
                        <a:pt x="1" y="72"/>
                      </a:cubicBezTo>
                      <a:cubicBezTo>
                        <a:pt x="0" y="80"/>
                        <a:pt x="5" y="86"/>
                        <a:pt x="8" y="92"/>
                      </a:cubicBezTo>
                      <a:cubicBezTo>
                        <a:pt x="20" y="106"/>
                        <a:pt x="20" y="106"/>
                        <a:pt x="20" y="106"/>
                      </a:cubicBezTo>
                      <a:cubicBezTo>
                        <a:pt x="28" y="114"/>
                        <a:pt x="39" y="119"/>
                        <a:pt x="49" y="123"/>
                      </a:cubicBezTo>
                      <a:cubicBezTo>
                        <a:pt x="53" y="133"/>
                        <a:pt x="58" y="142"/>
                        <a:pt x="64" y="151"/>
                      </a:cubicBezTo>
                      <a:cubicBezTo>
                        <a:pt x="71" y="152"/>
                        <a:pt x="70" y="143"/>
                        <a:pt x="74" y="139"/>
                      </a:cubicBezTo>
                      <a:cubicBezTo>
                        <a:pt x="76" y="138"/>
                        <a:pt x="78" y="134"/>
                        <a:pt x="75" y="133"/>
                      </a:cubicBezTo>
                      <a:cubicBezTo>
                        <a:pt x="69" y="130"/>
                        <a:pt x="64" y="126"/>
                        <a:pt x="61" y="120"/>
                      </a:cubicBezTo>
                      <a:cubicBezTo>
                        <a:pt x="55" y="117"/>
                        <a:pt x="47" y="117"/>
                        <a:pt x="42" y="111"/>
                      </a:cubicBezTo>
                      <a:cubicBezTo>
                        <a:pt x="33" y="107"/>
                        <a:pt x="31" y="97"/>
                        <a:pt x="27" y="89"/>
                      </a:cubicBezTo>
                      <a:cubicBezTo>
                        <a:pt x="27" y="83"/>
                        <a:pt x="30" y="77"/>
                        <a:pt x="27" y="72"/>
                      </a:cubicBezTo>
                      <a:cubicBezTo>
                        <a:pt x="25" y="57"/>
                        <a:pt x="38" y="47"/>
                        <a:pt x="49" y="39"/>
                      </a:cubicBezTo>
                      <a:cubicBezTo>
                        <a:pt x="56" y="38"/>
                        <a:pt x="60" y="30"/>
                        <a:pt x="67" y="27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75" y="22"/>
                        <a:pt x="71" y="18"/>
                        <a:pt x="6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57"/>
                <p:cNvSpPr>
                  <a:spLocks/>
                </p:cNvSpPr>
                <p:nvPr/>
              </p:nvSpPr>
              <p:spPr bwMode="auto">
                <a:xfrm>
                  <a:off x="2795588" y="2109788"/>
                  <a:ext cx="112713" cy="144463"/>
                </a:xfrm>
                <a:custGeom>
                  <a:avLst/>
                  <a:gdLst>
                    <a:gd name="T0" fmla="*/ 42 w 74"/>
                    <a:gd name="T1" fmla="*/ 20 h 94"/>
                    <a:gd name="T2" fmla="*/ 25 w 74"/>
                    <a:gd name="T3" fmla="*/ 2 h 94"/>
                    <a:gd name="T4" fmla="*/ 10 w 74"/>
                    <a:gd name="T5" fmla="*/ 3 h 94"/>
                    <a:gd name="T6" fmla="*/ 0 w 74"/>
                    <a:gd name="T7" fmla="*/ 15 h 94"/>
                    <a:gd name="T8" fmla="*/ 6 w 74"/>
                    <a:gd name="T9" fmla="*/ 25 h 94"/>
                    <a:gd name="T10" fmla="*/ 22 w 74"/>
                    <a:gd name="T11" fmla="*/ 18 h 94"/>
                    <a:gd name="T12" fmla="*/ 37 w 74"/>
                    <a:gd name="T13" fmla="*/ 30 h 94"/>
                    <a:gd name="T14" fmla="*/ 58 w 74"/>
                    <a:gd name="T15" fmla="*/ 37 h 94"/>
                    <a:gd name="T16" fmla="*/ 58 w 74"/>
                    <a:gd name="T17" fmla="*/ 55 h 94"/>
                    <a:gd name="T18" fmla="*/ 44 w 74"/>
                    <a:gd name="T19" fmla="*/ 63 h 94"/>
                    <a:gd name="T20" fmla="*/ 20 w 74"/>
                    <a:gd name="T21" fmla="*/ 73 h 94"/>
                    <a:gd name="T22" fmla="*/ 15 w 74"/>
                    <a:gd name="T23" fmla="*/ 61 h 94"/>
                    <a:gd name="T24" fmla="*/ 5 w 74"/>
                    <a:gd name="T25" fmla="*/ 62 h 94"/>
                    <a:gd name="T26" fmla="*/ 5 w 74"/>
                    <a:gd name="T27" fmla="*/ 83 h 94"/>
                    <a:gd name="T28" fmla="*/ 28 w 74"/>
                    <a:gd name="T29" fmla="*/ 91 h 94"/>
                    <a:gd name="T30" fmla="*/ 44 w 74"/>
                    <a:gd name="T31" fmla="*/ 74 h 94"/>
                    <a:gd name="T32" fmla="*/ 66 w 74"/>
                    <a:gd name="T33" fmla="*/ 65 h 94"/>
                    <a:gd name="T34" fmla="*/ 68 w 74"/>
                    <a:gd name="T35" fmla="*/ 35 h 94"/>
                    <a:gd name="T36" fmla="*/ 42 w 74"/>
                    <a:gd name="T37" fmla="*/ 2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4" h="94">
                      <a:moveTo>
                        <a:pt x="42" y="20"/>
                      </a:moveTo>
                      <a:cubicBezTo>
                        <a:pt x="35" y="14"/>
                        <a:pt x="32" y="6"/>
                        <a:pt x="25" y="2"/>
                      </a:cubicBezTo>
                      <a:cubicBezTo>
                        <a:pt x="20" y="0"/>
                        <a:pt x="15" y="2"/>
                        <a:pt x="10" y="3"/>
                      </a:cubicBezTo>
                      <a:cubicBezTo>
                        <a:pt x="5" y="4"/>
                        <a:pt x="0" y="9"/>
                        <a:pt x="0" y="15"/>
                      </a:cubicBezTo>
                      <a:cubicBezTo>
                        <a:pt x="1" y="19"/>
                        <a:pt x="2" y="23"/>
                        <a:pt x="6" y="25"/>
                      </a:cubicBezTo>
                      <a:cubicBezTo>
                        <a:pt x="12" y="28"/>
                        <a:pt x="18" y="23"/>
                        <a:pt x="22" y="18"/>
                      </a:cubicBezTo>
                      <a:cubicBezTo>
                        <a:pt x="29" y="17"/>
                        <a:pt x="33" y="26"/>
                        <a:pt x="37" y="30"/>
                      </a:cubicBezTo>
                      <a:cubicBezTo>
                        <a:pt x="44" y="29"/>
                        <a:pt x="54" y="29"/>
                        <a:pt x="58" y="37"/>
                      </a:cubicBezTo>
                      <a:cubicBezTo>
                        <a:pt x="62" y="42"/>
                        <a:pt x="62" y="49"/>
                        <a:pt x="58" y="55"/>
                      </a:cubicBezTo>
                      <a:cubicBezTo>
                        <a:pt x="54" y="59"/>
                        <a:pt x="50" y="64"/>
                        <a:pt x="44" y="63"/>
                      </a:cubicBezTo>
                      <a:cubicBezTo>
                        <a:pt x="36" y="66"/>
                        <a:pt x="30" y="76"/>
                        <a:pt x="20" y="73"/>
                      </a:cubicBezTo>
                      <a:cubicBezTo>
                        <a:pt x="12" y="71"/>
                        <a:pt x="22" y="64"/>
                        <a:pt x="15" y="61"/>
                      </a:cubicBezTo>
                      <a:cubicBezTo>
                        <a:pt x="12" y="59"/>
                        <a:pt x="7" y="59"/>
                        <a:pt x="5" y="62"/>
                      </a:cubicBezTo>
                      <a:cubicBezTo>
                        <a:pt x="0" y="68"/>
                        <a:pt x="2" y="77"/>
                        <a:pt x="5" y="83"/>
                      </a:cubicBezTo>
                      <a:cubicBezTo>
                        <a:pt x="10" y="90"/>
                        <a:pt x="19" y="94"/>
                        <a:pt x="28" y="91"/>
                      </a:cubicBezTo>
                      <a:cubicBezTo>
                        <a:pt x="36" y="89"/>
                        <a:pt x="40" y="81"/>
                        <a:pt x="44" y="74"/>
                      </a:cubicBezTo>
                      <a:cubicBezTo>
                        <a:pt x="52" y="74"/>
                        <a:pt x="60" y="71"/>
                        <a:pt x="66" y="65"/>
                      </a:cubicBezTo>
                      <a:cubicBezTo>
                        <a:pt x="74" y="57"/>
                        <a:pt x="72" y="45"/>
                        <a:pt x="68" y="35"/>
                      </a:cubicBezTo>
                      <a:cubicBezTo>
                        <a:pt x="64" y="25"/>
                        <a:pt x="53" y="20"/>
                        <a:pt x="4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58"/>
                <p:cNvSpPr>
                  <a:spLocks/>
                </p:cNvSpPr>
                <p:nvPr/>
              </p:nvSpPr>
              <p:spPr bwMode="auto">
                <a:xfrm>
                  <a:off x="2395538" y="2108200"/>
                  <a:ext cx="112713" cy="149225"/>
                </a:xfrm>
                <a:custGeom>
                  <a:avLst/>
                  <a:gdLst>
                    <a:gd name="T0" fmla="*/ 65 w 73"/>
                    <a:gd name="T1" fmla="*/ 5 h 97"/>
                    <a:gd name="T2" fmla="*/ 44 w 73"/>
                    <a:gd name="T3" fmla="*/ 0 h 97"/>
                    <a:gd name="T4" fmla="*/ 27 w 73"/>
                    <a:gd name="T5" fmla="*/ 12 h 97"/>
                    <a:gd name="T6" fmla="*/ 6 w 73"/>
                    <a:gd name="T7" fmla="*/ 26 h 97"/>
                    <a:gd name="T8" fmla="*/ 2 w 73"/>
                    <a:gd name="T9" fmla="*/ 58 h 97"/>
                    <a:gd name="T10" fmla="*/ 33 w 73"/>
                    <a:gd name="T11" fmla="*/ 83 h 97"/>
                    <a:gd name="T12" fmla="*/ 46 w 73"/>
                    <a:gd name="T13" fmla="*/ 95 h 97"/>
                    <a:gd name="T14" fmla="*/ 68 w 73"/>
                    <a:gd name="T15" fmla="*/ 91 h 97"/>
                    <a:gd name="T16" fmla="*/ 71 w 73"/>
                    <a:gd name="T17" fmla="*/ 76 h 97"/>
                    <a:gd name="T18" fmla="*/ 62 w 73"/>
                    <a:gd name="T19" fmla="*/ 68 h 97"/>
                    <a:gd name="T20" fmla="*/ 59 w 73"/>
                    <a:gd name="T21" fmla="*/ 78 h 97"/>
                    <a:gd name="T22" fmla="*/ 48 w 73"/>
                    <a:gd name="T23" fmla="*/ 81 h 97"/>
                    <a:gd name="T24" fmla="*/ 42 w 73"/>
                    <a:gd name="T25" fmla="*/ 76 h 97"/>
                    <a:gd name="T26" fmla="*/ 41 w 73"/>
                    <a:gd name="T27" fmla="*/ 71 h 97"/>
                    <a:gd name="T28" fmla="*/ 19 w 73"/>
                    <a:gd name="T29" fmla="*/ 62 h 97"/>
                    <a:gd name="T30" fmla="*/ 14 w 73"/>
                    <a:gd name="T31" fmla="*/ 40 h 97"/>
                    <a:gd name="T32" fmla="*/ 33 w 73"/>
                    <a:gd name="T33" fmla="*/ 27 h 97"/>
                    <a:gd name="T34" fmla="*/ 48 w 73"/>
                    <a:gd name="T35" fmla="*/ 18 h 97"/>
                    <a:gd name="T36" fmla="*/ 61 w 73"/>
                    <a:gd name="T37" fmla="*/ 27 h 97"/>
                    <a:gd name="T38" fmla="*/ 70 w 73"/>
                    <a:gd name="T39" fmla="*/ 24 h 97"/>
                    <a:gd name="T40" fmla="*/ 65 w 73"/>
                    <a:gd name="T41" fmla="*/ 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3" h="97">
                      <a:moveTo>
                        <a:pt x="65" y="5"/>
                      </a:moveTo>
                      <a:cubicBezTo>
                        <a:pt x="59" y="1"/>
                        <a:pt x="51" y="1"/>
                        <a:pt x="44" y="0"/>
                      </a:cubicBezTo>
                      <a:cubicBezTo>
                        <a:pt x="38" y="3"/>
                        <a:pt x="31" y="5"/>
                        <a:pt x="27" y="12"/>
                      </a:cubicBezTo>
                      <a:cubicBezTo>
                        <a:pt x="19" y="14"/>
                        <a:pt x="12" y="18"/>
                        <a:pt x="6" y="26"/>
                      </a:cubicBezTo>
                      <a:cubicBezTo>
                        <a:pt x="0" y="35"/>
                        <a:pt x="0" y="47"/>
                        <a:pt x="2" y="58"/>
                      </a:cubicBezTo>
                      <a:cubicBezTo>
                        <a:pt x="6" y="72"/>
                        <a:pt x="19" y="80"/>
                        <a:pt x="33" y="83"/>
                      </a:cubicBezTo>
                      <a:cubicBezTo>
                        <a:pt x="37" y="87"/>
                        <a:pt x="39" y="95"/>
                        <a:pt x="46" y="95"/>
                      </a:cubicBezTo>
                      <a:cubicBezTo>
                        <a:pt x="53" y="97"/>
                        <a:pt x="63" y="97"/>
                        <a:pt x="68" y="91"/>
                      </a:cubicBezTo>
                      <a:cubicBezTo>
                        <a:pt x="71" y="86"/>
                        <a:pt x="73" y="81"/>
                        <a:pt x="71" y="76"/>
                      </a:cubicBezTo>
                      <a:cubicBezTo>
                        <a:pt x="69" y="71"/>
                        <a:pt x="67" y="67"/>
                        <a:pt x="62" y="68"/>
                      </a:cubicBezTo>
                      <a:cubicBezTo>
                        <a:pt x="58" y="69"/>
                        <a:pt x="58" y="74"/>
                        <a:pt x="59" y="78"/>
                      </a:cubicBezTo>
                      <a:cubicBezTo>
                        <a:pt x="57" y="84"/>
                        <a:pt x="52" y="80"/>
                        <a:pt x="48" y="81"/>
                      </a:cubicBezTo>
                      <a:cubicBezTo>
                        <a:pt x="45" y="81"/>
                        <a:pt x="44" y="78"/>
                        <a:pt x="42" y="76"/>
                      </a:cubicBezTo>
                      <a:cubicBezTo>
                        <a:pt x="41" y="74"/>
                        <a:pt x="43" y="73"/>
                        <a:pt x="41" y="71"/>
                      </a:cubicBezTo>
                      <a:cubicBezTo>
                        <a:pt x="33" y="71"/>
                        <a:pt x="24" y="69"/>
                        <a:pt x="19" y="62"/>
                      </a:cubicBezTo>
                      <a:cubicBezTo>
                        <a:pt x="15" y="56"/>
                        <a:pt x="11" y="48"/>
                        <a:pt x="14" y="40"/>
                      </a:cubicBezTo>
                      <a:cubicBezTo>
                        <a:pt x="18" y="33"/>
                        <a:pt x="24" y="27"/>
                        <a:pt x="33" y="27"/>
                      </a:cubicBezTo>
                      <a:cubicBezTo>
                        <a:pt x="37" y="23"/>
                        <a:pt x="42" y="19"/>
                        <a:pt x="48" y="18"/>
                      </a:cubicBezTo>
                      <a:cubicBezTo>
                        <a:pt x="54" y="17"/>
                        <a:pt x="57" y="22"/>
                        <a:pt x="61" y="27"/>
                      </a:cubicBezTo>
                      <a:cubicBezTo>
                        <a:pt x="64" y="29"/>
                        <a:pt x="68" y="27"/>
                        <a:pt x="70" y="24"/>
                      </a:cubicBezTo>
                      <a:cubicBezTo>
                        <a:pt x="73" y="17"/>
                        <a:pt x="70" y="10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59"/>
                <p:cNvSpPr>
                  <a:spLocks/>
                </p:cNvSpPr>
                <p:nvPr/>
              </p:nvSpPr>
              <p:spPr bwMode="auto">
                <a:xfrm>
                  <a:off x="2628901" y="2151063"/>
                  <a:ext cx="55563" cy="52388"/>
                </a:xfrm>
                <a:custGeom>
                  <a:avLst/>
                  <a:gdLst>
                    <a:gd name="T0" fmla="*/ 33 w 36"/>
                    <a:gd name="T1" fmla="*/ 11 h 34"/>
                    <a:gd name="T2" fmla="*/ 25 w 36"/>
                    <a:gd name="T3" fmla="*/ 3 h 34"/>
                    <a:gd name="T4" fmla="*/ 2 w 36"/>
                    <a:gd name="T5" fmla="*/ 12 h 34"/>
                    <a:gd name="T6" fmla="*/ 2 w 36"/>
                    <a:gd name="T7" fmla="*/ 25 h 34"/>
                    <a:gd name="T8" fmla="*/ 16 w 36"/>
                    <a:gd name="T9" fmla="*/ 34 h 34"/>
                    <a:gd name="T10" fmla="*/ 29 w 36"/>
                    <a:gd name="T11" fmla="*/ 28 h 34"/>
                    <a:gd name="T12" fmla="*/ 33 w 36"/>
                    <a:gd name="T13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4">
                      <a:moveTo>
                        <a:pt x="33" y="11"/>
                      </a:moveTo>
                      <a:cubicBezTo>
                        <a:pt x="31" y="7"/>
                        <a:pt x="28" y="4"/>
                        <a:pt x="25" y="3"/>
                      </a:cubicBezTo>
                      <a:cubicBezTo>
                        <a:pt x="16" y="0"/>
                        <a:pt x="7" y="5"/>
                        <a:pt x="2" y="12"/>
                      </a:cubicBezTo>
                      <a:cubicBezTo>
                        <a:pt x="0" y="16"/>
                        <a:pt x="0" y="21"/>
                        <a:pt x="2" y="25"/>
                      </a:cubicBezTo>
                      <a:cubicBezTo>
                        <a:pt x="3" y="32"/>
                        <a:pt x="11" y="32"/>
                        <a:pt x="16" y="34"/>
                      </a:cubicBezTo>
                      <a:cubicBezTo>
                        <a:pt x="21" y="34"/>
                        <a:pt x="27" y="34"/>
                        <a:pt x="29" y="28"/>
                      </a:cubicBezTo>
                      <a:cubicBezTo>
                        <a:pt x="36" y="24"/>
                        <a:pt x="34" y="17"/>
                        <a:pt x="3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60"/>
                <p:cNvSpPr>
                  <a:spLocks/>
                </p:cNvSpPr>
                <p:nvPr/>
              </p:nvSpPr>
              <p:spPr bwMode="auto">
                <a:xfrm>
                  <a:off x="2638426" y="2163763"/>
                  <a:ext cx="33338" cy="31750"/>
                </a:xfrm>
                <a:custGeom>
                  <a:avLst/>
                  <a:gdLst>
                    <a:gd name="T0" fmla="*/ 19 w 22"/>
                    <a:gd name="T1" fmla="*/ 2 h 21"/>
                    <a:gd name="T2" fmla="*/ 21 w 22"/>
                    <a:gd name="T3" fmla="*/ 14 h 21"/>
                    <a:gd name="T4" fmla="*/ 12 w 22"/>
                    <a:gd name="T5" fmla="*/ 21 h 21"/>
                    <a:gd name="T6" fmla="*/ 2 w 22"/>
                    <a:gd name="T7" fmla="*/ 15 h 21"/>
                    <a:gd name="T8" fmla="*/ 4 w 22"/>
                    <a:gd name="T9" fmla="*/ 4 h 21"/>
                    <a:gd name="T10" fmla="*/ 19 w 22"/>
                    <a:gd name="T11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21">
                      <a:moveTo>
                        <a:pt x="19" y="2"/>
                      </a:moveTo>
                      <a:cubicBezTo>
                        <a:pt x="22" y="5"/>
                        <a:pt x="22" y="10"/>
                        <a:pt x="21" y="14"/>
                      </a:cubicBezTo>
                      <a:cubicBezTo>
                        <a:pt x="19" y="17"/>
                        <a:pt x="15" y="20"/>
                        <a:pt x="12" y="21"/>
                      </a:cubicBezTo>
                      <a:cubicBezTo>
                        <a:pt x="8" y="21"/>
                        <a:pt x="4" y="19"/>
                        <a:pt x="2" y="15"/>
                      </a:cubicBezTo>
                      <a:cubicBezTo>
                        <a:pt x="0" y="12"/>
                        <a:pt x="2" y="7"/>
                        <a:pt x="4" y="4"/>
                      </a:cubicBezTo>
                      <a:cubicBezTo>
                        <a:pt x="7" y="0"/>
                        <a:pt x="14" y="0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61"/>
                <p:cNvSpPr>
                  <a:spLocks/>
                </p:cNvSpPr>
                <p:nvPr/>
              </p:nvSpPr>
              <p:spPr bwMode="auto">
                <a:xfrm>
                  <a:off x="3005138" y="2181225"/>
                  <a:ext cx="66675" cy="169863"/>
                </a:xfrm>
                <a:custGeom>
                  <a:avLst/>
                  <a:gdLst>
                    <a:gd name="T0" fmla="*/ 43 w 43"/>
                    <a:gd name="T1" fmla="*/ 11 h 110"/>
                    <a:gd name="T2" fmla="*/ 43 w 43"/>
                    <a:gd name="T3" fmla="*/ 12 h 110"/>
                    <a:gd name="T4" fmla="*/ 16 w 43"/>
                    <a:gd name="T5" fmla="*/ 24 h 110"/>
                    <a:gd name="T6" fmla="*/ 19 w 43"/>
                    <a:gd name="T7" fmla="*/ 51 h 110"/>
                    <a:gd name="T8" fmla="*/ 20 w 43"/>
                    <a:gd name="T9" fmla="*/ 103 h 110"/>
                    <a:gd name="T10" fmla="*/ 8 w 43"/>
                    <a:gd name="T11" fmla="*/ 110 h 110"/>
                    <a:gd name="T12" fmla="*/ 9 w 43"/>
                    <a:gd name="T13" fmla="*/ 58 h 110"/>
                    <a:gd name="T14" fmla="*/ 2 w 43"/>
                    <a:gd name="T15" fmla="*/ 27 h 110"/>
                    <a:gd name="T16" fmla="*/ 23 w 43"/>
                    <a:gd name="T17" fmla="*/ 1 h 110"/>
                    <a:gd name="T18" fmla="*/ 36 w 43"/>
                    <a:gd name="T19" fmla="*/ 3 h 110"/>
                    <a:gd name="T20" fmla="*/ 43 w 43"/>
                    <a:gd name="T21" fmla="*/ 1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110">
                      <a:moveTo>
                        <a:pt x="43" y="11"/>
                      </a:move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33" y="11"/>
                        <a:pt x="21" y="14"/>
                        <a:pt x="16" y="24"/>
                      </a:cubicBezTo>
                      <a:cubicBezTo>
                        <a:pt x="11" y="33"/>
                        <a:pt x="18" y="43"/>
                        <a:pt x="19" y="51"/>
                      </a:cubicBezTo>
                      <a:cubicBezTo>
                        <a:pt x="21" y="68"/>
                        <a:pt x="30" y="87"/>
                        <a:pt x="20" y="103"/>
                      </a:cubicBezTo>
                      <a:cubicBezTo>
                        <a:pt x="18" y="107"/>
                        <a:pt x="13" y="110"/>
                        <a:pt x="8" y="110"/>
                      </a:cubicBezTo>
                      <a:cubicBezTo>
                        <a:pt x="10" y="93"/>
                        <a:pt x="19" y="74"/>
                        <a:pt x="9" y="58"/>
                      </a:cubicBezTo>
                      <a:cubicBezTo>
                        <a:pt x="0" y="51"/>
                        <a:pt x="4" y="38"/>
                        <a:pt x="2" y="27"/>
                      </a:cubicBezTo>
                      <a:cubicBezTo>
                        <a:pt x="3" y="16"/>
                        <a:pt x="11" y="5"/>
                        <a:pt x="23" y="1"/>
                      </a:cubicBezTo>
                      <a:cubicBezTo>
                        <a:pt x="28" y="0"/>
                        <a:pt x="32" y="1"/>
                        <a:pt x="36" y="3"/>
                      </a:cubicBezTo>
                      <a:cubicBezTo>
                        <a:pt x="39" y="5"/>
                        <a:pt x="42" y="7"/>
                        <a:pt x="4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62"/>
                <p:cNvSpPr>
                  <a:spLocks/>
                </p:cNvSpPr>
                <p:nvPr/>
              </p:nvSpPr>
              <p:spPr bwMode="auto">
                <a:xfrm>
                  <a:off x="2222501" y="2190750"/>
                  <a:ext cx="68263" cy="166688"/>
                </a:xfrm>
                <a:custGeom>
                  <a:avLst/>
                  <a:gdLst>
                    <a:gd name="T0" fmla="*/ 39 w 44"/>
                    <a:gd name="T1" fmla="*/ 18 h 109"/>
                    <a:gd name="T2" fmla="*/ 35 w 44"/>
                    <a:gd name="T3" fmla="*/ 50 h 109"/>
                    <a:gd name="T4" fmla="*/ 40 w 44"/>
                    <a:gd name="T5" fmla="*/ 109 h 109"/>
                    <a:gd name="T6" fmla="*/ 29 w 44"/>
                    <a:gd name="T7" fmla="*/ 105 h 109"/>
                    <a:gd name="T8" fmla="*/ 22 w 44"/>
                    <a:gd name="T9" fmla="*/ 75 h 109"/>
                    <a:gd name="T10" fmla="*/ 22 w 44"/>
                    <a:gd name="T11" fmla="*/ 55 h 109"/>
                    <a:gd name="T12" fmla="*/ 24 w 44"/>
                    <a:gd name="T13" fmla="*/ 24 h 109"/>
                    <a:gd name="T14" fmla="*/ 7 w 44"/>
                    <a:gd name="T15" fmla="*/ 17 h 109"/>
                    <a:gd name="T16" fmla="*/ 2 w 44"/>
                    <a:gd name="T17" fmla="*/ 18 h 109"/>
                    <a:gd name="T18" fmla="*/ 7 w 44"/>
                    <a:gd name="T19" fmla="*/ 7 h 109"/>
                    <a:gd name="T20" fmla="*/ 29 w 44"/>
                    <a:gd name="T21" fmla="*/ 4 h 109"/>
                    <a:gd name="T22" fmla="*/ 39 w 44"/>
                    <a:gd name="T23" fmla="*/ 1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4" h="109">
                      <a:moveTo>
                        <a:pt x="39" y="18"/>
                      </a:moveTo>
                      <a:cubicBezTo>
                        <a:pt x="43" y="29"/>
                        <a:pt x="44" y="42"/>
                        <a:pt x="35" y="50"/>
                      </a:cubicBezTo>
                      <a:cubicBezTo>
                        <a:pt x="23" y="70"/>
                        <a:pt x="33" y="92"/>
                        <a:pt x="40" y="109"/>
                      </a:cubicBezTo>
                      <a:cubicBezTo>
                        <a:pt x="35" y="109"/>
                        <a:pt x="33" y="107"/>
                        <a:pt x="29" y="105"/>
                      </a:cubicBezTo>
                      <a:cubicBezTo>
                        <a:pt x="26" y="96"/>
                        <a:pt x="21" y="86"/>
                        <a:pt x="22" y="75"/>
                      </a:cubicBezTo>
                      <a:cubicBezTo>
                        <a:pt x="22" y="55"/>
                        <a:pt x="22" y="55"/>
                        <a:pt x="22" y="55"/>
                      </a:cubicBezTo>
                      <a:cubicBezTo>
                        <a:pt x="23" y="45"/>
                        <a:pt x="30" y="34"/>
                        <a:pt x="24" y="24"/>
                      </a:cubicBezTo>
                      <a:cubicBezTo>
                        <a:pt x="20" y="19"/>
                        <a:pt x="14" y="17"/>
                        <a:pt x="7" y="17"/>
                      </a:cubicBezTo>
                      <a:cubicBezTo>
                        <a:pt x="5" y="17"/>
                        <a:pt x="4" y="19"/>
                        <a:pt x="2" y="18"/>
                      </a:cubicBezTo>
                      <a:cubicBezTo>
                        <a:pt x="0" y="14"/>
                        <a:pt x="4" y="9"/>
                        <a:pt x="7" y="7"/>
                      </a:cubicBezTo>
                      <a:cubicBezTo>
                        <a:pt x="13" y="1"/>
                        <a:pt x="22" y="0"/>
                        <a:pt x="29" y="4"/>
                      </a:cubicBezTo>
                      <a:cubicBezTo>
                        <a:pt x="34" y="8"/>
                        <a:pt x="37" y="13"/>
                        <a:pt x="39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63"/>
                <p:cNvSpPr>
                  <a:spLocks/>
                </p:cNvSpPr>
                <p:nvPr/>
              </p:nvSpPr>
              <p:spPr bwMode="auto">
                <a:xfrm>
                  <a:off x="3033713" y="2208213"/>
                  <a:ext cx="31750" cy="138113"/>
                </a:xfrm>
                <a:custGeom>
                  <a:avLst/>
                  <a:gdLst>
                    <a:gd name="T0" fmla="*/ 19 w 20"/>
                    <a:gd name="T1" fmla="*/ 1 h 90"/>
                    <a:gd name="T2" fmla="*/ 8 w 20"/>
                    <a:gd name="T3" fmla="*/ 18 h 90"/>
                    <a:gd name="T4" fmla="*/ 13 w 20"/>
                    <a:gd name="T5" fmla="*/ 83 h 90"/>
                    <a:gd name="T6" fmla="*/ 8 w 20"/>
                    <a:gd name="T7" fmla="*/ 89 h 90"/>
                    <a:gd name="T8" fmla="*/ 6 w 20"/>
                    <a:gd name="T9" fmla="*/ 86 h 90"/>
                    <a:gd name="T10" fmla="*/ 5 w 20"/>
                    <a:gd name="T11" fmla="*/ 29 h 90"/>
                    <a:gd name="T12" fmla="*/ 7 w 20"/>
                    <a:gd name="T13" fmla="*/ 4 h 90"/>
                    <a:gd name="T14" fmla="*/ 19 w 20"/>
                    <a:gd name="T15" fmla="*/ 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90">
                      <a:moveTo>
                        <a:pt x="19" y="1"/>
                      </a:moveTo>
                      <a:cubicBezTo>
                        <a:pt x="14" y="4"/>
                        <a:pt x="7" y="10"/>
                        <a:pt x="8" y="18"/>
                      </a:cubicBezTo>
                      <a:cubicBezTo>
                        <a:pt x="13" y="39"/>
                        <a:pt x="20" y="61"/>
                        <a:pt x="13" y="83"/>
                      </a:cubicBezTo>
                      <a:cubicBezTo>
                        <a:pt x="11" y="85"/>
                        <a:pt x="12" y="90"/>
                        <a:pt x="8" y="89"/>
                      </a:cubicBezTo>
                      <a:cubicBezTo>
                        <a:pt x="6" y="89"/>
                        <a:pt x="6" y="87"/>
                        <a:pt x="6" y="86"/>
                      </a:cubicBezTo>
                      <a:cubicBezTo>
                        <a:pt x="16" y="68"/>
                        <a:pt x="9" y="48"/>
                        <a:pt x="5" y="29"/>
                      </a:cubicBezTo>
                      <a:cubicBezTo>
                        <a:pt x="2" y="21"/>
                        <a:pt x="0" y="11"/>
                        <a:pt x="7" y="4"/>
                      </a:cubicBezTo>
                      <a:cubicBezTo>
                        <a:pt x="10" y="2"/>
                        <a:pt x="15" y="0"/>
                        <a:pt x="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64"/>
                <p:cNvSpPr>
                  <a:spLocks/>
                </p:cNvSpPr>
                <p:nvPr/>
              </p:nvSpPr>
              <p:spPr bwMode="auto">
                <a:xfrm>
                  <a:off x="2233613" y="2220913"/>
                  <a:ext cx="26988" cy="130175"/>
                </a:xfrm>
                <a:custGeom>
                  <a:avLst/>
                  <a:gdLst>
                    <a:gd name="T0" fmla="*/ 13 w 17"/>
                    <a:gd name="T1" fmla="*/ 10 h 85"/>
                    <a:gd name="T2" fmla="*/ 10 w 17"/>
                    <a:gd name="T3" fmla="*/ 39 h 85"/>
                    <a:gd name="T4" fmla="*/ 15 w 17"/>
                    <a:gd name="T5" fmla="*/ 82 h 85"/>
                    <a:gd name="T6" fmla="*/ 15 w 17"/>
                    <a:gd name="T7" fmla="*/ 85 h 85"/>
                    <a:gd name="T8" fmla="*/ 10 w 17"/>
                    <a:gd name="T9" fmla="*/ 85 h 85"/>
                    <a:gd name="T10" fmla="*/ 4 w 17"/>
                    <a:gd name="T11" fmla="*/ 39 h 85"/>
                    <a:gd name="T12" fmla="*/ 0 w 17"/>
                    <a:gd name="T13" fmla="*/ 5 h 85"/>
                    <a:gd name="T14" fmla="*/ 13 w 17"/>
                    <a:gd name="T15" fmla="*/ 1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85">
                      <a:moveTo>
                        <a:pt x="13" y="10"/>
                      </a:moveTo>
                      <a:cubicBezTo>
                        <a:pt x="17" y="20"/>
                        <a:pt x="10" y="29"/>
                        <a:pt x="10" y="39"/>
                      </a:cubicBezTo>
                      <a:cubicBezTo>
                        <a:pt x="9" y="55"/>
                        <a:pt x="9" y="69"/>
                        <a:pt x="15" y="82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1" y="71"/>
                        <a:pt x="3" y="54"/>
                        <a:pt x="4" y="39"/>
                      </a:cubicBezTo>
                      <a:cubicBezTo>
                        <a:pt x="6" y="28"/>
                        <a:pt x="10" y="14"/>
                        <a:pt x="0" y="5"/>
                      </a:cubicBezTo>
                      <a:cubicBezTo>
                        <a:pt x="4" y="0"/>
                        <a:pt x="11" y="6"/>
                        <a:pt x="1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65"/>
                <p:cNvSpPr>
                  <a:spLocks/>
                </p:cNvSpPr>
                <p:nvPr/>
              </p:nvSpPr>
              <p:spPr bwMode="auto">
                <a:xfrm>
                  <a:off x="2951163" y="2252663"/>
                  <a:ext cx="71438" cy="112713"/>
                </a:xfrm>
                <a:custGeom>
                  <a:avLst/>
                  <a:gdLst>
                    <a:gd name="T0" fmla="*/ 40 w 46"/>
                    <a:gd name="T1" fmla="*/ 18 h 74"/>
                    <a:gd name="T2" fmla="*/ 36 w 46"/>
                    <a:gd name="T3" fmla="*/ 64 h 74"/>
                    <a:gd name="T4" fmla="*/ 25 w 46"/>
                    <a:gd name="T5" fmla="*/ 74 h 74"/>
                    <a:gd name="T6" fmla="*/ 23 w 46"/>
                    <a:gd name="T7" fmla="*/ 70 h 74"/>
                    <a:gd name="T8" fmla="*/ 26 w 46"/>
                    <a:gd name="T9" fmla="*/ 27 h 74"/>
                    <a:gd name="T10" fmla="*/ 16 w 46"/>
                    <a:gd name="T11" fmla="*/ 23 h 74"/>
                    <a:gd name="T12" fmla="*/ 3 w 46"/>
                    <a:gd name="T13" fmla="*/ 28 h 74"/>
                    <a:gd name="T14" fmla="*/ 6 w 46"/>
                    <a:gd name="T15" fmla="*/ 8 h 74"/>
                    <a:gd name="T16" fmla="*/ 27 w 46"/>
                    <a:gd name="T17" fmla="*/ 2 h 74"/>
                    <a:gd name="T18" fmla="*/ 40 w 46"/>
                    <a:gd name="T19" fmla="*/ 18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74">
                      <a:moveTo>
                        <a:pt x="40" y="18"/>
                      </a:moveTo>
                      <a:cubicBezTo>
                        <a:pt x="46" y="34"/>
                        <a:pt x="39" y="49"/>
                        <a:pt x="36" y="64"/>
                      </a:cubicBezTo>
                      <a:cubicBezTo>
                        <a:pt x="33" y="68"/>
                        <a:pt x="29" y="73"/>
                        <a:pt x="25" y="74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6" y="56"/>
                        <a:pt x="29" y="41"/>
                        <a:pt x="26" y="27"/>
                      </a:cubicBezTo>
                      <a:cubicBezTo>
                        <a:pt x="23" y="24"/>
                        <a:pt x="19" y="22"/>
                        <a:pt x="16" y="23"/>
                      </a:cubicBezTo>
                      <a:cubicBezTo>
                        <a:pt x="10" y="22"/>
                        <a:pt x="8" y="28"/>
                        <a:pt x="3" y="28"/>
                      </a:cubicBezTo>
                      <a:cubicBezTo>
                        <a:pt x="0" y="22"/>
                        <a:pt x="2" y="13"/>
                        <a:pt x="6" y="8"/>
                      </a:cubicBezTo>
                      <a:cubicBezTo>
                        <a:pt x="11" y="3"/>
                        <a:pt x="20" y="0"/>
                        <a:pt x="27" y="2"/>
                      </a:cubicBezTo>
                      <a:cubicBezTo>
                        <a:pt x="33" y="6"/>
                        <a:pt x="37" y="12"/>
                        <a:pt x="40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66"/>
                <p:cNvSpPr>
                  <a:spLocks/>
                </p:cNvSpPr>
                <p:nvPr/>
              </p:nvSpPr>
              <p:spPr bwMode="auto">
                <a:xfrm>
                  <a:off x="2274888" y="2251075"/>
                  <a:ext cx="63500" cy="130175"/>
                </a:xfrm>
                <a:custGeom>
                  <a:avLst/>
                  <a:gdLst>
                    <a:gd name="T0" fmla="*/ 38 w 41"/>
                    <a:gd name="T1" fmla="*/ 8 h 85"/>
                    <a:gd name="T2" fmla="*/ 39 w 41"/>
                    <a:gd name="T3" fmla="*/ 20 h 85"/>
                    <a:gd name="T4" fmla="*/ 23 w 41"/>
                    <a:gd name="T5" fmla="*/ 23 h 85"/>
                    <a:gd name="T6" fmla="*/ 12 w 41"/>
                    <a:gd name="T7" fmla="*/ 41 h 85"/>
                    <a:gd name="T8" fmla="*/ 31 w 41"/>
                    <a:gd name="T9" fmla="*/ 78 h 85"/>
                    <a:gd name="T10" fmla="*/ 28 w 41"/>
                    <a:gd name="T11" fmla="*/ 85 h 85"/>
                    <a:gd name="T12" fmla="*/ 17 w 41"/>
                    <a:gd name="T13" fmla="*/ 77 h 85"/>
                    <a:gd name="T14" fmla="*/ 5 w 41"/>
                    <a:gd name="T15" fmla="*/ 50 h 85"/>
                    <a:gd name="T16" fmla="*/ 5 w 41"/>
                    <a:gd name="T17" fmla="*/ 14 h 85"/>
                    <a:gd name="T18" fmla="*/ 26 w 41"/>
                    <a:gd name="T19" fmla="*/ 0 h 85"/>
                    <a:gd name="T20" fmla="*/ 38 w 41"/>
                    <a:gd name="T21" fmla="*/ 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85">
                      <a:moveTo>
                        <a:pt x="38" y="8"/>
                      </a:moveTo>
                      <a:cubicBezTo>
                        <a:pt x="40" y="11"/>
                        <a:pt x="41" y="17"/>
                        <a:pt x="39" y="20"/>
                      </a:cubicBezTo>
                      <a:cubicBezTo>
                        <a:pt x="34" y="19"/>
                        <a:pt x="27" y="18"/>
                        <a:pt x="23" y="23"/>
                      </a:cubicBezTo>
                      <a:cubicBezTo>
                        <a:pt x="18" y="28"/>
                        <a:pt x="15" y="35"/>
                        <a:pt x="12" y="41"/>
                      </a:cubicBezTo>
                      <a:cubicBezTo>
                        <a:pt x="13" y="56"/>
                        <a:pt x="21" y="69"/>
                        <a:pt x="31" y="78"/>
                      </a:cubicBezTo>
                      <a:cubicBezTo>
                        <a:pt x="31" y="81"/>
                        <a:pt x="30" y="83"/>
                        <a:pt x="28" y="85"/>
                      </a:cubicBezTo>
                      <a:cubicBezTo>
                        <a:pt x="25" y="83"/>
                        <a:pt x="21" y="80"/>
                        <a:pt x="17" y="77"/>
                      </a:cubicBezTo>
                      <a:cubicBezTo>
                        <a:pt x="14" y="67"/>
                        <a:pt x="7" y="59"/>
                        <a:pt x="5" y="50"/>
                      </a:cubicBezTo>
                      <a:cubicBezTo>
                        <a:pt x="0" y="39"/>
                        <a:pt x="1" y="25"/>
                        <a:pt x="5" y="14"/>
                      </a:cubicBezTo>
                      <a:cubicBezTo>
                        <a:pt x="9" y="6"/>
                        <a:pt x="17" y="2"/>
                        <a:pt x="26" y="0"/>
                      </a:cubicBezTo>
                      <a:cubicBezTo>
                        <a:pt x="31" y="1"/>
                        <a:pt x="36" y="3"/>
                        <a:pt x="3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67"/>
                <p:cNvSpPr>
                  <a:spLocks/>
                </p:cNvSpPr>
                <p:nvPr/>
              </p:nvSpPr>
              <p:spPr bwMode="auto">
                <a:xfrm>
                  <a:off x="2965451" y="2292350"/>
                  <a:ext cx="20638" cy="66675"/>
                </a:xfrm>
                <a:custGeom>
                  <a:avLst/>
                  <a:gdLst>
                    <a:gd name="T0" fmla="*/ 13 w 13"/>
                    <a:gd name="T1" fmla="*/ 13 h 44"/>
                    <a:gd name="T2" fmla="*/ 8 w 13"/>
                    <a:gd name="T3" fmla="*/ 44 h 44"/>
                    <a:gd name="T4" fmla="*/ 8 w 13"/>
                    <a:gd name="T5" fmla="*/ 27 h 44"/>
                    <a:gd name="T6" fmla="*/ 9 w 13"/>
                    <a:gd name="T7" fmla="*/ 10 h 44"/>
                    <a:gd name="T8" fmla="*/ 5 w 13"/>
                    <a:gd name="T9" fmla="*/ 3 h 44"/>
                    <a:gd name="T10" fmla="*/ 13 w 13"/>
                    <a:gd name="T11" fmla="*/ 1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4">
                      <a:moveTo>
                        <a:pt x="13" y="13"/>
                      </a:moveTo>
                      <a:cubicBezTo>
                        <a:pt x="13" y="24"/>
                        <a:pt x="10" y="34"/>
                        <a:pt x="8" y="44"/>
                      </a:cubicBezTo>
                      <a:cubicBezTo>
                        <a:pt x="0" y="41"/>
                        <a:pt x="8" y="33"/>
                        <a:pt x="8" y="27"/>
                      </a:cubicBezTo>
                      <a:cubicBezTo>
                        <a:pt x="8" y="21"/>
                        <a:pt x="11" y="16"/>
                        <a:pt x="9" y="10"/>
                      </a:cubicBezTo>
                      <a:cubicBezTo>
                        <a:pt x="8" y="6"/>
                        <a:pt x="0" y="8"/>
                        <a:pt x="5" y="3"/>
                      </a:cubicBezTo>
                      <a:cubicBezTo>
                        <a:pt x="11" y="0"/>
                        <a:pt x="13" y="8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68"/>
                <p:cNvSpPr>
                  <a:spLocks/>
                </p:cNvSpPr>
                <p:nvPr/>
              </p:nvSpPr>
              <p:spPr bwMode="auto">
                <a:xfrm>
                  <a:off x="2298701" y="2287588"/>
                  <a:ext cx="30163" cy="71438"/>
                </a:xfrm>
                <a:custGeom>
                  <a:avLst/>
                  <a:gdLst>
                    <a:gd name="T0" fmla="*/ 18 w 20"/>
                    <a:gd name="T1" fmla="*/ 2 h 47"/>
                    <a:gd name="T2" fmla="*/ 10 w 20"/>
                    <a:gd name="T3" fmla="*/ 24 h 47"/>
                    <a:gd name="T4" fmla="*/ 20 w 20"/>
                    <a:gd name="T5" fmla="*/ 47 h 47"/>
                    <a:gd name="T6" fmla="*/ 9 w 20"/>
                    <a:gd name="T7" fmla="*/ 36 h 47"/>
                    <a:gd name="T8" fmla="*/ 8 w 20"/>
                    <a:gd name="T9" fmla="*/ 5 h 47"/>
                    <a:gd name="T10" fmla="*/ 18 w 20"/>
                    <a:gd name="T11" fmla="*/ 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7">
                      <a:moveTo>
                        <a:pt x="18" y="2"/>
                      </a:moveTo>
                      <a:cubicBezTo>
                        <a:pt x="12" y="9"/>
                        <a:pt x="11" y="16"/>
                        <a:pt x="10" y="24"/>
                      </a:cubicBezTo>
                      <a:cubicBezTo>
                        <a:pt x="10" y="33"/>
                        <a:pt x="17" y="40"/>
                        <a:pt x="20" y="47"/>
                      </a:cubicBezTo>
                      <a:cubicBezTo>
                        <a:pt x="15" y="46"/>
                        <a:pt x="12" y="40"/>
                        <a:pt x="9" y="36"/>
                      </a:cubicBezTo>
                      <a:cubicBezTo>
                        <a:pt x="4" y="27"/>
                        <a:pt x="0" y="14"/>
                        <a:pt x="8" y="5"/>
                      </a:cubicBezTo>
                      <a:cubicBezTo>
                        <a:pt x="11" y="2"/>
                        <a:pt x="15" y="0"/>
                        <a:pt x="1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69"/>
                <p:cNvSpPr>
                  <a:spLocks/>
                </p:cNvSpPr>
                <p:nvPr/>
              </p:nvSpPr>
              <p:spPr bwMode="auto">
                <a:xfrm>
                  <a:off x="2487613" y="2298700"/>
                  <a:ext cx="46038" cy="49213"/>
                </a:xfrm>
                <a:custGeom>
                  <a:avLst/>
                  <a:gdLst>
                    <a:gd name="T0" fmla="*/ 27 w 30"/>
                    <a:gd name="T1" fmla="*/ 6 h 32"/>
                    <a:gd name="T2" fmla="*/ 21 w 30"/>
                    <a:gd name="T3" fmla="*/ 28 h 32"/>
                    <a:gd name="T4" fmla="*/ 5 w 30"/>
                    <a:gd name="T5" fmla="*/ 31 h 32"/>
                    <a:gd name="T6" fmla="*/ 4 w 30"/>
                    <a:gd name="T7" fmla="*/ 10 h 32"/>
                    <a:gd name="T8" fmla="*/ 15 w 30"/>
                    <a:gd name="T9" fmla="*/ 0 h 32"/>
                    <a:gd name="T10" fmla="*/ 27 w 30"/>
                    <a:gd name="T11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32">
                      <a:moveTo>
                        <a:pt x="27" y="6"/>
                      </a:moveTo>
                      <a:cubicBezTo>
                        <a:pt x="30" y="14"/>
                        <a:pt x="26" y="23"/>
                        <a:pt x="21" y="28"/>
                      </a:cubicBezTo>
                      <a:cubicBezTo>
                        <a:pt x="17" y="32"/>
                        <a:pt x="11" y="31"/>
                        <a:pt x="5" y="31"/>
                      </a:cubicBezTo>
                      <a:cubicBezTo>
                        <a:pt x="0" y="25"/>
                        <a:pt x="0" y="17"/>
                        <a:pt x="4" y="10"/>
                      </a:cubicBezTo>
                      <a:cubicBezTo>
                        <a:pt x="6" y="5"/>
                        <a:pt x="10" y="1"/>
                        <a:pt x="15" y="0"/>
                      </a:cubicBezTo>
                      <a:cubicBezTo>
                        <a:pt x="20" y="0"/>
                        <a:pt x="24" y="2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70"/>
                <p:cNvSpPr>
                  <a:spLocks/>
                </p:cNvSpPr>
                <p:nvPr/>
              </p:nvSpPr>
              <p:spPr bwMode="auto">
                <a:xfrm>
                  <a:off x="2493963" y="2305050"/>
                  <a:ext cx="31750" cy="36513"/>
                </a:xfrm>
                <a:custGeom>
                  <a:avLst/>
                  <a:gdLst>
                    <a:gd name="T0" fmla="*/ 20 w 21"/>
                    <a:gd name="T1" fmla="*/ 6 h 24"/>
                    <a:gd name="T2" fmla="*/ 14 w 21"/>
                    <a:gd name="T3" fmla="*/ 21 h 24"/>
                    <a:gd name="T4" fmla="*/ 5 w 21"/>
                    <a:gd name="T5" fmla="*/ 22 h 24"/>
                    <a:gd name="T6" fmla="*/ 3 w 21"/>
                    <a:gd name="T7" fmla="*/ 9 h 24"/>
                    <a:gd name="T8" fmla="*/ 13 w 21"/>
                    <a:gd name="T9" fmla="*/ 0 h 24"/>
                    <a:gd name="T10" fmla="*/ 20 w 21"/>
                    <a:gd name="T11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4">
                      <a:moveTo>
                        <a:pt x="20" y="6"/>
                      </a:moveTo>
                      <a:cubicBezTo>
                        <a:pt x="20" y="11"/>
                        <a:pt x="21" y="18"/>
                        <a:pt x="14" y="21"/>
                      </a:cubicBezTo>
                      <a:cubicBezTo>
                        <a:pt x="12" y="23"/>
                        <a:pt x="8" y="24"/>
                        <a:pt x="5" y="22"/>
                      </a:cubicBezTo>
                      <a:cubicBezTo>
                        <a:pt x="2" y="19"/>
                        <a:pt x="0" y="13"/>
                        <a:pt x="3" y="9"/>
                      </a:cubicBezTo>
                      <a:cubicBezTo>
                        <a:pt x="4" y="4"/>
                        <a:pt x="9" y="2"/>
                        <a:pt x="13" y="0"/>
                      </a:cubicBezTo>
                      <a:cubicBezTo>
                        <a:pt x="18" y="0"/>
                        <a:pt x="19" y="3"/>
                        <a:pt x="2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71"/>
                <p:cNvSpPr>
                  <a:spLocks/>
                </p:cNvSpPr>
                <p:nvPr/>
              </p:nvSpPr>
              <p:spPr bwMode="auto">
                <a:xfrm>
                  <a:off x="2784476" y="2309813"/>
                  <a:ext cx="34925" cy="36513"/>
                </a:xfrm>
                <a:custGeom>
                  <a:avLst/>
                  <a:gdLst>
                    <a:gd name="T0" fmla="*/ 22 w 23"/>
                    <a:gd name="T1" fmla="*/ 8 h 24"/>
                    <a:gd name="T2" fmla="*/ 21 w 23"/>
                    <a:gd name="T3" fmla="*/ 20 h 24"/>
                    <a:gd name="T4" fmla="*/ 8 w 23"/>
                    <a:gd name="T5" fmla="*/ 21 h 24"/>
                    <a:gd name="T6" fmla="*/ 1 w 23"/>
                    <a:gd name="T7" fmla="*/ 13 h 24"/>
                    <a:gd name="T8" fmla="*/ 3 w 23"/>
                    <a:gd name="T9" fmla="*/ 3 h 24"/>
                    <a:gd name="T10" fmla="*/ 22 w 23"/>
                    <a:gd name="T1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4">
                      <a:moveTo>
                        <a:pt x="22" y="8"/>
                      </a:moveTo>
                      <a:cubicBezTo>
                        <a:pt x="23" y="13"/>
                        <a:pt x="23" y="16"/>
                        <a:pt x="21" y="20"/>
                      </a:cubicBezTo>
                      <a:cubicBezTo>
                        <a:pt x="18" y="24"/>
                        <a:pt x="12" y="23"/>
                        <a:pt x="8" y="21"/>
                      </a:cubicBezTo>
                      <a:cubicBezTo>
                        <a:pt x="4" y="20"/>
                        <a:pt x="2" y="16"/>
                        <a:pt x="1" y="13"/>
                      </a:cubicBezTo>
                      <a:cubicBezTo>
                        <a:pt x="0" y="10"/>
                        <a:pt x="1" y="6"/>
                        <a:pt x="3" y="3"/>
                      </a:cubicBezTo>
                      <a:cubicBezTo>
                        <a:pt x="10" y="0"/>
                        <a:pt x="19" y="2"/>
                        <a:pt x="2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72"/>
                <p:cNvSpPr>
                  <a:spLocks/>
                </p:cNvSpPr>
                <p:nvPr/>
              </p:nvSpPr>
              <p:spPr bwMode="auto">
                <a:xfrm>
                  <a:off x="2589213" y="2311400"/>
                  <a:ext cx="134938" cy="112713"/>
                </a:xfrm>
                <a:custGeom>
                  <a:avLst/>
                  <a:gdLst>
                    <a:gd name="T0" fmla="*/ 81 w 88"/>
                    <a:gd name="T1" fmla="*/ 4 h 73"/>
                    <a:gd name="T2" fmla="*/ 86 w 88"/>
                    <a:gd name="T3" fmla="*/ 22 h 73"/>
                    <a:gd name="T4" fmla="*/ 68 w 88"/>
                    <a:gd name="T5" fmla="*/ 40 h 73"/>
                    <a:gd name="T6" fmla="*/ 52 w 88"/>
                    <a:gd name="T7" fmla="*/ 67 h 73"/>
                    <a:gd name="T8" fmla="*/ 29 w 88"/>
                    <a:gd name="T9" fmla="*/ 68 h 73"/>
                    <a:gd name="T10" fmla="*/ 16 w 88"/>
                    <a:gd name="T11" fmla="*/ 56 h 73"/>
                    <a:gd name="T12" fmla="*/ 16 w 88"/>
                    <a:gd name="T13" fmla="*/ 40 h 73"/>
                    <a:gd name="T14" fmla="*/ 3 w 88"/>
                    <a:gd name="T15" fmla="*/ 30 h 73"/>
                    <a:gd name="T16" fmla="*/ 2 w 88"/>
                    <a:gd name="T17" fmla="*/ 12 h 73"/>
                    <a:gd name="T18" fmla="*/ 19 w 88"/>
                    <a:gd name="T19" fmla="*/ 1 h 73"/>
                    <a:gd name="T20" fmla="*/ 29 w 88"/>
                    <a:gd name="T21" fmla="*/ 5 h 73"/>
                    <a:gd name="T22" fmla="*/ 32 w 88"/>
                    <a:gd name="T23" fmla="*/ 13 h 73"/>
                    <a:gd name="T24" fmla="*/ 21 w 88"/>
                    <a:gd name="T25" fmla="*/ 14 h 73"/>
                    <a:gd name="T26" fmla="*/ 18 w 88"/>
                    <a:gd name="T27" fmla="*/ 27 h 73"/>
                    <a:gd name="T28" fmla="*/ 27 w 88"/>
                    <a:gd name="T29" fmla="*/ 37 h 73"/>
                    <a:gd name="T30" fmla="*/ 30 w 88"/>
                    <a:gd name="T31" fmla="*/ 54 h 73"/>
                    <a:gd name="T32" fmla="*/ 43 w 88"/>
                    <a:gd name="T33" fmla="*/ 61 h 73"/>
                    <a:gd name="T34" fmla="*/ 60 w 88"/>
                    <a:gd name="T35" fmla="*/ 42 h 73"/>
                    <a:gd name="T36" fmla="*/ 76 w 88"/>
                    <a:gd name="T37" fmla="*/ 16 h 73"/>
                    <a:gd name="T38" fmla="*/ 61 w 88"/>
                    <a:gd name="T39" fmla="*/ 6 h 73"/>
                    <a:gd name="T40" fmla="*/ 68 w 88"/>
                    <a:gd name="T41" fmla="*/ 1 h 73"/>
                    <a:gd name="T42" fmla="*/ 81 w 88"/>
                    <a:gd name="T4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" h="73">
                      <a:moveTo>
                        <a:pt x="81" y="4"/>
                      </a:moveTo>
                      <a:cubicBezTo>
                        <a:pt x="86" y="9"/>
                        <a:pt x="88" y="16"/>
                        <a:pt x="86" y="22"/>
                      </a:cubicBezTo>
                      <a:cubicBezTo>
                        <a:pt x="86" y="32"/>
                        <a:pt x="76" y="38"/>
                        <a:pt x="68" y="40"/>
                      </a:cubicBezTo>
                      <a:cubicBezTo>
                        <a:pt x="65" y="50"/>
                        <a:pt x="63" y="62"/>
                        <a:pt x="52" y="67"/>
                      </a:cubicBezTo>
                      <a:cubicBezTo>
                        <a:pt x="45" y="70"/>
                        <a:pt x="37" y="73"/>
                        <a:pt x="29" y="68"/>
                      </a:cubicBezTo>
                      <a:cubicBezTo>
                        <a:pt x="23" y="66"/>
                        <a:pt x="19" y="61"/>
                        <a:pt x="16" y="56"/>
                      </a:cubicBezTo>
                      <a:cubicBezTo>
                        <a:pt x="15" y="51"/>
                        <a:pt x="13" y="46"/>
                        <a:pt x="16" y="40"/>
                      </a:cubicBezTo>
                      <a:cubicBezTo>
                        <a:pt x="14" y="33"/>
                        <a:pt x="3" y="38"/>
                        <a:pt x="3" y="30"/>
                      </a:cubicBezTo>
                      <a:cubicBezTo>
                        <a:pt x="0" y="25"/>
                        <a:pt x="1" y="18"/>
                        <a:pt x="2" y="12"/>
                      </a:cubicBezTo>
                      <a:cubicBezTo>
                        <a:pt x="5" y="6"/>
                        <a:pt x="12" y="2"/>
                        <a:pt x="19" y="1"/>
                      </a:cubicBezTo>
                      <a:cubicBezTo>
                        <a:pt x="23" y="1"/>
                        <a:pt x="28" y="1"/>
                        <a:pt x="29" y="5"/>
                      </a:cubicBezTo>
                      <a:cubicBezTo>
                        <a:pt x="29" y="9"/>
                        <a:pt x="33" y="9"/>
                        <a:pt x="32" y="13"/>
                      </a:cubicBezTo>
                      <a:cubicBezTo>
                        <a:pt x="29" y="15"/>
                        <a:pt x="25" y="11"/>
                        <a:pt x="21" y="14"/>
                      </a:cubicBezTo>
                      <a:cubicBezTo>
                        <a:pt x="18" y="18"/>
                        <a:pt x="16" y="23"/>
                        <a:pt x="18" y="27"/>
                      </a:cubicBezTo>
                      <a:cubicBezTo>
                        <a:pt x="18" y="32"/>
                        <a:pt x="24" y="33"/>
                        <a:pt x="27" y="37"/>
                      </a:cubicBezTo>
                      <a:cubicBezTo>
                        <a:pt x="25" y="43"/>
                        <a:pt x="27" y="49"/>
                        <a:pt x="30" y="54"/>
                      </a:cubicBezTo>
                      <a:cubicBezTo>
                        <a:pt x="33" y="58"/>
                        <a:pt x="37" y="61"/>
                        <a:pt x="43" y="61"/>
                      </a:cubicBezTo>
                      <a:cubicBezTo>
                        <a:pt x="53" y="61"/>
                        <a:pt x="57" y="49"/>
                        <a:pt x="60" y="42"/>
                      </a:cubicBezTo>
                      <a:cubicBezTo>
                        <a:pt x="68" y="35"/>
                        <a:pt x="79" y="27"/>
                        <a:pt x="76" y="16"/>
                      </a:cubicBezTo>
                      <a:cubicBezTo>
                        <a:pt x="72" y="9"/>
                        <a:pt x="57" y="19"/>
                        <a:pt x="61" y="6"/>
                      </a:cubicBezTo>
                      <a:cubicBezTo>
                        <a:pt x="62" y="3"/>
                        <a:pt x="65" y="1"/>
                        <a:pt x="68" y="1"/>
                      </a:cubicBezTo>
                      <a:cubicBezTo>
                        <a:pt x="73" y="0"/>
                        <a:pt x="78" y="1"/>
                        <a:pt x="8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73"/>
                <p:cNvSpPr>
                  <a:spLocks/>
                </p:cNvSpPr>
                <p:nvPr/>
              </p:nvSpPr>
              <p:spPr bwMode="auto">
                <a:xfrm>
                  <a:off x="2792413" y="2316163"/>
                  <a:ext cx="23813" cy="22225"/>
                </a:xfrm>
                <a:custGeom>
                  <a:avLst/>
                  <a:gdLst>
                    <a:gd name="T0" fmla="*/ 14 w 15"/>
                    <a:gd name="T1" fmla="*/ 6 h 14"/>
                    <a:gd name="T2" fmla="*/ 9 w 15"/>
                    <a:gd name="T3" fmla="*/ 14 h 14"/>
                    <a:gd name="T4" fmla="*/ 0 w 15"/>
                    <a:gd name="T5" fmla="*/ 6 h 14"/>
                    <a:gd name="T6" fmla="*/ 6 w 15"/>
                    <a:gd name="T7" fmla="*/ 0 h 14"/>
                    <a:gd name="T8" fmla="*/ 14 w 15"/>
                    <a:gd name="T9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4" y="6"/>
                      </a:moveTo>
                      <a:cubicBezTo>
                        <a:pt x="15" y="10"/>
                        <a:pt x="13" y="13"/>
                        <a:pt x="9" y="14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10" y="0"/>
                        <a:pt x="14" y="2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74"/>
                <p:cNvSpPr>
                  <a:spLocks/>
                </p:cNvSpPr>
                <p:nvPr/>
              </p:nvSpPr>
              <p:spPr bwMode="auto">
                <a:xfrm>
                  <a:off x="2925763" y="2336800"/>
                  <a:ext cx="47625" cy="63500"/>
                </a:xfrm>
                <a:custGeom>
                  <a:avLst/>
                  <a:gdLst>
                    <a:gd name="T0" fmla="*/ 12 w 31"/>
                    <a:gd name="T1" fmla="*/ 1 h 41"/>
                    <a:gd name="T2" fmla="*/ 31 w 31"/>
                    <a:gd name="T3" fmla="*/ 29 h 41"/>
                    <a:gd name="T4" fmla="*/ 31 w 31"/>
                    <a:gd name="T5" fmla="*/ 29 h 41"/>
                    <a:gd name="T6" fmla="*/ 10 w 31"/>
                    <a:gd name="T7" fmla="*/ 12 h 41"/>
                    <a:gd name="T8" fmla="*/ 6 w 31"/>
                    <a:gd name="T9" fmla="*/ 40 h 41"/>
                    <a:gd name="T10" fmla="*/ 2 w 31"/>
                    <a:gd name="T11" fmla="*/ 37 h 41"/>
                    <a:gd name="T12" fmla="*/ 7 w 31"/>
                    <a:gd name="T13" fmla="*/ 1 h 41"/>
                    <a:gd name="T14" fmla="*/ 12 w 31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41">
                      <a:moveTo>
                        <a:pt x="12" y="1"/>
                      </a:moveTo>
                      <a:cubicBezTo>
                        <a:pt x="20" y="9"/>
                        <a:pt x="31" y="17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24" y="23"/>
                        <a:pt x="19" y="14"/>
                        <a:pt x="10" y="12"/>
                      </a:cubicBezTo>
                      <a:cubicBezTo>
                        <a:pt x="3" y="19"/>
                        <a:pt x="5" y="31"/>
                        <a:pt x="6" y="40"/>
                      </a:cubicBezTo>
                      <a:cubicBezTo>
                        <a:pt x="4" y="41"/>
                        <a:pt x="2" y="39"/>
                        <a:pt x="2" y="37"/>
                      </a:cubicBezTo>
                      <a:cubicBezTo>
                        <a:pt x="0" y="25"/>
                        <a:pt x="2" y="12"/>
                        <a:pt x="7" y="1"/>
                      </a:cubicBezTo>
                      <a:cubicBezTo>
                        <a:pt x="8" y="0"/>
                        <a:pt x="10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75"/>
                <p:cNvSpPr>
                  <a:spLocks/>
                </p:cNvSpPr>
                <p:nvPr/>
              </p:nvSpPr>
              <p:spPr bwMode="auto">
                <a:xfrm>
                  <a:off x="2520951" y="2343150"/>
                  <a:ext cx="265113" cy="149225"/>
                </a:xfrm>
                <a:custGeom>
                  <a:avLst/>
                  <a:gdLst>
                    <a:gd name="T0" fmla="*/ 52 w 173"/>
                    <a:gd name="T1" fmla="*/ 21 h 98"/>
                    <a:gd name="T2" fmla="*/ 52 w 173"/>
                    <a:gd name="T3" fmla="*/ 33 h 98"/>
                    <a:gd name="T4" fmla="*/ 76 w 173"/>
                    <a:gd name="T5" fmla="*/ 57 h 98"/>
                    <a:gd name="T6" fmla="*/ 68 w 173"/>
                    <a:gd name="T7" fmla="*/ 55 h 98"/>
                    <a:gd name="T8" fmla="*/ 48 w 173"/>
                    <a:gd name="T9" fmla="*/ 33 h 98"/>
                    <a:gd name="T10" fmla="*/ 37 w 173"/>
                    <a:gd name="T11" fmla="*/ 15 h 98"/>
                    <a:gd name="T12" fmla="*/ 28 w 173"/>
                    <a:gd name="T13" fmla="*/ 23 h 98"/>
                    <a:gd name="T14" fmla="*/ 7 w 173"/>
                    <a:gd name="T15" fmla="*/ 33 h 98"/>
                    <a:gd name="T16" fmla="*/ 11 w 173"/>
                    <a:gd name="T17" fmla="*/ 37 h 98"/>
                    <a:gd name="T18" fmla="*/ 29 w 173"/>
                    <a:gd name="T19" fmla="*/ 39 h 98"/>
                    <a:gd name="T20" fmla="*/ 76 w 173"/>
                    <a:gd name="T21" fmla="*/ 85 h 98"/>
                    <a:gd name="T22" fmla="*/ 95 w 173"/>
                    <a:gd name="T23" fmla="*/ 80 h 98"/>
                    <a:gd name="T24" fmla="*/ 121 w 173"/>
                    <a:gd name="T25" fmla="*/ 63 h 98"/>
                    <a:gd name="T26" fmla="*/ 131 w 173"/>
                    <a:gd name="T27" fmla="*/ 48 h 98"/>
                    <a:gd name="T28" fmla="*/ 164 w 173"/>
                    <a:gd name="T29" fmla="*/ 32 h 98"/>
                    <a:gd name="T30" fmla="*/ 169 w 173"/>
                    <a:gd name="T31" fmla="*/ 29 h 98"/>
                    <a:gd name="T32" fmla="*/ 168 w 173"/>
                    <a:gd name="T33" fmla="*/ 25 h 98"/>
                    <a:gd name="T34" fmla="*/ 173 w 173"/>
                    <a:gd name="T35" fmla="*/ 29 h 98"/>
                    <a:gd name="T36" fmla="*/ 156 w 173"/>
                    <a:gd name="T37" fmla="*/ 45 h 98"/>
                    <a:gd name="T38" fmla="*/ 131 w 173"/>
                    <a:gd name="T39" fmla="*/ 52 h 98"/>
                    <a:gd name="T40" fmla="*/ 93 w 173"/>
                    <a:gd name="T41" fmla="*/ 85 h 98"/>
                    <a:gd name="T42" fmla="*/ 79 w 173"/>
                    <a:gd name="T43" fmla="*/ 92 h 98"/>
                    <a:gd name="T44" fmla="*/ 35 w 173"/>
                    <a:gd name="T45" fmla="*/ 62 h 98"/>
                    <a:gd name="T46" fmla="*/ 26 w 173"/>
                    <a:gd name="T47" fmla="*/ 44 h 98"/>
                    <a:gd name="T48" fmla="*/ 9 w 173"/>
                    <a:gd name="T49" fmla="*/ 40 h 98"/>
                    <a:gd name="T50" fmla="*/ 0 w 173"/>
                    <a:gd name="T51" fmla="*/ 29 h 98"/>
                    <a:gd name="T52" fmla="*/ 31 w 173"/>
                    <a:gd name="T53" fmla="*/ 11 h 98"/>
                    <a:gd name="T54" fmla="*/ 37 w 173"/>
                    <a:gd name="T55" fmla="*/ 0 h 98"/>
                    <a:gd name="T56" fmla="*/ 52 w 173"/>
                    <a:gd name="T57" fmla="*/ 21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73" h="98">
                      <a:moveTo>
                        <a:pt x="52" y="21"/>
                      </a:move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6" y="44"/>
                        <a:pt x="65" y="54"/>
                        <a:pt x="76" y="57"/>
                      </a:cubicBezTo>
                      <a:cubicBezTo>
                        <a:pt x="74" y="57"/>
                        <a:pt x="70" y="56"/>
                        <a:pt x="68" y="55"/>
                      </a:cubicBezTo>
                      <a:cubicBezTo>
                        <a:pt x="57" y="53"/>
                        <a:pt x="52" y="41"/>
                        <a:pt x="48" y="33"/>
                      </a:cubicBezTo>
                      <a:cubicBezTo>
                        <a:pt x="48" y="24"/>
                        <a:pt x="42" y="20"/>
                        <a:pt x="37" y="15"/>
                      </a:cubicBezTo>
                      <a:cubicBezTo>
                        <a:pt x="32" y="15"/>
                        <a:pt x="33" y="21"/>
                        <a:pt x="28" y="23"/>
                      </a:cubicBezTo>
                      <a:cubicBezTo>
                        <a:pt x="22" y="28"/>
                        <a:pt x="14" y="28"/>
                        <a:pt x="7" y="33"/>
                      </a:cubicBezTo>
                      <a:cubicBezTo>
                        <a:pt x="6" y="36"/>
                        <a:pt x="9" y="37"/>
                        <a:pt x="11" y="37"/>
                      </a:cubicBezTo>
                      <a:cubicBezTo>
                        <a:pt x="17" y="39"/>
                        <a:pt x="24" y="37"/>
                        <a:pt x="29" y="39"/>
                      </a:cubicBezTo>
                      <a:cubicBezTo>
                        <a:pt x="34" y="61"/>
                        <a:pt x="55" y="78"/>
                        <a:pt x="76" y="85"/>
                      </a:cubicBezTo>
                      <a:cubicBezTo>
                        <a:pt x="83" y="94"/>
                        <a:pt x="87" y="78"/>
                        <a:pt x="95" y="80"/>
                      </a:cubicBezTo>
                      <a:cubicBezTo>
                        <a:pt x="103" y="74"/>
                        <a:pt x="114" y="72"/>
                        <a:pt x="121" y="63"/>
                      </a:cubicBezTo>
                      <a:cubicBezTo>
                        <a:pt x="127" y="59"/>
                        <a:pt x="127" y="53"/>
                        <a:pt x="131" y="48"/>
                      </a:cubicBezTo>
                      <a:cubicBezTo>
                        <a:pt x="143" y="45"/>
                        <a:pt x="154" y="40"/>
                        <a:pt x="164" y="32"/>
                      </a:cubicBezTo>
                      <a:cubicBezTo>
                        <a:pt x="166" y="32"/>
                        <a:pt x="168" y="31"/>
                        <a:pt x="169" y="29"/>
                      </a:cubicBezTo>
                      <a:cubicBezTo>
                        <a:pt x="168" y="25"/>
                        <a:pt x="168" y="25"/>
                        <a:pt x="168" y="25"/>
                      </a:cubicBezTo>
                      <a:cubicBezTo>
                        <a:pt x="170" y="24"/>
                        <a:pt x="172" y="27"/>
                        <a:pt x="173" y="29"/>
                      </a:cubicBezTo>
                      <a:cubicBezTo>
                        <a:pt x="170" y="36"/>
                        <a:pt x="162" y="41"/>
                        <a:pt x="156" y="45"/>
                      </a:cubicBezTo>
                      <a:cubicBezTo>
                        <a:pt x="149" y="50"/>
                        <a:pt x="140" y="51"/>
                        <a:pt x="131" y="52"/>
                      </a:cubicBezTo>
                      <a:cubicBezTo>
                        <a:pt x="127" y="70"/>
                        <a:pt x="110" y="80"/>
                        <a:pt x="93" y="85"/>
                      </a:cubicBezTo>
                      <a:cubicBezTo>
                        <a:pt x="89" y="87"/>
                        <a:pt x="85" y="98"/>
                        <a:pt x="79" y="92"/>
                      </a:cubicBezTo>
                      <a:cubicBezTo>
                        <a:pt x="63" y="84"/>
                        <a:pt x="46" y="79"/>
                        <a:pt x="35" y="62"/>
                      </a:cubicBezTo>
                      <a:cubicBezTo>
                        <a:pt x="32" y="56"/>
                        <a:pt x="27" y="51"/>
                        <a:pt x="26" y="44"/>
                      </a:cubicBezTo>
                      <a:cubicBezTo>
                        <a:pt x="23" y="38"/>
                        <a:pt x="15" y="42"/>
                        <a:pt x="9" y="40"/>
                      </a:cubicBezTo>
                      <a:cubicBezTo>
                        <a:pt x="5" y="38"/>
                        <a:pt x="0" y="35"/>
                        <a:pt x="0" y="29"/>
                      </a:cubicBezTo>
                      <a:cubicBezTo>
                        <a:pt x="11" y="26"/>
                        <a:pt x="24" y="23"/>
                        <a:pt x="31" y="11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9" y="8"/>
                        <a:pt x="41" y="20"/>
                        <a:pt x="5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76"/>
                <p:cNvSpPr>
                  <a:spLocks/>
                </p:cNvSpPr>
                <p:nvPr/>
              </p:nvSpPr>
              <p:spPr bwMode="auto">
                <a:xfrm>
                  <a:off x="2324101" y="2336800"/>
                  <a:ext cx="66675" cy="71438"/>
                </a:xfrm>
                <a:custGeom>
                  <a:avLst/>
                  <a:gdLst>
                    <a:gd name="T0" fmla="*/ 27 w 44"/>
                    <a:gd name="T1" fmla="*/ 6 h 47"/>
                    <a:gd name="T2" fmla="*/ 37 w 44"/>
                    <a:gd name="T3" fmla="*/ 44 h 47"/>
                    <a:gd name="T4" fmla="*/ 33 w 44"/>
                    <a:gd name="T5" fmla="*/ 47 h 47"/>
                    <a:gd name="T6" fmla="*/ 23 w 44"/>
                    <a:gd name="T7" fmla="*/ 14 h 47"/>
                    <a:gd name="T8" fmla="*/ 15 w 44"/>
                    <a:gd name="T9" fmla="*/ 23 h 47"/>
                    <a:gd name="T10" fmla="*/ 4 w 44"/>
                    <a:gd name="T11" fmla="*/ 37 h 47"/>
                    <a:gd name="T12" fmla="*/ 14 w 44"/>
                    <a:gd name="T13" fmla="*/ 10 h 47"/>
                    <a:gd name="T14" fmla="*/ 27 w 44"/>
                    <a:gd name="T15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47">
                      <a:moveTo>
                        <a:pt x="27" y="6"/>
                      </a:moveTo>
                      <a:cubicBezTo>
                        <a:pt x="33" y="18"/>
                        <a:pt x="44" y="30"/>
                        <a:pt x="37" y="44"/>
                      </a:cubicBezTo>
                      <a:cubicBezTo>
                        <a:pt x="36" y="45"/>
                        <a:pt x="35" y="47"/>
                        <a:pt x="33" y="47"/>
                      </a:cubicBezTo>
                      <a:cubicBezTo>
                        <a:pt x="31" y="35"/>
                        <a:pt x="33" y="22"/>
                        <a:pt x="23" y="14"/>
                      </a:cubicBezTo>
                      <a:cubicBezTo>
                        <a:pt x="18" y="14"/>
                        <a:pt x="18" y="20"/>
                        <a:pt x="15" y="23"/>
                      </a:cubicBezTo>
                      <a:cubicBezTo>
                        <a:pt x="10" y="27"/>
                        <a:pt x="7" y="32"/>
                        <a:pt x="4" y="37"/>
                      </a:cubicBezTo>
                      <a:cubicBezTo>
                        <a:pt x="0" y="27"/>
                        <a:pt x="10" y="19"/>
                        <a:pt x="14" y="10"/>
                      </a:cubicBezTo>
                      <a:cubicBezTo>
                        <a:pt x="17" y="7"/>
                        <a:pt x="23" y="0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77"/>
                <p:cNvSpPr>
                  <a:spLocks/>
                </p:cNvSpPr>
                <p:nvPr/>
              </p:nvSpPr>
              <p:spPr bwMode="auto">
                <a:xfrm>
                  <a:off x="2962276" y="2351088"/>
                  <a:ext cx="103188" cy="77788"/>
                </a:xfrm>
                <a:custGeom>
                  <a:avLst/>
                  <a:gdLst>
                    <a:gd name="T0" fmla="*/ 67 w 67"/>
                    <a:gd name="T1" fmla="*/ 5 h 51"/>
                    <a:gd name="T2" fmla="*/ 64 w 67"/>
                    <a:gd name="T3" fmla="*/ 8 h 51"/>
                    <a:gd name="T4" fmla="*/ 3 w 67"/>
                    <a:gd name="T5" fmla="*/ 44 h 51"/>
                    <a:gd name="T6" fmla="*/ 0 w 67"/>
                    <a:gd name="T7" fmla="*/ 51 h 51"/>
                    <a:gd name="T8" fmla="*/ 29 w 67"/>
                    <a:gd name="T9" fmla="*/ 10 h 51"/>
                    <a:gd name="T10" fmla="*/ 66 w 67"/>
                    <a:gd name="T11" fmla="*/ 3 h 51"/>
                    <a:gd name="T12" fmla="*/ 67 w 67"/>
                    <a:gd name="T13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1">
                      <a:moveTo>
                        <a:pt x="67" y="5"/>
                      </a:moveTo>
                      <a:cubicBezTo>
                        <a:pt x="67" y="7"/>
                        <a:pt x="65" y="8"/>
                        <a:pt x="64" y="8"/>
                      </a:cubicBezTo>
                      <a:cubicBezTo>
                        <a:pt x="39" y="8"/>
                        <a:pt x="16" y="23"/>
                        <a:pt x="3" y="44"/>
                      </a:cubicBezTo>
                      <a:cubicBezTo>
                        <a:pt x="2" y="46"/>
                        <a:pt x="1" y="48"/>
                        <a:pt x="0" y="51"/>
                      </a:cubicBezTo>
                      <a:cubicBezTo>
                        <a:pt x="0" y="33"/>
                        <a:pt x="14" y="19"/>
                        <a:pt x="29" y="10"/>
                      </a:cubicBezTo>
                      <a:cubicBezTo>
                        <a:pt x="40" y="5"/>
                        <a:pt x="53" y="0"/>
                        <a:pt x="66" y="3"/>
                      </a:cubicBezTo>
                      <a:cubicBezTo>
                        <a:pt x="67" y="5"/>
                        <a:pt x="67" y="5"/>
                        <a:pt x="6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78"/>
                <p:cNvSpPr>
                  <a:spLocks/>
                </p:cNvSpPr>
                <p:nvPr/>
              </p:nvSpPr>
              <p:spPr bwMode="auto">
                <a:xfrm>
                  <a:off x="2225676" y="2355850"/>
                  <a:ext cx="112713" cy="101600"/>
                </a:xfrm>
                <a:custGeom>
                  <a:avLst/>
                  <a:gdLst>
                    <a:gd name="T0" fmla="*/ 45 w 73"/>
                    <a:gd name="T1" fmla="*/ 13 h 67"/>
                    <a:gd name="T2" fmla="*/ 73 w 73"/>
                    <a:gd name="T3" fmla="*/ 63 h 67"/>
                    <a:gd name="T4" fmla="*/ 72 w 73"/>
                    <a:gd name="T5" fmla="*/ 67 h 67"/>
                    <a:gd name="T6" fmla="*/ 61 w 73"/>
                    <a:gd name="T7" fmla="*/ 40 h 67"/>
                    <a:gd name="T8" fmla="*/ 24 w 73"/>
                    <a:gd name="T9" fmla="*/ 14 h 67"/>
                    <a:gd name="T10" fmla="*/ 4 w 73"/>
                    <a:gd name="T11" fmla="*/ 14 h 67"/>
                    <a:gd name="T12" fmla="*/ 1 w 73"/>
                    <a:gd name="T13" fmla="*/ 4 h 67"/>
                    <a:gd name="T14" fmla="*/ 45 w 73"/>
                    <a:gd name="T15" fmla="*/ 1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67">
                      <a:moveTo>
                        <a:pt x="45" y="13"/>
                      </a:moveTo>
                      <a:cubicBezTo>
                        <a:pt x="62" y="26"/>
                        <a:pt x="72" y="42"/>
                        <a:pt x="73" y="63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68" y="58"/>
                        <a:pt x="67" y="48"/>
                        <a:pt x="61" y="40"/>
                      </a:cubicBezTo>
                      <a:cubicBezTo>
                        <a:pt x="54" y="25"/>
                        <a:pt x="38" y="19"/>
                        <a:pt x="24" y="14"/>
                      </a:cubicBezTo>
                      <a:cubicBezTo>
                        <a:pt x="18" y="13"/>
                        <a:pt x="10" y="13"/>
                        <a:pt x="4" y="14"/>
                      </a:cubicBezTo>
                      <a:cubicBezTo>
                        <a:pt x="2" y="11"/>
                        <a:pt x="0" y="8"/>
                        <a:pt x="1" y="4"/>
                      </a:cubicBezTo>
                      <a:cubicBezTo>
                        <a:pt x="17" y="0"/>
                        <a:pt x="32" y="6"/>
                        <a:pt x="4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79"/>
                <p:cNvSpPr>
                  <a:spLocks/>
                </p:cNvSpPr>
                <p:nvPr/>
              </p:nvSpPr>
              <p:spPr bwMode="auto">
                <a:xfrm>
                  <a:off x="2941638" y="2366963"/>
                  <a:ext cx="23813" cy="44450"/>
                </a:xfrm>
                <a:custGeom>
                  <a:avLst/>
                  <a:gdLst>
                    <a:gd name="T0" fmla="*/ 14 w 16"/>
                    <a:gd name="T1" fmla="*/ 14 h 29"/>
                    <a:gd name="T2" fmla="*/ 10 w 16"/>
                    <a:gd name="T3" fmla="*/ 29 h 29"/>
                    <a:gd name="T4" fmla="*/ 3 w 16"/>
                    <a:gd name="T5" fmla="*/ 16 h 29"/>
                    <a:gd name="T6" fmla="*/ 4 w 16"/>
                    <a:gd name="T7" fmla="*/ 0 h 29"/>
                    <a:gd name="T8" fmla="*/ 14 w 16"/>
                    <a:gd name="T9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9">
                      <a:moveTo>
                        <a:pt x="14" y="14"/>
                      </a:moveTo>
                      <a:cubicBezTo>
                        <a:pt x="16" y="19"/>
                        <a:pt x="12" y="24"/>
                        <a:pt x="10" y="29"/>
                      </a:cubicBezTo>
                      <a:cubicBezTo>
                        <a:pt x="5" y="26"/>
                        <a:pt x="4" y="21"/>
                        <a:pt x="3" y="16"/>
                      </a:cubicBezTo>
                      <a:cubicBezTo>
                        <a:pt x="2" y="11"/>
                        <a:pt x="0" y="4"/>
                        <a:pt x="4" y="0"/>
                      </a:cubicBezTo>
                      <a:cubicBezTo>
                        <a:pt x="8" y="3"/>
                        <a:pt x="12" y="9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80"/>
                <p:cNvSpPr>
                  <a:spLocks/>
                </p:cNvSpPr>
                <p:nvPr/>
              </p:nvSpPr>
              <p:spPr bwMode="auto">
                <a:xfrm>
                  <a:off x="2963863" y="2373313"/>
                  <a:ext cx="87313" cy="87313"/>
                </a:xfrm>
                <a:custGeom>
                  <a:avLst/>
                  <a:gdLst>
                    <a:gd name="T0" fmla="*/ 57 w 57"/>
                    <a:gd name="T1" fmla="*/ 1 h 57"/>
                    <a:gd name="T2" fmla="*/ 46 w 57"/>
                    <a:gd name="T3" fmla="*/ 16 h 57"/>
                    <a:gd name="T4" fmla="*/ 8 w 57"/>
                    <a:gd name="T5" fmla="*/ 40 h 57"/>
                    <a:gd name="T6" fmla="*/ 8 w 57"/>
                    <a:gd name="T7" fmla="*/ 51 h 57"/>
                    <a:gd name="T8" fmla="*/ 4 w 57"/>
                    <a:gd name="T9" fmla="*/ 57 h 57"/>
                    <a:gd name="T10" fmla="*/ 5 w 57"/>
                    <a:gd name="T11" fmla="*/ 42 h 57"/>
                    <a:gd name="T12" fmla="*/ 46 w 57"/>
                    <a:gd name="T13" fmla="*/ 3 h 57"/>
                    <a:gd name="T14" fmla="*/ 57 w 57"/>
                    <a:gd name="T15" fmla="*/ 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7">
                      <a:moveTo>
                        <a:pt x="57" y="1"/>
                      </a:moveTo>
                      <a:cubicBezTo>
                        <a:pt x="56" y="7"/>
                        <a:pt x="50" y="11"/>
                        <a:pt x="46" y="16"/>
                      </a:cubicBezTo>
                      <a:cubicBezTo>
                        <a:pt x="35" y="27"/>
                        <a:pt x="21" y="35"/>
                        <a:pt x="8" y="40"/>
                      </a:cubicBezTo>
                      <a:cubicBezTo>
                        <a:pt x="7" y="43"/>
                        <a:pt x="9" y="46"/>
                        <a:pt x="8" y="51"/>
                      </a:cubicBezTo>
                      <a:cubicBezTo>
                        <a:pt x="5" y="52"/>
                        <a:pt x="6" y="55"/>
                        <a:pt x="4" y="57"/>
                      </a:cubicBezTo>
                      <a:cubicBezTo>
                        <a:pt x="0" y="53"/>
                        <a:pt x="4" y="46"/>
                        <a:pt x="5" y="42"/>
                      </a:cubicBezTo>
                      <a:cubicBezTo>
                        <a:pt x="8" y="22"/>
                        <a:pt x="27" y="7"/>
                        <a:pt x="46" y="3"/>
                      </a:cubicBezTo>
                      <a:cubicBezTo>
                        <a:pt x="50" y="3"/>
                        <a:pt x="54" y="0"/>
                        <a:pt x="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81"/>
                <p:cNvSpPr>
                  <a:spLocks/>
                </p:cNvSpPr>
                <p:nvPr/>
              </p:nvSpPr>
              <p:spPr bwMode="auto">
                <a:xfrm>
                  <a:off x="2328863" y="2371725"/>
                  <a:ext cx="34925" cy="66675"/>
                </a:xfrm>
                <a:custGeom>
                  <a:avLst/>
                  <a:gdLst>
                    <a:gd name="T0" fmla="*/ 23 w 23"/>
                    <a:gd name="T1" fmla="*/ 13 h 43"/>
                    <a:gd name="T2" fmla="*/ 22 w 23"/>
                    <a:gd name="T3" fmla="*/ 31 h 43"/>
                    <a:gd name="T4" fmla="*/ 12 w 23"/>
                    <a:gd name="T5" fmla="*/ 43 h 43"/>
                    <a:gd name="T6" fmla="*/ 9 w 23"/>
                    <a:gd name="T7" fmla="*/ 11 h 43"/>
                    <a:gd name="T8" fmla="*/ 18 w 23"/>
                    <a:gd name="T9" fmla="*/ 0 h 43"/>
                    <a:gd name="T10" fmla="*/ 23 w 23"/>
                    <a:gd name="T11" fmla="*/ 1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3">
                      <a:moveTo>
                        <a:pt x="23" y="13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19" y="35"/>
                        <a:pt x="16" y="41"/>
                        <a:pt x="12" y="43"/>
                      </a:cubicBezTo>
                      <a:cubicBezTo>
                        <a:pt x="10" y="32"/>
                        <a:pt x="0" y="22"/>
                        <a:pt x="9" y="11"/>
                      </a:cubicBezTo>
                      <a:cubicBezTo>
                        <a:pt x="12" y="7"/>
                        <a:pt x="14" y="3"/>
                        <a:pt x="18" y="0"/>
                      </a:cubicBezTo>
                      <a:cubicBezTo>
                        <a:pt x="22" y="2"/>
                        <a:pt x="22" y="9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82"/>
                <p:cNvSpPr>
                  <a:spLocks/>
                </p:cNvSpPr>
                <p:nvPr/>
              </p:nvSpPr>
              <p:spPr bwMode="auto">
                <a:xfrm>
                  <a:off x="2865438" y="2379663"/>
                  <a:ext cx="82550" cy="95250"/>
                </a:xfrm>
                <a:custGeom>
                  <a:avLst/>
                  <a:gdLst>
                    <a:gd name="T0" fmla="*/ 52 w 54"/>
                    <a:gd name="T1" fmla="*/ 36 h 62"/>
                    <a:gd name="T2" fmla="*/ 54 w 54"/>
                    <a:gd name="T3" fmla="*/ 43 h 62"/>
                    <a:gd name="T4" fmla="*/ 11 w 54"/>
                    <a:gd name="T5" fmla="*/ 10 h 62"/>
                    <a:gd name="T6" fmla="*/ 9 w 54"/>
                    <a:gd name="T7" fmla="*/ 17 h 62"/>
                    <a:gd name="T8" fmla="*/ 23 w 54"/>
                    <a:gd name="T9" fmla="*/ 47 h 62"/>
                    <a:gd name="T10" fmla="*/ 46 w 54"/>
                    <a:gd name="T11" fmla="*/ 59 h 62"/>
                    <a:gd name="T12" fmla="*/ 45 w 54"/>
                    <a:gd name="T13" fmla="*/ 60 h 62"/>
                    <a:gd name="T14" fmla="*/ 12 w 54"/>
                    <a:gd name="T15" fmla="*/ 42 h 62"/>
                    <a:gd name="T16" fmla="*/ 1 w 54"/>
                    <a:gd name="T17" fmla="*/ 6 h 62"/>
                    <a:gd name="T18" fmla="*/ 39 w 54"/>
                    <a:gd name="T19" fmla="*/ 16 h 62"/>
                    <a:gd name="T20" fmla="*/ 52 w 54"/>
                    <a:gd name="T21" fmla="*/ 3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4" h="62">
                      <a:moveTo>
                        <a:pt x="52" y="36"/>
                      </a:move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45" y="28"/>
                        <a:pt x="29" y="12"/>
                        <a:pt x="11" y="10"/>
                      </a:cubicBezTo>
                      <a:cubicBezTo>
                        <a:pt x="8" y="10"/>
                        <a:pt x="8" y="14"/>
                        <a:pt x="9" y="17"/>
                      </a:cubicBezTo>
                      <a:cubicBezTo>
                        <a:pt x="9" y="28"/>
                        <a:pt x="14" y="39"/>
                        <a:pt x="23" y="47"/>
                      </a:cubicBezTo>
                      <a:cubicBezTo>
                        <a:pt x="30" y="53"/>
                        <a:pt x="38" y="54"/>
                        <a:pt x="46" y="59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31" y="62"/>
                        <a:pt x="21" y="52"/>
                        <a:pt x="12" y="42"/>
                      </a:cubicBezTo>
                      <a:cubicBezTo>
                        <a:pt x="4" y="31"/>
                        <a:pt x="0" y="18"/>
                        <a:pt x="1" y="6"/>
                      </a:cubicBezTo>
                      <a:cubicBezTo>
                        <a:pt x="15" y="0"/>
                        <a:pt x="29" y="7"/>
                        <a:pt x="39" y="16"/>
                      </a:cubicBezTo>
                      <a:cubicBezTo>
                        <a:pt x="44" y="22"/>
                        <a:pt x="50" y="28"/>
                        <a:pt x="5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83"/>
                <p:cNvSpPr>
                  <a:spLocks/>
                </p:cNvSpPr>
                <p:nvPr/>
              </p:nvSpPr>
              <p:spPr bwMode="auto">
                <a:xfrm>
                  <a:off x="2479676" y="2386013"/>
                  <a:ext cx="344488" cy="144463"/>
                </a:xfrm>
                <a:custGeom>
                  <a:avLst/>
                  <a:gdLst>
                    <a:gd name="T0" fmla="*/ 225 w 225"/>
                    <a:gd name="T1" fmla="*/ 1 h 94"/>
                    <a:gd name="T2" fmla="*/ 218 w 225"/>
                    <a:gd name="T3" fmla="*/ 13 h 94"/>
                    <a:gd name="T4" fmla="*/ 171 w 225"/>
                    <a:gd name="T5" fmla="*/ 40 h 94"/>
                    <a:gd name="T6" fmla="*/ 155 w 225"/>
                    <a:gd name="T7" fmla="*/ 63 h 94"/>
                    <a:gd name="T8" fmla="*/ 124 w 225"/>
                    <a:gd name="T9" fmla="*/ 83 h 94"/>
                    <a:gd name="T10" fmla="*/ 112 w 225"/>
                    <a:gd name="T11" fmla="*/ 94 h 94"/>
                    <a:gd name="T12" fmla="*/ 52 w 225"/>
                    <a:gd name="T13" fmla="*/ 52 h 94"/>
                    <a:gd name="T14" fmla="*/ 37 w 225"/>
                    <a:gd name="T15" fmla="*/ 29 h 94"/>
                    <a:gd name="T16" fmla="*/ 30 w 225"/>
                    <a:gd name="T17" fmla="*/ 29 h 94"/>
                    <a:gd name="T18" fmla="*/ 0 w 225"/>
                    <a:gd name="T19" fmla="*/ 5 h 94"/>
                    <a:gd name="T20" fmla="*/ 1 w 225"/>
                    <a:gd name="T21" fmla="*/ 3 h 94"/>
                    <a:gd name="T22" fmla="*/ 23 w 225"/>
                    <a:gd name="T23" fmla="*/ 9 h 94"/>
                    <a:gd name="T24" fmla="*/ 47 w 225"/>
                    <a:gd name="T25" fmla="*/ 20 h 94"/>
                    <a:gd name="T26" fmla="*/ 88 w 225"/>
                    <a:gd name="T27" fmla="*/ 63 h 94"/>
                    <a:gd name="T28" fmla="*/ 111 w 225"/>
                    <a:gd name="T29" fmla="*/ 74 h 94"/>
                    <a:gd name="T30" fmla="*/ 132 w 225"/>
                    <a:gd name="T31" fmla="*/ 59 h 94"/>
                    <a:gd name="T32" fmla="*/ 164 w 225"/>
                    <a:gd name="T33" fmla="*/ 29 h 94"/>
                    <a:gd name="T34" fmla="*/ 208 w 225"/>
                    <a:gd name="T35" fmla="*/ 2 h 94"/>
                    <a:gd name="T36" fmla="*/ 225 w 225"/>
                    <a:gd name="T37" fmla="*/ 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5" h="94">
                      <a:moveTo>
                        <a:pt x="225" y="1"/>
                      </a:moveTo>
                      <a:cubicBezTo>
                        <a:pt x="225" y="5"/>
                        <a:pt x="221" y="9"/>
                        <a:pt x="218" y="13"/>
                      </a:cubicBezTo>
                      <a:cubicBezTo>
                        <a:pt x="205" y="28"/>
                        <a:pt x="189" y="37"/>
                        <a:pt x="171" y="40"/>
                      </a:cubicBezTo>
                      <a:cubicBezTo>
                        <a:pt x="167" y="48"/>
                        <a:pt x="163" y="57"/>
                        <a:pt x="155" y="63"/>
                      </a:cubicBezTo>
                      <a:cubicBezTo>
                        <a:pt x="146" y="72"/>
                        <a:pt x="133" y="75"/>
                        <a:pt x="124" y="83"/>
                      </a:cubicBezTo>
                      <a:cubicBezTo>
                        <a:pt x="118" y="85"/>
                        <a:pt x="118" y="93"/>
                        <a:pt x="112" y="94"/>
                      </a:cubicBezTo>
                      <a:cubicBezTo>
                        <a:pt x="95" y="75"/>
                        <a:pt x="68" y="72"/>
                        <a:pt x="52" y="52"/>
                      </a:cubicBezTo>
                      <a:cubicBezTo>
                        <a:pt x="47" y="44"/>
                        <a:pt x="39" y="38"/>
                        <a:pt x="37" y="29"/>
                      </a:cubicBezTo>
                      <a:cubicBezTo>
                        <a:pt x="35" y="24"/>
                        <a:pt x="33" y="30"/>
                        <a:pt x="30" y="29"/>
                      </a:cubicBezTo>
                      <a:cubicBezTo>
                        <a:pt x="18" y="26"/>
                        <a:pt x="8" y="16"/>
                        <a:pt x="0" y="5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9" y="4"/>
                        <a:pt x="19" y="0"/>
                        <a:pt x="23" y="9"/>
                      </a:cubicBezTo>
                      <a:cubicBezTo>
                        <a:pt x="28" y="16"/>
                        <a:pt x="37" y="19"/>
                        <a:pt x="47" y="20"/>
                      </a:cubicBezTo>
                      <a:cubicBezTo>
                        <a:pt x="53" y="39"/>
                        <a:pt x="70" y="55"/>
                        <a:pt x="88" y="63"/>
                      </a:cubicBezTo>
                      <a:cubicBezTo>
                        <a:pt x="96" y="66"/>
                        <a:pt x="104" y="68"/>
                        <a:pt x="111" y="74"/>
                      </a:cubicBezTo>
                      <a:cubicBezTo>
                        <a:pt x="121" y="74"/>
                        <a:pt x="120" y="59"/>
                        <a:pt x="132" y="59"/>
                      </a:cubicBezTo>
                      <a:cubicBezTo>
                        <a:pt x="146" y="55"/>
                        <a:pt x="157" y="42"/>
                        <a:pt x="164" y="29"/>
                      </a:cubicBezTo>
                      <a:cubicBezTo>
                        <a:pt x="181" y="27"/>
                        <a:pt x="199" y="17"/>
                        <a:pt x="208" y="2"/>
                      </a:cubicBezTo>
                      <a:cubicBezTo>
                        <a:pt x="214" y="1"/>
                        <a:pt x="220" y="0"/>
                        <a:pt x="2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84"/>
                <p:cNvSpPr>
                  <a:spLocks/>
                </p:cNvSpPr>
                <p:nvPr/>
              </p:nvSpPr>
              <p:spPr bwMode="auto">
                <a:xfrm>
                  <a:off x="2239963" y="2379663"/>
                  <a:ext cx="90488" cy="92075"/>
                </a:xfrm>
                <a:custGeom>
                  <a:avLst/>
                  <a:gdLst>
                    <a:gd name="T0" fmla="*/ 51 w 59"/>
                    <a:gd name="T1" fmla="*/ 30 h 60"/>
                    <a:gd name="T2" fmla="*/ 59 w 59"/>
                    <a:gd name="T3" fmla="*/ 60 h 60"/>
                    <a:gd name="T4" fmla="*/ 53 w 59"/>
                    <a:gd name="T5" fmla="*/ 47 h 60"/>
                    <a:gd name="T6" fmla="*/ 50 w 59"/>
                    <a:gd name="T7" fmla="*/ 41 h 60"/>
                    <a:gd name="T8" fmla="*/ 0 w 59"/>
                    <a:gd name="T9" fmla="*/ 5 h 60"/>
                    <a:gd name="T10" fmla="*/ 17 w 59"/>
                    <a:gd name="T11" fmla="*/ 4 h 60"/>
                    <a:gd name="T12" fmla="*/ 51 w 59"/>
                    <a:gd name="T13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60">
                      <a:moveTo>
                        <a:pt x="51" y="30"/>
                      </a:moveTo>
                      <a:cubicBezTo>
                        <a:pt x="56" y="39"/>
                        <a:pt x="59" y="49"/>
                        <a:pt x="59" y="60"/>
                      </a:cubicBezTo>
                      <a:cubicBezTo>
                        <a:pt x="54" y="58"/>
                        <a:pt x="53" y="51"/>
                        <a:pt x="53" y="47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30" y="37"/>
                        <a:pt x="8" y="25"/>
                        <a:pt x="0" y="5"/>
                      </a:cubicBezTo>
                      <a:cubicBezTo>
                        <a:pt x="3" y="0"/>
                        <a:pt x="11" y="5"/>
                        <a:pt x="17" y="4"/>
                      </a:cubicBezTo>
                      <a:cubicBezTo>
                        <a:pt x="30" y="9"/>
                        <a:pt x="44" y="16"/>
                        <a:pt x="5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85"/>
                <p:cNvSpPr>
                  <a:spLocks/>
                </p:cNvSpPr>
                <p:nvPr/>
              </p:nvSpPr>
              <p:spPr bwMode="auto">
                <a:xfrm>
                  <a:off x="2355851" y="2398713"/>
                  <a:ext cx="82550" cy="82550"/>
                </a:xfrm>
                <a:custGeom>
                  <a:avLst/>
                  <a:gdLst>
                    <a:gd name="T0" fmla="*/ 53 w 54"/>
                    <a:gd name="T1" fmla="*/ 7 h 54"/>
                    <a:gd name="T2" fmla="*/ 37 w 54"/>
                    <a:gd name="T3" fmla="*/ 36 h 54"/>
                    <a:gd name="T4" fmla="*/ 9 w 54"/>
                    <a:gd name="T5" fmla="*/ 54 h 54"/>
                    <a:gd name="T6" fmla="*/ 39 w 54"/>
                    <a:gd name="T7" fmla="*/ 26 h 54"/>
                    <a:gd name="T8" fmla="*/ 45 w 54"/>
                    <a:gd name="T9" fmla="*/ 11 h 54"/>
                    <a:gd name="T10" fmla="*/ 35 w 54"/>
                    <a:gd name="T11" fmla="*/ 8 h 54"/>
                    <a:gd name="T12" fmla="*/ 35 w 54"/>
                    <a:gd name="T13" fmla="*/ 9 h 54"/>
                    <a:gd name="T14" fmla="*/ 0 w 54"/>
                    <a:gd name="T15" fmla="*/ 34 h 54"/>
                    <a:gd name="T16" fmla="*/ 48 w 54"/>
                    <a:gd name="T17" fmla="*/ 1 h 54"/>
                    <a:gd name="T18" fmla="*/ 53 w 54"/>
                    <a:gd name="T19" fmla="*/ 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53" y="7"/>
                      </a:moveTo>
                      <a:cubicBezTo>
                        <a:pt x="53" y="19"/>
                        <a:pt x="44" y="27"/>
                        <a:pt x="37" y="36"/>
                      </a:cubicBezTo>
                      <a:cubicBezTo>
                        <a:pt x="29" y="45"/>
                        <a:pt x="19" y="51"/>
                        <a:pt x="9" y="54"/>
                      </a:cubicBezTo>
                      <a:cubicBezTo>
                        <a:pt x="18" y="47"/>
                        <a:pt x="32" y="38"/>
                        <a:pt x="39" y="26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3" y="6"/>
                        <a:pt x="38" y="10"/>
                        <a:pt x="35" y="8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22" y="15"/>
                        <a:pt x="9" y="23"/>
                        <a:pt x="0" y="34"/>
                      </a:cubicBezTo>
                      <a:cubicBezTo>
                        <a:pt x="8" y="16"/>
                        <a:pt x="27" y="2"/>
                        <a:pt x="48" y="1"/>
                      </a:cubicBezTo>
                      <a:cubicBezTo>
                        <a:pt x="52" y="0"/>
                        <a:pt x="54" y="4"/>
                        <a:pt x="5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86"/>
                <p:cNvSpPr>
                  <a:spLocks/>
                </p:cNvSpPr>
                <p:nvPr/>
              </p:nvSpPr>
              <p:spPr bwMode="auto">
                <a:xfrm>
                  <a:off x="2889251" y="2405063"/>
                  <a:ext cx="55563" cy="55563"/>
                </a:xfrm>
                <a:custGeom>
                  <a:avLst/>
                  <a:gdLst>
                    <a:gd name="T0" fmla="*/ 36 w 36"/>
                    <a:gd name="T1" fmla="*/ 34 h 36"/>
                    <a:gd name="T2" fmla="*/ 36 w 36"/>
                    <a:gd name="T3" fmla="*/ 36 h 36"/>
                    <a:gd name="T4" fmla="*/ 1 w 36"/>
                    <a:gd name="T5" fmla="*/ 5 h 36"/>
                    <a:gd name="T6" fmla="*/ 1 w 36"/>
                    <a:gd name="T7" fmla="*/ 0 h 36"/>
                    <a:gd name="T8" fmla="*/ 13 w 36"/>
                    <a:gd name="T9" fmla="*/ 5 h 36"/>
                    <a:gd name="T10" fmla="*/ 36 w 36"/>
                    <a:gd name="T11" fmla="*/ 3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6">
                      <a:moveTo>
                        <a:pt x="36" y="34"/>
                      </a:move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32"/>
                        <a:pt x="2" y="24"/>
                        <a:pt x="1" y="5"/>
                      </a:cubicBezTo>
                      <a:cubicBezTo>
                        <a:pt x="0" y="4"/>
                        <a:pt x="0" y="2"/>
                        <a:pt x="1" y="0"/>
                      </a:cubicBezTo>
                      <a:cubicBezTo>
                        <a:pt x="5" y="0"/>
                        <a:pt x="9" y="3"/>
                        <a:pt x="13" y="5"/>
                      </a:cubicBezTo>
                      <a:cubicBezTo>
                        <a:pt x="23" y="12"/>
                        <a:pt x="29" y="23"/>
                        <a:pt x="36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87"/>
                <p:cNvSpPr>
                  <a:spLocks/>
                </p:cNvSpPr>
                <p:nvPr/>
              </p:nvSpPr>
              <p:spPr bwMode="auto">
                <a:xfrm>
                  <a:off x="2354263" y="2420938"/>
                  <a:ext cx="58738" cy="55563"/>
                </a:xfrm>
                <a:custGeom>
                  <a:avLst/>
                  <a:gdLst>
                    <a:gd name="T0" fmla="*/ 38 w 38"/>
                    <a:gd name="T1" fmla="*/ 0 h 36"/>
                    <a:gd name="T2" fmla="*/ 0 w 38"/>
                    <a:gd name="T3" fmla="*/ 36 h 36"/>
                    <a:gd name="T4" fmla="*/ 8 w 38"/>
                    <a:gd name="T5" fmla="*/ 20 h 36"/>
                    <a:gd name="T6" fmla="*/ 36 w 38"/>
                    <a:gd name="T7" fmla="*/ 0 h 36"/>
                    <a:gd name="T8" fmla="*/ 38 w 38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6">
                      <a:moveTo>
                        <a:pt x="38" y="0"/>
                      </a:moveTo>
                      <a:cubicBezTo>
                        <a:pt x="33" y="17"/>
                        <a:pt x="17" y="30"/>
                        <a:pt x="0" y="36"/>
                      </a:cubicBezTo>
                      <a:cubicBezTo>
                        <a:pt x="0" y="30"/>
                        <a:pt x="6" y="25"/>
                        <a:pt x="8" y="20"/>
                      </a:cubicBezTo>
                      <a:cubicBezTo>
                        <a:pt x="16" y="12"/>
                        <a:pt x="26" y="4"/>
                        <a:pt x="3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88"/>
                <p:cNvSpPr>
                  <a:spLocks/>
                </p:cNvSpPr>
                <p:nvPr/>
              </p:nvSpPr>
              <p:spPr bwMode="auto">
                <a:xfrm>
                  <a:off x="2814638" y="2447925"/>
                  <a:ext cx="73025" cy="66675"/>
                </a:xfrm>
                <a:custGeom>
                  <a:avLst/>
                  <a:gdLst>
                    <a:gd name="T0" fmla="*/ 48 w 48"/>
                    <a:gd name="T1" fmla="*/ 11 h 43"/>
                    <a:gd name="T2" fmla="*/ 9 w 48"/>
                    <a:gd name="T3" fmla="*/ 21 h 43"/>
                    <a:gd name="T4" fmla="*/ 9 w 48"/>
                    <a:gd name="T5" fmla="*/ 25 h 43"/>
                    <a:gd name="T6" fmla="*/ 27 w 48"/>
                    <a:gd name="T7" fmla="*/ 38 h 43"/>
                    <a:gd name="T8" fmla="*/ 15 w 48"/>
                    <a:gd name="T9" fmla="*/ 39 h 43"/>
                    <a:gd name="T10" fmla="*/ 0 w 48"/>
                    <a:gd name="T11" fmla="*/ 22 h 43"/>
                    <a:gd name="T12" fmla="*/ 12 w 48"/>
                    <a:gd name="T13" fmla="*/ 9 h 43"/>
                    <a:gd name="T14" fmla="*/ 48 w 48"/>
                    <a:gd name="T15" fmla="*/ 1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3">
                      <a:moveTo>
                        <a:pt x="48" y="11"/>
                      </a:moveTo>
                      <a:cubicBezTo>
                        <a:pt x="36" y="13"/>
                        <a:pt x="16" y="7"/>
                        <a:pt x="9" y="2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5" y="30"/>
                        <a:pt x="20" y="35"/>
                        <a:pt x="27" y="38"/>
                      </a:cubicBezTo>
                      <a:cubicBezTo>
                        <a:pt x="24" y="43"/>
                        <a:pt x="19" y="38"/>
                        <a:pt x="15" y="39"/>
                      </a:cubicBezTo>
                      <a:cubicBezTo>
                        <a:pt x="9" y="35"/>
                        <a:pt x="3" y="28"/>
                        <a:pt x="0" y="22"/>
                      </a:cubicBezTo>
                      <a:cubicBezTo>
                        <a:pt x="0" y="15"/>
                        <a:pt x="8" y="13"/>
                        <a:pt x="12" y="9"/>
                      </a:cubicBezTo>
                      <a:cubicBezTo>
                        <a:pt x="23" y="6"/>
                        <a:pt x="39" y="0"/>
                        <a:pt x="4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89"/>
                <p:cNvSpPr>
                  <a:spLocks/>
                </p:cNvSpPr>
                <p:nvPr/>
              </p:nvSpPr>
              <p:spPr bwMode="auto">
                <a:xfrm>
                  <a:off x="2409826" y="2460625"/>
                  <a:ext cx="80963" cy="55563"/>
                </a:xfrm>
                <a:custGeom>
                  <a:avLst/>
                  <a:gdLst>
                    <a:gd name="T0" fmla="*/ 50 w 53"/>
                    <a:gd name="T1" fmla="*/ 16 h 36"/>
                    <a:gd name="T2" fmla="*/ 51 w 53"/>
                    <a:gd name="T3" fmla="*/ 24 h 36"/>
                    <a:gd name="T4" fmla="*/ 22 w 53"/>
                    <a:gd name="T5" fmla="*/ 36 h 36"/>
                    <a:gd name="T6" fmla="*/ 22 w 53"/>
                    <a:gd name="T7" fmla="*/ 33 h 36"/>
                    <a:gd name="T8" fmla="*/ 42 w 53"/>
                    <a:gd name="T9" fmla="*/ 20 h 36"/>
                    <a:gd name="T10" fmla="*/ 1 w 53"/>
                    <a:gd name="T11" fmla="*/ 8 h 36"/>
                    <a:gd name="T12" fmla="*/ 4 w 53"/>
                    <a:gd name="T13" fmla="*/ 3 h 36"/>
                    <a:gd name="T14" fmla="*/ 47 w 53"/>
                    <a:gd name="T15" fmla="*/ 14 h 36"/>
                    <a:gd name="T16" fmla="*/ 50 w 53"/>
                    <a:gd name="T17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36">
                      <a:moveTo>
                        <a:pt x="50" y="16"/>
                      </a:moveTo>
                      <a:cubicBezTo>
                        <a:pt x="53" y="18"/>
                        <a:pt x="52" y="21"/>
                        <a:pt x="51" y="24"/>
                      </a:cubicBezTo>
                      <a:cubicBezTo>
                        <a:pt x="42" y="29"/>
                        <a:pt x="32" y="33"/>
                        <a:pt x="22" y="36"/>
                      </a:cubicBezTo>
                      <a:cubicBezTo>
                        <a:pt x="21" y="35"/>
                        <a:pt x="21" y="34"/>
                        <a:pt x="22" y="33"/>
                      </a:cubicBezTo>
                      <a:cubicBezTo>
                        <a:pt x="29" y="30"/>
                        <a:pt x="37" y="26"/>
                        <a:pt x="42" y="20"/>
                      </a:cubicBezTo>
                      <a:cubicBezTo>
                        <a:pt x="32" y="8"/>
                        <a:pt x="15" y="9"/>
                        <a:pt x="1" y="8"/>
                      </a:cubicBezTo>
                      <a:cubicBezTo>
                        <a:pt x="0" y="5"/>
                        <a:pt x="3" y="5"/>
                        <a:pt x="4" y="3"/>
                      </a:cubicBezTo>
                      <a:cubicBezTo>
                        <a:pt x="20" y="0"/>
                        <a:pt x="33" y="9"/>
                        <a:pt x="47" y="14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90"/>
                <p:cNvSpPr>
                  <a:spLocks/>
                </p:cNvSpPr>
                <p:nvPr/>
              </p:nvSpPr>
              <p:spPr bwMode="auto">
                <a:xfrm>
                  <a:off x="2838451" y="2471738"/>
                  <a:ext cx="65088" cy="31750"/>
                </a:xfrm>
                <a:custGeom>
                  <a:avLst/>
                  <a:gdLst>
                    <a:gd name="T0" fmla="*/ 43 w 43"/>
                    <a:gd name="T1" fmla="*/ 4 h 21"/>
                    <a:gd name="T2" fmla="*/ 24 w 43"/>
                    <a:gd name="T3" fmla="*/ 17 h 21"/>
                    <a:gd name="T4" fmla="*/ 13 w 43"/>
                    <a:gd name="T5" fmla="*/ 18 h 21"/>
                    <a:gd name="T6" fmla="*/ 0 w 43"/>
                    <a:gd name="T7" fmla="*/ 8 h 21"/>
                    <a:gd name="T8" fmla="*/ 5 w 43"/>
                    <a:gd name="T9" fmla="*/ 3 h 21"/>
                    <a:gd name="T10" fmla="*/ 43 w 43"/>
                    <a:gd name="T11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1">
                      <a:moveTo>
                        <a:pt x="43" y="4"/>
                      </a:moveTo>
                      <a:cubicBezTo>
                        <a:pt x="38" y="10"/>
                        <a:pt x="30" y="12"/>
                        <a:pt x="24" y="17"/>
                      </a:cubicBezTo>
                      <a:cubicBezTo>
                        <a:pt x="21" y="21"/>
                        <a:pt x="16" y="19"/>
                        <a:pt x="13" y="18"/>
                      </a:cubicBezTo>
                      <a:cubicBezTo>
                        <a:pt x="9" y="15"/>
                        <a:pt x="3" y="12"/>
                        <a:pt x="0" y="8"/>
                      </a:cubicBezTo>
                      <a:cubicBezTo>
                        <a:pt x="0" y="4"/>
                        <a:pt x="3" y="4"/>
                        <a:pt x="5" y="3"/>
                      </a:cubicBezTo>
                      <a:cubicBezTo>
                        <a:pt x="18" y="1"/>
                        <a:pt x="31" y="0"/>
                        <a:pt x="4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91"/>
                <p:cNvSpPr>
                  <a:spLocks/>
                </p:cNvSpPr>
                <p:nvPr/>
              </p:nvSpPr>
              <p:spPr bwMode="auto">
                <a:xfrm>
                  <a:off x="2379663" y="2479675"/>
                  <a:ext cx="79375" cy="34925"/>
                </a:xfrm>
                <a:custGeom>
                  <a:avLst/>
                  <a:gdLst>
                    <a:gd name="T0" fmla="*/ 52 w 52"/>
                    <a:gd name="T1" fmla="*/ 7 h 23"/>
                    <a:gd name="T2" fmla="*/ 41 w 52"/>
                    <a:gd name="T3" fmla="*/ 16 h 23"/>
                    <a:gd name="T4" fmla="*/ 18 w 52"/>
                    <a:gd name="T5" fmla="*/ 11 h 23"/>
                    <a:gd name="T6" fmla="*/ 1 w 52"/>
                    <a:gd name="T7" fmla="*/ 8 h 23"/>
                    <a:gd name="T8" fmla="*/ 5 w 52"/>
                    <a:gd name="T9" fmla="*/ 4 h 23"/>
                    <a:gd name="T10" fmla="*/ 19 w 52"/>
                    <a:gd name="T11" fmla="*/ 0 h 23"/>
                    <a:gd name="T12" fmla="*/ 52 w 52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23">
                      <a:moveTo>
                        <a:pt x="52" y="7"/>
                      </a:moveTo>
                      <a:cubicBezTo>
                        <a:pt x="51" y="12"/>
                        <a:pt x="45" y="14"/>
                        <a:pt x="41" y="16"/>
                      </a:cubicBezTo>
                      <a:cubicBezTo>
                        <a:pt x="32" y="23"/>
                        <a:pt x="26" y="11"/>
                        <a:pt x="18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5"/>
                        <a:pt x="4" y="5"/>
                        <a:pt x="5" y="4"/>
                      </a:cubicBezTo>
                      <a:cubicBezTo>
                        <a:pt x="10" y="0"/>
                        <a:pt x="15" y="0"/>
                        <a:pt x="19" y="0"/>
                      </a:cubicBezTo>
                      <a:cubicBezTo>
                        <a:pt x="31" y="0"/>
                        <a:pt x="43" y="1"/>
                        <a:pt x="5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92"/>
                <p:cNvSpPr>
                  <a:spLocks/>
                </p:cNvSpPr>
                <p:nvPr/>
              </p:nvSpPr>
              <p:spPr bwMode="auto">
                <a:xfrm>
                  <a:off x="2857501" y="2489200"/>
                  <a:ext cx="84138" cy="88900"/>
                </a:xfrm>
                <a:custGeom>
                  <a:avLst/>
                  <a:gdLst>
                    <a:gd name="T0" fmla="*/ 55 w 55"/>
                    <a:gd name="T1" fmla="*/ 0 h 58"/>
                    <a:gd name="T2" fmla="*/ 37 w 55"/>
                    <a:gd name="T3" fmla="*/ 8 h 58"/>
                    <a:gd name="T4" fmla="*/ 29 w 55"/>
                    <a:gd name="T5" fmla="*/ 29 h 58"/>
                    <a:gd name="T6" fmla="*/ 3 w 55"/>
                    <a:gd name="T7" fmla="*/ 58 h 58"/>
                    <a:gd name="T8" fmla="*/ 4 w 55"/>
                    <a:gd name="T9" fmla="*/ 42 h 58"/>
                    <a:gd name="T10" fmla="*/ 53 w 55"/>
                    <a:gd name="T11" fmla="*/ 0 h 58"/>
                    <a:gd name="T12" fmla="*/ 55 w 55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58">
                      <a:moveTo>
                        <a:pt x="55" y="0"/>
                      </a:moveTo>
                      <a:cubicBezTo>
                        <a:pt x="51" y="5"/>
                        <a:pt x="43" y="6"/>
                        <a:pt x="37" y="8"/>
                      </a:cubicBezTo>
                      <a:cubicBezTo>
                        <a:pt x="30" y="13"/>
                        <a:pt x="33" y="22"/>
                        <a:pt x="29" y="29"/>
                      </a:cubicBezTo>
                      <a:cubicBezTo>
                        <a:pt x="25" y="41"/>
                        <a:pt x="13" y="51"/>
                        <a:pt x="3" y="58"/>
                      </a:cubicBezTo>
                      <a:cubicBezTo>
                        <a:pt x="0" y="53"/>
                        <a:pt x="3" y="47"/>
                        <a:pt x="4" y="42"/>
                      </a:cubicBezTo>
                      <a:cubicBezTo>
                        <a:pt x="12" y="23"/>
                        <a:pt x="32" y="4"/>
                        <a:pt x="53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93"/>
                <p:cNvSpPr>
                  <a:spLocks/>
                </p:cNvSpPr>
                <p:nvPr/>
              </p:nvSpPr>
              <p:spPr bwMode="auto">
                <a:xfrm>
                  <a:off x="2827338" y="2492375"/>
                  <a:ext cx="76200" cy="103188"/>
                </a:xfrm>
                <a:custGeom>
                  <a:avLst/>
                  <a:gdLst>
                    <a:gd name="T0" fmla="*/ 49 w 49"/>
                    <a:gd name="T1" fmla="*/ 0 h 67"/>
                    <a:gd name="T2" fmla="*/ 14 w 49"/>
                    <a:gd name="T3" fmla="*/ 61 h 67"/>
                    <a:gd name="T4" fmla="*/ 1 w 49"/>
                    <a:gd name="T5" fmla="*/ 67 h 67"/>
                    <a:gd name="T6" fmla="*/ 18 w 49"/>
                    <a:gd name="T7" fmla="*/ 20 h 67"/>
                    <a:gd name="T8" fmla="*/ 45 w 49"/>
                    <a:gd name="T9" fmla="*/ 1 h 67"/>
                    <a:gd name="T10" fmla="*/ 49 w 49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67">
                      <a:moveTo>
                        <a:pt x="49" y="0"/>
                      </a:moveTo>
                      <a:cubicBezTo>
                        <a:pt x="30" y="15"/>
                        <a:pt x="11" y="34"/>
                        <a:pt x="14" y="61"/>
                      </a:cubicBezTo>
                      <a:cubicBezTo>
                        <a:pt x="1" y="67"/>
                        <a:pt x="1" y="67"/>
                        <a:pt x="1" y="67"/>
                      </a:cubicBezTo>
                      <a:cubicBezTo>
                        <a:pt x="0" y="49"/>
                        <a:pt x="7" y="34"/>
                        <a:pt x="18" y="20"/>
                      </a:cubicBezTo>
                      <a:cubicBezTo>
                        <a:pt x="26" y="13"/>
                        <a:pt x="35" y="6"/>
                        <a:pt x="45" y="1"/>
                      </a:cubicBezTo>
                      <a:cubicBezTo>
                        <a:pt x="46" y="0"/>
                        <a:pt x="48" y="0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94"/>
                <p:cNvSpPr>
                  <a:spLocks/>
                </p:cNvSpPr>
                <p:nvPr/>
              </p:nvSpPr>
              <p:spPr bwMode="auto">
                <a:xfrm>
                  <a:off x="2455863" y="2490788"/>
                  <a:ext cx="136525" cy="61913"/>
                </a:xfrm>
                <a:custGeom>
                  <a:avLst/>
                  <a:gdLst>
                    <a:gd name="T0" fmla="*/ 86 w 89"/>
                    <a:gd name="T1" fmla="*/ 10 h 41"/>
                    <a:gd name="T2" fmla="*/ 86 w 89"/>
                    <a:gd name="T3" fmla="*/ 24 h 41"/>
                    <a:gd name="T4" fmla="*/ 36 w 89"/>
                    <a:gd name="T5" fmla="*/ 39 h 41"/>
                    <a:gd name="T6" fmla="*/ 9 w 89"/>
                    <a:gd name="T7" fmla="*/ 30 h 41"/>
                    <a:gd name="T8" fmla="*/ 1 w 89"/>
                    <a:gd name="T9" fmla="*/ 26 h 41"/>
                    <a:gd name="T10" fmla="*/ 5 w 89"/>
                    <a:gd name="T11" fmla="*/ 20 h 41"/>
                    <a:gd name="T12" fmla="*/ 11 w 89"/>
                    <a:gd name="T13" fmla="*/ 22 h 41"/>
                    <a:gd name="T14" fmla="*/ 58 w 89"/>
                    <a:gd name="T15" fmla="*/ 26 h 41"/>
                    <a:gd name="T16" fmla="*/ 68 w 89"/>
                    <a:gd name="T17" fmla="*/ 16 h 41"/>
                    <a:gd name="T18" fmla="*/ 62 w 89"/>
                    <a:gd name="T19" fmla="*/ 3 h 41"/>
                    <a:gd name="T20" fmla="*/ 68 w 89"/>
                    <a:gd name="T21" fmla="*/ 0 h 41"/>
                    <a:gd name="T22" fmla="*/ 86 w 89"/>
                    <a:gd name="T23" fmla="*/ 1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9" h="41">
                      <a:moveTo>
                        <a:pt x="86" y="10"/>
                      </a:moveTo>
                      <a:cubicBezTo>
                        <a:pt x="89" y="14"/>
                        <a:pt x="88" y="20"/>
                        <a:pt x="86" y="24"/>
                      </a:cubicBezTo>
                      <a:cubicBezTo>
                        <a:pt x="74" y="39"/>
                        <a:pt x="54" y="41"/>
                        <a:pt x="36" y="39"/>
                      </a:cubicBezTo>
                      <a:cubicBezTo>
                        <a:pt x="27" y="36"/>
                        <a:pt x="16" y="36"/>
                        <a:pt x="9" y="30"/>
                      </a:cubicBezTo>
                      <a:cubicBezTo>
                        <a:pt x="6" y="34"/>
                        <a:pt x="3" y="28"/>
                        <a:pt x="1" y="26"/>
                      </a:cubicBezTo>
                      <a:cubicBezTo>
                        <a:pt x="0" y="23"/>
                        <a:pt x="3" y="22"/>
                        <a:pt x="5" y="20"/>
                      </a:cubicBezTo>
                      <a:cubicBezTo>
                        <a:pt x="8" y="19"/>
                        <a:pt x="9" y="21"/>
                        <a:pt x="11" y="22"/>
                      </a:cubicBezTo>
                      <a:cubicBezTo>
                        <a:pt x="27" y="26"/>
                        <a:pt x="42" y="28"/>
                        <a:pt x="58" y="26"/>
                      </a:cubicBezTo>
                      <a:cubicBezTo>
                        <a:pt x="62" y="24"/>
                        <a:pt x="67" y="21"/>
                        <a:pt x="68" y="16"/>
                      </a:cubicBezTo>
                      <a:cubicBezTo>
                        <a:pt x="70" y="11"/>
                        <a:pt x="66" y="5"/>
                        <a:pt x="62" y="3"/>
                      </a:cubicBezTo>
                      <a:cubicBezTo>
                        <a:pt x="62" y="0"/>
                        <a:pt x="66" y="1"/>
                        <a:pt x="68" y="0"/>
                      </a:cubicBezTo>
                      <a:cubicBezTo>
                        <a:pt x="75" y="1"/>
                        <a:pt x="82" y="3"/>
                        <a:pt x="8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95"/>
                <p:cNvSpPr>
                  <a:spLocks/>
                </p:cNvSpPr>
                <p:nvPr/>
              </p:nvSpPr>
              <p:spPr bwMode="auto">
                <a:xfrm>
                  <a:off x="2695576" y="2497138"/>
                  <a:ext cx="147638" cy="65088"/>
                </a:xfrm>
                <a:custGeom>
                  <a:avLst/>
                  <a:gdLst>
                    <a:gd name="T0" fmla="*/ 24 w 96"/>
                    <a:gd name="T1" fmla="*/ 6 h 42"/>
                    <a:gd name="T2" fmla="*/ 25 w 96"/>
                    <a:gd name="T3" fmla="*/ 16 h 42"/>
                    <a:gd name="T4" fmla="*/ 73 w 96"/>
                    <a:gd name="T5" fmla="*/ 24 h 42"/>
                    <a:gd name="T6" fmla="*/ 96 w 96"/>
                    <a:gd name="T7" fmla="*/ 18 h 42"/>
                    <a:gd name="T8" fmla="*/ 91 w 96"/>
                    <a:gd name="T9" fmla="*/ 28 h 42"/>
                    <a:gd name="T10" fmla="*/ 70 w 96"/>
                    <a:gd name="T11" fmla="*/ 34 h 42"/>
                    <a:gd name="T12" fmla="*/ 7 w 96"/>
                    <a:gd name="T13" fmla="*/ 29 h 42"/>
                    <a:gd name="T14" fmla="*/ 0 w 96"/>
                    <a:gd name="T15" fmla="*/ 14 h 42"/>
                    <a:gd name="T16" fmla="*/ 14 w 96"/>
                    <a:gd name="T17" fmla="*/ 3 h 42"/>
                    <a:gd name="T18" fmla="*/ 24 w 96"/>
                    <a:gd name="T19" fmla="*/ 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" h="42">
                      <a:moveTo>
                        <a:pt x="24" y="6"/>
                      </a:moveTo>
                      <a:cubicBezTo>
                        <a:pt x="22" y="9"/>
                        <a:pt x="24" y="12"/>
                        <a:pt x="25" y="16"/>
                      </a:cubicBezTo>
                      <a:cubicBezTo>
                        <a:pt x="36" y="29"/>
                        <a:pt x="57" y="28"/>
                        <a:pt x="73" y="24"/>
                      </a:cubicBezTo>
                      <a:cubicBezTo>
                        <a:pt x="81" y="23"/>
                        <a:pt x="87" y="17"/>
                        <a:pt x="96" y="18"/>
                      </a:cubicBezTo>
                      <a:cubicBezTo>
                        <a:pt x="95" y="22"/>
                        <a:pt x="93" y="25"/>
                        <a:pt x="91" y="28"/>
                      </a:cubicBezTo>
                      <a:cubicBezTo>
                        <a:pt x="84" y="29"/>
                        <a:pt x="78" y="34"/>
                        <a:pt x="70" y="34"/>
                      </a:cubicBezTo>
                      <a:cubicBezTo>
                        <a:pt x="50" y="40"/>
                        <a:pt x="25" y="42"/>
                        <a:pt x="7" y="29"/>
                      </a:cubicBezTo>
                      <a:cubicBezTo>
                        <a:pt x="3" y="25"/>
                        <a:pt x="0" y="20"/>
                        <a:pt x="0" y="14"/>
                      </a:cubicBezTo>
                      <a:cubicBezTo>
                        <a:pt x="1" y="8"/>
                        <a:pt x="9" y="6"/>
                        <a:pt x="14" y="3"/>
                      </a:cubicBezTo>
                      <a:cubicBezTo>
                        <a:pt x="17" y="4"/>
                        <a:pt x="24" y="0"/>
                        <a:pt x="2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96"/>
                <p:cNvSpPr>
                  <a:spLocks/>
                </p:cNvSpPr>
                <p:nvPr/>
              </p:nvSpPr>
              <p:spPr bwMode="auto">
                <a:xfrm>
                  <a:off x="2479676" y="2492375"/>
                  <a:ext cx="71438" cy="33338"/>
                </a:xfrm>
                <a:custGeom>
                  <a:avLst/>
                  <a:gdLst>
                    <a:gd name="T0" fmla="*/ 46 w 46"/>
                    <a:gd name="T1" fmla="*/ 12 h 21"/>
                    <a:gd name="T2" fmla="*/ 38 w 46"/>
                    <a:gd name="T3" fmla="*/ 19 h 21"/>
                    <a:gd name="T4" fmla="*/ 0 w 46"/>
                    <a:gd name="T5" fmla="*/ 14 h 21"/>
                    <a:gd name="T6" fmla="*/ 6 w 46"/>
                    <a:gd name="T7" fmla="*/ 13 h 21"/>
                    <a:gd name="T8" fmla="*/ 35 w 46"/>
                    <a:gd name="T9" fmla="*/ 14 h 21"/>
                    <a:gd name="T10" fmla="*/ 46 w 46"/>
                    <a:gd name="T11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1">
                      <a:moveTo>
                        <a:pt x="46" y="12"/>
                      </a:moveTo>
                      <a:cubicBezTo>
                        <a:pt x="45" y="16"/>
                        <a:pt x="41" y="18"/>
                        <a:pt x="38" y="19"/>
                      </a:cubicBezTo>
                      <a:cubicBezTo>
                        <a:pt x="24" y="18"/>
                        <a:pt x="12" y="21"/>
                        <a:pt x="0" y="14"/>
                      </a:cubicBezTo>
                      <a:cubicBezTo>
                        <a:pt x="1" y="12"/>
                        <a:pt x="4" y="11"/>
                        <a:pt x="6" y="13"/>
                      </a:cubicBezTo>
                      <a:cubicBezTo>
                        <a:pt x="15" y="16"/>
                        <a:pt x="25" y="19"/>
                        <a:pt x="35" y="14"/>
                      </a:cubicBezTo>
                      <a:cubicBezTo>
                        <a:pt x="39" y="15"/>
                        <a:pt x="44" y="0"/>
                        <a:pt x="4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97"/>
                <p:cNvSpPr>
                  <a:spLocks/>
                </p:cNvSpPr>
                <p:nvPr/>
              </p:nvSpPr>
              <p:spPr bwMode="auto">
                <a:xfrm>
                  <a:off x="2400301" y="2506663"/>
                  <a:ext cx="80963" cy="90488"/>
                </a:xfrm>
                <a:custGeom>
                  <a:avLst/>
                  <a:gdLst>
                    <a:gd name="T0" fmla="*/ 53 w 53"/>
                    <a:gd name="T1" fmla="*/ 55 h 59"/>
                    <a:gd name="T2" fmla="*/ 50 w 53"/>
                    <a:gd name="T3" fmla="*/ 58 h 59"/>
                    <a:gd name="T4" fmla="*/ 43 w 53"/>
                    <a:gd name="T5" fmla="*/ 47 h 59"/>
                    <a:gd name="T6" fmla="*/ 0 w 53"/>
                    <a:gd name="T7" fmla="*/ 0 h 59"/>
                    <a:gd name="T8" fmla="*/ 53 w 53"/>
                    <a:gd name="T9" fmla="*/ 5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9">
                      <a:moveTo>
                        <a:pt x="53" y="55"/>
                      </a:moveTo>
                      <a:cubicBezTo>
                        <a:pt x="52" y="56"/>
                        <a:pt x="52" y="59"/>
                        <a:pt x="50" y="58"/>
                      </a:cubicBezTo>
                      <a:cubicBezTo>
                        <a:pt x="43" y="59"/>
                        <a:pt x="44" y="51"/>
                        <a:pt x="43" y="47"/>
                      </a:cubicBezTo>
                      <a:cubicBezTo>
                        <a:pt x="39" y="24"/>
                        <a:pt x="17" y="12"/>
                        <a:pt x="0" y="0"/>
                      </a:cubicBezTo>
                      <a:cubicBezTo>
                        <a:pt x="27" y="5"/>
                        <a:pt x="45" y="30"/>
                        <a:pt x="53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98"/>
                <p:cNvSpPr>
                  <a:spLocks/>
                </p:cNvSpPr>
                <p:nvPr/>
              </p:nvSpPr>
              <p:spPr bwMode="auto">
                <a:xfrm>
                  <a:off x="2738438" y="2509838"/>
                  <a:ext cx="90488" cy="31750"/>
                </a:xfrm>
                <a:custGeom>
                  <a:avLst/>
                  <a:gdLst>
                    <a:gd name="T0" fmla="*/ 41 w 59"/>
                    <a:gd name="T1" fmla="*/ 5 h 21"/>
                    <a:gd name="T2" fmla="*/ 59 w 59"/>
                    <a:gd name="T3" fmla="*/ 4 h 21"/>
                    <a:gd name="T4" fmla="*/ 57 w 59"/>
                    <a:gd name="T5" fmla="*/ 5 h 21"/>
                    <a:gd name="T6" fmla="*/ 3 w 59"/>
                    <a:gd name="T7" fmla="*/ 6 h 21"/>
                    <a:gd name="T8" fmla="*/ 2 w 59"/>
                    <a:gd name="T9" fmla="*/ 0 h 21"/>
                    <a:gd name="T10" fmla="*/ 41 w 59"/>
                    <a:gd name="T1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21">
                      <a:moveTo>
                        <a:pt x="41" y="5"/>
                      </a:moveTo>
                      <a:cubicBezTo>
                        <a:pt x="46" y="4"/>
                        <a:pt x="53" y="1"/>
                        <a:pt x="59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41" y="11"/>
                        <a:pt x="19" y="21"/>
                        <a:pt x="3" y="6"/>
                      </a:cubicBezTo>
                      <a:cubicBezTo>
                        <a:pt x="1" y="5"/>
                        <a:pt x="0" y="2"/>
                        <a:pt x="2" y="0"/>
                      </a:cubicBezTo>
                      <a:cubicBezTo>
                        <a:pt x="13" y="9"/>
                        <a:pt x="28" y="7"/>
                        <a:pt x="4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99"/>
                <p:cNvSpPr>
                  <a:spLocks/>
                </p:cNvSpPr>
                <p:nvPr/>
              </p:nvSpPr>
              <p:spPr bwMode="auto">
                <a:xfrm>
                  <a:off x="2384426" y="2513013"/>
                  <a:ext cx="76200" cy="76200"/>
                </a:xfrm>
                <a:custGeom>
                  <a:avLst/>
                  <a:gdLst>
                    <a:gd name="T0" fmla="*/ 50 w 50"/>
                    <a:gd name="T1" fmla="*/ 50 h 50"/>
                    <a:gd name="T2" fmla="*/ 2 w 50"/>
                    <a:gd name="T3" fmla="*/ 6 h 50"/>
                    <a:gd name="T4" fmla="*/ 3 w 50"/>
                    <a:gd name="T5" fmla="*/ 0 h 50"/>
                    <a:gd name="T6" fmla="*/ 50 w 50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0">
                      <a:moveTo>
                        <a:pt x="50" y="50"/>
                      </a:moveTo>
                      <a:cubicBezTo>
                        <a:pt x="30" y="44"/>
                        <a:pt x="10" y="26"/>
                        <a:pt x="2" y="6"/>
                      </a:cubicBezTo>
                      <a:cubicBezTo>
                        <a:pt x="2" y="4"/>
                        <a:pt x="0" y="0"/>
                        <a:pt x="3" y="0"/>
                      </a:cubicBezTo>
                      <a:cubicBezTo>
                        <a:pt x="24" y="7"/>
                        <a:pt x="48" y="26"/>
                        <a:pt x="50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00"/>
                <p:cNvSpPr>
                  <a:spLocks/>
                </p:cNvSpPr>
                <p:nvPr/>
              </p:nvSpPr>
              <p:spPr bwMode="auto">
                <a:xfrm>
                  <a:off x="2476501" y="2535238"/>
                  <a:ext cx="169863" cy="57150"/>
                </a:xfrm>
                <a:custGeom>
                  <a:avLst/>
                  <a:gdLst>
                    <a:gd name="T0" fmla="*/ 111 w 111"/>
                    <a:gd name="T1" fmla="*/ 18 h 38"/>
                    <a:gd name="T2" fmla="*/ 105 w 111"/>
                    <a:gd name="T3" fmla="*/ 34 h 38"/>
                    <a:gd name="T4" fmla="*/ 96 w 111"/>
                    <a:gd name="T5" fmla="*/ 38 h 38"/>
                    <a:gd name="T6" fmla="*/ 95 w 111"/>
                    <a:gd name="T7" fmla="*/ 24 h 38"/>
                    <a:gd name="T8" fmla="*/ 79 w 111"/>
                    <a:gd name="T9" fmla="*/ 17 h 38"/>
                    <a:gd name="T10" fmla="*/ 2 w 111"/>
                    <a:gd name="T11" fmla="*/ 15 h 38"/>
                    <a:gd name="T12" fmla="*/ 0 w 111"/>
                    <a:gd name="T13" fmla="*/ 11 h 38"/>
                    <a:gd name="T14" fmla="*/ 31 w 111"/>
                    <a:gd name="T15" fmla="*/ 17 h 38"/>
                    <a:gd name="T16" fmla="*/ 72 w 111"/>
                    <a:gd name="T17" fmla="*/ 4 h 38"/>
                    <a:gd name="T18" fmla="*/ 111 w 111"/>
                    <a:gd name="T19" fmla="*/ 1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38">
                      <a:moveTo>
                        <a:pt x="111" y="18"/>
                      </a:moveTo>
                      <a:cubicBezTo>
                        <a:pt x="111" y="24"/>
                        <a:pt x="109" y="30"/>
                        <a:pt x="105" y="34"/>
                      </a:cubicBezTo>
                      <a:cubicBezTo>
                        <a:pt x="102" y="36"/>
                        <a:pt x="99" y="38"/>
                        <a:pt x="96" y="38"/>
                      </a:cubicBezTo>
                      <a:cubicBezTo>
                        <a:pt x="95" y="34"/>
                        <a:pt x="99" y="27"/>
                        <a:pt x="95" y="24"/>
                      </a:cubicBezTo>
                      <a:cubicBezTo>
                        <a:pt x="91" y="18"/>
                        <a:pt x="85" y="19"/>
                        <a:pt x="79" y="17"/>
                      </a:cubicBezTo>
                      <a:cubicBezTo>
                        <a:pt x="55" y="21"/>
                        <a:pt x="25" y="31"/>
                        <a:pt x="2" y="15"/>
                      </a:cubicBezTo>
                      <a:cubicBezTo>
                        <a:pt x="1" y="14"/>
                        <a:pt x="0" y="13"/>
                        <a:pt x="0" y="11"/>
                      </a:cubicBezTo>
                      <a:cubicBezTo>
                        <a:pt x="10" y="14"/>
                        <a:pt x="21" y="14"/>
                        <a:pt x="31" y="17"/>
                      </a:cubicBezTo>
                      <a:cubicBezTo>
                        <a:pt x="45" y="15"/>
                        <a:pt x="62" y="16"/>
                        <a:pt x="72" y="4"/>
                      </a:cubicBezTo>
                      <a:cubicBezTo>
                        <a:pt x="85" y="0"/>
                        <a:pt x="105" y="3"/>
                        <a:pt x="11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01"/>
                <p:cNvSpPr>
                  <a:spLocks/>
                </p:cNvSpPr>
                <p:nvPr/>
              </p:nvSpPr>
              <p:spPr bwMode="auto">
                <a:xfrm>
                  <a:off x="2660651" y="2554288"/>
                  <a:ext cx="169863" cy="39688"/>
                </a:xfrm>
                <a:custGeom>
                  <a:avLst/>
                  <a:gdLst>
                    <a:gd name="T0" fmla="*/ 109 w 111"/>
                    <a:gd name="T1" fmla="*/ 0 h 26"/>
                    <a:gd name="T2" fmla="*/ 99 w 111"/>
                    <a:gd name="T3" fmla="*/ 12 h 26"/>
                    <a:gd name="T4" fmla="*/ 29 w 111"/>
                    <a:gd name="T5" fmla="*/ 11 h 26"/>
                    <a:gd name="T6" fmla="*/ 4 w 111"/>
                    <a:gd name="T7" fmla="*/ 26 h 26"/>
                    <a:gd name="T8" fmla="*/ 0 w 111"/>
                    <a:gd name="T9" fmla="*/ 19 h 26"/>
                    <a:gd name="T10" fmla="*/ 21 w 111"/>
                    <a:gd name="T11" fmla="*/ 1 h 26"/>
                    <a:gd name="T12" fmla="*/ 65 w 111"/>
                    <a:gd name="T13" fmla="*/ 7 h 26"/>
                    <a:gd name="T14" fmla="*/ 109 w 111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" h="26">
                      <a:moveTo>
                        <a:pt x="109" y="0"/>
                      </a:moveTo>
                      <a:cubicBezTo>
                        <a:pt x="111" y="7"/>
                        <a:pt x="102" y="8"/>
                        <a:pt x="99" y="12"/>
                      </a:cubicBezTo>
                      <a:cubicBezTo>
                        <a:pt x="76" y="22"/>
                        <a:pt x="53" y="13"/>
                        <a:pt x="29" y="11"/>
                      </a:cubicBezTo>
                      <a:cubicBezTo>
                        <a:pt x="18" y="10"/>
                        <a:pt x="8" y="18"/>
                        <a:pt x="4" y="26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3" y="10"/>
                        <a:pt x="11" y="2"/>
                        <a:pt x="21" y="1"/>
                      </a:cubicBezTo>
                      <a:cubicBezTo>
                        <a:pt x="37" y="0"/>
                        <a:pt x="50" y="9"/>
                        <a:pt x="65" y="7"/>
                      </a:cubicBezTo>
                      <a:cubicBezTo>
                        <a:pt x="80" y="7"/>
                        <a:pt x="94" y="1"/>
                        <a:pt x="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02"/>
                <p:cNvSpPr>
                  <a:spLocks/>
                </p:cNvSpPr>
                <p:nvPr/>
              </p:nvSpPr>
              <p:spPr bwMode="auto">
                <a:xfrm>
                  <a:off x="2487613" y="2573338"/>
                  <a:ext cx="125413" cy="14288"/>
                </a:xfrm>
                <a:custGeom>
                  <a:avLst/>
                  <a:gdLst>
                    <a:gd name="T0" fmla="*/ 82 w 82"/>
                    <a:gd name="T1" fmla="*/ 4 h 10"/>
                    <a:gd name="T2" fmla="*/ 79 w 82"/>
                    <a:gd name="T3" fmla="*/ 10 h 10"/>
                    <a:gd name="T4" fmla="*/ 72 w 82"/>
                    <a:gd name="T5" fmla="*/ 5 h 10"/>
                    <a:gd name="T6" fmla="*/ 54 w 82"/>
                    <a:gd name="T7" fmla="*/ 5 h 10"/>
                    <a:gd name="T8" fmla="*/ 1 w 82"/>
                    <a:gd name="T9" fmla="*/ 5 h 10"/>
                    <a:gd name="T10" fmla="*/ 0 w 82"/>
                    <a:gd name="T11" fmla="*/ 0 h 10"/>
                    <a:gd name="T12" fmla="*/ 32 w 82"/>
                    <a:gd name="T13" fmla="*/ 4 h 10"/>
                    <a:gd name="T14" fmla="*/ 72 w 82"/>
                    <a:gd name="T15" fmla="*/ 0 h 10"/>
                    <a:gd name="T16" fmla="*/ 82 w 82"/>
                    <a:gd name="T17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10">
                      <a:moveTo>
                        <a:pt x="82" y="4"/>
                      </a:moveTo>
                      <a:cubicBezTo>
                        <a:pt x="82" y="7"/>
                        <a:pt x="81" y="9"/>
                        <a:pt x="79" y="10"/>
                      </a:cubicBezTo>
                      <a:cubicBezTo>
                        <a:pt x="77" y="9"/>
                        <a:pt x="76" y="5"/>
                        <a:pt x="72" y="5"/>
                      </a:cubicBezTo>
                      <a:cubicBezTo>
                        <a:pt x="66" y="3"/>
                        <a:pt x="60" y="4"/>
                        <a:pt x="54" y="5"/>
                      </a:cubicBezTo>
                      <a:cubicBezTo>
                        <a:pt x="37" y="7"/>
                        <a:pt x="18" y="10"/>
                        <a:pt x="1" y="5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10" y="1"/>
                        <a:pt x="21" y="6"/>
                        <a:pt x="32" y="4"/>
                      </a:cubicBezTo>
                      <a:cubicBezTo>
                        <a:pt x="45" y="5"/>
                        <a:pt x="59" y="1"/>
                        <a:pt x="72" y="0"/>
                      </a:cubicBezTo>
                      <a:cubicBezTo>
                        <a:pt x="75" y="1"/>
                        <a:pt x="81" y="0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03"/>
                <p:cNvSpPr>
                  <a:spLocks/>
                </p:cNvSpPr>
                <p:nvPr/>
              </p:nvSpPr>
              <p:spPr bwMode="auto">
                <a:xfrm>
                  <a:off x="2373313" y="2627313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" name="文本框 309"/>
            <p:cNvSpPr txBox="1"/>
            <p:nvPr/>
          </p:nvSpPr>
          <p:spPr>
            <a:xfrm>
              <a:off x="4108439" y="1535943"/>
              <a:ext cx="327334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5427156" y="1254476"/>
            <a:ext cx="967295" cy="950063"/>
            <a:chOff x="5427156" y="1254476"/>
            <a:chExt cx="967295" cy="950063"/>
          </a:xfrm>
          <a:solidFill>
            <a:schemeClr val="tx2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5427156" y="1254476"/>
              <a:ext cx="967295" cy="950063"/>
              <a:chOff x="4325938" y="1010443"/>
              <a:chExt cx="1336675" cy="1312863"/>
            </a:xfrm>
            <a:grpFill/>
          </p:grpSpPr>
          <p:sp>
            <p:nvSpPr>
              <p:cNvPr id="208" name="Freeform 5"/>
              <p:cNvSpPr>
                <a:spLocks noEditPoints="1"/>
              </p:cNvSpPr>
              <p:nvPr/>
            </p:nvSpPr>
            <p:spPr bwMode="auto">
              <a:xfrm>
                <a:off x="4325938" y="1010443"/>
                <a:ext cx="1336675" cy="1312863"/>
              </a:xfrm>
              <a:custGeom>
                <a:avLst/>
                <a:gdLst>
                  <a:gd name="T0" fmla="*/ 220 w 873"/>
                  <a:gd name="T1" fmla="*/ 18 h 856"/>
                  <a:gd name="T2" fmla="*/ 735 w 873"/>
                  <a:gd name="T3" fmla="*/ 183 h 856"/>
                  <a:gd name="T4" fmla="*/ 462 w 873"/>
                  <a:gd name="T5" fmla="*/ 17 h 856"/>
                  <a:gd name="T6" fmla="*/ 785 w 873"/>
                  <a:gd name="T7" fmla="*/ 253 h 856"/>
                  <a:gd name="T8" fmla="*/ 794 w 873"/>
                  <a:gd name="T9" fmla="*/ 30 h 856"/>
                  <a:gd name="T10" fmla="*/ 250 w 873"/>
                  <a:gd name="T11" fmla="*/ 24 h 856"/>
                  <a:gd name="T12" fmla="*/ 91 w 873"/>
                  <a:gd name="T13" fmla="*/ 76 h 856"/>
                  <a:gd name="T14" fmla="*/ 26 w 873"/>
                  <a:gd name="T15" fmla="*/ 402 h 856"/>
                  <a:gd name="T16" fmla="*/ 66 w 873"/>
                  <a:gd name="T17" fmla="*/ 84 h 856"/>
                  <a:gd name="T18" fmla="*/ 212 w 873"/>
                  <a:gd name="T19" fmla="*/ 57 h 856"/>
                  <a:gd name="T20" fmla="*/ 837 w 873"/>
                  <a:gd name="T21" fmla="*/ 140 h 856"/>
                  <a:gd name="T22" fmla="*/ 123 w 873"/>
                  <a:gd name="T23" fmla="*/ 45 h 856"/>
                  <a:gd name="T24" fmla="*/ 716 w 873"/>
                  <a:gd name="T25" fmla="*/ 97 h 856"/>
                  <a:gd name="T26" fmla="*/ 247 w 873"/>
                  <a:gd name="T27" fmla="*/ 194 h 856"/>
                  <a:gd name="T28" fmla="*/ 251 w 873"/>
                  <a:gd name="T29" fmla="*/ 198 h 856"/>
                  <a:gd name="T30" fmla="*/ 751 w 873"/>
                  <a:gd name="T31" fmla="*/ 204 h 856"/>
                  <a:gd name="T32" fmla="*/ 278 w 873"/>
                  <a:gd name="T33" fmla="*/ 678 h 856"/>
                  <a:gd name="T34" fmla="*/ 121 w 873"/>
                  <a:gd name="T35" fmla="*/ 157 h 856"/>
                  <a:gd name="T36" fmla="*/ 490 w 873"/>
                  <a:gd name="T37" fmla="*/ 189 h 856"/>
                  <a:gd name="T38" fmla="*/ 324 w 873"/>
                  <a:gd name="T39" fmla="*/ 167 h 856"/>
                  <a:gd name="T40" fmla="*/ 31 w 873"/>
                  <a:gd name="T41" fmla="*/ 234 h 856"/>
                  <a:gd name="T42" fmla="*/ 357 w 873"/>
                  <a:gd name="T43" fmla="*/ 265 h 856"/>
                  <a:gd name="T44" fmla="*/ 328 w 873"/>
                  <a:gd name="T45" fmla="*/ 235 h 856"/>
                  <a:gd name="T46" fmla="*/ 382 w 873"/>
                  <a:gd name="T47" fmla="*/ 301 h 856"/>
                  <a:gd name="T48" fmla="*/ 514 w 873"/>
                  <a:gd name="T49" fmla="*/ 286 h 856"/>
                  <a:gd name="T50" fmla="*/ 224 w 873"/>
                  <a:gd name="T51" fmla="*/ 257 h 856"/>
                  <a:gd name="T52" fmla="*/ 458 w 873"/>
                  <a:gd name="T53" fmla="*/ 342 h 856"/>
                  <a:gd name="T54" fmla="*/ 346 w 873"/>
                  <a:gd name="T55" fmla="*/ 476 h 856"/>
                  <a:gd name="T56" fmla="*/ 572 w 873"/>
                  <a:gd name="T57" fmla="*/ 499 h 856"/>
                  <a:gd name="T58" fmla="*/ 500 w 873"/>
                  <a:gd name="T59" fmla="*/ 363 h 856"/>
                  <a:gd name="T60" fmla="*/ 341 w 873"/>
                  <a:gd name="T61" fmla="*/ 544 h 856"/>
                  <a:gd name="T62" fmla="*/ 550 w 873"/>
                  <a:gd name="T63" fmla="*/ 513 h 856"/>
                  <a:gd name="T64" fmla="*/ 685 w 873"/>
                  <a:gd name="T65" fmla="*/ 420 h 856"/>
                  <a:gd name="T66" fmla="*/ 547 w 873"/>
                  <a:gd name="T67" fmla="*/ 330 h 856"/>
                  <a:gd name="T68" fmla="*/ 265 w 873"/>
                  <a:gd name="T69" fmla="*/ 472 h 856"/>
                  <a:gd name="T70" fmla="*/ 548 w 873"/>
                  <a:gd name="T71" fmla="*/ 443 h 856"/>
                  <a:gd name="T72" fmla="*/ 433 w 873"/>
                  <a:gd name="T73" fmla="*/ 422 h 856"/>
                  <a:gd name="T74" fmla="*/ 462 w 873"/>
                  <a:gd name="T75" fmla="*/ 838 h 856"/>
                  <a:gd name="T76" fmla="*/ 695 w 873"/>
                  <a:gd name="T77" fmla="*/ 450 h 856"/>
                  <a:gd name="T78" fmla="*/ 20 w 873"/>
                  <a:gd name="T79" fmla="*/ 781 h 856"/>
                  <a:gd name="T80" fmla="*/ 837 w 873"/>
                  <a:gd name="T81" fmla="*/ 709 h 856"/>
                  <a:gd name="T82" fmla="*/ 614 w 873"/>
                  <a:gd name="T83" fmla="*/ 809 h 856"/>
                  <a:gd name="T84" fmla="*/ 796 w 873"/>
                  <a:gd name="T85" fmla="*/ 594 h 856"/>
                  <a:gd name="T86" fmla="*/ 161 w 873"/>
                  <a:gd name="T87" fmla="*/ 761 h 856"/>
                  <a:gd name="T88" fmla="*/ 139 w 873"/>
                  <a:gd name="T89" fmla="*/ 789 h 856"/>
                  <a:gd name="T90" fmla="*/ 40 w 873"/>
                  <a:gd name="T91" fmla="*/ 573 h 856"/>
                  <a:gd name="T92" fmla="*/ 825 w 873"/>
                  <a:gd name="T93" fmla="*/ 566 h 856"/>
                  <a:gd name="T94" fmla="*/ 219 w 873"/>
                  <a:gd name="T95" fmla="*/ 475 h 856"/>
                  <a:gd name="T96" fmla="*/ 400 w 873"/>
                  <a:gd name="T97" fmla="*/ 527 h 856"/>
                  <a:gd name="T98" fmla="*/ 485 w 873"/>
                  <a:gd name="T99" fmla="*/ 582 h 856"/>
                  <a:gd name="T100" fmla="*/ 637 w 873"/>
                  <a:gd name="T101" fmla="*/ 580 h 856"/>
                  <a:gd name="T102" fmla="*/ 349 w 873"/>
                  <a:gd name="T103" fmla="*/ 571 h 856"/>
                  <a:gd name="T104" fmla="*/ 768 w 873"/>
                  <a:gd name="T105" fmla="*/ 649 h 856"/>
                  <a:gd name="T106" fmla="*/ 805 w 873"/>
                  <a:gd name="T107" fmla="*/ 638 h 856"/>
                  <a:gd name="T108" fmla="*/ 312 w 873"/>
                  <a:gd name="T109" fmla="*/ 656 h 856"/>
                  <a:gd name="T110" fmla="*/ 850 w 873"/>
                  <a:gd name="T111" fmla="*/ 655 h 856"/>
                  <a:gd name="T112" fmla="*/ 419 w 873"/>
                  <a:gd name="T113" fmla="*/ 698 h 856"/>
                  <a:gd name="T114" fmla="*/ 410 w 873"/>
                  <a:gd name="T115" fmla="*/ 695 h 856"/>
                  <a:gd name="T116" fmla="*/ 731 w 873"/>
                  <a:gd name="T117" fmla="*/ 728 h 856"/>
                  <a:gd name="T118" fmla="*/ 34 w 873"/>
                  <a:gd name="T119" fmla="*/ 800 h 856"/>
                  <a:gd name="T120" fmla="*/ 139 w 873"/>
                  <a:gd name="T121" fmla="*/ 739 h 856"/>
                  <a:gd name="T122" fmla="*/ 716 w 873"/>
                  <a:gd name="T123" fmla="*/ 811 h 856"/>
                  <a:gd name="T124" fmla="*/ 285 w 873"/>
                  <a:gd name="T125" fmla="*/ 806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3" h="856">
                    <a:moveTo>
                      <a:pt x="418" y="13"/>
                    </a:moveTo>
                    <a:cubicBezTo>
                      <a:pt x="395" y="18"/>
                      <a:pt x="391" y="47"/>
                      <a:pt x="371" y="57"/>
                    </a:cubicBezTo>
                    <a:cubicBezTo>
                      <a:pt x="357" y="65"/>
                      <a:pt x="337" y="62"/>
                      <a:pt x="321" y="58"/>
                    </a:cubicBezTo>
                    <a:cubicBezTo>
                      <a:pt x="308" y="61"/>
                      <a:pt x="301" y="76"/>
                      <a:pt x="288" y="78"/>
                    </a:cubicBezTo>
                    <a:cubicBezTo>
                      <a:pt x="282" y="79"/>
                      <a:pt x="276" y="79"/>
                      <a:pt x="272" y="78"/>
                    </a:cubicBezTo>
                    <a:cubicBezTo>
                      <a:pt x="265" y="94"/>
                      <a:pt x="248" y="103"/>
                      <a:pt x="232" y="107"/>
                    </a:cubicBezTo>
                    <a:cubicBezTo>
                      <a:pt x="225" y="124"/>
                      <a:pt x="207" y="135"/>
                      <a:pt x="189" y="137"/>
                    </a:cubicBezTo>
                    <a:cubicBezTo>
                      <a:pt x="186" y="135"/>
                      <a:pt x="182" y="135"/>
                      <a:pt x="180" y="138"/>
                    </a:cubicBezTo>
                    <a:cubicBezTo>
                      <a:pt x="173" y="142"/>
                      <a:pt x="180" y="148"/>
                      <a:pt x="178" y="155"/>
                    </a:cubicBezTo>
                    <a:cubicBezTo>
                      <a:pt x="178" y="169"/>
                      <a:pt x="164" y="178"/>
                      <a:pt x="152" y="182"/>
                    </a:cubicBezTo>
                    <a:cubicBezTo>
                      <a:pt x="144" y="184"/>
                      <a:pt x="144" y="184"/>
                      <a:pt x="144" y="184"/>
                    </a:cubicBezTo>
                    <a:cubicBezTo>
                      <a:pt x="134" y="198"/>
                      <a:pt x="134" y="198"/>
                      <a:pt x="134" y="198"/>
                    </a:cubicBezTo>
                    <a:cubicBezTo>
                      <a:pt x="119" y="204"/>
                      <a:pt x="125" y="221"/>
                      <a:pt x="114" y="230"/>
                    </a:cubicBezTo>
                    <a:cubicBezTo>
                      <a:pt x="107" y="239"/>
                      <a:pt x="98" y="241"/>
                      <a:pt x="88" y="244"/>
                    </a:cubicBezTo>
                    <a:cubicBezTo>
                      <a:pt x="86" y="251"/>
                      <a:pt x="85" y="259"/>
                      <a:pt x="80" y="264"/>
                    </a:cubicBezTo>
                    <a:cubicBezTo>
                      <a:pt x="75" y="268"/>
                      <a:pt x="69" y="269"/>
                      <a:pt x="68" y="274"/>
                    </a:cubicBezTo>
                    <a:cubicBezTo>
                      <a:pt x="73" y="291"/>
                      <a:pt x="72" y="313"/>
                      <a:pt x="58" y="325"/>
                    </a:cubicBezTo>
                    <a:cubicBezTo>
                      <a:pt x="50" y="334"/>
                      <a:pt x="57" y="346"/>
                      <a:pt x="58" y="357"/>
                    </a:cubicBezTo>
                    <a:cubicBezTo>
                      <a:pt x="57" y="372"/>
                      <a:pt x="54" y="388"/>
                      <a:pt x="42" y="399"/>
                    </a:cubicBezTo>
                    <a:cubicBezTo>
                      <a:pt x="35" y="407"/>
                      <a:pt x="19" y="404"/>
                      <a:pt x="17" y="416"/>
                    </a:cubicBezTo>
                    <a:cubicBezTo>
                      <a:pt x="17" y="417"/>
                      <a:pt x="16" y="420"/>
                      <a:pt x="15" y="420"/>
                    </a:cubicBezTo>
                    <a:cubicBezTo>
                      <a:pt x="12" y="420"/>
                      <a:pt x="12" y="418"/>
                      <a:pt x="11" y="416"/>
                    </a:cubicBezTo>
                    <a:cubicBezTo>
                      <a:pt x="2" y="402"/>
                      <a:pt x="18" y="391"/>
                      <a:pt x="16" y="377"/>
                    </a:cubicBezTo>
                    <a:cubicBezTo>
                      <a:pt x="12" y="357"/>
                      <a:pt x="0" y="341"/>
                      <a:pt x="4" y="318"/>
                    </a:cubicBezTo>
                    <a:cubicBezTo>
                      <a:pt x="5" y="306"/>
                      <a:pt x="10" y="297"/>
                      <a:pt x="15" y="287"/>
                    </a:cubicBezTo>
                    <a:cubicBezTo>
                      <a:pt x="12" y="278"/>
                      <a:pt x="4" y="271"/>
                      <a:pt x="5" y="260"/>
                    </a:cubicBezTo>
                    <a:cubicBezTo>
                      <a:pt x="4" y="246"/>
                      <a:pt x="9" y="234"/>
                      <a:pt x="17" y="223"/>
                    </a:cubicBezTo>
                    <a:cubicBezTo>
                      <a:pt x="18" y="219"/>
                      <a:pt x="12" y="217"/>
                      <a:pt x="12" y="213"/>
                    </a:cubicBezTo>
                    <a:cubicBezTo>
                      <a:pt x="5" y="201"/>
                      <a:pt x="2" y="187"/>
                      <a:pt x="7" y="173"/>
                    </a:cubicBezTo>
                    <a:cubicBezTo>
                      <a:pt x="10" y="164"/>
                      <a:pt x="16" y="156"/>
                      <a:pt x="23" y="148"/>
                    </a:cubicBezTo>
                    <a:cubicBezTo>
                      <a:pt x="22" y="143"/>
                      <a:pt x="17" y="139"/>
                      <a:pt x="14" y="134"/>
                    </a:cubicBezTo>
                    <a:cubicBezTo>
                      <a:pt x="3" y="116"/>
                      <a:pt x="9" y="95"/>
                      <a:pt x="18" y="78"/>
                    </a:cubicBezTo>
                    <a:cubicBezTo>
                      <a:pt x="15" y="70"/>
                      <a:pt x="10" y="63"/>
                      <a:pt x="11" y="54"/>
                    </a:cubicBezTo>
                    <a:cubicBezTo>
                      <a:pt x="10" y="42"/>
                      <a:pt x="20" y="32"/>
                      <a:pt x="30" y="26"/>
                    </a:cubicBezTo>
                    <a:cubicBezTo>
                      <a:pt x="39" y="18"/>
                      <a:pt x="51" y="23"/>
                      <a:pt x="62" y="22"/>
                    </a:cubicBezTo>
                    <a:cubicBezTo>
                      <a:pt x="67" y="23"/>
                      <a:pt x="71" y="29"/>
                      <a:pt x="76" y="24"/>
                    </a:cubicBezTo>
                    <a:cubicBezTo>
                      <a:pt x="83" y="20"/>
                      <a:pt x="91" y="16"/>
                      <a:pt x="100" y="15"/>
                    </a:cubicBezTo>
                    <a:cubicBezTo>
                      <a:pt x="114" y="12"/>
                      <a:pt x="130" y="18"/>
                      <a:pt x="141" y="28"/>
                    </a:cubicBezTo>
                    <a:cubicBezTo>
                      <a:pt x="158" y="18"/>
                      <a:pt x="178" y="7"/>
                      <a:pt x="199" y="13"/>
                    </a:cubicBezTo>
                    <a:cubicBezTo>
                      <a:pt x="207" y="13"/>
                      <a:pt x="213" y="26"/>
                      <a:pt x="220" y="18"/>
                    </a:cubicBezTo>
                    <a:cubicBezTo>
                      <a:pt x="231" y="12"/>
                      <a:pt x="244" y="6"/>
                      <a:pt x="257" y="7"/>
                    </a:cubicBezTo>
                    <a:cubicBezTo>
                      <a:pt x="289" y="14"/>
                      <a:pt x="289" y="14"/>
                      <a:pt x="289" y="14"/>
                    </a:cubicBezTo>
                    <a:cubicBezTo>
                      <a:pt x="302" y="0"/>
                      <a:pt x="323" y="0"/>
                      <a:pt x="339" y="4"/>
                    </a:cubicBezTo>
                    <a:cubicBezTo>
                      <a:pt x="353" y="7"/>
                      <a:pt x="366" y="19"/>
                      <a:pt x="381" y="10"/>
                    </a:cubicBezTo>
                    <a:cubicBezTo>
                      <a:pt x="388" y="6"/>
                      <a:pt x="395" y="3"/>
                      <a:pt x="403" y="1"/>
                    </a:cubicBezTo>
                    <a:cubicBezTo>
                      <a:pt x="409" y="4"/>
                      <a:pt x="417" y="6"/>
                      <a:pt x="418" y="13"/>
                    </a:cubicBezTo>
                    <a:close/>
                    <a:moveTo>
                      <a:pt x="578" y="17"/>
                    </a:moveTo>
                    <a:cubicBezTo>
                      <a:pt x="588" y="22"/>
                      <a:pt x="594" y="10"/>
                      <a:pt x="602" y="8"/>
                    </a:cubicBezTo>
                    <a:cubicBezTo>
                      <a:pt x="614" y="1"/>
                      <a:pt x="627" y="8"/>
                      <a:pt x="637" y="13"/>
                    </a:cubicBezTo>
                    <a:cubicBezTo>
                      <a:pt x="646" y="14"/>
                      <a:pt x="656" y="16"/>
                      <a:pt x="662" y="23"/>
                    </a:cubicBezTo>
                    <a:cubicBezTo>
                      <a:pt x="668" y="22"/>
                      <a:pt x="674" y="15"/>
                      <a:pt x="681" y="15"/>
                    </a:cubicBezTo>
                    <a:cubicBezTo>
                      <a:pt x="698" y="11"/>
                      <a:pt x="715" y="17"/>
                      <a:pt x="728" y="29"/>
                    </a:cubicBezTo>
                    <a:cubicBezTo>
                      <a:pt x="736" y="21"/>
                      <a:pt x="745" y="10"/>
                      <a:pt x="759" y="12"/>
                    </a:cubicBezTo>
                    <a:cubicBezTo>
                      <a:pt x="772" y="11"/>
                      <a:pt x="783" y="16"/>
                      <a:pt x="793" y="23"/>
                    </a:cubicBezTo>
                    <a:cubicBezTo>
                      <a:pt x="799" y="26"/>
                      <a:pt x="802" y="19"/>
                      <a:pt x="807" y="19"/>
                    </a:cubicBezTo>
                    <a:cubicBezTo>
                      <a:pt x="819" y="17"/>
                      <a:pt x="832" y="17"/>
                      <a:pt x="842" y="23"/>
                    </a:cubicBezTo>
                    <a:cubicBezTo>
                      <a:pt x="854" y="32"/>
                      <a:pt x="859" y="45"/>
                      <a:pt x="858" y="59"/>
                    </a:cubicBezTo>
                    <a:cubicBezTo>
                      <a:pt x="859" y="67"/>
                      <a:pt x="849" y="74"/>
                      <a:pt x="855" y="82"/>
                    </a:cubicBezTo>
                    <a:cubicBezTo>
                      <a:pt x="865" y="98"/>
                      <a:pt x="868" y="119"/>
                      <a:pt x="860" y="137"/>
                    </a:cubicBezTo>
                    <a:cubicBezTo>
                      <a:pt x="858" y="141"/>
                      <a:pt x="855" y="144"/>
                      <a:pt x="852" y="147"/>
                    </a:cubicBezTo>
                    <a:cubicBezTo>
                      <a:pt x="854" y="157"/>
                      <a:pt x="862" y="163"/>
                      <a:pt x="864" y="173"/>
                    </a:cubicBezTo>
                    <a:cubicBezTo>
                      <a:pt x="867" y="187"/>
                      <a:pt x="861" y="203"/>
                      <a:pt x="851" y="214"/>
                    </a:cubicBezTo>
                    <a:cubicBezTo>
                      <a:pt x="853" y="217"/>
                      <a:pt x="858" y="220"/>
                      <a:pt x="860" y="224"/>
                    </a:cubicBezTo>
                    <a:cubicBezTo>
                      <a:pt x="870" y="236"/>
                      <a:pt x="871" y="256"/>
                      <a:pt x="864" y="269"/>
                    </a:cubicBezTo>
                    <a:cubicBezTo>
                      <a:pt x="862" y="272"/>
                      <a:pt x="860" y="276"/>
                      <a:pt x="861" y="279"/>
                    </a:cubicBezTo>
                    <a:cubicBezTo>
                      <a:pt x="863" y="279"/>
                      <a:pt x="863" y="279"/>
                      <a:pt x="863" y="279"/>
                    </a:cubicBezTo>
                    <a:cubicBezTo>
                      <a:pt x="862" y="282"/>
                      <a:pt x="863" y="286"/>
                      <a:pt x="866" y="289"/>
                    </a:cubicBezTo>
                    <a:cubicBezTo>
                      <a:pt x="868" y="302"/>
                      <a:pt x="870" y="317"/>
                      <a:pt x="864" y="329"/>
                    </a:cubicBezTo>
                    <a:cubicBezTo>
                      <a:pt x="860" y="340"/>
                      <a:pt x="856" y="352"/>
                      <a:pt x="856" y="363"/>
                    </a:cubicBezTo>
                    <a:cubicBezTo>
                      <a:pt x="858" y="373"/>
                      <a:pt x="867" y="380"/>
                      <a:pt x="869" y="389"/>
                    </a:cubicBezTo>
                    <a:cubicBezTo>
                      <a:pt x="868" y="397"/>
                      <a:pt x="873" y="408"/>
                      <a:pt x="864" y="410"/>
                    </a:cubicBezTo>
                    <a:cubicBezTo>
                      <a:pt x="859" y="404"/>
                      <a:pt x="852" y="397"/>
                      <a:pt x="844" y="396"/>
                    </a:cubicBezTo>
                    <a:cubicBezTo>
                      <a:pt x="831" y="389"/>
                      <a:pt x="818" y="377"/>
                      <a:pt x="819" y="361"/>
                    </a:cubicBezTo>
                    <a:cubicBezTo>
                      <a:pt x="821" y="340"/>
                      <a:pt x="826" y="318"/>
                      <a:pt x="811" y="302"/>
                    </a:cubicBezTo>
                    <a:cubicBezTo>
                      <a:pt x="804" y="294"/>
                      <a:pt x="798" y="284"/>
                      <a:pt x="799" y="273"/>
                    </a:cubicBezTo>
                    <a:cubicBezTo>
                      <a:pt x="791" y="269"/>
                      <a:pt x="783" y="263"/>
                      <a:pt x="779" y="255"/>
                    </a:cubicBezTo>
                    <a:cubicBezTo>
                      <a:pt x="775" y="250"/>
                      <a:pt x="781" y="238"/>
                      <a:pt x="771" y="239"/>
                    </a:cubicBezTo>
                    <a:cubicBezTo>
                      <a:pt x="757" y="238"/>
                      <a:pt x="748" y="227"/>
                      <a:pt x="742" y="216"/>
                    </a:cubicBezTo>
                    <a:cubicBezTo>
                      <a:pt x="739" y="208"/>
                      <a:pt x="737" y="199"/>
                      <a:pt x="740" y="190"/>
                    </a:cubicBezTo>
                    <a:cubicBezTo>
                      <a:pt x="739" y="188"/>
                      <a:pt x="737" y="185"/>
                      <a:pt x="735" y="183"/>
                    </a:cubicBezTo>
                    <a:cubicBezTo>
                      <a:pt x="725" y="184"/>
                      <a:pt x="713" y="181"/>
                      <a:pt x="706" y="171"/>
                    </a:cubicBezTo>
                    <a:cubicBezTo>
                      <a:pt x="702" y="165"/>
                      <a:pt x="700" y="158"/>
                      <a:pt x="699" y="151"/>
                    </a:cubicBezTo>
                    <a:cubicBezTo>
                      <a:pt x="693" y="146"/>
                      <a:pt x="686" y="141"/>
                      <a:pt x="683" y="133"/>
                    </a:cubicBezTo>
                    <a:cubicBezTo>
                      <a:pt x="680" y="132"/>
                      <a:pt x="676" y="133"/>
                      <a:pt x="672" y="133"/>
                    </a:cubicBezTo>
                    <a:cubicBezTo>
                      <a:pt x="663" y="131"/>
                      <a:pt x="655" y="127"/>
                      <a:pt x="647" y="122"/>
                    </a:cubicBezTo>
                    <a:cubicBezTo>
                      <a:pt x="642" y="114"/>
                      <a:pt x="635" y="106"/>
                      <a:pt x="632" y="96"/>
                    </a:cubicBezTo>
                    <a:cubicBezTo>
                      <a:pt x="629" y="95"/>
                      <a:pt x="624" y="95"/>
                      <a:pt x="621" y="92"/>
                    </a:cubicBezTo>
                    <a:cubicBezTo>
                      <a:pt x="614" y="90"/>
                      <a:pt x="607" y="85"/>
                      <a:pt x="603" y="79"/>
                    </a:cubicBezTo>
                    <a:cubicBezTo>
                      <a:pt x="599" y="77"/>
                      <a:pt x="594" y="80"/>
                      <a:pt x="589" y="81"/>
                    </a:cubicBezTo>
                    <a:cubicBezTo>
                      <a:pt x="566" y="85"/>
                      <a:pt x="550" y="69"/>
                      <a:pt x="532" y="60"/>
                    </a:cubicBezTo>
                    <a:cubicBezTo>
                      <a:pt x="521" y="57"/>
                      <a:pt x="512" y="66"/>
                      <a:pt x="502" y="60"/>
                    </a:cubicBezTo>
                    <a:cubicBezTo>
                      <a:pt x="500" y="60"/>
                      <a:pt x="498" y="56"/>
                      <a:pt x="496" y="59"/>
                    </a:cubicBezTo>
                    <a:cubicBezTo>
                      <a:pt x="479" y="54"/>
                      <a:pt x="467" y="37"/>
                      <a:pt x="459" y="22"/>
                    </a:cubicBezTo>
                    <a:cubicBezTo>
                      <a:pt x="457" y="17"/>
                      <a:pt x="445" y="23"/>
                      <a:pt x="448" y="15"/>
                    </a:cubicBezTo>
                    <a:cubicBezTo>
                      <a:pt x="458" y="9"/>
                      <a:pt x="472" y="3"/>
                      <a:pt x="483" y="11"/>
                    </a:cubicBezTo>
                    <a:cubicBezTo>
                      <a:pt x="500" y="24"/>
                      <a:pt x="519" y="9"/>
                      <a:pt x="536" y="3"/>
                    </a:cubicBezTo>
                    <a:cubicBezTo>
                      <a:pt x="551" y="3"/>
                      <a:pt x="567" y="6"/>
                      <a:pt x="578" y="17"/>
                    </a:cubicBezTo>
                    <a:close/>
                    <a:moveTo>
                      <a:pt x="377" y="17"/>
                    </a:moveTo>
                    <a:cubicBezTo>
                      <a:pt x="373" y="19"/>
                      <a:pt x="368" y="16"/>
                      <a:pt x="363" y="18"/>
                    </a:cubicBezTo>
                    <a:cubicBezTo>
                      <a:pt x="352" y="16"/>
                      <a:pt x="342" y="10"/>
                      <a:pt x="332" y="7"/>
                    </a:cubicBezTo>
                    <a:cubicBezTo>
                      <a:pt x="319" y="3"/>
                      <a:pt x="303" y="7"/>
                      <a:pt x="293" y="17"/>
                    </a:cubicBezTo>
                    <a:cubicBezTo>
                      <a:pt x="289" y="22"/>
                      <a:pt x="283" y="18"/>
                      <a:pt x="278" y="17"/>
                    </a:cubicBezTo>
                    <a:cubicBezTo>
                      <a:pt x="260" y="10"/>
                      <a:pt x="237" y="10"/>
                      <a:pt x="222" y="23"/>
                    </a:cubicBezTo>
                    <a:cubicBezTo>
                      <a:pt x="221" y="24"/>
                      <a:pt x="219" y="23"/>
                      <a:pt x="219" y="26"/>
                    </a:cubicBezTo>
                    <a:cubicBezTo>
                      <a:pt x="221" y="31"/>
                      <a:pt x="222" y="37"/>
                      <a:pt x="221" y="43"/>
                    </a:cubicBezTo>
                    <a:cubicBezTo>
                      <a:pt x="224" y="42"/>
                      <a:pt x="228" y="40"/>
                      <a:pt x="231" y="39"/>
                    </a:cubicBezTo>
                    <a:cubicBezTo>
                      <a:pt x="242" y="35"/>
                      <a:pt x="256" y="35"/>
                      <a:pt x="265" y="43"/>
                    </a:cubicBezTo>
                    <a:cubicBezTo>
                      <a:pt x="275" y="49"/>
                      <a:pt x="275" y="62"/>
                      <a:pt x="274" y="72"/>
                    </a:cubicBezTo>
                    <a:cubicBezTo>
                      <a:pt x="275" y="77"/>
                      <a:pt x="281" y="73"/>
                      <a:pt x="284" y="74"/>
                    </a:cubicBezTo>
                    <a:cubicBezTo>
                      <a:pt x="299" y="73"/>
                      <a:pt x="305" y="54"/>
                      <a:pt x="321" y="53"/>
                    </a:cubicBezTo>
                    <a:cubicBezTo>
                      <a:pt x="330" y="54"/>
                      <a:pt x="338" y="57"/>
                      <a:pt x="347" y="58"/>
                    </a:cubicBezTo>
                    <a:cubicBezTo>
                      <a:pt x="366" y="59"/>
                      <a:pt x="382" y="44"/>
                      <a:pt x="391" y="28"/>
                    </a:cubicBezTo>
                    <a:cubicBezTo>
                      <a:pt x="396" y="23"/>
                      <a:pt x="400" y="14"/>
                      <a:pt x="408" y="13"/>
                    </a:cubicBezTo>
                    <a:cubicBezTo>
                      <a:pt x="409" y="12"/>
                      <a:pt x="409" y="11"/>
                      <a:pt x="408" y="10"/>
                    </a:cubicBezTo>
                    <a:cubicBezTo>
                      <a:pt x="397" y="5"/>
                      <a:pt x="387" y="12"/>
                      <a:pt x="377" y="17"/>
                    </a:cubicBezTo>
                    <a:close/>
                    <a:moveTo>
                      <a:pt x="580" y="24"/>
                    </a:moveTo>
                    <a:cubicBezTo>
                      <a:pt x="568" y="16"/>
                      <a:pt x="555" y="9"/>
                      <a:pt x="539" y="10"/>
                    </a:cubicBezTo>
                    <a:cubicBezTo>
                      <a:pt x="527" y="11"/>
                      <a:pt x="518" y="21"/>
                      <a:pt x="506" y="21"/>
                    </a:cubicBezTo>
                    <a:cubicBezTo>
                      <a:pt x="493" y="25"/>
                      <a:pt x="484" y="16"/>
                      <a:pt x="473" y="13"/>
                    </a:cubicBezTo>
                    <a:cubicBezTo>
                      <a:pt x="469" y="14"/>
                      <a:pt x="462" y="12"/>
                      <a:pt x="462" y="17"/>
                    </a:cubicBezTo>
                    <a:cubicBezTo>
                      <a:pt x="468" y="24"/>
                      <a:pt x="472" y="33"/>
                      <a:pt x="478" y="40"/>
                    </a:cubicBezTo>
                    <a:cubicBezTo>
                      <a:pt x="490" y="54"/>
                      <a:pt x="508" y="60"/>
                      <a:pt x="524" y="53"/>
                    </a:cubicBezTo>
                    <a:cubicBezTo>
                      <a:pt x="540" y="54"/>
                      <a:pt x="552" y="67"/>
                      <a:pt x="566" y="73"/>
                    </a:cubicBezTo>
                    <a:cubicBezTo>
                      <a:pt x="577" y="77"/>
                      <a:pt x="591" y="77"/>
                      <a:pt x="600" y="71"/>
                    </a:cubicBezTo>
                    <a:cubicBezTo>
                      <a:pt x="602" y="61"/>
                      <a:pt x="607" y="51"/>
                      <a:pt x="617" y="48"/>
                    </a:cubicBezTo>
                    <a:cubicBezTo>
                      <a:pt x="623" y="48"/>
                      <a:pt x="630" y="46"/>
                      <a:pt x="635" y="51"/>
                    </a:cubicBezTo>
                    <a:cubicBezTo>
                      <a:pt x="636" y="53"/>
                      <a:pt x="636" y="57"/>
                      <a:pt x="634" y="58"/>
                    </a:cubicBezTo>
                    <a:cubicBezTo>
                      <a:pt x="630" y="62"/>
                      <a:pt x="628" y="55"/>
                      <a:pt x="624" y="55"/>
                    </a:cubicBezTo>
                    <a:cubicBezTo>
                      <a:pt x="620" y="54"/>
                      <a:pt x="616" y="57"/>
                      <a:pt x="612" y="60"/>
                    </a:cubicBezTo>
                    <a:cubicBezTo>
                      <a:pt x="609" y="64"/>
                      <a:pt x="608" y="69"/>
                      <a:pt x="609" y="75"/>
                    </a:cubicBezTo>
                    <a:cubicBezTo>
                      <a:pt x="613" y="82"/>
                      <a:pt x="619" y="86"/>
                      <a:pt x="626" y="89"/>
                    </a:cubicBezTo>
                    <a:cubicBezTo>
                      <a:pt x="630" y="92"/>
                      <a:pt x="635" y="87"/>
                      <a:pt x="638" y="90"/>
                    </a:cubicBezTo>
                    <a:cubicBezTo>
                      <a:pt x="637" y="101"/>
                      <a:pt x="645" y="109"/>
                      <a:pt x="650" y="117"/>
                    </a:cubicBezTo>
                    <a:cubicBezTo>
                      <a:pt x="660" y="124"/>
                      <a:pt x="671" y="131"/>
                      <a:pt x="683" y="126"/>
                    </a:cubicBezTo>
                    <a:cubicBezTo>
                      <a:pt x="686" y="128"/>
                      <a:pt x="687" y="132"/>
                      <a:pt x="689" y="135"/>
                    </a:cubicBezTo>
                    <a:cubicBezTo>
                      <a:pt x="696" y="144"/>
                      <a:pt x="708" y="148"/>
                      <a:pt x="719" y="146"/>
                    </a:cubicBezTo>
                    <a:cubicBezTo>
                      <a:pt x="731" y="141"/>
                      <a:pt x="741" y="129"/>
                      <a:pt x="743" y="117"/>
                    </a:cubicBezTo>
                    <a:cubicBezTo>
                      <a:pt x="743" y="107"/>
                      <a:pt x="740" y="98"/>
                      <a:pt x="733" y="93"/>
                    </a:cubicBezTo>
                    <a:cubicBezTo>
                      <a:pt x="727" y="88"/>
                      <a:pt x="720" y="88"/>
                      <a:pt x="713" y="88"/>
                    </a:cubicBezTo>
                    <a:cubicBezTo>
                      <a:pt x="705" y="90"/>
                      <a:pt x="715" y="98"/>
                      <a:pt x="707" y="102"/>
                    </a:cubicBezTo>
                    <a:cubicBezTo>
                      <a:pt x="705" y="103"/>
                      <a:pt x="702" y="101"/>
                      <a:pt x="701" y="98"/>
                    </a:cubicBezTo>
                    <a:cubicBezTo>
                      <a:pt x="699" y="94"/>
                      <a:pt x="699" y="89"/>
                      <a:pt x="702" y="86"/>
                    </a:cubicBezTo>
                    <a:cubicBezTo>
                      <a:pt x="705" y="82"/>
                      <a:pt x="710" y="81"/>
                      <a:pt x="715" y="81"/>
                    </a:cubicBezTo>
                    <a:cubicBezTo>
                      <a:pt x="726" y="82"/>
                      <a:pt x="737" y="84"/>
                      <a:pt x="742" y="94"/>
                    </a:cubicBezTo>
                    <a:cubicBezTo>
                      <a:pt x="748" y="103"/>
                      <a:pt x="749" y="114"/>
                      <a:pt x="747" y="124"/>
                    </a:cubicBezTo>
                    <a:cubicBezTo>
                      <a:pt x="746" y="126"/>
                      <a:pt x="746" y="128"/>
                      <a:pt x="748" y="129"/>
                    </a:cubicBezTo>
                    <a:cubicBezTo>
                      <a:pt x="763" y="126"/>
                      <a:pt x="776" y="132"/>
                      <a:pt x="786" y="142"/>
                    </a:cubicBezTo>
                    <a:cubicBezTo>
                      <a:pt x="793" y="147"/>
                      <a:pt x="791" y="157"/>
                      <a:pt x="791" y="164"/>
                    </a:cubicBezTo>
                    <a:cubicBezTo>
                      <a:pt x="791" y="172"/>
                      <a:pt x="783" y="176"/>
                      <a:pt x="777" y="182"/>
                    </a:cubicBezTo>
                    <a:cubicBezTo>
                      <a:pt x="775" y="183"/>
                      <a:pt x="772" y="183"/>
                      <a:pt x="771" y="180"/>
                    </a:cubicBezTo>
                    <a:cubicBezTo>
                      <a:pt x="770" y="177"/>
                      <a:pt x="768" y="173"/>
                      <a:pt x="772" y="170"/>
                    </a:cubicBezTo>
                    <a:cubicBezTo>
                      <a:pt x="776" y="165"/>
                      <a:pt x="779" y="176"/>
                      <a:pt x="783" y="171"/>
                    </a:cubicBezTo>
                    <a:cubicBezTo>
                      <a:pt x="784" y="168"/>
                      <a:pt x="786" y="165"/>
                      <a:pt x="785" y="161"/>
                    </a:cubicBezTo>
                    <a:cubicBezTo>
                      <a:pt x="785" y="153"/>
                      <a:pt x="782" y="145"/>
                      <a:pt x="775" y="141"/>
                    </a:cubicBezTo>
                    <a:cubicBezTo>
                      <a:pt x="766" y="135"/>
                      <a:pt x="752" y="133"/>
                      <a:pt x="743" y="139"/>
                    </a:cubicBezTo>
                    <a:cubicBezTo>
                      <a:pt x="733" y="150"/>
                      <a:pt x="734" y="164"/>
                      <a:pt x="739" y="177"/>
                    </a:cubicBezTo>
                    <a:cubicBezTo>
                      <a:pt x="740" y="183"/>
                      <a:pt x="753" y="186"/>
                      <a:pt x="746" y="192"/>
                    </a:cubicBezTo>
                    <a:cubicBezTo>
                      <a:pt x="742" y="204"/>
                      <a:pt x="748" y="215"/>
                      <a:pt x="755" y="224"/>
                    </a:cubicBezTo>
                    <a:cubicBezTo>
                      <a:pt x="761" y="229"/>
                      <a:pt x="768" y="235"/>
                      <a:pt x="778" y="234"/>
                    </a:cubicBezTo>
                    <a:cubicBezTo>
                      <a:pt x="786" y="237"/>
                      <a:pt x="780" y="247"/>
                      <a:pt x="785" y="253"/>
                    </a:cubicBezTo>
                    <a:cubicBezTo>
                      <a:pt x="790" y="263"/>
                      <a:pt x="802" y="269"/>
                      <a:pt x="813" y="268"/>
                    </a:cubicBezTo>
                    <a:cubicBezTo>
                      <a:pt x="819" y="265"/>
                      <a:pt x="828" y="263"/>
                      <a:pt x="828" y="254"/>
                    </a:cubicBezTo>
                    <a:cubicBezTo>
                      <a:pt x="828" y="253"/>
                      <a:pt x="826" y="253"/>
                      <a:pt x="824" y="252"/>
                    </a:cubicBezTo>
                    <a:cubicBezTo>
                      <a:pt x="822" y="251"/>
                      <a:pt x="820" y="248"/>
                      <a:pt x="820" y="246"/>
                    </a:cubicBezTo>
                    <a:cubicBezTo>
                      <a:pt x="822" y="243"/>
                      <a:pt x="824" y="239"/>
                      <a:pt x="828" y="240"/>
                    </a:cubicBezTo>
                    <a:cubicBezTo>
                      <a:pt x="834" y="241"/>
                      <a:pt x="834" y="248"/>
                      <a:pt x="836" y="252"/>
                    </a:cubicBezTo>
                    <a:cubicBezTo>
                      <a:pt x="834" y="260"/>
                      <a:pt x="827" y="269"/>
                      <a:pt x="819" y="272"/>
                    </a:cubicBezTo>
                    <a:cubicBezTo>
                      <a:pt x="816" y="277"/>
                      <a:pt x="806" y="270"/>
                      <a:pt x="805" y="278"/>
                    </a:cubicBezTo>
                    <a:cubicBezTo>
                      <a:pt x="807" y="295"/>
                      <a:pt x="825" y="303"/>
                      <a:pt x="826" y="321"/>
                    </a:cubicBezTo>
                    <a:cubicBezTo>
                      <a:pt x="830" y="339"/>
                      <a:pt x="821" y="356"/>
                      <a:pt x="827" y="372"/>
                    </a:cubicBezTo>
                    <a:cubicBezTo>
                      <a:pt x="831" y="384"/>
                      <a:pt x="844" y="391"/>
                      <a:pt x="854" y="394"/>
                    </a:cubicBezTo>
                    <a:cubicBezTo>
                      <a:pt x="857" y="395"/>
                      <a:pt x="860" y="398"/>
                      <a:pt x="863" y="398"/>
                    </a:cubicBezTo>
                    <a:cubicBezTo>
                      <a:pt x="865" y="384"/>
                      <a:pt x="850" y="374"/>
                      <a:pt x="850" y="359"/>
                    </a:cubicBezTo>
                    <a:cubicBezTo>
                      <a:pt x="854" y="336"/>
                      <a:pt x="870" y="312"/>
                      <a:pt x="858" y="289"/>
                    </a:cubicBezTo>
                    <a:cubicBezTo>
                      <a:pt x="846" y="279"/>
                      <a:pt x="862" y="269"/>
                      <a:pt x="863" y="259"/>
                    </a:cubicBezTo>
                    <a:cubicBezTo>
                      <a:pt x="865" y="244"/>
                      <a:pt x="859" y="233"/>
                      <a:pt x="851" y="222"/>
                    </a:cubicBezTo>
                    <a:cubicBezTo>
                      <a:pt x="843" y="214"/>
                      <a:pt x="831" y="224"/>
                      <a:pt x="822" y="219"/>
                    </a:cubicBezTo>
                    <a:cubicBezTo>
                      <a:pt x="817" y="217"/>
                      <a:pt x="812" y="213"/>
                      <a:pt x="811" y="208"/>
                    </a:cubicBezTo>
                    <a:cubicBezTo>
                      <a:pt x="808" y="199"/>
                      <a:pt x="807" y="186"/>
                      <a:pt x="816" y="179"/>
                    </a:cubicBezTo>
                    <a:cubicBezTo>
                      <a:pt x="818" y="178"/>
                      <a:pt x="822" y="175"/>
                      <a:pt x="825" y="179"/>
                    </a:cubicBezTo>
                    <a:cubicBezTo>
                      <a:pt x="828" y="183"/>
                      <a:pt x="825" y="186"/>
                      <a:pt x="822" y="189"/>
                    </a:cubicBezTo>
                    <a:cubicBezTo>
                      <a:pt x="820" y="189"/>
                      <a:pt x="816" y="188"/>
                      <a:pt x="815" y="191"/>
                    </a:cubicBezTo>
                    <a:cubicBezTo>
                      <a:pt x="812" y="200"/>
                      <a:pt x="816" y="208"/>
                      <a:pt x="822" y="213"/>
                    </a:cubicBezTo>
                    <a:cubicBezTo>
                      <a:pt x="832" y="215"/>
                      <a:pt x="845" y="215"/>
                      <a:pt x="851" y="205"/>
                    </a:cubicBezTo>
                    <a:cubicBezTo>
                      <a:pt x="859" y="196"/>
                      <a:pt x="860" y="182"/>
                      <a:pt x="856" y="170"/>
                    </a:cubicBezTo>
                    <a:cubicBezTo>
                      <a:pt x="852" y="164"/>
                      <a:pt x="851" y="155"/>
                      <a:pt x="842" y="153"/>
                    </a:cubicBezTo>
                    <a:cubicBezTo>
                      <a:pt x="833" y="157"/>
                      <a:pt x="821" y="157"/>
                      <a:pt x="812" y="152"/>
                    </a:cubicBezTo>
                    <a:cubicBezTo>
                      <a:pt x="798" y="147"/>
                      <a:pt x="794" y="131"/>
                      <a:pt x="792" y="118"/>
                    </a:cubicBezTo>
                    <a:cubicBezTo>
                      <a:pt x="792" y="110"/>
                      <a:pt x="795" y="100"/>
                      <a:pt x="804" y="97"/>
                    </a:cubicBezTo>
                    <a:cubicBezTo>
                      <a:pt x="808" y="96"/>
                      <a:pt x="815" y="94"/>
                      <a:pt x="818" y="98"/>
                    </a:cubicBezTo>
                    <a:cubicBezTo>
                      <a:pt x="821" y="101"/>
                      <a:pt x="817" y="104"/>
                      <a:pt x="815" y="105"/>
                    </a:cubicBezTo>
                    <a:cubicBezTo>
                      <a:pt x="811" y="107"/>
                      <a:pt x="807" y="106"/>
                      <a:pt x="805" y="104"/>
                    </a:cubicBezTo>
                    <a:cubicBezTo>
                      <a:pt x="797" y="110"/>
                      <a:pt x="798" y="124"/>
                      <a:pt x="801" y="133"/>
                    </a:cubicBezTo>
                    <a:cubicBezTo>
                      <a:pt x="805" y="146"/>
                      <a:pt x="821" y="149"/>
                      <a:pt x="833" y="150"/>
                    </a:cubicBezTo>
                    <a:cubicBezTo>
                      <a:pt x="841" y="148"/>
                      <a:pt x="848" y="143"/>
                      <a:pt x="853" y="136"/>
                    </a:cubicBezTo>
                    <a:cubicBezTo>
                      <a:pt x="862" y="121"/>
                      <a:pt x="862" y="101"/>
                      <a:pt x="853" y="86"/>
                    </a:cubicBezTo>
                    <a:cubicBezTo>
                      <a:pt x="852" y="81"/>
                      <a:pt x="845" y="78"/>
                      <a:pt x="847" y="72"/>
                    </a:cubicBezTo>
                    <a:cubicBezTo>
                      <a:pt x="854" y="64"/>
                      <a:pt x="854" y="48"/>
                      <a:pt x="850" y="39"/>
                    </a:cubicBezTo>
                    <a:cubicBezTo>
                      <a:pt x="843" y="23"/>
                      <a:pt x="824" y="24"/>
                      <a:pt x="810" y="25"/>
                    </a:cubicBezTo>
                    <a:cubicBezTo>
                      <a:pt x="803" y="23"/>
                      <a:pt x="800" y="39"/>
                      <a:pt x="794" y="30"/>
                    </a:cubicBezTo>
                    <a:cubicBezTo>
                      <a:pt x="782" y="21"/>
                      <a:pt x="766" y="17"/>
                      <a:pt x="749" y="20"/>
                    </a:cubicBezTo>
                    <a:cubicBezTo>
                      <a:pt x="737" y="27"/>
                      <a:pt x="737" y="27"/>
                      <a:pt x="737" y="27"/>
                    </a:cubicBezTo>
                    <a:cubicBezTo>
                      <a:pt x="732" y="38"/>
                      <a:pt x="732" y="38"/>
                      <a:pt x="732" y="38"/>
                    </a:cubicBezTo>
                    <a:cubicBezTo>
                      <a:pt x="730" y="52"/>
                      <a:pt x="733" y="68"/>
                      <a:pt x="746" y="77"/>
                    </a:cubicBezTo>
                    <a:cubicBezTo>
                      <a:pt x="753" y="80"/>
                      <a:pt x="760" y="77"/>
                      <a:pt x="766" y="73"/>
                    </a:cubicBezTo>
                    <a:cubicBezTo>
                      <a:pt x="773" y="69"/>
                      <a:pt x="765" y="64"/>
                      <a:pt x="765" y="58"/>
                    </a:cubicBezTo>
                    <a:cubicBezTo>
                      <a:pt x="765" y="56"/>
                      <a:pt x="766" y="55"/>
                      <a:pt x="768" y="55"/>
                    </a:cubicBezTo>
                    <a:cubicBezTo>
                      <a:pt x="771" y="56"/>
                      <a:pt x="775" y="56"/>
                      <a:pt x="777" y="59"/>
                    </a:cubicBezTo>
                    <a:cubicBezTo>
                      <a:pt x="776" y="65"/>
                      <a:pt x="776" y="73"/>
                      <a:pt x="771" y="77"/>
                    </a:cubicBezTo>
                    <a:cubicBezTo>
                      <a:pt x="765" y="82"/>
                      <a:pt x="757" y="87"/>
                      <a:pt x="749" y="85"/>
                    </a:cubicBezTo>
                    <a:cubicBezTo>
                      <a:pt x="731" y="80"/>
                      <a:pt x="726" y="61"/>
                      <a:pt x="724" y="45"/>
                    </a:cubicBezTo>
                    <a:cubicBezTo>
                      <a:pt x="711" y="39"/>
                      <a:pt x="698" y="32"/>
                      <a:pt x="683" y="34"/>
                    </a:cubicBezTo>
                    <a:cubicBezTo>
                      <a:pt x="681" y="35"/>
                      <a:pt x="679" y="37"/>
                      <a:pt x="678" y="40"/>
                    </a:cubicBezTo>
                    <a:cubicBezTo>
                      <a:pt x="675" y="46"/>
                      <a:pt x="680" y="50"/>
                      <a:pt x="683" y="55"/>
                    </a:cubicBezTo>
                    <a:cubicBezTo>
                      <a:pt x="683" y="58"/>
                      <a:pt x="680" y="57"/>
                      <a:pt x="679" y="56"/>
                    </a:cubicBezTo>
                    <a:cubicBezTo>
                      <a:pt x="676" y="56"/>
                      <a:pt x="674" y="53"/>
                      <a:pt x="673" y="51"/>
                    </a:cubicBezTo>
                    <a:cubicBezTo>
                      <a:pt x="671" y="45"/>
                      <a:pt x="671" y="39"/>
                      <a:pt x="674" y="34"/>
                    </a:cubicBezTo>
                    <a:cubicBezTo>
                      <a:pt x="690" y="20"/>
                      <a:pt x="710" y="32"/>
                      <a:pt x="725" y="39"/>
                    </a:cubicBezTo>
                    <a:cubicBezTo>
                      <a:pt x="726" y="34"/>
                      <a:pt x="726" y="34"/>
                      <a:pt x="726" y="34"/>
                    </a:cubicBezTo>
                    <a:cubicBezTo>
                      <a:pt x="718" y="26"/>
                      <a:pt x="708" y="22"/>
                      <a:pt x="697" y="20"/>
                    </a:cubicBezTo>
                    <a:cubicBezTo>
                      <a:pt x="686" y="20"/>
                      <a:pt x="673" y="20"/>
                      <a:pt x="666" y="30"/>
                    </a:cubicBezTo>
                    <a:cubicBezTo>
                      <a:pt x="662" y="40"/>
                      <a:pt x="663" y="53"/>
                      <a:pt x="672" y="61"/>
                    </a:cubicBezTo>
                    <a:cubicBezTo>
                      <a:pt x="675" y="66"/>
                      <a:pt x="682" y="66"/>
                      <a:pt x="687" y="65"/>
                    </a:cubicBezTo>
                    <a:cubicBezTo>
                      <a:pt x="688" y="62"/>
                      <a:pt x="686" y="60"/>
                      <a:pt x="689" y="58"/>
                    </a:cubicBezTo>
                    <a:cubicBezTo>
                      <a:pt x="692" y="55"/>
                      <a:pt x="695" y="58"/>
                      <a:pt x="697" y="60"/>
                    </a:cubicBezTo>
                    <a:cubicBezTo>
                      <a:pt x="698" y="62"/>
                      <a:pt x="698" y="65"/>
                      <a:pt x="697" y="67"/>
                    </a:cubicBezTo>
                    <a:cubicBezTo>
                      <a:pt x="690" y="75"/>
                      <a:pt x="679" y="73"/>
                      <a:pt x="671" y="70"/>
                    </a:cubicBezTo>
                    <a:cubicBezTo>
                      <a:pt x="665" y="65"/>
                      <a:pt x="660" y="58"/>
                      <a:pt x="658" y="51"/>
                    </a:cubicBezTo>
                    <a:cubicBezTo>
                      <a:pt x="655" y="42"/>
                      <a:pt x="663" y="32"/>
                      <a:pt x="654" y="26"/>
                    </a:cubicBezTo>
                    <a:cubicBezTo>
                      <a:pt x="648" y="20"/>
                      <a:pt x="639" y="23"/>
                      <a:pt x="635" y="17"/>
                    </a:cubicBezTo>
                    <a:cubicBezTo>
                      <a:pt x="626" y="15"/>
                      <a:pt x="616" y="7"/>
                      <a:pt x="606" y="13"/>
                    </a:cubicBezTo>
                    <a:cubicBezTo>
                      <a:pt x="597" y="14"/>
                      <a:pt x="591" y="26"/>
                      <a:pt x="580" y="24"/>
                    </a:cubicBezTo>
                    <a:close/>
                    <a:moveTo>
                      <a:pt x="373" y="26"/>
                    </a:moveTo>
                    <a:cubicBezTo>
                      <a:pt x="369" y="27"/>
                      <a:pt x="362" y="27"/>
                      <a:pt x="357" y="25"/>
                    </a:cubicBezTo>
                    <a:cubicBezTo>
                      <a:pt x="345" y="19"/>
                      <a:pt x="333" y="11"/>
                      <a:pt x="317" y="13"/>
                    </a:cubicBezTo>
                    <a:cubicBezTo>
                      <a:pt x="305" y="13"/>
                      <a:pt x="298" y="28"/>
                      <a:pt x="286" y="29"/>
                    </a:cubicBezTo>
                    <a:cubicBezTo>
                      <a:pt x="277" y="22"/>
                      <a:pt x="265" y="21"/>
                      <a:pt x="254" y="19"/>
                    </a:cubicBezTo>
                    <a:cubicBezTo>
                      <a:pt x="247" y="21"/>
                      <a:pt x="239" y="23"/>
                      <a:pt x="231" y="26"/>
                    </a:cubicBezTo>
                    <a:cubicBezTo>
                      <a:pt x="230" y="27"/>
                      <a:pt x="230" y="29"/>
                      <a:pt x="231" y="31"/>
                    </a:cubicBezTo>
                    <a:cubicBezTo>
                      <a:pt x="238" y="33"/>
                      <a:pt x="243" y="25"/>
                      <a:pt x="250" y="24"/>
                    </a:cubicBezTo>
                    <a:cubicBezTo>
                      <a:pt x="261" y="24"/>
                      <a:pt x="272" y="27"/>
                      <a:pt x="281" y="32"/>
                    </a:cubicBezTo>
                    <a:cubicBezTo>
                      <a:pt x="293" y="37"/>
                      <a:pt x="301" y="27"/>
                      <a:pt x="311" y="20"/>
                    </a:cubicBezTo>
                    <a:cubicBezTo>
                      <a:pt x="333" y="8"/>
                      <a:pt x="348" y="34"/>
                      <a:pt x="370" y="32"/>
                    </a:cubicBezTo>
                    <a:cubicBezTo>
                      <a:pt x="370" y="33"/>
                      <a:pt x="370" y="33"/>
                      <a:pt x="370" y="33"/>
                    </a:cubicBezTo>
                    <a:cubicBezTo>
                      <a:pt x="364" y="38"/>
                      <a:pt x="357" y="40"/>
                      <a:pt x="350" y="41"/>
                    </a:cubicBezTo>
                    <a:cubicBezTo>
                      <a:pt x="339" y="37"/>
                      <a:pt x="328" y="37"/>
                      <a:pt x="317" y="36"/>
                    </a:cubicBezTo>
                    <a:cubicBezTo>
                      <a:pt x="305" y="34"/>
                      <a:pt x="301" y="45"/>
                      <a:pt x="293" y="51"/>
                    </a:cubicBezTo>
                    <a:cubicBezTo>
                      <a:pt x="284" y="60"/>
                      <a:pt x="286" y="44"/>
                      <a:pt x="280" y="42"/>
                    </a:cubicBezTo>
                    <a:cubicBezTo>
                      <a:pt x="275" y="39"/>
                      <a:pt x="271" y="32"/>
                      <a:pt x="265" y="35"/>
                    </a:cubicBezTo>
                    <a:cubicBezTo>
                      <a:pt x="263" y="41"/>
                      <a:pt x="272" y="39"/>
                      <a:pt x="274" y="44"/>
                    </a:cubicBezTo>
                    <a:cubicBezTo>
                      <a:pt x="280" y="48"/>
                      <a:pt x="280" y="54"/>
                      <a:pt x="281" y="61"/>
                    </a:cubicBezTo>
                    <a:cubicBezTo>
                      <a:pt x="293" y="62"/>
                      <a:pt x="303" y="51"/>
                      <a:pt x="311" y="41"/>
                    </a:cubicBezTo>
                    <a:cubicBezTo>
                      <a:pt x="321" y="40"/>
                      <a:pt x="334" y="41"/>
                      <a:pt x="344" y="46"/>
                    </a:cubicBezTo>
                    <a:cubicBezTo>
                      <a:pt x="355" y="44"/>
                      <a:pt x="369" y="44"/>
                      <a:pt x="377" y="34"/>
                    </a:cubicBezTo>
                    <a:cubicBezTo>
                      <a:pt x="379" y="30"/>
                      <a:pt x="384" y="28"/>
                      <a:pt x="385" y="24"/>
                    </a:cubicBezTo>
                    <a:cubicBezTo>
                      <a:pt x="382" y="19"/>
                      <a:pt x="377" y="26"/>
                      <a:pt x="373" y="26"/>
                    </a:cubicBezTo>
                    <a:close/>
                    <a:moveTo>
                      <a:pt x="575" y="30"/>
                    </a:moveTo>
                    <a:cubicBezTo>
                      <a:pt x="564" y="21"/>
                      <a:pt x="550" y="15"/>
                      <a:pt x="534" y="16"/>
                    </a:cubicBezTo>
                    <a:cubicBezTo>
                      <a:pt x="520" y="20"/>
                      <a:pt x="507" y="29"/>
                      <a:pt x="491" y="27"/>
                    </a:cubicBezTo>
                    <a:cubicBezTo>
                      <a:pt x="486" y="28"/>
                      <a:pt x="481" y="21"/>
                      <a:pt x="475" y="24"/>
                    </a:cubicBezTo>
                    <a:cubicBezTo>
                      <a:pt x="475" y="28"/>
                      <a:pt x="476" y="30"/>
                      <a:pt x="478" y="32"/>
                    </a:cubicBezTo>
                    <a:cubicBezTo>
                      <a:pt x="485" y="43"/>
                      <a:pt x="497" y="50"/>
                      <a:pt x="509" y="48"/>
                    </a:cubicBezTo>
                    <a:cubicBezTo>
                      <a:pt x="522" y="45"/>
                      <a:pt x="537" y="46"/>
                      <a:pt x="546" y="55"/>
                    </a:cubicBezTo>
                    <a:cubicBezTo>
                      <a:pt x="560" y="63"/>
                      <a:pt x="577" y="74"/>
                      <a:pt x="593" y="65"/>
                    </a:cubicBezTo>
                    <a:cubicBezTo>
                      <a:pt x="595" y="55"/>
                      <a:pt x="603" y="46"/>
                      <a:pt x="614" y="43"/>
                    </a:cubicBezTo>
                    <a:cubicBezTo>
                      <a:pt x="624" y="40"/>
                      <a:pt x="636" y="43"/>
                      <a:pt x="643" y="49"/>
                    </a:cubicBezTo>
                    <a:cubicBezTo>
                      <a:pt x="649" y="65"/>
                      <a:pt x="660" y="81"/>
                      <a:pt x="678" y="82"/>
                    </a:cubicBezTo>
                    <a:cubicBezTo>
                      <a:pt x="688" y="85"/>
                      <a:pt x="699" y="83"/>
                      <a:pt x="706" y="74"/>
                    </a:cubicBezTo>
                    <a:cubicBezTo>
                      <a:pt x="707" y="72"/>
                      <a:pt x="708" y="69"/>
                      <a:pt x="706" y="67"/>
                    </a:cubicBezTo>
                    <a:cubicBezTo>
                      <a:pt x="700" y="67"/>
                      <a:pt x="699" y="76"/>
                      <a:pt x="694" y="76"/>
                    </a:cubicBezTo>
                    <a:cubicBezTo>
                      <a:pt x="682" y="78"/>
                      <a:pt x="669" y="78"/>
                      <a:pt x="661" y="68"/>
                    </a:cubicBezTo>
                    <a:cubicBezTo>
                      <a:pt x="651" y="58"/>
                      <a:pt x="646" y="45"/>
                      <a:pt x="647" y="30"/>
                    </a:cubicBezTo>
                    <a:cubicBezTo>
                      <a:pt x="641" y="18"/>
                      <a:pt x="627" y="21"/>
                      <a:pt x="615" y="19"/>
                    </a:cubicBezTo>
                    <a:cubicBezTo>
                      <a:pt x="600" y="18"/>
                      <a:pt x="591" y="35"/>
                      <a:pt x="575" y="30"/>
                    </a:cubicBezTo>
                    <a:close/>
                    <a:moveTo>
                      <a:pt x="213" y="29"/>
                    </a:moveTo>
                    <a:cubicBezTo>
                      <a:pt x="209" y="20"/>
                      <a:pt x="199" y="19"/>
                      <a:pt x="191" y="17"/>
                    </a:cubicBezTo>
                    <a:cubicBezTo>
                      <a:pt x="172" y="13"/>
                      <a:pt x="156" y="24"/>
                      <a:pt x="142" y="35"/>
                    </a:cubicBezTo>
                    <a:cubicBezTo>
                      <a:pt x="144" y="42"/>
                      <a:pt x="143" y="50"/>
                      <a:pt x="141" y="57"/>
                    </a:cubicBezTo>
                    <a:cubicBezTo>
                      <a:pt x="136" y="68"/>
                      <a:pt x="129" y="79"/>
                      <a:pt x="117" y="83"/>
                    </a:cubicBezTo>
                    <a:cubicBezTo>
                      <a:pt x="107" y="88"/>
                      <a:pt x="97" y="82"/>
                      <a:pt x="91" y="76"/>
                    </a:cubicBezTo>
                    <a:cubicBezTo>
                      <a:pt x="89" y="73"/>
                      <a:pt x="88" y="69"/>
                      <a:pt x="90" y="66"/>
                    </a:cubicBezTo>
                    <a:cubicBezTo>
                      <a:pt x="90" y="64"/>
                      <a:pt x="94" y="62"/>
                      <a:pt x="96" y="61"/>
                    </a:cubicBezTo>
                    <a:cubicBezTo>
                      <a:pt x="104" y="62"/>
                      <a:pt x="98" y="71"/>
                      <a:pt x="100" y="76"/>
                    </a:cubicBezTo>
                    <a:cubicBezTo>
                      <a:pt x="109" y="82"/>
                      <a:pt x="118" y="76"/>
                      <a:pt x="125" y="71"/>
                    </a:cubicBezTo>
                    <a:cubicBezTo>
                      <a:pt x="136" y="63"/>
                      <a:pt x="139" y="47"/>
                      <a:pt x="135" y="34"/>
                    </a:cubicBezTo>
                    <a:cubicBezTo>
                      <a:pt x="132" y="27"/>
                      <a:pt x="126" y="24"/>
                      <a:pt x="120" y="22"/>
                    </a:cubicBezTo>
                    <a:cubicBezTo>
                      <a:pt x="104" y="15"/>
                      <a:pt x="88" y="22"/>
                      <a:pt x="76" y="31"/>
                    </a:cubicBezTo>
                    <a:cubicBezTo>
                      <a:pt x="74" y="32"/>
                      <a:pt x="73" y="34"/>
                      <a:pt x="71" y="34"/>
                    </a:cubicBezTo>
                    <a:cubicBezTo>
                      <a:pt x="65" y="26"/>
                      <a:pt x="54" y="27"/>
                      <a:pt x="46" y="27"/>
                    </a:cubicBezTo>
                    <a:cubicBezTo>
                      <a:pt x="33" y="26"/>
                      <a:pt x="23" y="34"/>
                      <a:pt x="18" y="45"/>
                    </a:cubicBezTo>
                    <a:cubicBezTo>
                      <a:pt x="16" y="55"/>
                      <a:pt x="17" y="69"/>
                      <a:pt x="26" y="75"/>
                    </a:cubicBezTo>
                    <a:cubicBezTo>
                      <a:pt x="19" y="84"/>
                      <a:pt x="16" y="95"/>
                      <a:pt x="14" y="106"/>
                    </a:cubicBezTo>
                    <a:cubicBezTo>
                      <a:pt x="14" y="121"/>
                      <a:pt x="19" y="136"/>
                      <a:pt x="32" y="144"/>
                    </a:cubicBezTo>
                    <a:cubicBezTo>
                      <a:pt x="40" y="149"/>
                      <a:pt x="52" y="147"/>
                      <a:pt x="60" y="141"/>
                    </a:cubicBezTo>
                    <a:cubicBezTo>
                      <a:pt x="68" y="137"/>
                      <a:pt x="73" y="128"/>
                      <a:pt x="74" y="119"/>
                    </a:cubicBezTo>
                    <a:cubicBezTo>
                      <a:pt x="72" y="113"/>
                      <a:pt x="71" y="104"/>
                      <a:pt x="63" y="102"/>
                    </a:cubicBezTo>
                    <a:cubicBezTo>
                      <a:pt x="57" y="102"/>
                      <a:pt x="59" y="108"/>
                      <a:pt x="55" y="109"/>
                    </a:cubicBezTo>
                    <a:cubicBezTo>
                      <a:pt x="53" y="111"/>
                      <a:pt x="49" y="111"/>
                      <a:pt x="47" y="108"/>
                    </a:cubicBezTo>
                    <a:cubicBezTo>
                      <a:pt x="45" y="105"/>
                      <a:pt x="48" y="101"/>
                      <a:pt x="50" y="99"/>
                    </a:cubicBezTo>
                    <a:cubicBezTo>
                      <a:pt x="55" y="98"/>
                      <a:pt x="61" y="96"/>
                      <a:pt x="66" y="97"/>
                    </a:cubicBezTo>
                    <a:cubicBezTo>
                      <a:pt x="76" y="100"/>
                      <a:pt x="79" y="111"/>
                      <a:pt x="81" y="120"/>
                    </a:cubicBezTo>
                    <a:cubicBezTo>
                      <a:pt x="81" y="131"/>
                      <a:pt x="73" y="139"/>
                      <a:pt x="65" y="145"/>
                    </a:cubicBezTo>
                    <a:cubicBezTo>
                      <a:pt x="59" y="147"/>
                      <a:pt x="54" y="152"/>
                      <a:pt x="48" y="151"/>
                    </a:cubicBezTo>
                    <a:cubicBezTo>
                      <a:pt x="43" y="155"/>
                      <a:pt x="35" y="151"/>
                      <a:pt x="29" y="150"/>
                    </a:cubicBezTo>
                    <a:cubicBezTo>
                      <a:pt x="22" y="155"/>
                      <a:pt x="17" y="163"/>
                      <a:pt x="13" y="171"/>
                    </a:cubicBezTo>
                    <a:cubicBezTo>
                      <a:pt x="8" y="186"/>
                      <a:pt x="10" y="203"/>
                      <a:pt x="21" y="215"/>
                    </a:cubicBezTo>
                    <a:cubicBezTo>
                      <a:pt x="28" y="219"/>
                      <a:pt x="37" y="219"/>
                      <a:pt x="43" y="214"/>
                    </a:cubicBezTo>
                    <a:cubicBezTo>
                      <a:pt x="51" y="210"/>
                      <a:pt x="59" y="204"/>
                      <a:pt x="57" y="193"/>
                    </a:cubicBezTo>
                    <a:cubicBezTo>
                      <a:pt x="59" y="184"/>
                      <a:pt x="52" y="195"/>
                      <a:pt x="48" y="193"/>
                    </a:cubicBezTo>
                    <a:cubicBezTo>
                      <a:pt x="46" y="193"/>
                      <a:pt x="45" y="191"/>
                      <a:pt x="46" y="190"/>
                    </a:cubicBezTo>
                    <a:cubicBezTo>
                      <a:pt x="47" y="186"/>
                      <a:pt x="50" y="181"/>
                      <a:pt x="55" y="181"/>
                    </a:cubicBezTo>
                    <a:cubicBezTo>
                      <a:pt x="58" y="182"/>
                      <a:pt x="62" y="184"/>
                      <a:pt x="64" y="187"/>
                    </a:cubicBezTo>
                    <a:cubicBezTo>
                      <a:pt x="66" y="195"/>
                      <a:pt x="64" y="204"/>
                      <a:pt x="59" y="210"/>
                    </a:cubicBezTo>
                    <a:cubicBezTo>
                      <a:pt x="50" y="219"/>
                      <a:pt x="36" y="225"/>
                      <a:pt x="23" y="224"/>
                    </a:cubicBezTo>
                    <a:cubicBezTo>
                      <a:pt x="11" y="237"/>
                      <a:pt x="6" y="256"/>
                      <a:pt x="14" y="273"/>
                    </a:cubicBezTo>
                    <a:cubicBezTo>
                      <a:pt x="16" y="277"/>
                      <a:pt x="20" y="281"/>
                      <a:pt x="21" y="286"/>
                    </a:cubicBezTo>
                    <a:cubicBezTo>
                      <a:pt x="16" y="297"/>
                      <a:pt x="10" y="308"/>
                      <a:pt x="10" y="322"/>
                    </a:cubicBezTo>
                    <a:cubicBezTo>
                      <a:pt x="7" y="339"/>
                      <a:pt x="15" y="354"/>
                      <a:pt x="20" y="368"/>
                    </a:cubicBezTo>
                    <a:cubicBezTo>
                      <a:pt x="25" y="382"/>
                      <a:pt x="15" y="394"/>
                      <a:pt x="13" y="407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44" y="396"/>
                      <a:pt x="51" y="377"/>
                      <a:pt x="52" y="361"/>
                    </a:cubicBezTo>
                    <a:cubicBezTo>
                      <a:pt x="53" y="350"/>
                      <a:pt x="45" y="339"/>
                      <a:pt x="49" y="328"/>
                    </a:cubicBezTo>
                    <a:cubicBezTo>
                      <a:pt x="59" y="318"/>
                      <a:pt x="66" y="304"/>
                      <a:pt x="64" y="288"/>
                    </a:cubicBezTo>
                    <a:cubicBezTo>
                      <a:pt x="64" y="283"/>
                      <a:pt x="63" y="277"/>
                      <a:pt x="60" y="273"/>
                    </a:cubicBezTo>
                    <a:cubicBezTo>
                      <a:pt x="54" y="273"/>
                      <a:pt x="50" y="270"/>
                      <a:pt x="47" y="265"/>
                    </a:cubicBezTo>
                    <a:cubicBezTo>
                      <a:pt x="42" y="257"/>
                      <a:pt x="44" y="248"/>
                      <a:pt x="49" y="241"/>
                    </a:cubicBezTo>
                    <a:cubicBezTo>
                      <a:pt x="52" y="240"/>
                      <a:pt x="54" y="240"/>
                      <a:pt x="56" y="242"/>
                    </a:cubicBezTo>
                    <a:cubicBezTo>
                      <a:pt x="58" y="248"/>
                      <a:pt x="51" y="248"/>
                      <a:pt x="50" y="253"/>
                    </a:cubicBezTo>
                    <a:cubicBezTo>
                      <a:pt x="51" y="257"/>
                      <a:pt x="52" y="263"/>
                      <a:pt x="56" y="265"/>
                    </a:cubicBezTo>
                    <a:cubicBezTo>
                      <a:pt x="61" y="267"/>
                      <a:pt x="67" y="266"/>
                      <a:pt x="71" y="263"/>
                    </a:cubicBezTo>
                    <a:cubicBezTo>
                      <a:pt x="75" y="260"/>
                      <a:pt x="79" y="256"/>
                      <a:pt x="80" y="251"/>
                    </a:cubicBezTo>
                    <a:cubicBezTo>
                      <a:pt x="82" y="246"/>
                      <a:pt x="78" y="241"/>
                      <a:pt x="83" y="238"/>
                    </a:cubicBezTo>
                    <a:cubicBezTo>
                      <a:pt x="88" y="238"/>
                      <a:pt x="94" y="239"/>
                      <a:pt x="98" y="236"/>
                    </a:cubicBezTo>
                    <a:cubicBezTo>
                      <a:pt x="111" y="231"/>
                      <a:pt x="118" y="217"/>
                      <a:pt x="119" y="203"/>
                    </a:cubicBezTo>
                    <a:cubicBezTo>
                      <a:pt x="120" y="199"/>
                      <a:pt x="127" y="200"/>
                      <a:pt x="129" y="196"/>
                    </a:cubicBezTo>
                    <a:cubicBezTo>
                      <a:pt x="136" y="187"/>
                      <a:pt x="143" y="177"/>
                      <a:pt x="140" y="165"/>
                    </a:cubicBezTo>
                    <a:cubicBezTo>
                      <a:pt x="138" y="156"/>
                      <a:pt x="135" y="147"/>
                      <a:pt x="127" y="142"/>
                    </a:cubicBezTo>
                    <a:cubicBezTo>
                      <a:pt x="118" y="135"/>
                      <a:pt x="106" y="136"/>
                      <a:pt x="96" y="139"/>
                    </a:cubicBezTo>
                    <a:cubicBezTo>
                      <a:pt x="91" y="142"/>
                      <a:pt x="87" y="147"/>
                      <a:pt x="86" y="153"/>
                    </a:cubicBezTo>
                    <a:cubicBezTo>
                      <a:pt x="86" y="162"/>
                      <a:pt x="87" y="170"/>
                      <a:pt x="94" y="175"/>
                    </a:cubicBezTo>
                    <a:cubicBezTo>
                      <a:pt x="98" y="173"/>
                      <a:pt x="98" y="166"/>
                      <a:pt x="103" y="168"/>
                    </a:cubicBezTo>
                    <a:cubicBezTo>
                      <a:pt x="106" y="170"/>
                      <a:pt x="107" y="172"/>
                      <a:pt x="107" y="174"/>
                    </a:cubicBezTo>
                    <a:cubicBezTo>
                      <a:pt x="105" y="177"/>
                      <a:pt x="105" y="181"/>
                      <a:pt x="101" y="182"/>
                    </a:cubicBezTo>
                    <a:cubicBezTo>
                      <a:pt x="97" y="185"/>
                      <a:pt x="93" y="182"/>
                      <a:pt x="90" y="180"/>
                    </a:cubicBezTo>
                    <a:cubicBezTo>
                      <a:pt x="81" y="172"/>
                      <a:pt x="79" y="160"/>
                      <a:pt x="80" y="149"/>
                    </a:cubicBezTo>
                    <a:cubicBezTo>
                      <a:pt x="72" y="157"/>
                      <a:pt x="63" y="164"/>
                      <a:pt x="52" y="168"/>
                    </a:cubicBezTo>
                    <a:cubicBezTo>
                      <a:pt x="46" y="171"/>
                      <a:pt x="38" y="170"/>
                      <a:pt x="31" y="169"/>
                    </a:cubicBezTo>
                    <a:cubicBezTo>
                      <a:pt x="25" y="175"/>
                      <a:pt x="22" y="185"/>
                      <a:pt x="25" y="194"/>
                    </a:cubicBezTo>
                    <a:cubicBezTo>
                      <a:pt x="26" y="197"/>
                      <a:pt x="28" y="201"/>
                      <a:pt x="31" y="202"/>
                    </a:cubicBezTo>
                    <a:cubicBezTo>
                      <a:pt x="35" y="204"/>
                      <a:pt x="40" y="201"/>
                      <a:pt x="43" y="199"/>
                    </a:cubicBezTo>
                    <a:cubicBezTo>
                      <a:pt x="45" y="198"/>
                      <a:pt x="45" y="201"/>
                      <a:pt x="45" y="202"/>
                    </a:cubicBezTo>
                    <a:cubicBezTo>
                      <a:pt x="43" y="207"/>
                      <a:pt x="38" y="208"/>
                      <a:pt x="34" y="208"/>
                    </a:cubicBezTo>
                    <a:cubicBezTo>
                      <a:pt x="28" y="209"/>
                      <a:pt x="23" y="204"/>
                      <a:pt x="20" y="199"/>
                    </a:cubicBezTo>
                    <a:cubicBezTo>
                      <a:pt x="16" y="189"/>
                      <a:pt x="19" y="177"/>
                      <a:pt x="24" y="169"/>
                    </a:cubicBezTo>
                    <a:cubicBezTo>
                      <a:pt x="27" y="157"/>
                      <a:pt x="38" y="169"/>
                      <a:pt x="46" y="164"/>
                    </a:cubicBezTo>
                    <a:cubicBezTo>
                      <a:pt x="49" y="163"/>
                      <a:pt x="52" y="164"/>
                      <a:pt x="54" y="161"/>
                    </a:cubicBezTo>
                    <a:cubicBezTo>
                      <a:pt x="74" y="152"/>
                      <a:pt x="88" y="131"/>
                      <a:pt x="86" y="108"/>
                    </a:cubicBezTo>
                    <a:cubicBezTo>
                      <a:pt x="86" y="101"/>
                      <a:pt x="79" y="96"/>
                      <a:pt x="75" y="93"/>
                    </a:cubicBezTo>
                    <a:cubicBezTo>
                      <a:pt x="71" y="90"/>
                      <a:pt x="64" y="91"/>
                      <a:pt x="62" y="87"/>
                    </a:cubicBezTo>
                    <a:cubicBezTo>
                      <a:pt x="62" y="86"/>
                      <a:pt x="64" y="85"/>
                      <a:pt x="66" y="84"/>
                    </a:cubicBezTo>
                    <a:cubicBezTo>
                      <a:pt x="74" y="86"/>
                      <a:pt x="81" y="90"/>
                      <a:pt x="88" y="97"/>
                    </a:cubicBezTo>
                    <a:cubicBezTo>
                      <a:pt x="95" y="104"/>
                      <a:pt x="94" y="115"/>
                      <a:pt x="93" y="124"/>
                    </a:cubicBezTo>
                    <a:cubicBezTo>
                      <a:pt x="99" y="120"/>
                      <a:pt x="107" y="121"/>
                      <a:pt x="113" y="119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5" y="105"/>
                      <a:pt x="121" y="101"/>
                      <a:pt x="118" y="96"/>
                    </a:cubicBezTo>
                    <a:cubicBezTo>
                      <a:pt x="105" y="97"/>
                      <a:pt x="91" y="95"/>
                      <a:pt x="83" y="82"/>
                    </a:cubicBezTo>
                    <a:cubicBezTo>
                      <a:pt x="81" y="78"/>
                      <a:pt x="76" y="74"/>
                      <a:pt x="79" y="68"/>
                    </a:cubicBezTo>
                    <a:cubicBezTo>
                      <a:pt x="80" y="67"/>
                      <a:pt x="83" y="66"/>
                      <a:pt x="84" y="69"/>
                    </a:cubicBezTo>
                    <a:cubicBezTo>
                      <a:pt x="85" y="76"/>
                      <a:pt x="89" y="82"/>
                      <a:pt x="95" y="86"/>
                    </a:cubicBezTo>
                    <a:cubicBezTo>
                      <a:pt x="105" y="92"/>
                      <a:pt x="118" y="93"/>
                      <a:pt x="127" y="87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8" y="95"/>
                      <a:pt x="124" y="101"/>
                      <a:pt x="122" y="108"/>
                    </a:cubicBezTo>
                    <a:cubicBezTo>
                      <a:pt x="118" y="114"/>
                      <a:pt x="123" y="124"/>
                      <a:pt x="115" y="126"/>
                    </a:cubicBezTo>
                    <a:cubicBezTo>
                      <a:pt x="107" y="123"/>
                      <a:pt x="101" y="128"/>
                      <a:pt x="94" y="129"/>
                    </a:cubicBezTo>
                    <a:cubicBezTo>
                      <a:pt x="88" y="130"/>
                      <a:pt x="88" y="137"/>
                      <a:pt x="86" y="141"/>
                    </a:cubicBezTo>
                    <a:cubicBezTo>
                      <a:pt x="89" y="140"/>
                      <a:pt x="89" y="138"/>
                      <a:pt x="91" y="137"/>
                    </a:cubicBezTo>
                    <a:cubicBezTo>
                      <a:pt x="101" y="132"/>
                      <a:pt x="116" y="129"/>
                      <a:pt x="126" y="135"/>
                    </a:cubicBezTo>
                    <a:cubicBezTo>
                      <a:pt x="128" y="134"/>
                      <a:pt x="128" y="134"/>
                      <a:pt x="128" y="134"/>
                    </a:cubicBezTo>
                    <a:cubicBezTo>
                      <a:pt x="127" y="121"/>
                      <a:pt x="123" y="107"/>
                      <a:pt x="131" y="96"/>
                    </a:cubicBezTo>
                    <a:cubicBezTo>
                      <a:pt x="136" y="89"/>
                      <a:pt x="144" y="85"/>
                      <a:pt x="152" y="83"/>
                    </a:cubicBezTo>
                    <a:cubicBezTo>
                      <a:pt x="160" y="84"/>
                      <a:pt x="170" y="83"/>
                      <a:pt x="176" y="91"/>
                    </a:cubicBezTo>
                    <a:cubicBezTo>
                      <a:pt x="179" y="94"/>
                      <a:pt x="178" y="100"/>
                      <a:pt x="175" y="103"/>
                    </a:cubicBezTo>
                    <a:cubicBezTo>
                      <a:pt x="174" y="106"/>
                      <a:pt x="171" y="108"/>
                      <a:pt x="168" y="108"/>
                    </a:cubicBezTo>
                    <a:cubicBezTo>
                      <a:pt x="157" y="102"/>
                      <a:pt x="175" y="96"/>
                      <a:pt x="167" y="90"/>
                    </a:cubicBezTo>
                    <a:cubicBezTo>
                      <a:pt x="160" y="86"/>
                      <a:pt x="151" y="87"/>
                      <a:pt x="144" y="92"/>
                    </a:cubicBezTo>
                    <a:cubicBezTo>
                      <a:pt x="132" y="102"/>
                      <a:pt x="130" y="116"/>
                      <a:pt x="134" y="131"/>
                    </a:cubicBezTo>
                    <a:cubicBezTo>
                      <a:pt x="137" y="140"/>
                      <a:pt x="147" y="141"/>
                      <a:pt x="154" y="143"/>
                    </a:cubicBezTo>
                    <a:cubicBezTo>
                      <a:pt x="164" y="143"/>
                      <a:pt x="173" y="138"/>
                      <a:pt x="179" y="130"/>
                    </a:cubicBezTo>
                    <a:cubicBezTo>
                      <a:pt x="184" y="126"/>
                      <a:pt x="187" y="134"/>
                      <a:pt x="192" y="131"/>
                    </a:cubicBezTo>
                    <a:cubicBezTo>
                      <a:pt x="208" y="129"/>
                      <a:pt x="223" y="117"/>
                      <a:pt x="227" y="102"/>
                    </a:cubicBezTo>
                    <a:cubicBezTo>
                      <a:pt x="240" y="101"/>
                      <a:pt x="254" y="95"/>
                      <a:pt x="262" y="84"/>
                    </a:cubicBezTo>
                    <a:cubicBezTo>
                      <a:pt x="267" y="75"/>
                      <a:pt x="272" y="62"/>
                      <a:pt x="265" y="52"/>
                    </a:cubicBezTo>
                    <a:cubicBezTo>
                      <a:pt x="261" y="45"/>
                      <a:pt x="253" y="41"/>
                      <a:pt x="245" y="41"/>
                    </a:cubicBezTo>
                    <a:cubicBezTo>
                      <a:pt x="236" y="42"/>
                      <a:pt x="227" y="43"/>
                      <a:pt x="222" y="51"/>
                    </a:cubicBezTo>
                    <a:cubicBezTo>
                      <a:pt x="219" y="56"/>
                      <a:pt x="217" y="63"/>
                      <a:pt x="221" y="68"/>
                    </a:cubicBezTo>
                    <a:cubicBezTo>
                      <a:pt x="225" y="69"/>
                      <a:pt x="224" y="60"/>
                      <a:pt x="230" y="62"/>
                    </a:cubicBezTo>
                    <a:cubicBezTo>
                      <a:pt x="231" y="64"/>
                      <a:pt x="234" y="66"/>
                      <a:pt x="233" y="69"/>
                    </a:cubicBezTo>
                    <a:cubicBezTo>
                      <a:pt x="231" y="72"/>
                      <a:pt x="228" y="75"/>
                      <a:pt x="225" y="75"/>
                    </a:cubicBezTo>
                    <a:cubicBezTo>
                      <a:pt x="220" y="76"/>
                      <a:pt x="216" y="72"/>
                      <a:pt x="214" y="68"/>
                    </a:cubicBezTo>
                    <a:cubicBezTo>
                      <a:pt x="213" y="64"/>
                      <a:pt x="214" y="60"/>
                      <a:pt x="212" y="57"/>
                    </a:cubicBezTo>
                    <a:cubicBezTo>
                      <a:pt x="205" y="65"/>
                      <a:pt x="193" y="65"/>
                      <a:pt x="183" y="64"/>
                    </a:cubicBezTo>
                    <a:cubicBezTo>
                      <a:pt x="180" y="64"/>
                      <a:pt x="178" y="68"/>
                      <a:pt x="176" y="64"/>
                    </a:cubicBezTo>
                    <a:cubicBezTo>
                      <a:pt x="175" y="62"/>
                      <a:pt x="175" y="58"/>
                      <a:pt x="177" y="56"/>
                    </a:cubicBezTo>
                    <a:cubicBezTo>
                      <a:pt x="180" y="55"/>
                      <a:pt x="184" y="55"/>
                      <a:pt x="186" y="59"/>
                    </a:cubicBezTo>
                    <a:cubicBezTo>
                      <a:pt x="193" y="61"/>
                      <a:pt x="202" y="58"/>
                      <a:pt x="208" y="52"/>
                    </a:cubicBezTo>
                    <a:cubicBezTo>
                      <a:pt x="214" y="46"/>
                      <a:pt x="216" y="37"/>
                      <a:pt x="213" y="29"/>
                    </a:cubicBezTo>
                    <a:close/>
                    <a:moveTo>
                      <a:pt x="564" y="30"/>
                    </a:moveTo>
                    <a:cubicBezTo>
                      <a:pt x="558" y="24"/>
                      <a:pt x="549" y="24"/>
                      <a:pt x="541" y="21"/>
                    </a:cubicBezTo>
                    <a:cubicBezTo>
                      <a:pt x="522" y="25"/>
                      <a:pt x="507" y="36"/>
                      <a:pt x="488" y="33"/>
                    </a:cubicBezTo>
                    <a:cubicBezTo>
                      <a:pt x="497" y="48"/>
                      <a:pt x="516" y="39"/>
                      <a:pt x="530" y="41"/>
                    </a:cubicBezTo>
                    <a:cubicBezTo>
                      <a:pt x="550" y="47"/>
                      <a:pt x="566" y="67"/>
                      <a:pt x="588" y="61"/>
                    </a:cubicBezTo>
                    <a:cubicBezTo>
                      <a:pt x="592" y="51"/>
                      <a:pt x="599" y="43"/>
                      <a:pt x="609" y="38"/>
                    </a:cubicBezTo>
                    <a:cubicBezTo>
                      <a:pt x="619" y="33"/>
                      <a:pt x="632" y="37"/>
                      <a:pt x="641" y="39"/>
                    </a:cubicBezTo>
                    <a:cubicBezTo>
                      <a:pt x="642" y="36"/>
                      <a:pt x="643" y="33"/>
                      <a:pt x="639" y="30"/>
                    </a:cubicBezTo>
                    <a:cubicBezTo>
                      <a:pt x="630" y="25"/>
                      <a:pt x="619" y="24"/>
                      <a:pt x="608" y="26"/>
                    </a:cubicBezTo>
                    <a:cubicBezTo>
                      <a:pt x="599" y="29"/>
                      <a:pt x="592" y="36"/>
                      <a:pt x="582" y="37"/>
                    </a:cubicBezTo>
                    <a:cubicBezTo>
                      <a:pt x="575" y="38"/>
                      <a:pt x="570" y="34"/>
                      <a:pt x="564" y="30"/>
                    </a:cubicBezTo>
                    <a:close/>
                    <a:moveTo>
                      <a:pt x="798" y="42"/>
                    </a:moveTo>
                    <a:cubicBezTo>
                      <a:pt x="786" y="33"/>
                      <a:pt x="772" y="26"/>
                      <a:pt x="756" y="27"/>
                    </a:cubicBezTo>
                    <a:cubicBezTo>
                      <a:pt x="748" y="28"/>
                      <a:pt x="740" y="32"/>
                      <a:pt x="738" y="40"/>
                    </a:cubicBezTo>
                    <a:cubicBezTo>
                      <a:pt x="735" y="50"/>
                      <a:pt x="738" y="60"/>
                      <a:pt x="745" y="67"/>
                    </a:cubicBezTo>
                    <a:cubicBezTo>
                      <a:pt x="748" y="69"/>
                      <a:pt x="753" y="70"/>
                      <a:pt x="756" y="67"/>
                    </a:cubicBezTo>
                    <a:cubicBezTo>
                      <a:pt x="758" y="66"/>
                      <a:pt x="758" y="63"/>
                      <a:pt x="756" y="61"/>
                    </a:cubicBezTo>
                    <a:cubicBezTo>
                      <a:pt x="755" y="60"/>
                      <a:pt x="754" y="62"/>
                      <a:pt x="753" y="63"/>
                    </a:cubicBezTo>
                    <a:cubicBezTo>
                      <a:pt x="751" y="64"/>
                      <a:pt x="749" y="63"/>
                      <a:pt x="747" y="62"/>
                    </a:cubicBezTo>
                    <a:cubicBezTo>
                      <a:pt x="744" y="59"/>
                      <a:pt x="743" y="54"/>
                      <a:pt x="742" y="49"/>
                    </a:cubicBezTo>
                    <a:cubicBezTo>
                      <a:pt x="743" y="44"/>
                      <a:pt x="744" y="38"/>
                      <a:pt x="749" y="35"/>
                    </a:cubicBezTo>
                    <a:cubicBezTo>
                      <a:pt x="763" y="27"/>
                      <a:pt x="777" y="36"/>
                      <a:pt x="789" y="41"/>
                    </a:cubicBezTo>
                    <a:cubicBezTo>
                      <a:pt x="793" y="43"/>
                      <a:pt x="795" y="50"/>
                      <a:pt x="800" y="48"/>
                    </a:cubicBezTo>
                    <a:cubicBezTo>
                      <a:pt x="808" y="41"/>
                      <a:pt x="818" y="33"/>
                      <a:pt x="829" y="37"/>
                    </a:cubicBezTo>
                    <a:cubicBezTo>
                      <a:pt x="837" y="42"/>
                      <a:pt x="837" y="51"/>
                      <a:pt x="835" y="59"/>
                    </a:cubicBezTo>
                    <a:cubicBezTo>
                      <a:pt x="832" y="65"/>
                      <a:pt x="829" y="70"/>
                      <a:pt x="829" y="77"/>
                    </a:cubicBezTo>
                    <a:cubicBezTo>
                      <a:pt x="834" y="84"/>
                      <a:pt x="841" y="90"/>
                      <a:pt x="844" y="98"/>
                    </a:cubicBezTo>
                    <a:cubicBezTo>
                      <a:pt x="847" y="111"/>
                      <a:pt x="847" y="125"/>
                      <a:pt x="837" y="134"/>
                    </a:cubicBezTo>
                    <a:cubicBezTo>
                      <a:pt x="831" y="137"/>
                      <a:pt x="824" y="137"/>
                      <a:pt x="818" y="133"/>
                    </a:cubicBezTo>
                    <a:cubicBezTo>
                      <a:pt x="814" y="130"/>
                      <a:pt x="811" y="125"/>
                      <a:pt x="810" y="120"/>
                    </a:cubicBezTo>
                    <a:cubicBezTo>
                      <a:pt x="810" y="117"/>
                      <a:pt x="810" y="113"/>
                      <a:pt x="807" y="112"/>
                    </a:cubicBezTo>
                    <a:cubicBezTo>
                      <a:pt x="805" y="113"/>
                      <a:pt x="804" y="116"/>
                      <a:pt x="804" y="118"/>
                    </a:cubicBezTo>
                    <a:cubicBezTo>
                      <a:pt x="804" y="127"/>
                      <a:pt x="807" y="134"/>
                      <a:pt x="815" y="139"/>
                    </a:cubicBezTo>
                    <a:cubicBezTo>
                      <a:pt x="822" y="144"/>
                      <a:pt x="830" y="142"/>
                      <a:pt x="837" y="140"/>
                    </a:cubicBezTo>
                    <a:cubicBezTo>
                      <a:pt x="844" y="138"/>
                      <a:pt x="847" y="130"/>
                      <a:pt x="850" y="123"/>
                    </a:cubicBezTo>
                    <a:cubicBezTo>
                      <a:pt x="853" y="107"/>
                      <a:pt x="849" y="87"/>
                      <a:pt x="836" y="76"/>
                    </a:cubicBezTo>
                    <a:cubicBezTo>
                      <a:pt x="833" y="67"/>
                      <a:pt x="843" y="63"/>
                      <a:pt x="841" y="55"/>
                    </a:cubicBezTo>
                    <a:cubicBezTo>
                      <a:pt x="841" y="46"/>
                      <a:pt x="839" y="36"/>
                      <a:pt x="830" y="32"/>
                    </a:cubicBezTo>
                    <a:cubicBezTo>
                      <a:pt x="824" y="30"/>
                      <a:pt x="815" y="30"/>
                      <a:pt x="810" y="34"/>
                    </a:cubicBezTo>
                    <a:cubicBezTo>
                      <a:pt x="806" y="35"/>
                      <a:pt x="803" y="41"/>
                      <a:pt x="798" y="42"/>
                    </a:cubicBezTo>
                    <a:close/>
                    <a:moveTo>
                      <a:pt x="203" y="28"/>
                    </a:moveTo>
                    <a:cubicBezTo>
                      <a:pt x="186" y="18"/>
                      <a:pt x="163" y="24"/>
                      <a:pt x="149" y="3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3"/>
                      <a:pt x="153" y="41"/>
                      <a:pt x="154" y="41"/>
                    </a:cubicBezTo>
                    <a:cubicBezTo>
                      <a:pt x="158" y="35"/>
                      <a:pt x="165" y="32"/>
                      <a:pt x="170" y="29"/>
                    </a:cubicBezTo>
                    <a:cubicBezTo>
                      <a:pt x="180" y="26"/>
                      <a:pt x="194" y="25"/>
                      <a:pt x="201" y="35"/>
                    </a:cubicBezTo>
                    <a:cubicBezTo>
                      <a:pt x="203" y="38"/>
                      <a:pt x="202" y="44"/>
                      <a:pt x="198" y="46"/>
                    </a:cubicBezTo>
                    <a:cubicBezTo>
                      <a:pt x="194" y="51"/>
                      <a:pt x="190" y="48"/>
                      <a:pt x="186" y="48"/>
                    </a:cubicBezTo>
                    <a:cubicBezTo>
                      <a:pt x="183" y="50"/>
                      <a:pt x="186" y="52"/>
                      <a:pt x="187" y="53"/>
                    </a:cubicBezTo>
                    <a:cubicBezTo>
                      <a:pt x="190" y="55"/>
                      <a:pt x="195" y="55"/>
                      <a:pt x="197" y="53"/>
                    </a:cubicBezTo>
                    <a:cubicBezTo>
                      <a:pt x="202" y="49"/>
                      <a:pt x="207" y="46"/>
                      <a:pt x="208" y="40"/>
                    </a:cubicBezTo>
                    <a:cubicBezTo>
                      <a:pt x="207" y="36"/>
                      <a:pt x="207" y="31"/>
                      <a:pt x="203" y="28"/>
                    </a:cubicBezTo>
                    <a:close/>
                    <a:moveTo>
                      <a:pt x="125" y="35"/>
                    </a:moveTo>
                    <a:cubicBezTo>
                      <a:pt x="115" y="22"/>
                      <a:pt x="94" y="26"/>
                      <a:pt x="84" y="34"/>
                    </a:cubicBezTo>
                    <a:cubicBezTo>
                      <a:pt x="80" y="35"/>
                      <a:pt x="78" y="41"/>
                      <a:pt x="74" y="42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2" y="36"/>
                      <a:pt x="45" y="35"/>
                      <a:pt x="39" y="37"/>
                    </a:cubicBezTo>
                    <a:cubicBezTo>
                      <a:pt x="28" y="40"/>
                      <a:pt x="27" y="52"/>
                      <a:pt x="26" y="62"/>
                    </a:cubicBezTo>
                    <a:cubicBezTo>
                      <a:pt x="28" y="66"/>
                      <a:pt x="35" y="69"/>
                      <a:pt x="32" y="74"/>
                    </a:cubicBezTo>
                    <a:cubicBezTo>
                      <a:pt x="23" y="89"/>
                      <a:pt x="16" y="110"/>
                      <a:pt x="25" y="127"/>
                    </a:cubicBezTo>
                    <a:cubicBezTo>
                      <a:pt x="29" y="134"/>
                      <a:pt x="35" y="139"/>
                      <a:pt x="42" y="138"/>
                    </a:cubicBezTo>
                    <a:cubicBezTo>
                      <a:pt x="50" y="139"/>
                      <a:pt x="59" y="136"/>
                      <a:pt x="63" y="129"/>
                    </a:cubicBezTo>
                    <a:cubicBezTo>
                      <a:pt x="64" y="124"/>
                      <a:pt x="64" y="120"/>
                      <a:pt x="62" y="116"/>
                    </a:cubicBezTo>
                    <a:cubicBezTo>
                      <a:pt x="53" y="112"/>
                      <a:pt x="60" y="123"/>
                      <a:pt x="57" y="126"/>
                    </a:cubicBezTo>
                    <a:cubicBezTo>
                      <a:pt x="54" y="131"/>
                      <a:pt x="48" y="133"/>
                      <a:pt x="42" y="133"/>
                    </a:cubicBezTo>
                    <a:cubicBezTo>
                      <a:pt x="37" y="132"/>
                      <a:pt x="33" y="129"/>
                      <a:pt x="30" y="125"/>
                    </a:cubicBezTo>
                    <a:cubicBezTo>
                      <a:pt x="26" y="119"/>
                      <a:pt x="26" y="110"/>
                      <a:pt x="27" y="103"/>
                    </a:cubicBezTo>
                    <a:cubicBezTo>
                      <a:pt x="28" y="91"/>
                      <a:pt x="36" y="81"/>
                      <a:pt x="39" y="71"/>
                    </a:cubicBezTo>
                    <a:cubicBezTo>
                      <a:pt x="35" y="63"/>
                      <a:pt x="31" y="56"/>
                      <a:pt x="35" y="47"/>
                    </a:cubicBezTo>
                    <a:cubicBezTo>
                      <a:pt x="38" y="38"/>
                      <a:pt x="47" y="40"/>
                      <a:pt x="55" y="39"/>
                    </a:cubicBezTo>
                    <a:cubicBezTo>
                      <a:pt x="59" y="39"/>
                      <a:pt x="61" y="41"/>
                      <a:pt x="65" y="42"/>
                    </a:cubicBezTo>
                    <a:cubicBezTo>
                      <a:pt x="69" y="43"/>
                      <a:pt x="70" y="50"/>
                      <a:pt x="74" y="47"/>
                    </a:cubicBezTo>
                    <a:cubicBezTo>
                      <a:pt x="86" y="38"/>
                      <a:pt x="99" y="27"/>
                      <a:pt x="115" y="32"/>
                    </a:cubicBezTo>
                    <a:cubicBezTo>
                      <a:pt x="118" y="36"/>
                      <a:pt x="124" y="39"/>
                      <a:pt x="123" y="45"/>
                    </a:cubicBezTo>
                    <a:cubicBezTo>
                      <a:pt x="124" y="52"/>
                      <a:pt x="121" y="56"/>
                      <a:pt x="117" y="61"/>
                    </a:cubicBezTo>
                    <a:cubicBezTo>
                      <a:pt x="114" y="65"/>
                      <a:pt x="109" y="65"/>
                      <a:pt x="109" y="69"/>
                    </a:cubicBezTo>
                    <a:cubicBezTo>
                      <a:pt x="109" y="70"/>
                      <a:pt x="110" y="70"/>
                      <a:pt x="112" y="70"/>
                    </a:cubicBezTo>
                    <a:cubicBezTo>
                      <a:pt x="119" y="67"/>
                      <a:pt x="127" y="60"/>
                      <a:pt x="129" y="52"/>
                    </a:cubicBezTo>
                    <a:cubicBezTo>
                      <a:pt x="130" y="46"/>
                      <a:pt x="128" y="40"/>
                      <a:pt x="125" y="35"/>
                    </a:cubicBezTo>
                    <a:close/>
                    <a:moveTo>
                      <a:pt x="253" y="53"/>
                    </a:moveTo>
                    <a:cubicBezTo>
                      <a:pt x="247" y="49"/>
                      <a:pt x="237" y="47"/>
                      <a:pt x="230" y="52"/>
                    </a:cubicBezTo>
                    <a:cubicBezTo>
                      <a:pt x="229" y="53"/>
                      <a:pt x="229" y="54"/>
                      <a:pt x="230" y="55"/>
                    </a:cubicBezTo>
                    <a:cubicBezTo>
                      <a:pt x="237" y="55"/>
                      <a:pt x="245" y="52"/>
                      <a:pt x="250" y="59"/>
                    </a:cubicBezTo>
                    <a:cubicBezTo>
                      <a:pt x="253" y="63"/>
                      <a:pt x="253" y="68"/>
                      <a:pt x="253" y="72"/>
                    </a:cubicBezTo>
                    <a:cubicBezTo>
                      <a:pt x="247" y="89"/>
                      <a:pt x="229" y="89"/>
                      <a:pt x="216" y="92"/>
                    </a:cubicBezTo>
                    <a:cubicBezTo>
                      <a:pt x="215" y="99"/>
                      <a:pt x="212" y="105"/>
                      <a:pt x="207" y="110"/>
                    </a:cubicBezTo>
                    <a:cubicBezTo>
                      <a:pt x="201" y="116"/>
                      <a:pt x="192" y="121"/>
                      <a:pt x="183" y="116"/>
                    </a:cubicBezTo>
                    <a:cubicBezTo>
                      <a:pt x="172" y="110"/>
                      <a:pt x="171" y="123"/>
                      <a:pt x="163" y="126"/>
                    </a:cubicBezTo>
                    <a:cubicBezTo>
                      <a:pt x="160" y="128"/>
                      <a:pt x="155" y="130"/>
                      <a:pt x="151" y="127"/>
                    </a:cubicBezTo>
                    <a:cubicBezTo>
                      <a:pt x="147" y="124"/>
                      <a:pt x="145" y="118"/>
                      <a:pt x="146" y="112"/>
                    </a:cubicBezTo>
                    <a:cubicBezTo>
                      <a:pt x="148" y="106"/>
                      <a:pt x="153" y="99"/>
                      <a:pt x="159" y="98"/>
                    </a:cubicBezTo>
                    <a:cubicBezTo>
                      <a:pt x="161" y="97"/>
                      <a:pt x="159" y="95"/>
                      <a:pt x="157" y="95"/>
                    </a:cubicBezTo>
                    <a:cubicBezTo>
                      <a:pt x="152" y="95"/>
                      <a:pt x="148" y="99"/>
                      <a:pt x="144" y="103"/>
                    </a:cubicBezTo>
                    <a:cubicBezTo>
                      <a:pt x="141" y="108"/>
                      <a:pt x="139" y="116"/>
                      <a:pt x="141" y="123"/>
                    </a:cubicBezTo>
                    <a:cubicBezTo>
                      <a:pt x="144" y="128"/>
                      <a:pt x="147" y="134"/>
                      <a:pt x="154" y="134"/>
                    </a:cubicBezTo>
                    <a:cubicBezTo>
                      <a:pt x="165" y="137"/>
                      <a:pt x="169" y="124"/>
                      <a:pt x="178" y="120"/>
                    </a:cubicBezTo>
                    <a:cubicBezTo>
                      <a:pt x="185" y="124"/>
                      <a:pt x="192" y="124"/>
                      <a:pt x="199" y="122"/>
                    </a:cubicBezTo>
                    <a:cubicBezTo>
                      <a:pt x="207" y="117"/>
                      <a:pt x="217" y="111"/>
                      <a:pt x="219" y="102"/>
                    </a:cubicBezTo>
                    <a:cubicBezTo>
                      <a:pt x="220" y="93"/>
                      <a:pt x="230" y="96"/>
                      <a:pt x="236" y="94"/>
                    </a:cubicBezTo>
                    <a:cubicBezTo>
                      <a:pt x="247" y="92"/>
                      <a:pt x="257" y="82"/>
                      <a:pt x="259" y="71"/>
                    </a:cubicBezTo>
                    <a:cubicBezTo>
                      <a:pt x="259" y="65"/>
                      <a:pt x="257" y="58"/>
                      <a:pt x="253" y="53"/>
                    </a:cubicBezTo>
                    <a:close/>
                    <a:moveTo>
                      <a:pt x="623" y="66"/>
                    </a:moveTo>
                    <a:cubicBezTo>
                      <a:pt x="622" y="63"/>
                      <a:pt x="619" y="63"/>
                      <a:pt x="617" y="65"/>
                    </a:cubicBezTo>
                    <a:cubicBezTo>
                      <a:pt x="615" y="68"/>
                      <a:pt x="617" y="73"/>
                      <a:pt x="618" y="76"/>
                    </a:cubicBezTo>
                    <a:cubicBezTo>
                      <a:pt x="620" y="81"/>
                      <a:pt x="625" y="83"/>
                      <a:pt x="631" y="83"/>
                    </a:cubicBezTo>
                    <a:cubicBezTo>
                      <a:pt x="635" y="84"/>
                      <a:pt x="639" y="81"/>
                      <a:pt x="642" y="83"/>
                    </a:cubicBezTo>
                    <a:cubicBezTo>
                      <a:pt x="643" y="97"/>
                      <a:pt x="649" y="110"/>
                      <a:pt x="661" y="117"/>
                    </a:cubicBezTo>
                    <a:cubicBezTo>
                      <a:pt x="669" y="120"/>
                      <a:pt x="679" y="122"/>
                      <a:pt x="688" y="119"/>
                    </a:cubicBezTo>
                    <a:cubicBezTo>
                      <a:pt x="693" y="121"/>
                      <a:pt x="692" y="128"/>
                      <a:pt x="696" y="130"/>
                    </a:cubicBezTo>
                    <a:cubicBezTo>
                      <a:pt x="701" y="135"/>
                      <a:pt x="706" y="136"/>
                      <a:pt x="713" y="135"/>
                    </a:cubicBezTo>
                    <a:cubicBezTo>
                      <a:pt x="722" y="135"/>
                      <a:pt x="729" y="128"/>
                      <a:pt x="734" y="120"/>
                    </a:cubicBezTo>
                    <a:cubicBezTo>
                      <a:pt x="736" y="113"/>
                      <a:pt x="735" y="105"/>
                      <a:pt x="730" y="100"/>
                    </a:cubicBezTo>
                    <a:cubicBezTo>
                      <a:pt x="725" y="97"/>
                      <a:pt x="721" y="89"/>
                      <a:pt x="716" y="93"/>
                    </a:cubicBezTo>
                    <a:cubicBezTo>
                      <a:pt x="715" y="95"/>
                      <a:pt x="715" y="96"/>
                      <a:pt x="716" y="97"/>
                    </a:cubicBezTo>
                    <a:cubicBezTo>
                      <a:pt x="723" y="99"/>
                      <a:pt x="730" y="104"/>
                      <a:pt x="730" y="111"/>
                    </a:cubicBezTo>
                    <a:cubicBezTo>
                      <a:pt x="732" y="118"/>
                      <a:pt x="725" y="124"/>
                      <a:pt x="720" y="128"/>
                    </a:cubicBezTo>
                    <a:cubicBezTo>
                      <a:pt x="715" y="130"/>
                      <a:pt x="709" y="131"/>
                      <a:pt x="704" y="130"/>
                    </a:cubicBezTo>
                    <a:cubicBezTo>
                      <a:pt x="701" y="127"/>
                      <a:pt x="698" y="125"/>
                      <a:pt x="696" y="121"/>
                    </a:cubicBezTo>
                    <a:cubicBezTo>
                      <a:pt x="694" y="119"/>
                      <a:pt x="696" y="113"/>
                      <a:pt x="690" y="112"/>
                    </a:cubicBezTo>
                    <a:cubicBezTo>
                      <a:pt x="685" y="115"/>
                      <a:pt x="679" y="116"/>
                      <a:pt x="673" y="114"/>
                    </a:cubicBezTo>
                    <a:cubicBezTo>
                      <a:pt x="663" y="114"/>
                      <a:pt x="653" y="106"/>
                      <a:pt x="650" y="97"/>
                    </a:cubicBezTo>
                    <a:cubicBezTo>
                      <a:pt x="646" y="91"/>
                      <a:pt x="649" y="81"/>
                      <a:pt x="642" y="76"/>
                    </a:cubicBezTo>
                    <a:cubicBezTo>
                      <a:pt x="637" y="78"/>
                      <a:pt x="629" y="79"/>
                      <a:pt x="624" y="76"/>
                    </a:cubicBezTo>
                    <a:cubicBezTo>
                      <a:pt x="621" y="73"/>
                      <a:pt x="622" y="69"/>
                      <a:pt x="623" y="66"/>
                    </a:cubicBezTo>
                    <a:close/>
                    <a:moveTo>
                      <a:pt x="199" y="70"/>
                    </a:moveTo>
                    <a:cubicBezTo>
                      <a:pt x="192" y="72"/>
                      <a:pt x="183" y="74"/>
                      <a:pt x="176" y="71"/>
                    </a:cubicBezTo>
                    <a:cubicBezTo>
                      <a:pt x="172" y="71"/>
                      <a:pt x="169" y="64"/>
                      <a:pt x="166" y="68"/>
                    </a:cubicBezTo>
                    <a:cubicBezTo>
                      <a:pt x="165" y="69"/>
                      <a:pt x="165" y="71"/>
                      <a:pt x="167" y="72"/>
                    </a:cubicBezTo>
                    <a:cubicBezTo>
                      <a:pt x="179" y="80"/>
                      <a:pt x="194" y="77"/>
                      <a:pt x="206" y="70"/>
                    </a:cubicBezTo>
                    <a:cubicBezTo>
                      <a:pt x="206" y="70"/>
                      <a:pt x="207" y="68"/>
                      <a:pt x="206" y="68"/>
                    </a:cubicBezTo>
                    <a:cubicBezTo>
                      <a:pt x="203" y="66"/>
                      <a:pt x="201" y="69"/>
                      <a:pt x="199" y="70"/>
                    </a:cubicBezTo>
                    <a:close/>
                    <a:moveTo>
                      <a:pt x="782" y="78"/>
                    </a:moveTo>
                    <a:cubicBezTo>
                      <a:pt x="776" y="69"/>
                      <a:pt x="777" y="83"/>
                      <a:pt x="773" y="85"/>
                    </a:cubicBezTo>
                    <a:cubicBezTo>
                      <a:pt x="769" y="92"/>
                      <a:pt x="761" y="94"/>
                      <a:pt x="754" y="93"/>
                    </a:cubicBezTo>
                    <a:cubicBezTo>
                      <a:pt x="748" y="97"/>
                      <a:pt x="755" y="103"/>
                      <a:pt x="755" y="108"/>
                    </a:cubicBezTo>
                    <a:cubicBezTo>
                      <a:pt x="757" y="112"/>
                      <a:pt x="752" y="117"/>
                      <a:pt x="756" y="121"/>
                    </a:cubicBezTo>
                    <a:cubicBezTo>
                      <a:pt x="762" y="122"/>
                      <a:pt x="768" y="125"/>
                      <a:pt x="773" y="127"/>
                    </a:cubicBezTo>
                    <a:cubicBezTo>
                      <a:pt x="778" y="128"/>
                      <a:pt x="781" y="135"/>
                      <a:pt x="786" y="131"/>
                    </a:cubicBezTo>
                    <a:cubicBezTo>
                      <a:pt x="785" y="122"/>
                      <a:pt x="781" y="109"/>
                      <a:pt x="789" y="100"/>
                    </a:cubicBezTo>
                    <a:cubicBezTo>
                      <a:pt x="793" y="96"/>
                      <a:pt x="800" y="96"/>
                      <a:pt x="802" y="90"/>
                    </a:cubicBezTo>
                    <a:cubicBezTo>
                      <a:pt x="798" y="83"/>
                      <a:pt x="794" y="93"/>
                      <a:pt x="790" y="92"/>
                    </a:cubicBezTo>
                    <a:cubicBezTo>
                      <a:pt x="785" y="97"/>
                      <a:pt x="779" y="103"/>
                      <a:pt x="780" y="110"/>
                    </a:cubicBezTo>
                    <a:cubicBezTo>
                      <a:pt x="778" y="114"/>
                      <a:pt x="781" y="118"/>
                      <a:pt x="779" y="122"/>
                    </a:cubicBezTo>
                    <a:cubicBezTo>
                      <a:pt x="773" y="121"/>
                      <a:pt x="767" y="118"/>
                      <a:pt x="762" y="114"/>
                    </a:cubicBezTo>
                    <a:cubicBezTo>
                      <a:pt x="761" y="109"/>
                      <a:pt x="758" y="105"/>
                      <a:pt x="760" y="100"/>
                    </a:cubicBezTo>
                    <a:cubicBezTo>
                      <a:pt x="771" y="98"/>
                      <a:pt x="780" y="88"/>
                      <a:pt x="782" y="78"/>
                    </a:cubicBezTo>
                    <a:close/>
                    <a:moveTo>
                      <a:pt x="581" y="135"/>
                    </a:moveTo>
                    <a:cubicBezTo>
                      <a:pt x="570" y="129"/>
                      <a:pt x="558" y="126"/>
                      <a:pt x="547" y="122"/>
                    </a:cubicBezTo>
                    <a:cubicBezTo>
                      <a:pt x="523" y="116"/>
                      <a:pt x="493" y="116"/>
                      <a:pt x="472" y="128"/>
                    </a:cubicBezTo>
                    <a:cubicBezTo>
                      <a:pt x="451" y="118"/>
                      <a:pt x="422" y="119"/>
                      <a:pt x="402" y="131"/>
                    </a:cubicBezTo>
                    <a:cubicBezTo>
                      <a:pt x="367" y="124"/>
                      <a:pt x="328" y="124"/>
                      <a:pt x="295" y="138"/>
                    </a:cubicBezTo>
                    <a:cubicBezTo>
                      <a:pt x="289" y="140"/>
                      <a:pt x="284" y="144"/>
                      <a:pt x="279" y="147"/>
                    </a:cubicBezTo>
                    <a:cubicBezTo>
                      <a:pt x="268" y="155"/>
                      <a:pt x="258" y="165"/>
                      <a:pt x="253" y="177"/>
                    </a:cubicBezTo>
                    <a:cubicBezTo>
                      <a:pt x="250" y="182"/>
                      <a:pt x="250" y="188"/>
                      <a:pt x="247" y="194"/>
                    </a:cubicBezTo>
                    <a:cubicBezTo>
                      <a:pt x="224" y="198"/>
                      <a:pt x="203" y="217"/>
                      <a:pt x="196" y="239"/>
                    </a:cubicBezTo>
                    <a:cubicBezTo>
                      <a:pt x="161" y="253"/>
                      <a:pt x="145" y="291"/>
                      <a:pt x="130" y="321"/>
                    </a:cubicBezTo>
                    <a:cubicBezTo>
                      <a:pt x="122" y="344"/>
                      <a:pt x="123" y="368"/>
                      <a:pt x="131" y="391"/>
                    </a:cubicBezTo>
                    <a:cubicBezTo>
                      <a:pt x="117" y="408"/>
                      <a:pt x="111" y="436"/>
                      <a:pt x="121" y="456"/>
                    </a:cubicBezTo>
                    <a:cubicBezTo>
                      <a:pt x="130" y="466"/>
                      <a:pt x="117" y="477"/>
                      <a:pt x="119" y="489"/>
                    </a:cubicBezTo>
                    <a:cubicBezTo>
                      <a:pt x="115" y="519"/>
                      <a:pt x="122" y="549"/>
                      <a:pt x="135" y="574"/>
                    </a:cubicBezTo>
                    <a:cubicBezTo>
                      <a:pt x="149" y="596"/>
                      <a:pt x="171" y="615"/>
                      <a:pt x="194" y="624"/>
                    </a:cubicBezTo>
                    <a:cubicBezTo>
                      <a:pt x="200" y="643"/>
                      <a:pt x="217" y="661"/>
                      <a:pt x="235" y="668"/>
                    </a:cubicBezTo>
                    <a:cubicBezTo>
                      <a:pt x="238" y="671"/>
                      <a:pt x="245" y="668"/>
                      <a:pt x="245" y="674"/>
                    </a:cubicBezTo>
                    <a:cubicBezTo>
                      <a:pt x="257" y="699"/>
                      <a:pt x="280" y="716"/>
                      <a:pt x="304" y="728"/>
                    </a:cubicBezTo>
                    <a:cubicBezTo>
                      <a:pt x="331" y="742"/>
                      <a:pt x="369" y="739"/>
                      <a:pt x="397" y="728"/>
                    </a:cubicBezTo>
                    <a:cubicBezTo>
                      <a:pt x="406" y="734"/>
                      <a:pt x="416" y="738"/>
                      <a:pt x="427" y="740"/>
                    </a:cubicBezTo>
                    <a:cubicBezTo>
                      <a:pt x="430" y="739"/>
                      <a:pt x="434" y="741"/>
                      <a:pt x="437" y="741"/>
                    </a:cubicBezTo>
                    <a:cubicBezTo>
                      <a:pt x="452" y="740"/>
                      <a:pt x="465" y="736"/>
                      <a:pt x="476" y="727"/>
                    </a:cubicBezTo>
                    <a:cubicBezTo>
                      <a:pt x="489" y="730"/>
                      <a:pt x="500" y="735"/>
                      <a:pt x="514" y="735"/>
                    </a:cubicBezTo>
                    <a:cubicBezTo>
                      <a:pt x="548" y="739"/>
                      <a:pt x="579" y="726"/>
                      <a:pt x="604" y="705"/>
                    </a:cubicBezTo>
                    <a:cubicBezTo>
                      <a:pt x="617" y="693"/>
                      <a:pt x="624" y="677"/>
                      <a:pt x="632" y="661"/>
                    </a:cubicBezTo>
                    <a:cubicBezTo>
                      <a:pt x="651" y="653"/>
                      <a:pt x="670" y="638"/>
                      <a:pt x="678" y="618"/>
                    </a:cubicBezTo>
                    <a:cubicBezTo>
                      <a:pt x="680" y="615"/>
                      <a:pt x="680" y="609"/>
                      <a:pt x="685" y="609"/>
                    </a:cubicBezTo>
                    <a:cubicBezTo>
                      <a:pt x="714" y="594"/>
                      <a:pt x="737" y="568"/>
                      <a:pt x="749" y="539"/>
                    </a:cubicBezTo>
                    <a:cubicBezTo>
                      <a:pt x="760" y="516"/>
                      <a:pt x="762" y="482"/>
                      <a:pt x="749" y="459"/>
                    </a:cubicBezTo>
                    <a:cubicBezTo>
                      <a:pt x="751" y="452"/>
                      <a:pt x="755" y="445"/>
                      <a:pt x="756" y="436"/>
                    </a:cubicBezTo>
                    <a:cubicBezTo>
                      <a:pt x="761" y="421"/>
                      <a:pt x="757" y="403"/>
                      <a:pt x="752" y="389"/>
                    </a:cubicBezTo>
                    <a:cubicBezTo>
                      <a:pt x="756" y="371"/>
                      <a:pt x="757" y="347"/>
                      <a:pt x="753" y="328"/>
                    </a:cubicBezTo>
                    <a:cubicBezTo>
                      <a:pt x="747" y="313"/>
                      <a:pt x="743" y="298"/>
                      <a:pt x="731" y="284"/>
                    </a:cubicBezTo>
                    <a:cubicBezTo>
                      <a:pt x="719" y="265"/>
                      <a:pt x="698" y="254"/>
                      <a:pt x="679" y="242"/>
                    </a:cubicBezTo>
                    <a:cubicBezTo>
                      <a:pt x="675" y="231"/>
                      <a:pt x="669" y="221"/>
                      <a:pt x="660" y="212"/>
                    </a:cubicBezTo>
                    <a:cubicBezTo>
                      <a:pt x="653" y="205"/>
                      <a:pt x="644" y="201"/>
                      <a:pt x="637" y="194"/>
                    </a:cubicBezTo>
                    <a:cubicBezTo>
                      <a:pt x="635" y="193"/>
                      <a:pt x="631" y="194"/>
                      <a:pt x="629" y="191"/>
                    </a:cubicBezTo>
                    <a:cubicBezTo>
                      <a:pt x="623" y="167"/>
                      <a:pt x="602" y="148"/>
                      <a:pt x="581" y="135"/>
                    </a:cubicBezTo>
                    <a:close/>
                    <a:moveTo>
                      <a:pt x="575" y="138"/>
                    </a:moveTo>
                    <a:cubicBezTo>
                      <a:pt x="565" y="134"/>
                      <a:pt x="555" y="130"/>
                      <a:pt x="545" y="127"/>
                    </a:cubicBezTo>
                    <a:cubicBezTo>
                      <a:pt x="521" y="123"/>
                      <a:pt x="493" y="121"/>
                      <a:pt x="474" y="136"/>
                    </a:cubicBezTo>
                    <a:cubicBezTo>
                      <a:pt x="467" y="137"/>
                      <a:pt x="463" y="129"/>
                      <a:pt x="456" y="130"/>
                    </a:cubicBezTo>
                    <a:cubicBezTo>
                      <a:pt x="439" y="125"/>
                      <a:pt x="420" y="128"/>
                      <a:pt x="405" y="137"/>
                    </a:cubicBezTo>
                    <a:cubicBezTo>
                      <a:pt x="401" y="137"/>
                      <a:pt x="397" y="139"/>
                      <a:pt x="394" y="136"/>
                    </a:cubicBezTo>
                    <a:cubicBezTo>
                      <a:pt x="361" y="127"/>
                      <a:pt x="325" y="133"/>
                      <a:pt x="295" y="145"/>
                    </a:cubicBezTo>
                    <a:cubicBezTo>
                      <a:pt x="276" y="155"/>
                      <a:pt x="260" y="169"/>
                      <a:pt x="255" y="191"/>
                    </a:cubicBezTo>
                    <a:cubicBezTo>
                      <a:pt x="255" y="194"/>
                      <a:pt x="257" y="196"/>
                      <a:pt x="255" y="198"/>
                    </a:cubicBezTo>
                    <a:cubicBezTo>
                      <a:pt x="254" y="199"/>
                      <a:pt x="253" y="198"/>
                      <a:pt x="251" y="198"/>
                    </a:cubicBezTo>
                    <a:cubicBezTo>
                      <a:pt x="232" y="202"/>
                      <a:pt x="209" y="217"/>
                      <a:pt x="204" y="238"/>
                    </a:cubicBezTo>
                    <a:cubicBezTo>
                      <a:pt x="205" y="244"/>
                      <a:pt x="198" y="244"/>
                      <a:pt x="194" y="245"/>
                    </a:cubicBezTo>
                    <a:cubicBezTo>
                      <a:pt x="172" y="258"/>
                      <a:pt x="157" y="279"/>
                      <a:pt x="147" y="301"/>
                    </a:cubicBezTo>
                    <a:cubicBezTo>
                      <a:pt x="131" y="328"/>
                      <a:pt x="124" y="363"/>
                      <a:pt x="139" y="391"/>
                    </a:cubicBezTo>
                    <a:cubicBezTo>
                      <a:pt x="127" y="403"/>
                      <a:pt x="122" y="418"/>
                      <a:pt x="122" y="435"/>
                    </a:cubicBezTo>
                    <a:cubicBezTo>
                      <a:pt x="120" y="446"/>
                      <a:pt x="128" y="454"/>
                      <a:pt x="130" y="464"/>
                    </a:cubicBezTo>
                    <a:cubicBezTo>
                      <a:pt x="122" y="493"/>
                      <a:pt x="122" y="523"/>
                      <a:pt x="132" y="551"/>
                    </a:cubicBezTo>
                    <a:cubicBezTo>
                      <a:pt x="139" y="577"/>
                      <a:pt x="161" y="599"/>
                      <a:pt x="184" y="613"/>
                    </a:cubicBezTo>
                    <a:cubicBezTo>
                      <a:pt x="188" y="617"/>
                      <a:pt x="194" y="617"/>
                      <a:pt x="199" y="615"/>
                    </a:cubicBezTo>
                    <a:cubicBezTo>
                      <a:pt x="203" y="616"/>
                      <a:pt x="199" y="620"/>
                      <a:pt x="201" y="623"/>
                    </a:cubicBezTo>
                    <a:cubicBezTo>
                      <a:pt x="206" y="639"/>
                      <a:pt x="221" y="660"/>
                      <a:pt x="240" y="663"/>
                    </a:cubicBezTo>
                    <a:cubicBezTo>
                      <a:pt x="243" y="659"/>
                      <a:pt x="243" y="659"/>
                      <a:pt x="243" y="659"/>
                    </a:cubicBezTo>
                    <a:cubicBezTo>
                      <a:pt x="251" y="658"/>
                      <a:pt x="248" y="670"/>
                      <a:pt x="251" y="675"/>
                    </a:cubicBezTo>
                    <a:cubicBezTo>
                      <a:pt x="264" y="699"/>
                      <a:pt x="289" y="717"/>
                      <a:pt x="314" y="726"/>
                    </a:cubicBezTo>
                    <a:cubicBezTo>
                      <a:pt x="341" y="736"/>
                      <a:pt x="374" y="733"/>
                      <a:pt x="398" y="721"/>
                    </a:cubicBezTo>
                    <a:cubicBezTo>
                      <a:pt x="411" y="733"/>
                      <a:pt x="433" y="737"/>
                      <a:pt x="452" y="733"/>
                    </a:cubicBezTo>
                    <a:cubicBezTo>
                      <a:pt x="461" y="731"/>
                      <a:pt x="467" y="724"/>
                      <a:pt x="476" y="722"/>
                    </a:cubicBezTo>
                    <a:cubicBezTo>
                      <a:pt x="509" y="735"/>
                      <a:pt x="550" y="735"/>
                      <a:pt x="580" y="715"/>
                    </a:cubicBezTo>
                    <a:cubicBezTo>
                      <a:pt x="599" y="704"/>
                      <a:pt x="617" y="686"/>
                      <a:pt x="624" y="665"/>
                    </a:cubicBezTo>
                    <a:cubicBezTo>
                      <a:pt x="625" y="663"/>
                      <a:pt x="623" y="659"/>
                      <a:pt x="625" y="657"/>
                    </a:cubicBezTo>
                    <a:cubicBezTo>
                      <a:pt x="647" y="649"/>
                      <a:pt x="669" y="631"/>
                      <a:pt x="675" y="608"/>
                    </a:cubicBezTo>
                    <a:cubicBezTo>
                      <a:pt x="717" y="589"/>
                      <a:pt x="750" y="545"/>
                      <a:pt x="751" y="498"/>
                    </a:cubicBezTo>
                    <a:cubicBezTo>
                      <a:pt x="750" y="486"/>
                      <a:pt x="752" y="475"/>
                      <a:pt x="744" y="466"/>
                    </a:cubicBezTo>
                    <a:cubicBezTo>
                      <a:pt x="743" y="463"/>
                      <a:pt x="740" y="463"/>
                      <a:pt x="740" y="460"/>
                    </a:cubicBezTo>
                    <a:cubicBezTo>
                      <a:pt x="744" y="455"/>
                      <a:pt x="745" y="448"/>
                      <a:pt x="749" y="442"/>
                    </a:cubicBezTo>
                    <a:cubicBezTo>
                      <a:pt x="751" y="430"/>
                      <a:pt x="752" y="419"/>
                      <a:pt x="750" y="405"/>
                    </a:cubicBezTo>
                    <a:cubicBezTo>
                      <a:pt x="750" y="399"/>
                      <a:pt x="742" y="392"/>
                      <a:pt x="747" y="386"/>
                    </a:cubicBezTo>
                    <a:cubicBezTo>
                      <a:pt x="754" y="360"/>
                      <a:pt x="751" y="327"/>
                      <a:pt x="737" y="304"/>
                    </a:cubicBezTo>
                    <a:cubicBezTo>
                      <a:pt x="723" y="283"/>
                      <a:pt x="707" y="262"/>
                      <a:pt x="684" y="252"/>
                    </a:cubicBezTo>
                    <a:cubicBezTo>
                      <a:pt x="680" y="250"/>
                      <a:pt x="677" y="253"/>
                      <a:pt x="675" y="255"/>
                    </a:cubicBezTo>
                    <a:cubicBezTo>
                      <a:pt x="673" y="254"/>
                      <a:pt x="673" y="253"/>
                      <a:pt x="673" y="252"/>
                    </a:cubicBezTo>
                    <a:cubicBezTo>
                      <a:pt x="672" y="229"/>
                      <a:pt x="650" y="212"/>
                      <a:pt x="633" y="200"/>
                    </a:cubicBezTo>
                    <a:cubicBezTo>
                      <a:pt x="630" y="198"/>
                      <a:pt x="627" y="200"/>
                      <a:pt x="625" y="198"/>
                    </a:cubicBezTo>
                    <a:cubicBezTo>
                      <a:pt x="624" y="181"/>
                      <a:pt x="612" y="167"/>
                      <a:pt x="601" y="156"/>
                    </a:cubicBezTo>
                    <a:cubicBezTo>
                      <a:pt x="593" y="149"/>
                      <a:pt x="585" y="143"/>
                      <a:pt x="575" y="138"/>
                    </a:cubicBezTo>
                    <a:close/>
                    <a:moveTo>
                      <a:pt x="776" y="147"/>
                    </a:moveTo>
                    <a:cubicBezTo>
                      <a:pt x="769" y="141"/>
                      <a:pt x="758" y="139"/>
                      <a:pt x="750" y="144"/>
                    </a:cubicBezTo>
                    <a:cubicBezTo>
                      <a:pt x="744" y="145"/>
                      <a:pt x="744" y="151"/>
                      <a:pt x="743" y="155"/>
                    </a:cubicBezTo>
                    <a:cubicBezTo>
                      <a:pt x="741" y="166"/>
                      <a:pt x="744" y="177"/>
                      <a:pt x="754" y="181"/>
                    </a:cubicBezTo>
                    <a:cubicBezTo>
                      <a:pt x="752" y="188"/>
                      <a:pt x="750" y="197"/>
                      <a:pt x="751" y="204"/>
                    </a:cubicBezTo>
                    <a:cubicBezTo>
                      <a:pt x="755" y="214"/>
                      <a:pt x="762" y="224"/>
                      <a:pt x="772" y="226"/>
                    </a:cubicBezTo>
                    <a:cubicBezTo>
                      <a:pt x="776" y="229"/>
                      <a:pt x="782" y="227"/>
                      <a:pt x="786" y="229"/>
                    </a:cubicBezTo>
                    <a:cubicBezTo>
                      <a:pt x="786" y="239"/>
                      <a:pt x="790" y="249"/>
                      <a:pt x="798" y="256"/>
                    </a:cubicBezTo>
                    <a:cubicBezTo>
                      <a:pt x="802" y="258"/>
                      <a:pt x="807" y="259"/>
                      <a:pt x="810" y="256"/>
                    </a:cubicBezTo>
                    <a:cubicBezTo>
                      <a:pt x="811" y="254"/>
                      <a:pt x="810" y="253"/>
                      <a:pt x="808" y="252"/>
                    </a:cubicBezTo>
                    <a:cubicBezTo>
                      <a:pt x="804" y="253"/>
                      <a:pt x="803" y="249"/>
                      <a:pt x="799" y="249"/>
                    </a:cubicBezTo>
                    <a:cubicBezTo>
                      <a:pt x="794" y="242"/>
                      <a:pt x="792" y="233"/>
                      <a:pt x="791" y="225"/>
                    </a:cubicBezTo>
                    <a:cubicBezTo>
                      <a:pt x="792" y="224"/>
                      <a:pt x="790" y="222"/>
                      <a:pt x="789" y="222"/>
                    </a:cubicBezTo>
                    <a:cubicBezTo>
                      <a:pt x="783" y="223"/>
                      <a:pt x="777" y="221"/>
                      <a:pt x="771" y="220"/>
                    </a:cubicBezTo>
                    <a:cubicBezTo>
                      <a:pt x="764" y="216"/>
                      <a:pt x="759" y="210"/>
                      <a:pt x="757" y="202"/>
                    </a:cubicBezTo>
                    <a:cubicBezTo>
                      <a:pt x="756" y="195"/>
                      <a:pt x="759" y="188"/>
                      <a:pt x="761" y="181"/>
                    </a:cubicBezTo>
                    <a:cubicBezTo>
                      <a:pt x="757" y="174"/>
                      <a:pt x="745" y="171"/>
                      <a:pt x="748" y="161"/>
                    </a:cubicBezTo>
                    <a:cubicBezTo>
                      <a:pt x="748" y="156"/>
                      <a:pt x="750" y="151"/>
                      <a:pt x="753" y="148"/>
                    </a:cubicBezTo>
                    <a:cubicBezTo>
                      <a:pt x="759" y="145"/>
                      <a:pt x="765" y="147"/>
                      <a:pt x="770" y="150"/>
                    </a:cubicBezTo>
                    <a:cubicBezTo>
                      <a:pt x="774" y="152"/>
                      <a:pt x="776" y="157"/>
                      <a:pt x="776" y="161"/>
                    </a:cubicBezTo>
                    <a:cubicBezTo>
                      <a:pt x="778" y="162"/>
                      <a:pt x="779" y="161"/>
                      <a:pt x="780" y="160"/>
                    </a:cubicBezTo>
                    <a:cubicBezTo>
                      <a:pt x="783" y="156"/>
                      <a:pt x="778" y="151"/>
                      <a:pt x="776" y="147"/>
                    </a:cubicBezTo>
                    <a:close/>
                    <a:moveTo>
                      <a:pt x="593" y="180"/>
                    </a:moveTo>
                    <a:cubicBezTo>
                      <a:pt x="585" y="171"/>
                      <a:pt x="576" y="164"/>
                      <a:pt x="566" y="157"/>
                    </a:cubicBezTo>
                    <a:cubicBezTo>
                      <a:pt x="539" y="143"/>
                      <a:pt x="501" y="137"/>
                      <a:pt x="474" y="154"/>
                    </a:cubicBezTo>
                    <a:cubicBezTo>
                      <a:pt x="464" y="149"/>
                      <a:pt x="464" y="149"/>
                      <a:pt x="464" y="149"/>
                    </a:cubicBezTo>
                    <a:cubicBezTo>
                      <a:pt x="457" y="147"/>
                      <a:pt x="448" y="147"/>
                      <a:pt x="441" y="146"/>
                    </a:cubicBezTo>
                    <a:cubicBezTo>
                      <a:pt x="427" y="146"/>
                      <a:pt x="417" y="154"/>
                      <a:pt x="405" y="160"/>
                    </a:cubicBezTo>
                    <a:cubicBezTo>
                      <a:pt x="394" y="157"/>
                      <a:pt x="382" y="154"/>
                      <a:pt x="369" y="154"/>
                    </a:cubicBezTo>
                    <a:cubicBezTo>
                      <a:pt x="348" y="153"/>
                      <a:pt x="328" y="158"/>
                      <a:pt x="309" y="166"/>
                    </a:cubicBezTo>
                    <a:cubicBezTo>
                      <a:pt x="290" y="175"/>
                      <a:pt x="271" y="189"/>
                      <a:pt x="264" y="210"/>
                    </a:cubicBezTo>
                    <a:cubicBezTo>
                      <a:pt x="247" y="216"/>
                      <a:pt x="247" y="216"/>
                      <a:pt x="247" y="216"/>
                    </a:cubicBezTo>
                    <a:cubicBezTo>
                      <a:pt x="239" y="222"/>
                      <a:pt x="230" y="228"/>
                      <a:pt x="225" y="237"/>
                    </a:cubicBezTo>
                    <a:cubicBezTo>
                      <a:pt x="219" y="243"/>
                      <a:pt x="223" y="256"/>
                      <a:pt x="212" y="256"/>
                    </a:cubicBezTo>
                    <a:cubicBezTo>
                      <a:pt x="181" y="279"/>
                      <a:pt x="153" y="311"/>
                      <a:pt x="148" y="349"/>
                    </a:cubicBezTo>
                    <a:cubicBezTo>
                      <a:pt x="149" y="361"/>
                      <a:pt x="147" y="376"/>
                      <a:pt x="153" y="387"/>
                    </a:cubicBezTo>
                    <a:cubicBezTo>
                      <a:pt x="157" y="393"/>
                      <a:pt x="152" y="401"/>
                      <a:pt x="148" y="407"/>
                    </a:cubicBezTo>
                    <a:cubicBezTo>
                      <a:pt x="139" y="424"/>
                      <a:pt x="143" y="447"/>
                      <a:pt x="155" y="462"/>
                    </a:cubicBezTo>
                    <a:cubicBezTo>
                      <a:pt x="154" y="464"/>
                      <a:pt x="154" y="464"/>
                      <a:pt x="154" y="464"/>
                    </a:cubicBezTo>
                    <a:cubicBezTo>
                      <a:pt x="145" y="494"/>
                      <a:pt x="144" y="530"/>
                      <a:pt x="159" y="557"/>
                    </a:cubicBezTo>
                    <a:cubicBezTo>
                      <a:pt x="160" y="567"/>
                      <a:pt x="169" y="573"/>
                      <a:pt x="173" y="581"/>
                    </a:cubicBezTo>
                    <a:cubicBezTo>
                      <a:pt x="183" y="594"/>
                      <a:pt x="200" y="599"/>
                      <a:pt x="214" y="606"/>
                    </a:cubicBezTo>
                    <a:cubicBezTo>
                      <a:pt x="218" y="618"/>
                      <a:pt x="225" y="628"/>
                      <a:pt x="234" y="636"/>
                    </a:cubicBezTo>
                    <a:cubicBezTo>
                      <a:pt x="242" y="642"/>
                      <a:pt x="250" y="643"/>
                      <a:pt x="258" y="646"/>
                    </a:cubicBezTo>
                    <a:cubicBezTo>
                      <a:pt x="263" y="658"/>
                      <a:pt x="269" y="669"/>
                      <a:pt x="278" y="678"/>
                    </a:cubicBezTo>
                    <a:cubicBezTo>
                      <a:pt x="294" y="699"/>
                      <a:pt x="321" y="707"/>
                      <a:pt x="346" y="710"/>
                    </a:cubicBezTo>
                    <a:cubicBezTo>
                      <a:pt x="364" y="714"/>
                      <a:pt x="382" y="708"/>
                      <a:pt x="400" y="702"/>
                    </a:cubicBezTo>
                    <a:cubicBezTo>
                      <a:pt x="414" y="711"/>
                      <a:pt x="432" y="714"/>
                      <a:pt x="448" y="711"/>
                    </a:cubicBezTo>
                    <a:cubicBezTo>
                      <a:pt x="453" y="711"/>
                      <a:pt x="459" y="708"/>
                      <a:pt x="462" y="706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3"/>
                      <a:pt x="462" y="703"/>
                    </a:cubicBezTo>
                    <a:cubicBezTo>
                      <a:pt x="464" y="706"/>
                      <a:pt x="467" y="699"/>
                      <a:pt x="470" y="700"/>
                    </a:cubicBezTo>
                    <a:cubicBezTo>
                      <a:pt x="481" y="704"/>
                      <a:pt x="494" y="707"/>
                      <a:pt x="505" y="711"/>
                    </a:cubicBezTo>
                    <a:cubicBezTo>
                      <a:pt x="511" y="709"/>
                      <a:pt x="516" y="712"/>
                      <a:pt x="522" y="712"/>
                    </a:cubicBezTo>
                    <a:cubicBezTo>
                      <a:pt x="546" y="711"/>
                      <a:pt x="566" y="702"/>
                      <a:pt x="585" y="688"/>
                    </a:cubicBezTo>
                    <a:cubicBezTo>
                      <a:pt x="593" y="681"/>
                      <a:pt x="601" y="673"/>
                      <a:pt x="606" y="663"/>
                    </a:cubicBezTo>
                    <a:cubicBezTo>
                      <a:pt x="610" y="656"/>
                      <a:pt x="608" y="647"/>
                      <a:pt x="615" y="642"/>
                    </a:cubicBezTo>
                    <a:cubicBezTo>
                      <a:pt x="632" y="638"/>
                      <a:pt x="652" y="626"/>
                      <a:pt x="656" y="607"/>
                    </a:cubicBezTo>
                    <a:cubicBezTo>
                      <a:pt x="656" y="605"/>
                      <a:pt x="656" y="600"/>
                      <a:pt x="657" y="598"/>
                    </a:cubicBezTo>
                    <a:cubicBezTo>
                      <a:pt x="668" y="591"/>
                      <a:pt x="681" y="585"/>
                      <a:pt x="691" y="575"/>
                    </a:cubicBezTo>
                    <a:cubicBezTo>
                      <a:pt x="708" y="563"/>
                      <a:pt x="717" y="543"/>
                      <a:pt x="724" y="525"/>
                    </a:cubicBezTo>
                    <a:cubicBezTo>
                      <a:pt x="733" y="502"/>
                      <a:pt x="731" y="479"/>
                      <a:pt x="721" y="457"/>
                    </a:cubicBezTo>
                    <a:cubicBezTo>
                      <a:pt x="730" y="434"/>
                      <a:pt x="730" y="434"/>
                      <a:pt x="730" y="434"/>
                    </a:cubicBezTo>
                    <a:cubicBezTo>
                      <a:pt x="734" y="419"/>
                      <a:pt x="731" y="404"/>
                      <a:pt x="723" y="391"/>
                    </a:cubicBezTo>
                    <a:cubicBezTo>
                      <a:pt x="726" y="375"/>
                      <a:pt x="728" y="357"/>
                      <a:pt x="727" y="340"/>
                    </a:cubicBezTo>
                    <a:cubicBezTo>
                      <a:pt x="722" y="307"/>
                      <a:pt x="698" y="274"/>
                      <a:pt x="665" y="263"/>
                    </a:cubicBezTo>
                    <a:cubicBezTo>
                      <a:pt x="657" y="260"/>
                      <a:pt x="660" y="251"/>
                      <a:pt x="656" y="245"/>
                    </a:cubicBezTo>
                    <a:cubicBezTo>
                      <a:pt x="649" y="228"/>
                      <a:pt x="633" y="213"/>
                      <a:pt x="614" y="213"/>
                    </a:cubicBezTo>
                    <a:cubicBezTo>
                      <a:pt x="608" y="202"/>
                      <a:pt x="602" y="189"/>
                      <a:pt x="593" y="180"/>
                    </a:cubicBezTo>
                    <a:close/>
                    <a:moveTo>
                      <a:pt x="728" y="162"/>
                    </a:moveTo>
                    <a:cubicBezTo>
                      <a:pt x="729" y="148"/>
                      <a:pt x="729" y="148"/>
                      <a:pt x="729" y="148"/>
                    </a:cubicBezTo>
                    <a:cubicBezTo>
                      <a:pt x="725" y="150"/>
                      <a:pt x="721" y="153"/>
                      <a:pt x="717" y="154"/>
                    </a:cubicBezTo>
                    <a:cubicBezTo>
                      <a:pt x="717" y="157"/>
                      <a:pt x="719" y="160"/>
                      <a:pt x="722" y="162"/>
                    </a:cubicBezTo>
                    <a:cubicBezTo>
                      <a:pt x="723" y="163"/>
                      <a:pt x="726" y="164"/>
                      <a:pt x="728" y="162"/>
                    </a:cubicBezTo>
                    <a:close/>
                    <a:moveTo>
                      <a:pt x="166" y="169"/>
                    </a:moveTo>
                    <a:cubicBezTo>
                      <a:pt x="171" y="163"/>
                      <a:pt x="174" y="153"/>
                      <a:pt x="170" y="145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4" y="158"/>
                      <a:pt x="158" y="169"/>
                      <a:pt x="146" y="171"/>
                    </a:cubicBezTo>
                    <a:cubicBezTo>
                      <a:pt x="145" y="174"/>
                      <a:pt x="146" y="178"/>
                      <a:pt x="147" y="180"/>
                    </a:cubicBezTo>
                    <a:cubicBezTo>
                      <a:pt x="154" y="178"/>
                      <a:pt x="161" y="174"/>
                      <a:pt x="166" y="169"/>
                    </a:cubicBezTo>
                    <a:close/>
                    <a:moveTo>
                      <a:pt x="126" y="154"/>
                    </a:moveTo>
                    <a:cubicBezTo>
                      <a:pt x="120" y="145"/>
                      <a:pt x="106" y="143"/>
                      <a:pt x="96" y="147"/>
                    </a:cubicBezTo>
                    <a:cubicBezTo>
                      <a:pt x="92" y="150"/>
                      <a:pt x="90" y="155"/>
                      <a:pt x="89" y="160"/>
                    </a:cubicBezTo>
                    <a:cubicBezTo>
                      <a:pt x="100" y="170"/>
                      <a:pt x="93" y="151"/>
                      <a:pt x="102" y="150"/>
                    </a:cubicBezTo>
                    <a:cubicBezTo>
                      <a:pt x="108" y="150"/>
                      <a:pt x="118" y="149"/>
                      <a:pt x="121" y="157"/>
                    </a:cubicBezTo>
                    <a:cubicBezTo>
                      <a:pt x="124" y="165"/>
                      <a:pt x="123" y="175"/>
                      <a:pt x="119" y="183"/>
                    </a:cubicBezTo>
                    <a:cubicBezTo>
                      <a:pt x="115" y="187"/>
                      <a:pt x="110" y="189"/>
                      <a:pt x="105" y="192"/>
                    </a:cubicBezTo>
                    <a:cubicBezTo>
                      <a:pt x="105" y="202"/>
                      <a:pt x="103" y="212"/>
                      <a:pt x="95" y="219"/>
                    </a:cubicBezTo>
                    <a:cubicBezTo>
                      <a:pt x="89" y="225"/>
                      <a:pt x="79" y="224"/>
                      <a:pt x="70" y="226"/>
                    </a:cubicBezTo>
                    <a:cubicBezTo>
                      <a:pt x="70" y="234"/>
                      <a:pt x="71" y="244"/>
                      <a:pt x="65" y="251"/>
                    </a:cubicBezTo>
                    <a:cubicBezTo>
                      <a:pt x="62" y="254"/>
                      <a:pt x="59" y="250"/>
                      <a:pt x="57" y="254"/>
                    </a:cubicBezTo>
                    <a:cubicBezTo>
                      <a:pt x="56" y="255"/>
                      <a:pt x="57" y="256"/>
                      <a:pt x="58" y="256"/>
                    </a:cubicBezTo>
                    <a:cubicBezTo>
                      <a:pt x="60" y="260"/>
                      <a:pt x="64" y="258"/>
                      <a:pt x="67" y="257"/>
                    </a:cubicBezTo>
                    <a:cubicBezTo>
                      <a:pt x="76" y="252"/>
                      <a:pt x="77" y="241"/>
                      <a:pt x="76" y="232"/>
                    </a:cubicBezTo>
                    <a:cubicBezTo>
                      <a:pt x="81" y="227"/>
                      <a:pt x="88" y="232"/>
                      <a:pt x="93" y="228"/>
                    </a:cubicBezTo>
                    <a:cubicBezTo>
                      <a:pt x="103" y="223"/>
                      <a:pt x="112" y="211"/>
                      <a:pt x="111" y="198"/>
                    </a:cubicBezTo>
                    <a:cubicBezTo>
                      <a:pt x="111" y="191"/>
                      <a:pt x="119" y="193"/>
                      <a:pt x="122" y="187"/>
                    </a:cubicBezTo>
                    <a:cubicBezTo>
                      <a:pt x="129" y="178"/>
                      <a:pt x="131" y="165"/>
                      <a:pt x="126" y="154"/>
                    </a:cubicBezTo>
                    <a:close/>
                    <a:moveTo>
                      <a:pt x="157" y="150"/>
                    </a:moveTo>
                    <a:cubicBezTo>
                      <a:pt x="151" y="149"/>
                      <a:pt x="145" y="148"/>
                      <a:pt x="140" y="145"/>
                    </a:cubicBezTo>
                    <a:cubicBezTo>
                      <a:pt x="143" y="152"/>
                      <a:pt x="145" y="158"/>
                      <a:pt x="146" y="165"/>
                    </a:cubicBezTo>
                    <a:cubicBezTo>
                      <a:pt x="148" y="165"/>
                      <a:pt x="150" y="164"/>
                      <a:pt x="152" y="163"/>
                    </a:cubicBezTo>
                    <a:cubicBezTo>
                      <a:pt x="155" y="159"/>
                      <a:pt x="158" y="155"/>
                      <a:pt x="157" y="150"/>
                    </a:cubicBezTo>
                    <a:close/>
                    <a:moveTo>
                      <a:pt x="715" y="163"/>
                    </a:moveTo>
                    <a:cubicBezTo>
                      <a:pt x="711" y="160"/>
                      <a:pt x="712" y="148"/>
                      <a:pt x="705" y="153"/>
                    </a:cubicBezTo>
                    <a:cubicBezTo>
                      <a:pt x="709" y="165"/>
                      <a:pt x="709" y="165"/>
                      <a:pt x="709" y="165"/>
                    </a:cubicBezTo>
                    <a:cubicBezTo>
                      <a:pt x="713" y="172"/>
                      <a:pt x="722" y="177"/>
                      <a:pt x="730" y="177"/>
                    </a:cubicBezTo>
                    <a:cubicBezTo>
                      <a:pt x="731" y="174"/>
                      <a:pt x="731" y="173"/>
                      <a:pt x="730" y="170"/>
                    </a:cubicBezTo>
                    <a:cubicBezTo>
                      <a:pt x="729" y="169"/>
                      <a:pt x="728" y="168"/>
                      <a:pt x="727" y="169"/>
                    </a:cubicBezTo>
                    <a:cubicBezTo>
                      <a:pt x="721" y="171"/>
                      <a:pt x="718" y="166"/>
                      <a:pt x="715" y="163"/>
                    </a:cubicBezTo>
                    <a:close/>
                    <a:moveTo>
                      <a:pt x="851" y="181"/>
                    </a:moveTo>
                    <a:cubicBezTo>
                      <a:pt x="850" y="174"/>
                      <a:pt x="849" y="167"/>
                      <a:pt x="844" y="163"/>
                    </a:cubicBezTo>
                    <a:cubicBezTo>
                      <a:pt x="835" y="168"/>
                      <a:pt x="848" y="174"/>
                      <a:pt x="847" y="180"/>
                    </a:cubicBezTo>
                    <a:cubicBezTo>
                      <a:pt x="846" y="188"/>
                      <a:pt x="846" y="196"/>
                      <a:pt x="838" y="200"/>
                    </a:cubicBezTo>
                    <a:cubicBezTo>
                      <a:pt x="834" y="202"/>
                      <a:pt x="830" y="202"/>
                      <a:pt x="827" y="200"/>
                    </a:cubicBezTo>
                    <a:cubicBezTo>
                      <a:pt x="825" y="199"/>
                      <a:pt x="825" y="194"/>
                      <a:pt x="822" y="195"/>
                    </a:cubicBezTo>
                    <a:cubicBezTo>
                      <a:pt x="820" y="199"/>
                      <a:pt x="822" y="202"/>
                      <a:pt x="824" y="205"/>
                    </a:cubicBezTo>
                    <a:cubicBezTo>
                      <a:pt x="829" y="209"/>
                      <a:pt x="835" y="206"/>
                      <a:pt x="840" y="205"/>
                    </a:cubicBezTo>
                    <a:cubicBezTo>
                      <a:pt x="849" y="200"/>
                      <a:pt x="850" y="190"/>
                      <a:pt x="851" y="181"/>
                    </a:cubicBezTo>
                    <a:close/>
                    <a:moveTo>
                      <a:pt x="454" y="171"/>
                    </a:moveTo>
                    <a:cubicBezTo>
                      <a:pt x="453" y="160"/>
                      <a:pt x="453" y="160"/>
                      <a:pt x="453" y="160"/>
                    </a:cubicBezTo>
                    <a:cubicBezTo>
                      <a:pt x="451" y="160"/>
                      <a:pt x="451" y="160"/>
                      <a:pt x="451" y="160"/>
                    </a:cubicBezTo>
                    <a:cubicBezTo>
                      <a:pt x="446" y="163"/>
                      <a:pt x="439" y="167"/>
                      <a:pt x="440" y="173"/>
                    </a:cubicBezTo>
                    <a:cubicBezTo>
                      <a:pt x="440" y="184"/>
                      <a:pt x="448" y="192"/>
                      <a:pt x="458" y="195"/>
                    </a:cubicBezTo>
                    <a:cubicBezTo>
                      <a:pt x="469" y="199"/>
                      <a:pt x="482" y="197"/>
                      <a:pt x="490" y="189"/>
                    </a:cubicBezTo>
                    <a:cubicBezTo>
                      <a:pt x="509" y="178"/>
                      <a:pt x="537" y="180"/>
                      <a:pt x="555" y="191"/>
                    </a:cubicBezTo>
                    <a:cubicBezTo>
                      <a:pt x="556" y="189"/>
                      <a:pt x="556" y="185"/>
                      <a:pt x="555" y="182"/>
                    </a:cubicBezTo>
                    <a:cubicBezTo>
                      <a:pt x="549" y="177"/>
                      <a:pt x="542" y="176"/>
                      <a:pt x="536" y="173"/>
                    </a:cubicBezTo>
                    <a:cubicBezTo>
                      <a:pt x="511" y="166"/>
                      <a:pt x="491" y="179"/>
                      <a:pt x="468" y="183"/>
                    </a:cubicBezTo>
                    <a:cubicBezTo>
                      <a:pt x="461" y="183"/>
                      <a:pt x="458" y="176"/>
                      <a:pt x="454" y="171"/>
                    </a:cubicBezTo>
                    <a:close/>
                    <a:moveTo>
                      <a:pt x="428" y="166"/>
                    </a:moveTo>
                    <a:cubicBezTo>
                      <a:pt x="424" y="164"/>
                      <a:pt x="419" y="160"/>
                      <a:pt x="415" y="163"/>
                    </a:cubicBezTo>
                    <a:cubicBezTo>
                      <a:pt x="414" y="166"/>
                      <a:pt x="416" y="167"/>
                      <a:pt x="417" y="169"/>
                    </a:cubicBezTo>
                    <a:cubicBezTo>
                      <a:pt x="418" y="173"/>
                      <a:pt x="417" y="177"/>
                      <a:pt x="415" y="180"/>
                    </a:cubicBezTo>
                    <a:cubicBezTo>
                      <a:pt x="404" y="187"/>
                      <a:pt x="394" y="178"/>
                      <a:pt x="385" y="176"/>
                    </a:cubicBezTo>
                    <a:cubicBezTo>
                      <a:pt x="367" y="168"/>
                      <a:pt x="345" y="173"/>
                      <a:pt x="327" y="179"/>
                    </a:cubicBezTo>
                    <a:cubicBezTo>
                      <a:pt x="326" y="180"/>
                      <a:pt x="326" y="180"/>
                      <a:pt x="326" y="180"/>
                    </a:cubicBezTo>
                    <a:cubicBezTo>
                      <a:pt x="326" y="182"/>
                      <a:pt x="324" y="184"/>
                      <a:pt x="326" y="185"/>
                    </a:cubicBezTo>
                    <a:cubicBezTo>
                      <a:pt x="347" y="176"/>
                      <a:pt x="375" y="174"/>
                      <a:pt x="393" y="191"/>
                    </a:cubicBezTo>
                    <a:cubicBezTo>
                      <a:pt x="402" y="195"/>
                      <a:pt x="413" y="198"/>
                      <a:pt x="423" y="193"/>
                    </a:cubicBezTo>
                    <a:cubicBezTo>
                      <a:pt x="427" y="191"/>
                      <a:pt x="430" y="186"/>
                      <a:pt x="431" y="182"/>
                    </a:cubicBezTo>
                    <a:cubicBezTo>
                      <a:pt x="433" y="176"/>
                      <a:pt x="431" y="170"/>
                      <a:pt x="428" y="166"/>
                    </a:cubicBezTo>
                    <a:close/>
                    <a:moveTo>
                      <a:pt x="570" y="182"/>
                    </a:moveTo>
                    <a:cubicBezTo>
                      <a:pt x="568" y="176"/>
                      <a:pt x="570" y="169"/>
                      <a:pt x="568" y="164"/>
                    </a:cubicBezTo>
                    <a:cubicBezTo>
                      <a:pt x="566" y="164"/>
                      <a:pt x="563" y="162"/>
                      <a:pt x="562" y="165"/>
                    </a:cubicBezTo>
                    <a:cubicBezTo>
                      <a:pt x="560" y="176"/>
                      <a:pt x="561" y="186"/>
                      <a:pt x="566" y="196"/>
                    </a:cubicBezTo>
                    <a:cubicBezTo>
                      <a:pt x="575" y="213"/>
                      <a:pt x="594" y="222"/>
                      <a:pt x="612" y="223"/>
                    </a:cubicBezTo>
                    <a:cubicBezTo>
                      <a:pt x="595" y="214"/>
                      <a:pt x="575" y="202"/>
                      <a:pt x="570" y="182"/>
                    </a:cubicBezTo>
                    <a:close/>
                    <a:moveTo>
                      <a:pt x="553" y="171"/>
                    </a:moveTo>
                    <a:cubicBezTo>
                      <a:pt x="535" y="163"/>
                      <a:pt x="513" y="162"/>
                      <a:pt x="494" y="167"/>
                    </a:cubicBezTo>
                    <a:cubicBezTo>
                      <a:pt x="483" y="171"/>
                      <a:pt x="469" y="172"/>
                      <a:pt x="461" y="164"/>
                    </a:cubicBezTo>
                    <a:cubicBezTo>
                      <a:pt x="458" y="168"/>
                      <a:pt x="462" y="171"/>
                      <a:pt x="463" y="174"/>
                    </a:cubicBezTo>
                    <a:cubicBezTo>
                      <a:pt x="466" y="175"/>
                      <a:pt x="468" y="178"/>
                      <a:pt x="471" y="177"/>
                    </a:cubicBezTo>
                    <a:cubicBezTo>
                      <a:pt x="496" y="169"/>
                      <a:pt x="527" y="160"/>
                      <a:pt x="552" y="175"/>
                    </a:cubicBezTo>
                    <a:cubicBezTo>
                      <a:pt x="554" y="174"/>
                      <a:pt x="554" y="174"/>
                      <a:pt x="554" y="174"/>
                    </a:cubicBezTo>
                    <a:cubicBezTo>
                      <a:pt x="554" y="173"/>
                      <a:pt x="554" y="172"/>
                      <a:pt x="553" y="171"/>
                    </a:cubicBezTo>
                    <a:close/>
                    <a:moveTo>
                      <a:pt x="812" y="174"/>
                    </a:moveTo>
                    <a:cubicBezTo>
                      <a:pt x="811" y="173"/>
                      <a:pt x="810" y="171"/>
                      <a:pt x="809" y="171"/>
                    </a:cubicBezTo>
                    <a:cubicBezTo>
                      <a:pt x="801" y="176"/>
                      <a:pt x="797" y="184"/>
                      <a:pt x="796" y="192"/>
                    </a:cubicBezTo>
                    <a:cubicBezTo>
                      <a:pt x="798" y="199"/>
                      <a:pt x="796" y="209"/>
                      <a:pt x="804" y="214"/>
                    </a:cubicBezTo>
                    <a:cubicBezTo>
                      <a:pt x="805" y="213"/>
                      <a:pt x="805" y="212"/>
                      <a:pt x="805" y="211"/>
                    </a:cubicBezTo>
                    <a:cubicBezTo>
                      <a:pt x="802" y="206"/>
                      <a:pt x="802" y="201"/>
                      <a:pt x="801" y="196"/>
                    </a:cubicBezTo>
                    <a:cubicBezTo>
                      <a:pt x="801" y="187"/>
                      <a:pt x="807" y="181"/>
                      <a:pt x="812" y="174"/>
                    </a:cubicBezTo>
                    <a:close/>
                    <a:moveTo>
                      <a:pt x="325" y="169"/>
                    </a:moveTo>
                    <a:cubicBezTo>
                      <a:pt x="324" y="167"/>
                      <a:pt x="324" y="167"/>
                      <a:pt x="324" y="167"/>
                    </a:cubicBezTo>
                    <a:cubicBezTo>
                      <a:pt x="318" y="170"/>
                      <a:pt x="309" y="170"/>
                      <a:pt x="304" y="177"/>
                    </a:cubicBezTo>
                    <a:cubicBezTo>
                      <a:pt x="302" y="186"/>
                      <a:pt x="302" y="186"/>
                      <a:pt x="302" y="186"/>
                    </a:cubicBezTo>
                    <a:cubicBezTo>
                      <a:pt x="301" y="201"/>
                      <a:pt x="290" y="216"/>
                      <a:pt x="275" y="221"/>
                    </a:cubicBezTo>
                    <a:cubicBezTo>
                      <a:pt x="274" y="223"/>
                      <a:pt x="269" y="221"/>
                      <a:pt x="269" y="224"/>
                    </a:cubicBezTo>
                    <a:cubicBezTo>
                      <a:pt x="276" y="223"/>
                      <a:pt x="283" y="220"/>
                      <a:pt x="290" y="217"/>
                    </a:cubicBezTo>
                    <a:cubicBezTo>
                      <a:pt x="308" y="206"/>
                      <a:pt x="319" y="188"/>
                      <a:pt x="325" y="169"/>
                    </a:cubicBezTo>
                    <a:close/>
                    <a:moveTo>
                      <a:pt x="595" y="189"/>
                    </a:moveTo>
                    <a:cubicBezTo>
                      <a:pt x="588" y="183"/>
                      <a:pt x="582" y="174"/>
                      <a:pt x="575" y="170"/>
                    </a:cubicBezTo>
                    <a:cubicBezTo>
                      <a:pt x="574" y="171"/>
                      <a:pt x="574" y="172"/>
                      <a:pt x="574" y="173"/>
                    </a:cubicBezTo>
                    <a:cubicBezTo>
                      <a:pt x="573" y="192"/>
                      <a:pt x="591" y="205"/>
                      <a:pt x="606" y="211"/>
                    </a:cubicBezTo>
                    <a:cubicBezTo>
                      <a:pt x="606" y="208"/>
                      <a:pt x="606" y="208"/>
                      <a:pt x="606" y="208"/>
                    </a:cubicBezTo>
                    <a:cubicBezTo>
                      <a:pt x="595" y="189"/>
                      <a:pt x="595" y="189"/>
                      <a:pt x="595" y="189"/>
                    </a:cubicBezTo>
                    <a:close/>
                    <a:moveTo>
                      <a:pt x="77" y="185"/>
                    </a:moveTo>
                    <a:cubicBezTo>
                      <a:pt x="76" y="181"/>
                      <a:pt x="73" y="175"/>
                      <a:pt x="68" y="173"/>
                    </a:cubicBezTo>
                    <a:cubicBezTo>
                      <a:pt x="66" y="174"/>
                      <a:pt x="65" y="175"/>
                      <a:pt x="65" y="176"/>
                    </a:cubicBezTo>
                    <a:cubicBezTo>
                      <a:pt x="70" y="182"/>
                      <a:pt x="75" y="190"/>
                      <a:pt x="72" y="197"/>
                    </a:cubicBezTo>
                    <a:cubicBezTo>
                      <a:pt x="69" y="214"/>
                      <a:pt x="52" y="224"/>
                      <a:pt x="38" y="228"/>
                    </a:cubicBezTo>
                    <a:cubicBezTo>
                      <a:pt x="34" y="230"/>
                      <a:pt x="29" y="228"/>
                      <a:pt x="25" y="231"/>
                    </a:cubicBezTo>
                    <a:cubicBezTo>
                      <a:pt x="19" y="245"/>
                      <a:pt x="13" y="263"/>
                      <a:pt x="23" y="277"/>
                    </a:cubicBezTo>
                    <a:cubicBezTo>
                      <a:pt x="24" y="282"/>
                      <a:pt x="30" y="284"/>
                      <a:pt x="30" y="289"/>
                    </a:cubicBezTo>
                    <a:cubicBezTo>
                      <a:pt x="24" y="305"/>
                      <a:pt x="15" y="320"/>
                      <a:pt x="17" y="337"/>
                    </a:cubicBezTo>
                    <a:cubicBezTo>
                      <a:pt x="18" y="352"/>
                      <a:pt x="31" y="363"/>
                      <a:pt x="28" y="378"/>
                    </a:cubicBezTo>
                    <a:cubicBezTo>
                      <a:pt x="28" y="384"/>
                      <a:pt x="24" y="389"/>
                      <a:pt x="25" y="394"/>
                    </a:cubicBezTo>
                    <a:cubicBezTo>
                      <a:pt x="30" y="394"/>
                      <a:pt x="34" y="389"/>
                      <a:pt x="37" y="385"/>
                    </a:cubicBezTo>
                    <a:cubicBezTo>
                      <a:pt x="46" y="373"/>
                      <a:pt x="45" y="359"/>
                      <a:pt x="42" y="344"/>
                    </a:cubicBezTo>
                    <a:cubicBezTo>
                      <a:pt x="38" y="327"/>
                      <a:pt x="54" y="317"/>
                      <a:pt x="56" y="302"/>
                    </a:cubicBezTo>
                    <a:cubicBezTo>
                      <a:pt x="56" y="295"/>
                      <a:pt x="58" y="284"/>
                      <a:pt x="53" y="278"/>
                    </a:cubicBezTo>
                    <a:cubicBezTo>
                      <a:pt x="47" y="278"/>
                      <a:pt x="42" y="272"/>
                      <a:pt x="40" y="267"/>
                    </a:cubicBezTo>
                    <a:cubicBezTo>
                      <a:pt x="38" y="260"/>
                      <a:pt x="39" y="253"/>
                      <a:pt x="42" y="246"/>
                    </a:cubicBezTo>
                    <a:cubicBezTo>
                      <a:pt x="41" y="245"/>
                      <a:pt x="41" y="245"/>
                      <a:pt x="41" y="245"/>
                    </a:cubicBezTo>
                    <a:cubicBezTo>
                      <a:pt x="40" y="245"/>
                      <a:pt x="38" y="245"/>
                      <a:pt x="37" y="246"/>
                    </a:cubicBezTo>
                    <a:cubicBezTo>
                      <a:pt x="33" y="254"/>
                      <a:pt x="32" y="263"/>
                      <a:pt x="36" y="271"/>
                    </a:cubicBezTo>
                    <a:cubicBezTo>
                      <a:pt x="38" y="278"/>
                      <a:pt x="46" y="280"/>
                      <a:pt x="50" y="284"/>
                    </a:cubicBezTo>
                    <a:cubicBezTo>
                      <a:pt x="52" y="297"/>
                      <a:pt x="50" y="311"/>
                      <a:pt x="42" y="321"/>
                    </a:cubicBezTo>
                    <a:cubicBezTo>
                      <a:pt x="30" y="336"/>
                      <a:pt x="42" y="352"/>
                      <a:pt x="39" y="369"/>
                    </a:cubicBezTo>
                    <a:cubicBezTo>
                      <a:pt x="37" y="373"/>
                      <a:pt x="36" y="379"/>
                      <a:pt x="33" y="380"/>
                    </a:cubicBezTo>
                    <a:cubicBezTo>
                      <a:pt x="33" y="368"/>
                      <a:pt x="31" y="354"/>
                      <a:pt x="23" y="343"/>
                    </a:cubicBezTo>
                    <a:cubicBezTo>
                      <a:pt x="19" y="322"/>
                      <a:pt x="31" y="304"/>
                      <a:pt x="36" y="285"/>
                    </a:cubicBezTo>
                    <a:cubicBezTo>
                      <a:pt x="30" y="281"/>
                      <a:pt x="27" y="273"/>
                      <a:pt x="24" y="267"/>
                    </a:cubicBezTo>
                    <a:cubicBezTo>
                      <a:pt x="22" y="256"/>
                      <a:pt x="25" y="244"/>
                      <a:pt x="31" y="234"/>
                    </a:cubicBezTo>
                    <a:cubicBezTo>
                      <a:pt x="32" y="233"/>
                      <a:pt x="33" y="233"/>
                      <a:pt x="34" y="234"/>
                    </a:cubicBezTo>
                    <a:cubicBezTo>
                      <a:pt x="44" y="232"/>
                      <a:pt x="54" y="229"/>
                      <a:pt x="62" y="222"/>
                    </a:cubicBezTo>
                    <a:cubicBezTo>
                      <a:pt x="73" y="214"/>
                      <a:pt x="80" y="199"/>
                      <a:pt x="77" y="185"/>
                    </a:cubicBezTo>
                    <a:close/>
                    <a:moveTo>
                      <a:pt x="292" y="197"/>
                    </a:moveTo>
                    <a:cubicBezTo>
                      <a:pt x="295" y="192"/>
                      <a:pt x="296" y="186"/>
                      <a:pt x="295" y="182"/>
                    </a:cubicBezTo>
                    <a:cubicBezTo>
                      <a:pt x="281" y="187"/>
                      <a:pt x="273" y="202"/>
                      <a:pt x="270" y="216"/>
                    </a:cubicBezTo>
                    <a:cubicBezTo>
                      <a:pt x="280" y="214"/>
                      <a:pt x="288" y="206"/>
                      <a:pt x="292" y="197"/>
                    </a:cubicBezTo>
                    <a:close/>
                    <a:moveTo>
                      <a:pt x="395" y="202"/>
                    </a:moveTo>
                    <a:cubicBezTo>
                      <a:pt x="389" y="185"/>
                      <a:pt x="369" y="185"/>
                      <a:pt x="355" y="184"/>
                    </a:cubicBezTo>
                    <a:cubicBezTo>
                      <a:pt x="341" y="184"/>
                      <a:pt x="329" y="189"/>
                      <a:pt x="318" y="196"/>
                    </a:cubicBezTo>
                    <a:cubicBezTo>
                      <a:pt x="317" y="200"/>
                      <a:pt x="311" y="203"/>
                      <a:pt x="312" y="208"/>
                    </a:cubicBezTo>
                    <a:cubicBezTo>
                      <a:pt x="327" y="209"/>
                      <a:pt x="339" y="199"/>
                      <a:pt x="353" y="196"/>
                    </a:cubicBezTo>
                    <a:cubicBezTo>
                      <a:pt x="362" y="194"/>
                      <a:pt x="371" y="196"/>
                      <a:pt x="378" y="203"/>
                    </a:cubicBezTo>
                    <a:cubicBezTo>
                      <a:pt x="381" y="208"/>
                      <a:pt x="380" y="215"/>
                      <a:pt x="377" y="220"/>
                    </a:cubicBezTo>
                    <a:cubicBezTo>
                      <a:pt x="379" y="221"/>
                      <a:pt x="381" y="222"/>
                      <a:pt x="383" y="223"/>
                    </a:cubicBezTo>
                    <a:cubicBezTo>
                      <a:pt x="387" y="221"/>
                      <a:pt x="391" y="222"/>
                      <a:pt x="394" y="218"/>
                    </a:cubicBezTo>
                    <a:cubicBezTo>
                      <a:pt x="397" y="214"/>
                      <a:pt x="397" y="207"/>
                      <a:pt x="395" y="202"/>
                    </a:cubicBezTo>
                    <a:close/>
                    <a:moveTo>
                      <a:pt x="550" y="194"/>
                    </a:moveTo>
                    <a:cubicBezTo>
                      <a:pt x="538" y="189"/>
                      <a:pt x="524" y="186"/>
                      <a:pt x="511" y="187"/>
                    </a:cubicBezTo>
                    <a:cubicBezTo>
                      <a:pt x="500" y="190"/>
                      <a:pt x="484" y="196"/>
                      <a:pt x="482" y="209"/>
                    </a:cubicBezTo>
                    <a:cubicBezTo>
                      <a:pt x="482" y="214"/>
                      <a:pt x="484" y="218"/>
                      <a:pt x="486" y="222"/>
                    </a:cubicBezTo>
                    <a:cubicBezTo>
                      <a:pt x="489" y="226"/>
                      <a:pt x="495" y="225"/>
                      <a:pt x="499" y="227"/>
                    </a:cubicBezTo>
                    <a:cubicBezTo>
                      <a:pt x="500" y="226"/>
                      <a:pt x="504" y="227"/>
                      <a:pt x="503" y="224"/>
                    </a:cubicBezTo>
                    <a:cubicBezTo>
                      <a:pt x="499" y="222"/>
                      <a:pt x="498" y="217"/>
                      <a:pt x="498" y="213"/>
                    </a:cubicBezTo>
                    <a:cubicBezTo>
                      <a:pt x="499" y="207"/>
                      <a:pt x="506" y="203"/>
                      <a:pt x="511" y="200"/>
                    </a:cubicBezTo>
                    <a:cubicBezTo>
                      <a:pt x="529" y="198"/>
                      <a:pt x="548" y="205"/>
                      <a:pt x="564" y="212"/>
                    </a:cubicBezTo>
                    <a:cubicBezTo>
                      <a:pt x="571" y="209"/>
                      <a:pt x="561" y="204"/>
                      <a:pt x="561" y="199"/>
                    </a:cubicBezTo>
                    <a:cubicBezTo>
                      <a:pt x="557" y="195"/>
                      <a:pt x="552" y="200"/>
                      <a:pt x="550" y="194"/>
                    </a:cubicBezTo>
                    <a:close/>
                    <a:moveTo>
                      <a:pt x="374" y="209"/>
                    </a:moveTo>
                    <a:cubicBezTo>
                      <a:pt x="373" y="206"/>
                      <a:pt x="373" y="206"/>
                      <a:pt x="373" y="206"/>
                    </a:cubicBezTo>
                    <a:cubicBezTo>
                      <a:pt x="354" y="193"/>
                      <a:pt x="338" y="213"/>
                      <a:pt x="319" y="214"/>
                    </a:cubicBezTo>
                    <a:cubicBezTo>
                      <a:pt x="319" y="214"/>
                      <a:pt x="318" y="216"/>
                      <a:pt x="319" y="216"/>
                    </a:cubicBezTo>
                    <a:cubicBezTo>
                      <a:pt x="333" y="220"/>
                      <a:pt x="343" y="208"/>
                      <a:pt x="356" y="207"/>
                    </a:cubicBezTo>
                    <a:cubicBezTo>
                      <a:pt x="362" y="208"/>
                      <a:pt x="366" y="213"/>
                      <a:pt x="371" y="215"/>
                    </a:cubicBezTo>
                    <a:cubicBezTo>
                      <a:pt x="373" y="214"/>
                      <a:pt x="373" y="211"/>
                      <a:pt x="374" y="209"/>
                    </a:cubicBezTo>
                    <a:close/>
                    <a:moveTo>
                      <a:pt x="463" y="221"/>
                    </a:moveTo>
                    <a:cubicBezTo>
                      <a:pt x="456" y="217"/>
                      <a:pt x="448" y="217"/>
                      <a:pt x="441" y="211"/>
                    </a:cubicBezTo>
                    <a:cubicBezTo>
                      <a:pt x="436" y="211"/>
                      <a:pt x="434" y="201"/>
                      <a:pt x="428" y="204"/>
                    </a:cubicBezTo>
                    <a:cubicBezTo>
                      <a:pt x="414" y="228"/>
                      <a:pt x="382" y="224"/>
                      <a:pt x="370" y="249"/>
                    </a:cubicBezTo>
                    <a:cubicBezTo>
                      <a:pt x="366" y="254"/>
                      <a:pt x="367" y="267"/>
                      <a:pt x="357" y="265"/>
                    </a:cubicBezTo>
                    <a:cubicBezTo>
                      <a:pt x="341" y="265"/>
                      <a:pt x="326" y="277"/>
                      <a:pt x="318" y="292"/>
                    </a:cubicBezTo>
                    <a:cubicBezTo>
                      <a:pt x="319" y="293"/>
                      <a:pt x="319" y="293"/>
                      <a:pt x="319" y="293"/>
                    </a:cubicBezTo>
                    <a:cubicBezTo>
                      <a:pt x="327" y="290"/>
                      <a:pt x="335" y="287"/>
                      <a:pt x="344" y="287"/>
                    </a:cubicBezTo>
                    <a:cubicBezTo>
                      <a:pt x="359" y="279"/>
                      <a:pt x="359" y="279"/>
                      <a:pt x="359" y="279"/>
                    </a:cubicBezTo>
                    <a:cubicBezTo>
                      <a:pt x="365" y="274"/>
                      <a:pt x="379" y="277"/>
                      <a:pt x="378" y="266"/>
                    </a:cubicBezTo>
                    <a:cubicBezTo>
                      <a:pt x="387" y="243"/>
                      <a:pt x="414" y="242"/>
                      <a:pt x="429" y="224"/>
                    </a:cubicBezTo>
                    <a:cubicBezTo>
                      <a:pt x="433" y="223"/>
                      <a:pt x="438" y="223"/>
                      <a:pt x="440" y="227"/>
                    </a:cubicBezTo>
                    <a:cubicBezTo>
                      <a:pt x="457" y="235"/>
                      <a:pt x="478" y="241"/>
                      <a:pt x="488" y="259"/>
                    </a:cubicBezTo>
                    <a:cubicBezTo>
                      <a:pt x="489" y="262"/>
                      <a:pt x="490" y="267"/>
                      <a:pt x="495" y="266"/>
                    </a:cubicBezTo>
                    <a:cubicBezTo>
                      <a:pt x="511" y="268"/>
                      <a:pt x="527" y="277"/>
                      <a:pt x="536" y="292"/>
                    </a:cubicBezTo>
                    <a:cubicBezTo>
                      <a:pt x="541" y="294"/>
                      <a:pt x="547" y="296"/>
                      <a:pt x="552" y="295"/>
                    </a:cubicBezTo>
                    <a:cubicBezTo>
                      <a:pt x="552" y="290"/>
                      <a:pt x="549" y="284"/>
                      <a:pt x="546" y="280"/>
                    </a:cubicBezTo>
                    <a:cubicBezTo>
                      <a:pt x="535" y="268"/>
                      <a:pt x="522" y="260"/>
                      <a:pt x="506" y="256"/>
                    </a:cubicBezTo>
                    <a:cubicBezTo>
                      <a:pt x="499" y="238"/>
                      <a:pt x="480" y="227"/>
                      <a:pt x="463" y="221"/>
                    </a:cubicBezTo>
                    <a:close/>
                    <a:moveTo>
                      <a:pt x="556" y="214"/>
                    </a:moveTo>
                    <a:cubicBezTo>
                      <a:pt x="543" y="210"/>
                      <a:pt x="529" y="202"/>
                      <a:pt x="515" y="206"/>
                    </a:cubicBezTo>
                    <a:cubicBezTo>
                      <a:pt x="510" y="208"/>
                      <a:pt x="504" y="210"/>
                      <a:pt x="504" y="216"/>
                    </a:cubicBezTo>
                    <a:cubicBezTo>
                      <a:pt x="505" y="217"/>
                      <a:pt x="505" y="220"/>
                      <a:pt x="507" y="220"/>
                    </a:cubicBezTo>
                    <a:cubicBezTo>
                      <a:pt x="508" y="216"/>
                      <a:pt x="513" y="213"/>
                      <a:pt x="517" y="210"/>
                    </a:cubicBezTo>
                    <a:cubicBezTo>
                      <a:pt x="528" y="206"/>
                      <a:pt x="540" y="211"/>
                      <a:pt x="550" y="215"/>
                    </a:cubicBezTo>
                    <a:cubicBezTo>
                      <a:pt x="553" y="215"/>
                      <a:pt x="554" y="219"/>
                      <a:pt x="556" y="217"/>
                    </a:cubicBezTo>
                    <a:cubicBezTo>
                      <a:pt x="557" y="217"/>
                      <a:pt x="557" y="215"/>
                      <a:pt x="556" y="214"/>
                    </a:cubicBezTo>
                    <a:close/>
                    <a:moveTo>
                      <a:pt x="578" y="219"/>
                    </a:moveTo>
                    <a:cubicBezTo>
                      <a:pt x="577" y="218"/>
                      <a:pt x="575" y="215"/>
                      <a:pt x="573" y="216"/>
                    </a:cubicBezTo>
                    <a:cubicBezTo>
                      <a:pt x="562" y="219"/>
                      <a:pt x="553" y="228"/>
                      <a:pt x="546" y="237"/>
                    </a:cubicBezTo>
                    <a:cubicBezTo>
                      <a:pt x="545" y="239"/>
                      <a:pt x="545" y="239"/>
                      <a:pt x="545" y="239"/>
                    </a:cubicBezTo>
                    <a:cubicBezTo>
                      <a:pt x="549" y="242"/>
                      <a:pt x="555" y="245"/>
                      <a:pt x="560" y="246"/>
                    </a:cubicBezTo>
                    <a:cubicBezTo>
                      <a:pt x="567" y="247"/>
                      <a:pt x="577" y="248"/>
                      <a:pt x="583" y="245"/>
                    </a:cubicBezTo>
                    <a:cubicBezTo>
                      <a:pt x="580" y="243"/>
                      <a:pt x="576" y="246"/>
                      <a:pt x="574" y="244"/>
                    </a:cubicBezTo>
                    <a:cubicBezTo>
                      <a:pt x="568" y="241"/>
                      <a:pt x="558" y="242"/>
                      <a:pt x="557" y="235"/>
                    </a:cubicBezTo>
                    <a:cubicBezTo>
                      <a:pt x="563" y="230"/>
                      <a:pt x="570" y="225"/>
                      <a:pt x="577" y="221"/>
                    </a:cubicBezTo>
                    <a:cubicBezTo>
                      <a:pt x="578" y="219"/>
                      <a:pt x="578" y="219"/>
                      <a:pt x="578" y="219"/>
                    </a:cubicBezTo>
                    <a:close/>
                    <a:moveTo>
                      <a:pt x="321" y="225"/>
                    </a:moveTo>
                    <a:cubicBezTo>
                      <a:pt x="315" y="222"/>
                      <a:pt x="312" y="216"/>
                      <a:pt x="304" y="215"/>
                    </a:cubicBezTo>
                    <a:cubicBezTo>
                      <a:pt x="304" y="217"/>
                      <a:pt x="307" y="220"/>
                      <a:pt x="309" y="221"/>
                    </a:cubicBezTo>
                    <a:cubicBezTo>
                      <a:pt x="312" y="225"/>
                      <a:pt x="317" y="229"/>
                      <a:pt x="317" y="234"/>
                    </a:cubicBezTo>
                    <a:cubicBezTo>
                      <a:pt x="311" y="244"/>
                      <a:pt x="299" y="243"/>
                      <a:pt x="290" y="247"/>
                    </a:cubicBezTo>
                    <a:cubicBezTo>
                      <a:pt x="290" y="249"/>
                      <a:pt x="290" y="249"/>
                      <a:pt x="291" y="250"/>
                    </a:cubicBezTo>
                    <a:cubicBezTo>
                      <a:pt x="297" y="251"/>
                      <a:pt x="304" y="249"/>
                      <a:pt x="309" y="247"/>
                    </a:cubicBezTo>
                    <a:cubicBezTo>
                      <a:pt x="316" y="244"/>
                      <a:pt x="324" y="241"/>
                      <a:pt x="328" y="235"/>
                    </a:cubicBezTo>
                    <a:cubicBezTo>
                      <a:pt x="327" y="233"/>
                      <a:pt x="326" y="231"/>
                      <a:pt x="326" y="228"/>
                    </a:cubicBezTo>
                    <a:cubicBezTo>
                      <a:pt x="325" y="227"/>
                      <a:pt x="323" y="224"/>
                      <a:pt x="321" y="225"/>
                    </a:cubicBezTo>
                    <a:close/>
                    <a:moveTo>
                      <a:pt x="844" y="223"/>
                    </a:moveTo>
                    <a:cubicBezTo>
                      <a:pt x="840" y="221"/>
                      <a:pt x="838" y="226"/>
                      <a:pt x="840" y="228"/>
                    </a:cubicBezTo>
                    <a:cubicBezTo>
                      <a:pt x="845" y="233"/>
                      <a:pt x="849" y="238"/>
                      <a:pt x="850" y="245"/>
                    </a:cubicBezTo>
                    <a:cubicBezTo>
                      <a:pt x="850" y="255"/>
                      <a:pt x="849" y="268"/>
                      <a:pt x="839" y="274"/>
                    </a:cubicBezTo>
                    <a:cubicBezTo>
                      <a:pt x="836" y="279"/>
                      <a:pt x="839" y="285"/>
                      <a:pt x="843" y="288"/>
                    </a:cubicBezTo>
                    <a:cubicBezTo>
                      <a:pt x="860" y="305"/>
                      <a:pt x="849" y="329"/>
                      <a:pt x="843" y="347"/>
                    </a:cubicBezTo>
                    <a:cubicBezTo>
                      <a:pt x="841" y="352"/>
                      <a:pt x="841" y="359"/>
                      <a:pt x="838" y="364"/>
                    </a:cubicBezTo>
                    <a:cubicBezTo>
                      <a:pt x="829" y="353"/>
                      <a:pt x="840" y="339"/>
                      <a:pt x="839" y="326"/>
                    </a:cubicBezTo>
                    <a:cubicBezTo>
                      <a:pt x="839" y="311"/>
                      <a:pt x="833" y="299"/>
                      <a:pt x="823" y="289"/>
                    </a:cubicBezTo>
                    <a:cubicBezTo>
                      <a:pt x="819" y="285"/>
                      <a:pt x="819" y="279"/>
                      <a:pt x="815" y="277"/>
                    </a:cubicBezTo>
                    <a:cubicBezTo>
                      <a:pt x="814" y="278"/>
                      <a:pt x="813" y="279"/>
                      <a:pt x="813" y="280"/>
                    </a:cubicBezTo>
                    <a:cubicBezTo>
                      <a:pt x="818" y="295"/>
                      <a:pt x="836" y="306"/>
                      <a:pt x="834" y="324"/>
                    </a:cubicBezTo>
                    <a:cubicBezTo>
                      <a:pt x="831" y="341"/>
                      <a:pt x="826" y="361"/>
                      <a:pt x="838" y="376"/>
                    </a:cubicBezTo>
                    <a:cubicBezTo>
                      <a:pt x="841" y="379"/>
                      <a:pt x="845" y="384"/>
                      <a:pt x="850" y="384"/>
                    </a:cubicBezTo>
                    <a:cubicBezTo>
                      <a:pt x="851" y="384"/>
                      <a:pt x="852" y="382"/>
                      <a:pt x="851" y="380"/>
                    </a:cubicBezTo>
                    <a:cubicBezTo>
                      <a:pt x="846" y="377"/>
                      <a:pt x="845" y="371"/>
                      <a:pt x="844" y="365"/>
                    </a:cubicBezTo>
                    <a:cubicBezTo>
                      <a:pt x="846" y="342"/>
                      <a:pt x="863" y="321"/>
                      <a:pt x="855" y="297"/>
                    </a:cubicBezTo>
                    <a:cubicBezTo>
                      <a:pt x="851" y="290"/>
                      <a:pt x="847" y="285"/>
                      <a:pt x="845" y="278"/>
                    </a:cubicBezTo>
                    <a:cubicBezTo>
                      <a:pt x="849" y="271"/>
                      <a:pt x="854" y="265"/>
                      <a:pt x="854" y="257"/>
                    </a:cubicBezTo>
                    <a:cubicBezTo>
                      <a:pt x="856" y="245"/>
                      <a:pt x="853" y="232"/>
                      <a:pt x="844" y="223"/>
                    </a:cubicBezTo>
                    <a:close/>
                    <a:moveTo>
                      <a:pt x="309" y="231"/>
                    </a:moveTo>
                    <a:cubicBezTo>
                      <a:pt x="306" y="226"/>
                      <a:pt x="302" y="221"/>
                      <a:pt x="297" y="219"/>
                    </a:cubicBezTo>
                    <a:cubicBezTo>
                      <a:pt x="290" y="224"/>
                      <a:pt x="282" y="228"/>
                      <a:pt x="274" y="230"/>
                    </a:cubicBezTo>
                    <a:cubicBezTo>
                      <a:pt x="274" y="231"/>
                      <a:pt x="274" y="233"/>
                      <a:pt x="275" y="234"/>
                    </a:cubicBezTo>
                    <a:cubicBezTo>
                      <a:pt x="280" y="237"/>
                      <a:pt x="284" y="244"/>
                      <a:pt x="290" y="240"/>
                    </a:cubicBezTo>
                    <a:cubicBezTo>
                      <a:pt x="297" y="239"/>
                      <a:pt x="305" y="238"/>
                      <a:pt x="309" y="231"/>
                    </a:cubicBezTo>
                    <a:close/>
                    <a:moveTo>
                      <a:pt x="606" y="230"/>
                    </a:moveTo>
                    <a:cubicBezTo>
                      <a:pt x="600" y="228"/>
                      <a:pt x="593" y="226"/>
                      <a:pt x="587" y="224"/>
                    </a:cubicBezTo>
                    <a:cubicBezTo>
                      <a:pt x="579" y="225"/>
                      <a:pt x="573" y="231"/>
                      <a:pt x="568" y="236"/>
                    </a:cubicBezTo>
                    <a:cubicBezTo>
                      <a:pt x="576" y="239"/>
                      <a:pt x="588" y="239"/>
                      <a:pt x="597" y="237"/>
                    </a:cubicBezTo>
                    <a:cubicBezTo>
                      <a:pt x="600" y="235"/>
                      <a:pt x="606" y="235"/>
                      <a:pt x="606" y="230"/>
                    </a:cubicBezTo>
                    <a:close/>
                    <a:moveTo>
                      <a:pt x="467" y="247"/>
                    </a:moveTo>
                    <a:cubicBezTo>
                      <a:pt x="455" y="242"/>
                      <a:pt x="444" y="237"/>
                      <a:pt x="432" y="230"/>
                    </a:cubicBezTo>
                    <a:cubicBezTo>
                      <a:pt x="422" y="240"/>
                      <a:pt x="408" y="246"/>
                      <a:pt x="396" y="254"/>
                    </a:cubicBezTo>
                    <a:cubicBezTo>
                      <a:pt x="390" y="256"/>
                      <a:pt x="387" y="262"/>
                      <a:pt x="385" y="267"/>
                    </a:cubicBezTo>
                    <a:cubicBezTo>
                      <a:pt x="383" y="271"/>
                      <a:pt x="385" y="277"/>
                      <a:pt x="381" y="279"/>
                    </a:cubicBezTo>
                    <a:cubicBezTo>
                      <a:pt x="372" y="281"/>
                      <a:pt x="362" y="280"/>
                      <a:pt x="356" y="287"/>
                    </a:cubicBezTo>
                    <a:cubicBezTo>
                      <a:pt x="365" y="291"/>
                      <a:pt x="374" y="295"/>
                      <a:pt x="382" y="301"/>
                    </a:cubicBezTo>
                    <a:cubicBezTo>
                      <a:pt x="385" y="306"/>
                      <a:pt x="387" y="312"/>
                      <a:pt x="391" y="316"/>
                    </a:cubicBezTo>
                    <a:cubicBezTo>
                      <a:pt x="395" y="310"/>
                      <a:pt x="401" y="303"/>
                      <a:pt x="407" y="299"/>
                    </a:cubicBezTo>
                    <a:cubicBezTo>
                      <a:pt x="407" y="293"/>
                      <a:pt x="406" y="287"/>
                      <a:pt x="410" y="282"/>
                    </a:cubicBezTo>
                    <a:cubicBezTo>
                      <a:pt x="417" y="274"/>
                      <a:pt x="425" y="268"/>
                      <a:pt x="435" y="264"/>
                    </a:cubicBezTo>
                    <a:cubicBezTo>
                      <a:pt x="441" y="263"/>
                      <a:pt x="450" y="261"/>
                      <a:pt x="456" y="267"/>
                    </a:cubicBezTo>
                    <a:cubicBezTo>
                      <a:pt x="466" y="268"/>
                      <a:pt x="471" y="280"/>
                      <a:pt x="473" y="288"/>
                    </a:cubicBezTo>
                    <a:cubicBezTo>
                      <a:pt x="471" y="292"/>
                      <a:pt x="473" y="295"/>
                      <a:pt x="473" y="299"/>
                    </a:cubicBezTo>
                    <a:cubicBezTo>
                      <a:pt x="482" y="304"/>
                      <a:pt x="487" y="314"/>
                      <a:pt x="487" y="324"/>
                    </a:cubicBezTo>
                    <a:cubicBezTo>
                      <a:pt x="489" y="319"/>
                      <a:pt x="491" y="313"/>
                      <a:pt x="497" y="308"/>
                    </a:cubicBezTo>
                    <a:cubicBezTo>
                      <a:pt x="504" y="299"/>
                      <a:pt x="515" y="293"/>
                      <a:pt x="526" y="292"/>
                    </a:cubicBezTo>
                    <a:cubicBezTo>
                      <a:pt x="524" y="286"/>
                      <a:pt x="519" y="282"/>
                      <a:pt x="513" y="278"/>
                    </a:cubicBezTo>
                    <a:cubicBezTo>
                      <a:pt x="505" y="276"/>
                      <a:pt x="497" y="271"/>
                      <a:pt x="487" y="273"/>
                    </a:cubicBezTo>
                    <a:cubicBezTo>
                      <a:pt x="486" y="272"/>
                      <a:pt x="486" y="272"/>
                      <a:pt x="486" y="272"/>
                    </a:cubicBezTo>
                    <a:cubicBezTo>
                      <a:pt x="484" y="261"/>
                      <a:pt x="475" y="254"/>
                      <a:pt x="467" y="247"/>
                    </a:cubicBezTo>
                    <a:close/>
                    <a:moveTo>
                      <a:pt x="289" y="259"/>
                    </a:moveTo>
                    <a:cubicBezTo>
                      <a:pt x="281" y="247"/>
                      <a:pt x="281" y="247"/>
                      <a:pt x="281" y="247"/>
                    </a:cubicBezTo>
                    <a:cubicBezTo>
                      <a:pt x="273" y="242"/>
                      <a:pt x="267" y="231"/>
                      <a:pt x="257" y="231"/>
                    </a:cubicBezTo>
                    <a:cubicBezTo>
                      <a:pt x="255" y="229"/>
                      <a:pt x="250" y="229"/>
                      <a:pt x="249" y="231"/>
                    </a:cubicBezTo>
                    <a:cubicBezTo>
                      <a:pt x="267" y="241"/>
                      <a:pt x="285" y="257"/>
                      <a:pt x="286" y="278"/>
                    </a:cubicBezTo>
                    <a:cubicBezTo>
                      <a:pt x="286" y="280"/>
                      <a:pt x="283" y="280"/>
                      <a:pt x="282" y="281"/>
                    </a:cubicBezTo>
                    <a:cubicBezTo>
                      <a:pt x="265" y="277"/>
                      <a:pt x="252" y="261"/>
                      <a:pt x="241" y="249"/>
                    </a:cubicBezTo>
                    <a:cubicBezTo>
                      <a:pt x="240" y="253"/>
                      <a:pt x="242" y="256"/>
                      <a:pt x="244" y="259"/>
                    </a:cubicBezTo>
                    <a:cubicBezTo>
                      <a:pt x="253" y="269"/>
                      <a:pt x="261" y="283"/>
                      <a:pt x="276" y="286"/>
                    </a:cubicBezTo>
                    <a:cubicBezTo>
                      <a:pt x="281" y="289"/>
                      <a:pt x="289" y="292"/>
                      <a:pt x="294" y="288"/>
                    </a:cubicBezTo>
                    <a:cubicBezTo>
                      <a:pt x="296" y="278"/>
                      <a:pt x="291" y="268"/>
                      <a:pt x="289" y="259"/>
                    </a:cubicBezTo>
                    <a:close/>
                    <a:moveTo>
                      <a:pt x="446" y="240"/>
                    </a:moveTo>
                    <a:cubicBezTo>
                      <a:pt x="441" y="239"/>
                      <a:pt x="437" y="234"/>
                      <a:pt x="432" y="234"/>
                    </a:cubicBezTo>
                    <a:cubicBezTo>
                      <a:pt x="421" y="252"/>
                      <a:pt x="393" y="251"/>
                      <a:pt x="388" y="273"/>
                    </a:cubicBezTo>
                    <a:cubicBezTo>
                      <a:pt x="386" y="276"/>
                      <a:pt x="388" y="282"/>
                      <a:pt x="385" y="284"/>
                    </a:cubicBezTo>
                    <a:cubicBezTo>
                      <a:pt x="379" y="285"/>
                      <a:pt x="374" y="287"/>
                      <a:pt x="368" y="285"/>
                    </a:cubicBezTo>
                    <a:cubicBezTo>
                      <a:pt x="366" y="286"/>
                      <a:pt x="367" y="288"/>
                      <a:pt x="368" y="290"/>
                    </a:cubicBezTo>
                    <a:cubicBezTo>
                      <a:pt x="377" y="291"/>
                      <a:pt x="383" y="301"/>
                      <a:pt x="389" y="306"/>
                    </a:cubicBezTo>
                    <a:cubicBezTo>
                      <a:pt x="394" y="305"/>
                      <a:pt x="399" y="300"/>
                      <a:pt x="402" y="295"/>
                    </a:cubicBezTo>
                    <a:cubicBezTo>
                      <a:pt x="403" y="283"/>
                      <a:pt x="413" y="273"/>
                      <a:pt x="421" y="266"/>
                    </a:cubicBezTo>
                    <a:cubicBezTo>
                      <a:pt x="435" y="260"/>
                      <a:pt x="454" y="254"/>
                      <a:pt x="467" y="265"/>
                    </a:cubicBezTo>
                    <a:cubicBezTo>
                      <a:pt x="475" y="273"/>
                      <a:pt x="475" y="284"/>
                      <a:pt x="478" y="294"/>
                    </a:cubicBezTo>
                    <a:cubicBezTo>
                      <a:pt x="481" y="298"/>
                      <a:pt x="484" y="302"/>
                      <a:pt x="487" y="306"/>
                    </a:cubicBezTo>
                    <a:cubicBezTo>
                      <a:pt x="490" y="305"/>
                      <a:pt x="493" y="303"/>
                      <a:pt x="495" y="300"/>
                    </a:cubicBezTo>
                    <a:cubicBezTo>
                      <a:pt x="501" y="296"/>
                      <a:pt x="508" y="293"/>
                      <a:pt x="514" y="290"/>
                    </a:cubicBezTo>
                    <a:cubicBezTo>
                      <a:pt x="514" y="288"/>
                      <a:pt x="515" y="287"/>
                      <a:pt x="514" y="286"/>
                    </a:cubicBezTo>
                    <a:cubicBezTo>
                      <a:pt x="506" y="278"/>
                      <a:pt x="495" y="277"/>
                      <a:pt x="485" y="276"/>
                    </a:cubicBezTo>
                    <a:cubicBezTo>
                      <a:pt x="478" y="260"/>
                      <a:pt x="462" y="245"/>
                      <a:pt x="446" y="240"/>
                    </a:cubicBezTo>
                    <a:close/>
                    <a:moveTo>
                      <a:pt x="616" y="236"/>
                    </a:moveTo>
                    <a:cubicBezTo>
                      <a:pt x="607" y="239"/>
                      <a:pt x="599" y="244"/>
                      <a:pt x="592" y="250"/>
                    </a:cubicBezTo>
                    <a:cubicBezTo>
                      <a:pt x="581" y="260"/>
                      <a:pt x="576" y="276"/>
                      <a:pt x="578" y="288"/>
                    </a:cubicBezTo>
                    <a:cubicBezTo>
                      <a:pt x="587" y="290"/>
                      <a:pt x="596" y="287"/>
                      <a:pt x="604" y="284"/>
                    </a:cubicBezTo>
                    <a:cubicBezTo>
                      <a:pt x="618" y="277"/>
                      <a:pt x="633" y="263"/>
                      <a:pt x="635" y="247"/>
                    </a:cubicBezTo>
                    <a:cubicBezTo>
                      <a:pt x="630" y="256"/>
                      <a:pt x="624" y="265"/>
                      <a:pt x="615" y="271"/>
                    </a:cubicBezTo>
                    <a:cubicBezTo>
                      <a:pt x="606" y="278"/>
                      <a:pt x="596" y="278"/>
                      <a:pt x="586" y="281"/>
                    </a:cubicBezTo>
                    <a:cubicBezTo>
                      <a:pt x="585" y="280"/>
                      <a:pt x="584" y="278"/>
                      <a:pt x="585" y="276"/>
                    </a:cubicBezTo>
                    <a:cubicBezTo>
                      <a:pt x="590" y="265"/>
                      <a:pt x="597" y="252"/>
                      <a:pt x="607" y="244"/>
                    </a:cubicBezTo>
                    <a:cubicBezTo>
                      <a:pt x="610" y="242"/>
                      <a:pt x="614" y="239"/>
                      <a:pt x="616" y="236"/>
                    </a:cubicBezTo>
                    <a:close/>
                    <a:moveTo>
                      <a:pt x="275" y="261"/>
                    </a:moveTo>
                    <a:cubicBezTo>
                      <a:pt x="267" y="249"/>
                      <a:pt x="255" y="238"/>
                      <a:pt x="241" y="234"/>
                    </a:cubicBezTo>
                    <a:cubicBezTo>
                      <a:pt x="240" y="234"/>
                      <a:pt x="240" y="236"/>
                      <a:pt x="240" y="237"/>
                    </a:cubicBezTo>
                    <a:cubicBezTo>
                      <a:pt x="248" y="246"/>
                      <a:pt x="254" y="256"/>
                      <a:pt x="263" y="264"/>
                    </a:cubicBezTo>
                    <a:cubicBezTo>
                      <a:pt x="268" y="268"/>
                      <a:pt x="272" y="272"/>
                      <a:pt x="278" y="273"/>
                    </a:cubicBezTo>
                    <a:cubicBezTo>
                      <a:pt x="279" y="269"/>
                      <a:pt x="277" y="265"/>
                      <a:pt x="275" y="261"/>
                    </a:cubicBezTo>
                    <a:close/>
                    <a:moveTo>
                      <a:pt x="632" y="238"/>
                    </a:moveTo>
                    <a:cubicBezTo>
                      <a:pt x="628" y="237"/>
                      <a:pt x="625" y="240"/>
                      <a:pt x="621" y="241"/>
                    </a:cubicBezTo>
                    <a:cubicBezTo>
                      <a:pt x="611" y="250"/>
                      <a:pt x="597" y="258"/>
                      <a:pt x="594" y="272"/>
                    </a:cubicBezTo>
                    <a:cubicBezTo>
                      <a:pt x="613" y="271"/>
                      <a:pt x="628" y="255"/>
                      <a:pt x="632" y="238"/>
                    </a:cubicBezTo>
                    <a:close/>
                    <a:moveTo>
                      <a:pt x="650" y="249"/>
                    </a:moveTo>
                    <a:cubicBezTo>
                      <a:pt x="650" y="248"/>
                      <a:pt x="650" y="248"/>
                      <a:pt x="650" y="248"/>
                    </a:cubicBezTo>
                    <a:cubicBezTo>
                      <a:pt x="650" y="249"/>
                      <a:pt x="650" y="249"/>
                      <a:pt x="650" y="249"/>
                    </a:cubicBezTo>
                    <a:close/>
                    <a:moveTo>
                      <a:pt x="668" y="291"/>
                    </a:moveTo>
                    <a:cubicBezTo>
                      <a:pt x="655" y="281"/>
                      <a:pt x="652" y="265"/>
                      <a:pt x="645" y="251"/>
                    </a:cubicBezTo>
                    <a:cubicBezTo>
                      <a:pt x="644" y="258"/>
                      <a:pt x="644" y="258"/>
                      <a:pt x="644" y="258"/>
                    </a:cubicBezTo>
                    <a:cubicBezTo>
                      <a:pt x="648" y="277"/>
                      <a:pt x="659" y="300"/>
                      <a:pt x="678" y="307"/>
                    </a:cubicBezTo>
                    <a:cubicBezTo>
                      <a:pt x="688" y="312"/>
                      <a:pt x="700" y="316"/>
                      <a:pt x="710" y="312"/>
                    </a:cubicBezTo>
                    <a:cubicBezTo>
                      <a:pt x="710" y="309"/>
                      <a:pt x="708" y="305"/>
                      <a:pt x="705" y="302"/>
                    </a:cubicBezTo>
                    <a:cubicBezTo>
                      <a:pt x="692" y="304"/>
                      <a:pt x="679" y="297"/>
                      <a:pt x="668" y="291"/>
                    </a:cubicBezTo>
                    <a:close/>
                    <a:moveTo>
                      <a:pt x="234" y="269"/>
                    </a:moveTo>
                    <a:cubicBezTo>
                      <a:pt x="235" y="265"/>
                      <a:pt x="236" y="258"/>
                      <a:pt x="234" y="255"/>
                    </a:cubicBezTo>
                    <a:cubicBezTo>
                      <a:pt x="229" y="265"/>
                      <a:pt x="226" y="275"/>
                      <a:pt x="217" y="283"/>
                    </a:cubicBezTo>
                    <a:cubicBezTo>
                      <a:pt x="207" y="292"/>
                      <a:pt x="194" y="298"/>
                      <a:pt x="180" y="296"/>
                    </a:cubicBezTo>
                    <a:cubicBezTo>
                      <a:pt x="175" y="299"/>
                      <a:pt x="171" y="305"/>
                      <a:pt x="170" y="311"/>
                    </a:cubicBezTo>
                    <a:cubicBezTo>
                      <a:pt x="180" y="311"/>
                      <a:pt x="180" y="311"/>
                      <a:pt x="180" y="311"/>
                    </a:cubicBezTo>
                    <a:cubicBezTo>
                      <a:pt x="204" y="308"/>
                      <a:pt x="226" y="290"/>
                      <a:pt x="234" y="269"/>
                    </a:cubicBezTo>
                    <a:close/>
                    <a:moveTo>
                      <a:pt x="224" y="257"/>
                    </a:moveTo>
                    <a:cubicBezTo>
                      <a:pt x="211" y="260"/>
                      <a:pt x="202" y="271"/>
                      <a:pt x="192" y="280"/>
                    </a:cubicBezTo>
                    <a:cubicBezTo>
                      <a:pt x="190" y="283"/>
                      <a:pt x="186" y="286"/>
                      <a:pt x="186" y="289"/>
                    </a:cubicBezTo>
                    <a:cubicBezTo>
                      <a:pt x="191" y="291"/>
                      <a:pt x="195" y="287"/>
                      <a:pt x="200" y="287"/>
                    </a:cubicBezTo>
                    <a:cubicBezTo>
                      <a:pt x="212" y="281"/>
                      <a:pt x="222" y="271"/>
                      <a:pt x="224" y="257"/>
                    </a:cubicBezTo>
                    <a:close/>
                    <a:moveTo>
                      <a:pt x="646" y="286"/>
                    </a:moveTo>
                    <a:cubicBezTo>
                      <a:pt x="644" y="278"/>
                      <a:pt x="641" y="270"/>
                      <a:pt x="637" y="263"/>
                    </a:cubicBezTo>
                    <a:cubicBezTo>
                      <a:pt x="629" y="274"/>
                      <a:pt x="629" y="274"/>
                      <a:pt x="629" y="274"/>
                    </a:cubicBezTo>
                    <a:cubicBezTo>
                      <a:pt x="627" y="283"/>
                      <a:pt x="627" y="295"/>
                      <a:pt x="633" y="303"/>
                    </a:cubicBezTo>
                    <a:cubicBezTo>
                      <a:pt x="641" y="302"/>
                      <a:pt x="643" y="292"/>
                      <a:pt x="646" y="286"/>
                    </a:cubicBezTo>
                    <a:close/>
                    <a:moveTo>
                      <a:pt x="698" y="295"/>
                    </a:moveTo>
                    <a:cubicBezTo>
                      <a:pt x="690" y="280"/>
                      <a:pt x="674" y="272"/>
                      <a:pt x="659" y="268"/>
                    </a:cubicBezTo>
                    <a:cubicBezTo>
                      <a:pt x="659" y="270"/>
                      <a:pt x="659" y="270"/>
                      <a:pt x="659" y="270"/>
                    </a:cubicBezTo>
                    <a:cubicBezTo>
                      <a:pt x="665" y="279"/>
                      <a:pt x="670" y="289"/>
                      <a:pt x="681" y="292"/>
                    </a:cubicBezTo>
                    <a:cubicBezTo>
                      <a:pt x="686" y="294"/>
                      <a:pt x="693" y="296"/>
                      <a:pt x="698" y="295"/>
                    </a:cubicBezTo>
                    <a:close/>
                    <a:moveTo>
                      <a:pt x="250" y="282"/>
                    </a:moveTo>
                    <a:cubicBezTo>
                      <a:pt x="251" y="275"/>
                      <a:pt x="245" y="269"/>
                      <a:pt x="241" y="265"/>
                    </a:cubicBezTo>
                    <a:cubicBezTo>
                      <a:pt x="239" y="269"/>
                      <a:pt x="239" y="269"/>
                      <a:pt x="239" y="269"/>
                    </a:cubicBezTo>
                    <a:cubicBezTo>
                      <a:pt x="237" y="274"/>
                      <a:pt x="234" y="279"/>
                      <a:pt x="234" y="285"/>
                    </a:cubicBezTo>
                    <a:cubicBezTo>
                      <a:pt x="235" y="291"/>
                      <a:pt x="238" y="299"/>
                      <a:pt x="244" y="301"/>
                    </a:cubicBezTo>
                    <a:cubicBezTo>
                      <a:pt x="248" y="296"/>
                      <a:pt x="249" y="289"/>
                      <a:pt x="250" y="282"/>
                    </a:cubicBezTo>
                    <a:close/>
                    <a:moveTo>
                      <a:pt x="463" y="281"/>
                    </a:moveTo>
                    <a:cubicBezTo>
                      <a:pt x="462" y="277"/>
                      <a:pt x="457" y="273"/>
                      <a:pt x="453" y="271"/>
                    </a:cubicBezTo>
                    <a:cubicBezTo>
                      <a:pt x="446" y="268"/>
                      <a:pt x="436" y="270"/>
                      <a:pt x="429" y="274"/>
                    </a:cubicBezTo>
                    <a:cubicBezTo>
                      <a:pt x="420" y="279"/>
                      <a:pt x="414" y="290"/>
                      <a:pt x="413" y="300"/>
                    </a:cubicBezTo>
                    <a:cubicBezTo>
                      <a:pt x="408" y="304"/>
                      <a:pt x="401" y="310"/>
                      <a:pt x="399" y="317"/>
                    </a:cubicBezTo>
                    <a:cubicBezTo>
                      <a:pt x="396" y="322"/>
                      <a:pt x="397" y="330"/>
                      <a:pt x="399" y="334"/>
                    </a:cubicBezTo>
                    <a:cubicBezTo>
                      <a:pt x="402" y="341"/>
                      <a:pt x="408" y="345"/>
                      <a:pt x="415" y="347"/>
                    </a:cubicBezTo>
                    <a:cubicBezTo>
                      <a:pt x="421" y="347"/>
                      <a:pt x="429" y="345"/>
                      <a:pt x="431" y="340"/>
                    </a:cubicBezTo>
                    <a:cubicBezTo>
                      <a:pt x="433" y="337"/>
                      <a:pt x="435" y="334"/>
                      <a:pt x="433" y="330"/>
                    </a:cubicBezTo>
                    <a:cubicBezTo>
                      <a:pt x="429" y="320"/>
                      <a:pt x="423" y="335"/>
                      <a:pt x="415" y="332"/>
                    </a:cubicBezTo>
                    <a:cubicBezTo>
                      <a:pt x="409" y="330"/>
                      <a:pt x="410" y="324"/>
                      <a:pt x="410" y="319"/>
                    </a:cubicBezTo>
                    <a:cubicBezTo>
                      <a:pt x="409" y="310"/>
                      <a:pt x="419" y="305"/>
                      <a:pt x="425" y="299"/>
                    </a:cubicBezTo>
                    <a:cubicBezTo>
                      <a:pt x="425" y="293"/>
                      <a:pt x="428" y="288"/>
                      <a:pt x="433" y="284"/>
                    </a:cubicBezTo>
                    <a:cubicBezTo>
                      <a:pt x="437" y="281"/>
                      <a:pt x="443" y="278"/>
                      <a:pt x="449" y="280"/>
                    </a:cubicBezTo>
                    <a:cubicBezTo>
                      <a:pt x="461" y="285"/>
                      <a:pt x="460" y="300"/>
                      <a:pt x="461" y="310"/>
                    </a:cubicBezTo>
                    <a:cubicBezTo>
                      <a:pt x="465" y="311"/>
                      <a:pt x="470" y="315"/>
                      <a:pt x="471" y="320"/>
                    </a:cubicBezTo>
                    <a:cubicBezTo>
                      <a:pt x="472" y="324"/>
                      <a:pt x="471" y="328"/>
                      <a:pt x="467" y="331"/>
                    </a:cubicBezTo>
                    <a:cubicBezTo>
                      <a:pt x="465" y="332"/>
                      <a:pt x="463" y="331"/>
                      <a:pt x="461" y="329"/>
                    </a:cubicBezTo>
                    <a:cubicBezTo>
                      <a:pt x="460" y="328"/>
                      <a:pt x="457" y="328"/>
                      <a:pt x="456" y="330"/>
                    </a:cubicBezTo>
                    <a:cubicBezTo>
                      <a:pt x="454" y="334"/>
                      <a:pt x="454" y="339"/>
                      <a:pt x="458" y="342"/>
                    </a:cubicBezTo>
                    <a:cubicBezTo>
                      <a:pt x="461" y="345"/>
                      <a:pt x="465" y="344"/>
                      <a:pt x="468" y="343"/>
                    </a:cubicBezTo>
                    <a:cubicBezTo>
                      <a:pt x="473" y="342"/>
                      <a:pt x="478" y="337"/>
                      <a:pt x="480" y="331"/>
                    </a:cubicBezTo>
                    <a:cubicBezTo>
                      <a:pt x="481" y="323"/>
                      <a:pt x="480" y="314"/>
                      <a:pt x="474" y="308"/>
                    </a:cubicBezTo>
                    <a:cubicBezTo>
                      <a:pt x="460" y="305"/>
                      <a:pt x="468" y="289"/>
                      <a:pt x="463" y="281"/>
                    </a:cubicBezTo>
                    <a:close/>
                    <a:moveTo>
                      <a:pt x="625" y="296"/>
                    </a:moveTo>
                    <a:cubicBezTo>
                      <a:pt x="622" y="291"/>
                      <a:pt x="624" y="285"/>
                      <a:pt x="622" y="281"/>
                    </a:cubicBezTo>
                    <a:cubicBezTo>
                      <a:pt x="619" y="284"/>
                      <a:pt x="619" y="284"/>
                      <a:pt x="619" y="284"/>
                    </a:cubicBezTo>
                    <a:cubicBezTo>
                      <a:pt x="613" y="295"/>
                      <a:pt x="622" y="306"/>
                      <a:pt x="628" y="315"/>
                    </a:cubicBezTo>
                    <a:cubicBezTo>
                      <a:pt x="629" y="317"/>
                      <a:pt x="632" y="321"/>
                      <a:pt x="635" y="320"/>
                    </a:cubicBezTo>
                    <a:cubicBezTo>
                      <a:pt x="644" y="316"/>
                      <a:pt x="651" y="307"/>
                      <a:pt x="652" y="297"/>
                    </a:cubicBezTo>
                    <a:cubicBezTo>
                      <a:pt x="652" y="295"/>
                      <a:pt x="653" y="292"/>
                      <a:pt x="650" y="292"/>
                    </a:cubicBezTo>
                    <a:cubicBezTo>
                      <a:pt x="646" y="298"/>
                      <a:pt x="643" y="309"/>
                      <a:pt x="633" y="310"/>
                    </a:cubicBezTo>
                    <a:cubicBezTo>
                      <a:pt x="629" y="306"/>
                      <a:pt x="626" y="301"/>
                      <a:pt x="625" y="296"/>
                    </a:cubicBezTo>
                    <a:close/>
                    <a:moveTo>
                      <a:pt x="453" y="297"/>
                    </a:moveTo>
                    <a:cubicBezTo>
                      <a:pt x="451" y="293"/>
                      <a:pt x="451" y="284"/>
                      <a:pt x="443" y="286"/>
                    </a:cubicBezTo>
                    <a:cubicBezTo>
                      <a:pt x="437" y="287"/>
                      <a:pt x="434" y="292"/>
                      <a:pt x="432" y="297"/>
                    </a:cubicBezTo>
                    <a:cubicBezTo>
                      <a:pt x="432" y="299"/>
                      <a:pt x="434" y="301"/>
                      <a:pt x="432" y="303"/>
                    </a:cubicBezTo>
                    <a:cubicBezTo>
                      <a:pt x="427" y="307"/>
                      <a:pt x="420" y="309"/>
                      <a:pt x="418" y="315"/>
                    </a:cubicBezTo>
                    <a:cubicBezTo>
                      <a:pt x="417" y="318"/>
                      <a:pt x="416" y="323"/>
                      <a:pt x="418" y="325"/>
                    </a:cubicBezTo>
                    <a:cubicBezTo>
                      <a:pt x="422" y="321"/>
                      <a:pt x="428" y="319"/>
                      <a:pt x="434" y="321"/>
                    </a:cubicBezTo>
                    <a:cubicBezTo>
                      <a:pt x="439" y="324"/>
                      <a:pt x="441" y="330"/>
                      <a:pt x="441" y="336"/>
                    </a:cubicBezTo>
                    <a:cubicBezTo>
                      <a:pt x="436" y="345"/>
                      <a:pt x="428" y="352"/>
                      <a:pt x="417" y="353"/>
                    </a:cubicBezTo>
                    <a:cubicBezTo>
                      <a:pt x="409" y="351"/>
                      <a:pt x="400" y="347"/>
                      <a:pt x="395" y="339"/>
                    </a:cubicBezTo>
                    <a:cubicBezTo>
                      <a:pt x="393" y="346"/>
                      <a:pt x="391" y="353"/>
                      <a:pt x="388" y="359"/>
                    </a:cubicBezTo>
                    <a:cubicBezTo>
                      <a:pt x="377" y="375"/>
                      <a:pt x="361" y="383"/>
                      <a:pt x="342" y="382"/>
                    </a:cubicBezTo>
                    <a:cubicBezTo>
                      <a:pt x="342" y="384"/>
                      <a:pt x="342" y="384"/>
                      <a:pt x="342" y="384"/>
                    </a:cubicBezTo>
                    <a:cubicBezTo>
                      <a:pt x="347" y="389"/>
                      <a:pt x="351" y="397"/>
                      <a:pt x="348" y="405"/>
                    </a:cubicBezTo>
                    <a:cubicBezTo>
                      <a:pt x="344" y="411"/>
                      <a:pt x="338" y="415"/>
                      <a:pt x="331" y="415"/>
                    </a:cubicBezTo>
                    <a:cubicBezTo>
                      <a:pt x="325" y="415"/>
                      <a:pt x="326" y="406"/>
                      <a:pt x="319" y="405"/>
                    </a:cubicBezTo>
                    <a:cubicBezTo>
                      <a:pt x="314" y="406"/>
                      <a:pt x="313" y="411"/>
                      <a:pt x="311" y="415"/>
                    </a:cubicBezTo>
                    <a:cubicBezTo>
                      <a:pt x="308" y="417"/>
                      <a:pt x="305" y="414"/>
                      <a:pt x="303" y="414"/>
                    </a:cubicBezTo>
                    <a:cubicBezTo>
                      <a:pt x="298" y="415"/>
                      <a:pt x="293" y="419"/>
                      <a:pt x="292" y="424"/>
                    </a:cubicBezTo>
                    <a:cubicBezTo>
                      <a:pt x="289" y="430"/>
                      <a:pt x="293" y="436"/>
                      <a:pt x="295" y="441"/>
                    </a:cubicBezTo>
                    <a:cubicBezTo>
                      <a:pt x="301" y="447"/>
                      <a:pt x="309" y="447"/>
                      <a:pt x="318" y="447"/>
                    </a:cubicBezTo>
                    <a:cubicBezTo>
                      <a:pt x="322" y="449"/>
                      <a:pt x="317" y="457"/>
                      <a:pt x="323" y="457"/>
                    </a:cubicBezTo>
                    <a:cubicBezTo>
                      <a:pt x="323" y="453"/>
                      <a:pt x="324" y="451"/>
                      <a:pt x="325" y="448"/>
                    </a:cubicBezTo>
                    <a:cubicBezTo>
                      <a:pt x="329" y="444"/>
                      <a:pt x="333" y="442"/>
                      <a:pt x="338" y="443"/>
                    </a:cubicBezTo>
                    <a:cubicBezTo>
                      <a:pt x="341" y="445"/>
                      <a:pt x="345" y="446"/>
                      <a:pt x="347" y="450"/>
                    </a:cubicBezTo>
                    <a:cubicBezTo>
                      <a:pt x="350" y="456"/>
                      <a:pt x="350" y="462"/>
                      <a:pt x="348" y="468"/>
                    </a:cubicBezTo>
                    <a:cubicBezTo>
                      <a:pt x="347" y="471"/>
                      <a:pt x="344" y="473"/>
                      <a:pt x="346" y="476"/>
                    </a:cubicBezTo>
                    <a:cubicBezTo>
                      <a:pt x="353" y="476"/>
                      <a:pt x="360" y="478"/>
                      <a:pt x="368" y="479"/>
                    </a:cubicBezTo>
                    <a:cubicBezTo>
                      <a:pt x="378" y="485"/>
                      <a:pt x="389" y="494"/>
                      <a:pt x="392" y="507"/>
                    </a:cubicBezTo>
                    <a:cubicBezTo>
                      <a:pt x="395" y="511"/>
                      <a:pt x="392" y="517"/>
                      <a:pt x="394" y="521"/>
                    </a:cubicBezTo>
                    <a:cubicBezTo>
                      <a:pt x="404" y="513"/>
                      <a:pt x="404" y="513"/>
                      <a:pt x="404" y="513"/>
                    </a:cubicBezTo>
                    <a:cubicBezTo>
                      <a:pt x="409" y="511"/>
                      <a:pt x="415" y="508"/>
                      <a:pt x="420" y="511"/>
                    </a:cubicBezTo>
                    <a:cubicBezTo>
                      <a:pt x="422" y="509"/>
                      <a:pt x="424" y="512"/>
                      <a:pt x="426" y="511"/>
                    </a:cubicBezTo>
                    <a:cubicBezTo>
                      <a:pt x="432" y="516"/>
                      <a:pt x="438" y="521"/>
                      <a:pt x="435" y="528"/>
                    </a:cubicBezTo>
                    <a:cubicBezTo>
                      <a:pt x="434" y="537"/>
                      <a:pt x="423" y="530"/>
                      <a:pt x="423" y="539"/>
                    </a:cubicBezTo>
                    <a:cubicBezTo>
                      <a:pt x="422" y="543"/>
                      <a:pt x="427" y="546"/>
                      <a:pt x="430" y="547"/>
                    </a:cubicBezTo>
                    <a:cubicBezTo>
                      <a:pt x="433" y="550"/>
                      <a:pt x="431" y="553"/>
                      <a:pt x="430" y="556"/>
                    </a:cubicBezTo>
                    <a:cubicBezTo>
                      <a:pt x="430" y="560"/>
                      <a:pt x="432" y="564"/>
                      <a:pt x="435" y="567"/>
                    </a:cubicBezTo>
                    <a:cubicBezTo>
                      <a:pt x="438" y="570"/>
                      <a:pt x="443" y="570"/>
                      <a:pt x="446" y="566"/>
                    </a:cubicBezTo>
                    <a:cubicBezTo>
                      <a:pt x="448" y="557"/>
                      <a:pt x="453" y="548"/>
                      <a:pt x="462" y="545"/>
                    </a:cubicBezTo>
                    <a:cubicBezTo>
                      <a:pt x="465" y="542"/>
                      <a:pt x="468" y="539"/>
                      <a:pt x="467" y="535"/>
                    </a:cubicBezTo>
                    <a:cubicBezTo>
                      <a:pt x="462" y="531"/>
                      <a:pt x="453" y="536"/>
                      <a:pt x="451" y="527"/>
                    </a:cubicBezTo>
                    <a:cubicBezTo>
                      <a:pt x="451" y="522"/>
                      <a:pt x="451" y="516"/>
                      <a:pt x="456" y="513"/>
                    </a:cubicBezTo>
                    <a:cubicBezTo>
                      <a:pt x="461" y="510"/>
                      <a:pt x="469" y="508"/>
                      <a:pt x="476" y="509"/>
                    </a:cubicBezTo>
                    <a:cubicBezTo>
                      <a:pt x="482" y="512"/>
                      <a:pt x="487" y="518"/>
                      <a:pt x="490" y="524"/>
                    </a:cubicBezTo>
                    <a:cubicBezTo>
                      <a:pt x="494" y="537"/>
                      <a:pt x="487" y="548"/>
                      <a:pt x="478" y="556"/>
                    </a:cubicBezTo>
                    <a:cubicBezTo>
                      <a:pt x="467" y="556"/>
                      <a:pt x="471" y="568"/>
                      <a:pt x="466" y="573"/>
                    </a:cubicBezTo>
                    <a:cubicBezTo>
                      <a:pt x="459" y="586"/>
                      <a:pt x="447" y="591"/>
                      <a:pt x="434" y="592"/>
                    </a:cubicBezTo>
                    <a:cubicBezTo>
                      <a:pt x="434" y="593"/>
                      <a:pt x="436" y="593"/>
                      <a:pt x="437" y="594"/>
                    </a:cubicBezTo>
                    <a:cubicBezTo>
                      <a:pt x="453" y="597"/>
                      <a:pt x="464" y="583"/>
                      <a:pt x="472" y="572"/>
                    </a:cubicBezTo>
                    <a:cubicBezTo>
                      <a:pt x="473" y="569"/>
                      <a:pt x="472" y="566"/>
                      <a:pt x="474" y="564"/>
                    </a:cubicBezTo>
                    <a:cubicBezTo>
                      <a:pt x="482" y="560"/>
                      <a:pt x="489" y="554"/>
                      <a:pt x="491" y="546"/>
                    </a:cubicBezTo>
                    <a:cubicBezTo>
                      <a:pt x="497" y="540"/>
                      <a:pt x="502" y="552"/>
                      <a:pt x="507" y="550"/>
                    </a:cubicBezTo>
                    <a:cubicBezTo>
                      <a:pt x="502" y="542"/>
                      <a:pt x="494" y="537"/>
                      <a:pt x="492" y="529"/>
                    </a:cubicBezTo>
                    <a:cubicBezTo>
                      <a:pt x="493" y="512"/>
                      <a:pt x="493" y="512"/>
                      <a:pt x="493" y="512"/>
                    </a:cubicBezTo>
                    <a:cubicBezTo>
                      <a:pt x="496" y="499"/>
                      <a:pt x="509" y="490"/>
                      <a:pt x="521" y="486"/>
                    </a:cubicBezTo>
                    <a:cubicBezTo>
                      <a:pt x="538" y="481"/>
                      <a:pt x="554" y="487"/>
                      <a:pt x="566" y="498"/>
                    </a:cubicBezTo>
                    <a:cubicBezTo>
                      <a:pt x="571" y="501"/>
                      <a:pt x="573" y="507"/>
                      <a:pt x="577" y="510"/>
                    </a:cubicBezTo>
                    <a:cubicBezTo>
                      <a:pt x="582" y="504"/>
                      <a:pt x="586" y="496"/>
                      <a:pt x="585" y="488"/>
                    </a:cubicBezTo>
                    <a:cubicBezTo>
                      <a:pt x="587" y="483"/>
                      <a:pt x="593" y="487"/>
                      <a:pt x="594" y="482"/>
                    </a:cubicBezTo>
                    <a:cubicBezTo>
                      <a:pt x="617" y="475"/>
                      <a:pt x="625" y="453"/>
                      <a:pt x="635" y="435"/>
                    </a:cubicBezTo>
                    <a:cubicBezTo>
                      <a:pt x="637" y="431"/>
                      <a:pt x="641" y="429"/>
                      <a:pt x="643" y="425"/>
                    </a:cubicBezTo>
                    <a:cubicBezTo>
                      <a:pt x="642" y="424"/>
                      <a:pt x="641" y="423"/>
                      <a:pt x="640" y="423"/>
                    </a:cubicBezTo>
                    <a:cubicBezTo>
                      <a:pt x="636" y="426"/>
                      <a:pt x="634" y="431"/>
                      <a:pt x="633" y="435"/>
                    </a:cubicBezTo>
                    <a:cubicBezTo>
                      <a:pt x="621" y="452"/>
                      <a:pt x="612" y="473"/>
                      <a:pt x="591" y="480"/>
                    </a:cubicBezTo>
                    <a:cubicBezTo>
                      <a:pt x="581" y="481"/>
                      <a:pt x="583" y="493"/>
                      <a:pt x="578" y="499"/>
                    </a:cubicBezTo>
                    <a:cubicBezTo>
                      <a:pt x="576" y="501"/>
                      <a:pt x="574" y="499"/>
                      <a:pt x="572" y="499"/>
                    </a:cubicBezTo>
                    <a:cubicBezTo>
                      <a:pt x="570" y="493"/>
                      <a:pt x="563" y="492"/>
                      <a:pt x="562" y="486"/>
                    </a:cubicBezTo>
                    <a:cubicBezTo>
                      <a:pt x="569" y="482"/>
                      <a:pt x="574" y="475"/>
                      <a:pt x="579" y="468"/>
                    </a:cubicBezTo>
                    <a:cubicBezTo>
                      <a:pt x="588" y="468"/>
                      <a:pt x="597" y="464"/>
                      <a:pt x="603" y="457"/>
                    </a:cubicBezTo>
                    <a:cubicBezTo>
                      <a:pt x="611" y="446"/>
                      <a:pt x="617" y="432"/>
                      <a:pt x="613" y="418"/>
                    </a:cubicBezTo>
                    <a:cubicBezTo>
                      <a:pt x="608" y="403"/>
                      <a:pt x="594" y="395"/>
                      <a:pt x="580" y="392"/>
                    </a:cubicBezTo>
                    <a:cubicBezTo>
                      <a:pt x="572" y="389"/>
                      <a:pt x="570" y="377"/>
                      <a:pt x="561" y="376"/>
                    </a:cubicBezTo>
                    <a:cubicBezTo>
                      <a:pt x="559" y="373"/>
                      <a:pt x="563" y="371"/>
                      <a:pt x="565" y="370"/>
                    </a:cubicBezTo>
                    <a:cubicBezTo>
                      <a:pt x="570" y="365"/>
                      <a:pt x="572" y="357"/>
                      <a:pt x="576" y="351"/>
                    </a:cubicBezTo>
                    <a:cubicBezTo>
                      <a:pt x="577" y="350"/>
                      <a:pt x="579" y="351"/>
                      <a:pt x="580" y="352"/>
                    </a:cubicBezTo>
                    <a:cubicBezTo>
                      <a:pt x="582" y="361"/>
                      <a:pt x="583" y="371"/>
                      <a:pt x="589" y="378"/>
                    </a:cubicBezTo>
                    <a:cubicBezTo>
                      <a:pt x="596" y="378"/>
                      <a:pt x="601" y="382"/>
                      <a:pt x="608" y="383"/>
                    </a:cubicBezTo>
                    <a:cubicBezTo>
                      <a:pt x="619" y="391"/>
                      <a:pt x="628" y="401"/>
                      <a:pt x="633" y="413"/>
                    </a:cubicBezTo>
                    <a:cubicBezTo>
                      <a:pt x="634" y="415"/>
                      <a:pt x="635" y="418"/>
                      <a:pt x="638" y="418"/>
                    </a:cubicBezTo>
                    <a:cubicBezTo>
                      <a:pt x="635" y="411"/>
                      <a:pt x="631" y="404"/>
                      <a:pt x="627" y="397"/>
                    </a:cubicBezTo>
                    <a:cubicBezTo>
                      <a:pt x="622" y="388"/>
                      <a:pt x="611" y="385"/>
                      <a:pt x="604" y="379"/>
                    </a:cubicBezTo>
                    <a:cubicBezTo>
                      <a:pt x="600" y="377"/>
                      <a:pt x="594" y="378"/>
                      <a:pt x="591" y="374"/>
                    </a:cubicBezTo>
                    <a:cubicBezTo>
                      <a:pt x="585" y="364"/>
                      <a:pt x="585" y="349"/>
                      <a:pt x="574" y="342"/>
                    </a:cubicBezTo>
                    <a:cubicBezTo>
                      <a:pt x="571" y="351"/>
                      <a:pt x="571" y="351"/>
                      <a:pt x="571" y="351"/>
                    </a:cubicBezTo>
                    <a:cubicBezTo>
                      <a:pt x="569" y="363"/>
                      <a:pt x="557" y="369"/>
                      <a:pt x="549" y="377"/>
                    </a:cubicBezTo>
                    <a:cubicBezTo>
                      <a:pt x="548" y="378"/>
                      <a:pt x="548" y="378"/>
                      <a:pt x="548" y="378"/>
                    </a:cubicBezTo>
                    <a:cubicBezTo>
                      <a:pt x="561" y="377"/>
                      <a:pt x="569" y="388"/>
                      <a:pt x="575" y="396"/>
                    </a:cubicBezTo>
                    <a:cubicBezTo>
                      <a:pt x="584" y="397"/>
                      <a:pt x="593" y="399"/>
                      <a:pt x="600" y="406"/>
                    </a:cubicBezTo>
                    <a:cubicBezTo>
                      <a:pt x="610" y="414"/>
                      <a:pt x="611" y="428"/>
                      <a:pt x="610" y="439"/>
                    </a:cubicBezTo>
                    <a:cubicBezTo>
                      <a:pt x="607" y="452"/>
                      <a:pt x="593" y="459"/>
                      <a:pt x="580" y="462"/>
                    </a:cubicBezTo>
                    <a:cubicBezTo>
                      <a:pt x="575" y="472"/>
                      <a:pt x="564" y="478"/>
                      <a:pt x="554" y="480"/>
                    </a:cubicBezTo>
                    <a:cubicBezTo>
                      <a:pt x="545" y="480"/>
                      <a:pt x="537" y="477"/>
                      <a:pt x="532" y="469"/>
                    </a:cubicBezTo>
                    <a:cubicBezTo>
                      <a:pt x="528" y="463"/>
                      <a:pt x="529" y="455"/>
                      <a:pt x="529" y="448"/>
                    </a:cubicBezTo>
                    <a:cubicBezTo>
                      <a:pt x="531" y="443"/>
                      <a:pt x="535" y="438"/>
                      <a:pt x="541" y="437"/>
                    </a:cubicBezTo>
                    <a:cubicBezTo>
                      <a:pt x="547" y="437"/>
                      <a:pt x="553" y="438"/>
                      <a:pt x="556" y="443"/>
                    </a:cubicBezTo>
                    <a:cubicBezTo>
                      <a:pt x="558" y="446"/>
                      <a:pt x="556" y="448"/>
                      <a:pt x="557" y="451"/>
                    </a:cubicBezTo>
                    <a:cubicBezTo>
                      <a:pt x="563" y="452"/>
                      <a:pt x="566" y="444"/>
                      <a:pt x="570" y="440"/>
                    </a:cubicBezTo>
                    <a:cubicBezTo>
                      <a:pt x="575" y="440"/>
                      <a:pt x="583" y="442"/>
                      <a:pt x="585" y="435"/>
                    </a:cubicBezTo>
                    <a:cubicBezTo>
                      <a:pt x="587" y="430"/>
                      <a:pt x="587" y="423"/>
                      <a:pt x="582" y="419"/>
                    </a:cubicBezTo>
                    <a:cubicBezTo>
                      <a:pt x="579" y="417"/>
                      <a:pt x="575" y="418"/>
                      <a:pt x="571" y="418"/>
                    </a:cubicBezTo>
                    <a:cubicBezTo>
                      <a:pt x="564" y="420"/>
                      <a:pt x="563" y="412"/>
                      <a:pt x="559" y="409"/>
                    </a:cubicBezTo>
                    <a:cubicBezTo>
                      <a:pt x="555" y="406"/>
                      <a:pt x="552" y="410"/>
                      <a:pt x="550" y="412"/>
                    </a:cubicBezTo>
                    <a:cubicBezTo>
                      <a:pt x="545" y="414"/>
                      <a:pt x="538" y="415"/>
                      <a:pt x="533" y="411"/>
                    </a:cubicBezTo>
                    <a:cubicBezTo>
                      <a:pt x="531" y="408"/>
                      <a:pt x="525" y="404"/>
                      <a:pt x="527" y="399"/>
                    </a:cubicBezTo>
                    <a:cubicBezTo>
                      <a:pt x="527" y="392"/>
                      <a:pt x="530" y="385"/>
                      <a:pt x="537" y="381"/>
                    </a:cubicBezTo>
                    <a:cubicBezTo>
                      <a:pt x="522" y="380"/>
                      <a:pt x="510" y="373"/>
                      <a:pt x="500" y="363"/>
                    </a:cubicBezTo>
                    <a:cubicBezTo>
                      <a:pt x="494" y="358"/>
                      <a:pt x="493" y="351"/>
                      <a:pt x="489" y="345"/>
                    </a:cubicBezTo>
                    <a:cubicBezTo>
                      <a:pt x="487" y="341"/>
                      <a:pt x="488" y="337"/>
                      <a:pt x="486" y="334"/>
                    </a:cubicBezTo>
                    <a:cubicBezTo>
                      <a:pt x="481" y="342"/>
                      <a:pt x="481" y="342"/>
                      <a:pt x="481" y="342"/>
                    </a:cubicBezTo>
                    <a:cubicBezTo>
                      <a:pt x="475" y="346"/>
                      <a:pt x="469" y="352"/>
                      <a:pt x="461" y="351"/>
                    </a:cubicBezTo>
                    <a:cubicBezTo>
                      <a:pt x="456" y="350"/>
                      <a:pt x="451" y="347"/>
                      <a:pt x="448" y="343"/>
                    </a:cubicBezTo>
                    <a:cubicBezTo>
                      <a:pt x="446" y="338"/>
                      <a:pt x="442" y="332"/>
                      <a:pt x="447" y="327"/>
                    </a:cubicBezTo>
                    <a:cubicBezTo>
                      <a:pt x="448" y="319"/>
                      <a:pt x="456" y="318"/>
                      <a:pt x="462" y="319"/>
                    </a:cubicBezTo>
                    <a:cubicBezTo>
                      <a:pt x="459" y="315"/>
                      <a:pt x="453" y="318"/>
                      <a:pt x="451" y="312"/>
                    </a:cubicBezTo>
                    <a:cubicBezTo>
                      <a:pt x="453" y="307"/>
                      <a:pt x="453" y="303"/>
                      <a:pt x="453" y="297"/>
                    </a:cubicBezTo>
                    <a:close/>
                    <a:moveTo>
                      <a:pt x="254" y="311"/>
                    </a:moveTo>
                    <a:cubicBezTo>
                      <a:pt x="256" y="303"/>
                      <a:pt x="260" y="294"/>
                      <a:pt x="256" y="287"/>
                    </a:cubicBezTo>
                    <a:cubicBezTo>
                      <a:pt x="254" y="294"/>
                      <a:pt x="254" y="304"/>
                      <a:pt x="246" y="308"/>
                    </a:cubicBezTo>
                    <a:cubicBezTo>
                      <a:pt x="243" y="310"/>
                      <a:pt x="241" y="308"/>
                      <a:pt x="238" y="306"/>
                    </a:cubicBezTo>
                    <a:cubicBezTo>
                      <a:pt x="234" y="301"/>
                      <a:pt x="231" y="295"/>
                      <a:pt x="227" y="291"/>
                    </a:cubicBezTo>
                    <a:cubicBezTo>
                      <a:pt x="225" y="292"/>
                      <a:pt x="225" y="295"/>
                      <a:pt x="225" y="297"/>
                    </a:cubicBezTo>
                    <a:cubicBezTo>
                      <a:pt x="232" y="306"/>
                      <a:pt x="238" y="314"/>
                      <a:pt x="246" y="322"/>
                    </a:cubicBezTo>
                    <a:cubicBezTo>
                      <a:pt x="252" y="322"/>
                      <a:pt x="252" y="315"/>
                      <a:pt x="254" y="311"/>
                    </a:cubicBezTo>
                    <a:close/>
                    <a:moveTo>
                      <a:pt x="378" y="308"/>
                    </a:moveTo>
                    <a:cubicBezTo>
                      <a:pt x="366" y="299"/>
                      <a:pt x="366" y="299"/>
                      <a:pt x="366" y="299"/>
                    </a:cubicBezTo>
                    <a:cubicBezTo>
                      <a:pt x="352" y="290"/>
                      <a:pt x="333" y="292"/>
                      <a:pt x="320" y="298"/>
                    </a:cubicBezTo>
                    <a:cubicBezTo>
                      <a:pt x="292" y="306"/>
                      <a:pt x="270" y="332"/>
                      <a:pt x="261" y="359"/>
                    </a:cubicBezTo>
                    <a:cubicBezTo>
                      <a:pt x="253" y="365"/>
                      <a:pt x="244" y="367"/>
                      <a:pt x="237" y="374"/>
                    </a:cubicBezTo>
                    <a:cubicBezTo>
                      <a:pt x="218" y="389"/>
                      <a:pt x="220" y="414"/>
                      <a:pt x="200" y="427"/>
                    </a:cubicBezTo>
                    <a:cubicBezTo>
                      <a:pt x="198" y="428"/>
                      <a:pt x="197" y="431"/>
                      <a:pt x="199" y="433"/>
                    </a:cubicBezTo>
                    <a:cubicBezTo>
                      <a:pt x="227" y="449"/>
                      <a:pt x="235" y="488"/>
                      <a:pt x="267" y="498"/>
                    </a:cubicBezTo>
                    <a:cubicBezTo>
                      <a:pt x="266" y="513"/>
                      <a:pt x="276" y="523"/>
                      <a:pt x="283" y="534"/>
                    </a:cubicBezTo>
                    <a:cubicBezTo>
                      <a:pt x="291" y="539"/>
                      <a:pt x="298" y="548"/>
                      <a:pt x="307" y="551"/>
                    </a:cubicBezTo>
                    <a:cubicBezTo>
                      <a:pt x="325" y="562"/>
                      <a:pt x="351" y="562"/>
                      <a:pt x="369" y="551"/>
                    </a:cubicBezTo>
                    <a:cubicBezTo>
                      <a:pt x="382" y="544"/>
                      <a:pt x="388" y="529"/>
                      <a:pt x="386" y="516"/>
                    </a:cubicBezTo>
                    <a:cubicBezTo>
                      <a:pt x="386" y="506"/>
                      <a:pt x="382" y="499"/>
                      <a:pt x="376" y="493"/>
                    </a:cubicBezTo>
                    <a:cubicBezTo>
                      <a:pt x="368" y="483"/>
                      <a:pt x="355" y="484"/>
                      <a:pt x="344" y="482"/>
                    </a:cubicBezTo>
                    <a:cubicBezTo>
                      <a:pt x="334" y="484"/>
                      <a:pt x="325" y="488"/>
                      <a:pt x="318" y="497"/>
                    </a:cubicBezTo>
                    <a:cubicBezTo>
                      <a:pt x="314" y="505"/>
                      <a:pt x="310" y="514"/>
                      <a:pt x="311" y="523"/>
                    </a:cubicBezTo>
                    <a:cubicBezTo>
                      <a:pt x="316" y="527"/>
                      <a:pt x="321" y="533"/>
                      <a:pt x="328" y="533"/>
                    </a:cubicBezTo>
                    <a:cubicBezTo>
                      <a:pt x="328" y="531"/>
                      <a:pt x="328" y="531"/>
                      <a:pt x="328" y="531"/>
                    </a:cubicBezTo>
                    <a:cubicBezTo>
                      <a:pt x="326" y="526"/>
                      <a:pt x="329" y="522"/>
                      <a:pt x="329" y="517"/>
                    </a:cubicBezTo>
                    <a:cubicBezTo>
                      <a:pt x="332" y="508"/>
                      <a:pt x="340" y="500"/>
                      <a:pt x="349" y="499"/>
                    </a:cubicBezTo>
                    <a:cubicBezTo>
                      <a:pt x="355" y="499"/>
                      <a:pt x="360" y="502"/>
                      <a:pt x="364" y="508"/>
                    </a:cubicBezTo>
                    <a:cubicBezTo>
                      <a:pt x="367" y="513"/>
                      <a:pt x="366" y="521"/>
                      <a:pt x="364" y="527"/>
                    </a:cubicBezTo>
                    <a:cubicBezTo>
                      <a:pt x="360" y="536"/>
                      <a:pt x="352" y="544"/>
                      <a:pt x="341" y="544"/>
                    </a:cubicBezTo>
                    <a:cubicBezTo>
                      <a:pt x="309" y="540"/>
                      <a:pt x="285" y="511"/>
                      <a:pt x="275" y="482"/>
                    </a:cubicBezTo>
                    <a:cubicBezTo>
                      <a:pt x="255" y="477"/>
                      <a:pt x="240" y="460"/>
                      <a:pt x="232" y="442"/>
                    </a:cubicBezTo>
                    <a:cubicBezTo>
                      <a:pt x="231" y="435"/>
                      <a:pt x="221" y="433"/>
                      <a:pt x="223" y="426"/>
                    </a:cubicBezTo>
                    <a:cubicBezTo>
                      <a:pt x="228" y="419"/>
                      <a:pt x="230" y="411"/>
                      <a:pt x="234" y="402"/>
                    </a:cubicBezTo>
                    <a:cubicBezTo>
                      <a:pt x="241" y="387"/>
                      <a:pt x="257" y="378"/>
                      <a:pt x="272" y="372"/>
                    </a:cubicBezTo>
                    <a:cubicBezTo>
                      <a:pt x="283" y="346"/>
                      <a:pt x="302" y="312"/>
                      <a:pt x="335" y="311"/>
                    </a:cubicBezTo>
                    <a:cubicBezTo>
                      <a:pt x="348" y="310"/>
                      <a:pt x="361" y="314"/>
                      <a:pt x="367" y="326"/>
                    </a:cubicBezTo>
                    <a:cubicBezTo>
                      <a:pt x="370" y="333"/>
                      <a:pt x="370" y="338"/>
                      <a:pt x="367" y="345"/>
                    </a:cubicBezTo>
                    <a:cubicBezTo>
                      <a:pt x="363" y="356"/>
                      <a:pt x="351" y="356"/>
                      <a:pt x="340" y="356"/>
                    </a:cubicBezTo>
                    <a:cubicBezTo>
                      <a:pt x="325" y="352"/>
                      <a:pt x="322" y="334"/>
                      <a:pt x="321" y="321"/>
                    </a:cubicBezTo>
                    <a:cubicBezTo>
                      <a:pt x="317" y="322"/>
                      <a:pt x="313" y="323"/>
                      <a:pt x="309" y="327"/>
                    </a:cubicBezTo>
                    <a:cubicBezTo>
                      <a:pt x="304" y="341"/>
                      <a:pt x="309" y="357"/>
                      <a:pt x="320" y="368"/>
                    </a:cubicBezTo>
                    <a:cubicBezTo>
                      <a:pt x="327" y="375"/>
                      <a:pt x="335" y="375"/>
                      <a:pt x="344" y="376"/>
                    </a:cubicBezTo>
                    <a:cubicBezTo>
                      <a:pt x="360" y="375"/>
                      <a:pt x="375" y="368"/>
                      <a:pt x="382" y="354"/>
                    </a:cubicBezTo>
                    <a:cubicBezTo>
                      <a:pt x="392" y="340"/>
                      <a:pt x="385" y="321"/>
                      <a:pt x="378" y="308"/>
                    </a:cubicBezTo>
                    <a:close/>
                    <a:moveTo>
                      <a:pt x="596" y="331"/>
                    </a:moveTo>
                    <a:cubicBezTo>
                      <a:pt x="587" y="322"/>
                      <a:pt x="576" y="314"/>
                      <a:pt x="564" y="308"/>
                    </a:cubicBezTo>
                    <a:cubicBezTo>
                      <a:pt x="546" y="301"/>
                      <a:pt x="524" y="294"/>
                      <a:pt x="506" y="307"/>
                    </a:cubicBezTo>
                    <a:cubicBezTo>
                      <a:pt x="497" y="316"/>
                      <a:pt x="491" y="328"/>
                      <a:pt x="493" y="340"/>
                    </a:cubicBezTo>
                    <a:cubicBezTo>
                      <a:pt x="496" y="355"/>
                      <a:pt x="511" y="368"/>
                      <a:pt x="525" y="373"/>
                    </a:cubicBezTo>
                    <a:cubicBezTo>
                      <a:pt x="538" y="376"/>
                      <a:pt x="550" y="370"/>
                      <a:pt x="558" y="362"/>
                    </a:cubicBezTo>
                    <a:cubicBezTo>
                      <a:pt x="564" y="354"/>
                      <a:pt x="569" y="343"/>
                      <a:pt x="567" y="333"/>
                    </a:cubicBezTo>
                    <a:cubicBezTo>
                      <a:pt x="563" y="330"/>
                      <a:pt x="560" y="327"/>
                      <a:pt x="555" y="327"/>
                    </a:cubicBezTo>
                    <a:cubicBezTo>
                      <a:pt x="556" y="335"/>
                      <a:pt x="556" y="344"/>
                      <a:pt x="550" y="350"/>
                    </a:cubicBezTo>
                    <a:cubicBezTo>
                      <a:pt x="545" y="355"/>
                      <a:pt x="538" y="358"/>
                      <a:pt x="531" y="359"/>
                    </a:cubicBezTo>
                    <a:cubicBezTo>
                      <a:pt x="522" y="357"/>
                      <a:pt x="515" y="352"/>
                      <a:pt x="511" y="345"/>
                    </a:cubicBezTo>
                    <a:cubicBezTo>
                      <a:pt x="508" y="335"/>
                      <a:pt x="512" y="327"/>
                      <a:pt x="517" y="320"/>
                    </a:cubicBezTo>
                    <a:cubicBezTo>
                      <a:pt x="526" y="311"/>
                      <a:pt x="540" y="313"/>
                      <a:pt x="551" y="317"/>
                    </a:cubicBezTo>
                    <a:cubicBezTo>
                      <a:pt x="574" y="324"/>
                      <a:pt x="589" y="347"/>
                      <a:pt x="595" y="369"/>
                    </a:cubicBezTo>
                    <a:cubicBezTo>
                      <a:pt x="608" y="372"/>
                      <a:pt x="618" y="381"/>
                      <a:pt x="629" y="389"/>
                    </a:cubicBezTo>
                    <a:cubicBezTo>
                      <a:pt x="637" y="398"/>
                      <a:pt x="639" y="409"/>
                      <a:pt x="647" y="418"/>
                    </a:cubicBezTo>
                    <a:cubicBezTo>
                      <a:pt x="647" y="420"/>
                      <a:pt x="650" y="423"/>
                      <a:pt x="652" y="425"/>
                    </a:cubicBezTo>
                    <a:cubicBezTo>
                      <a:pt x="654" y="430"/>
                      <a:pt x="646" y="431"/>
                      <a:pt x="643" y="435"/>
                    </a:cubicBezTo>
                    <a:cubicBezTo>
                      <a:pt x="633" y="453"/>
                      <a:pt x="622" y="477"/>
                      <a:pt x="600" y="486"/>
                    </a:cubicBezTo>
                    <a:cubicBezTo>
                      <a:pt x="589" y="487"/>
                      <a:pt x="592" y="501"/>
                      <a:pt x="586" y="508"/>
                    </a:cubicBezTo>
                    <a:cubicBezTo>
                      <a:pt x="580" y="524"/>
                      <a:pt x="564" y="536"/>
                      <a:pt x="546" y="542"/>
                    </a:cubicBezTo>
                    <a:cubicBezTo>
                      <a:pt x="539" y="539"/>
                      <a:pt x="529" y="541"/>
                      <a:pt x="523" y="534"/>
                    </a:cubicBezTo>
                    <a:cubicBezTo>
                      <a:pt x="521" y="528"/>
                      <a:pt x="517" y="523"/>
                      <a:pt x="520" y="516"/>
                    </a:cubicBezTo>
                    <a:cubicBezTo>
                      <a:pt x="521" y="512"/>
                      <a:pt x="525" y="508"/>
                      <a:pt x="530" y="507"/>
                    </a:cubicBezTo>
                    <a:cubicBezTo>
                      <a:pt x="537" y="505"/>
                      <a:pt x="544" y="509"/>
                      <a:pt x="550" y="513"/>
                    </a:cubicBezTo>
                    <a:cubicBezTo>
                      <a:pt x="554" y="518"/>
                      <a:pt x="553" y="525"/>
                      <a:pt x="555" y="531"/>
                    </a:cubicBezTo>
                    <a:cubicBezTo>
                      <a:pt x="557" y="531"/>
                      <a:pt x="559" y="530"/>
                      <a:pt x="560" y="529"/>
                    </a:cubicBezTo>
                    <a:cubicBezTo>
                      <a:pt x="565" y="525"/>
                      <a:pt x="574" y="522"/>
                      <a:pt x="571" y="514"/>
                    </a:cubicBezTo>
                    <a:cubicBezTo>
                      <a:pt x="564" y="501"/>
                      <a:pt x="551" y="493"/>
                      <a:pt x="537" y="490"/>
                    </a:cubicBezTo>
                    <a:cubicBezTo>
                      <a:pt x="525" y="488"/>
                      <a:pt x="513" y="495"/>
                      <a:pt x="505" y="503"/>
                    </a:cubicBezTo>
                    <a:cubicBezTo>
                      <a:pt x="499" y="511"/>
                      <a:pt x="496" y="523"/>
                      <a:pt x="501" y="533"/>
                    </a:cubicBezTo>
                    <a:cubicBezTo>
                      <a:pt x="509" y="541"/>
                      <a:pt x="516" y="553"/>
                      <a:pt x="529" y="555"/>
                    </a:cubicBezTo>
                    <a:cubicBezTo>
                      <a:pt x="536" y="554"/>
                      <a:pt x="541" y="561"/>
                      <a:pt x="548" y="557"/>
                    </a:cubicBezTo>
                    <a:cubicBezTo>
                      <a:pt x="571" y="556"/>
                      <a:pt x="585" y="536"/>
                      <a:pt x="597" y="520"/>
                    </a:cubicBezTo>
                    <a:cubicBezTo>
                      <a:pt x="601" y="514"/>
                      <a:pt x="602" y="508"/>
                      <a:pt x="604" y="501"/>
                    </a:cubicBezTo>
                    <a:cubicBezTo>
                      <a:pt x="614" y="498"/>
                      <a:pt x="620" y="490"/>
                      <a:pt x="628" y="484"/>
                    </a:cubicBezTo>
                    <a:cubicBezTo>
                      <a:pt x="645" y="468"/>
                      <a:pt x="648" y="444"/>
                      <a:pt x="668" y="430"/>
                    </a:cubicBezTo>
                    <a:cubicBezTo>
                      <a:pt x="670" y="425"/>
                      <a:pt x="661" y="423"/>
                      <a:pt x="662" y="416"/>
                    </a:cubicBezTo>
                    <a:cubicBezTo>
                      <a:pt x="653" y="404"/>
                      <a:pt x="646" y="390"/>
                      <a:pt x="637" y="378"/>
                    </a:cubicBezTo>
                    <a:cubicBezTo>
                      <a:pt x="630" y="368"/>
                      <a:pt x="619" y="364"/>
                      <a:pt x="610" y="358"/>
                    </a:cubicBezTo>
                    <a:cubicBezTo>
                      <a:pt x="607" y="348"/>
                      <a:pt x="601" y="340"/>
                      <a:pt x="596" y="331"/>
                    </a:cubicBezTo>
                    <a:close/>
                    <a:moveTo>
                      <a:pt x="671" y="322"/>
                    </a:moveTo>
                    <a:cubicBezTo>
                      <a:pt x="668" y="316"/>
                      <a:pt x="664" y="309"/>
                      <a:pt x="659" y="305"/>
                    </a:cubicBezTo>
                    <a:cubicBezTo>
                      <a:pt x="651" y="314"/>
                      <a:pt x="662" y="324"/>
                      <a:pt x="665" y="333"/>
                    </a:cubicBezTo>
                    <a:cubicBezTo>
                      <a:pt x="666" y="341"/>
                      <a:pt x="668" y="350"/>
                      <a:pt x="662" y="357"/>
                    </a:cubicBezTo>
                    <a:cubicBezTo>
                      <a:pt x="657" y="364"/>
                      <a:pt x="651" y="355"/>
                      <a:pt x="647" y="356"/>
                    </a:cubicBezTo>
                    <a:cubicBezTo>
                      <a:pt x="644" y="360"/>
                      <a:pt x="646" y="366"/>
                      <a:pt x="647" y="370"/>
                    </a:cubicBezTo>
                    <a:cubicBezTo>
                      <a:pt x="651" y="374"/>
                      <a:pt x="655" y="378"/>
                      <a:pt x="660" y="380"/>
                    </a:cubicBezTo>
                    <a:cubicBezTo>
                      <a:pt x="663" y="380"/>
                      <a:pt x="666" y="378"/>
                      <a:pt x="669" y="376"/>
                    </a:cubicBezTo>
                    <a:cubicBezTo>
                      <a:pt x="682" y="360"/>
                      <a:pt x="677" y="340"/>
                      <a:pt x="671" y="322"/>
                    </a:cubicBezTo>
                    <a:close/>
                    <a:moveTo>
                      <a:pt x="214" y="328"/>
                    </a:moveTo>
                    <a:cubicBezTo>
                      <a:pt x="215" y="321"/>
                      <a:pt x="220" y="311"/>
                      <a:pt x="214" y="305"/>
                    </a:cubicBezTo>
                    <a:cubicBezTo>
                      <a:pt x="212" y="306"/>
                      <a:pt x="209" y="307"/>
                      <a:pt x="207" y="309"/>
                    </a:cubicBezTo>
                    <a:cubicBezTo>
                      <a:pt x="208" y="327"/>
                      <a:pt x="196" y="342"/>
                      <a:pt x="197" y="358"/>
                    </a:cubicBezTo>
                    <a:cubicBezTo>
                      <a:pt x="200" y="366"/>
                      <a:pt x="204" y="376"/>
                      <a:pt x="213" y="378"/>
                    </a:cubicBezTo>
                    <a:cubicBezTo>
                      <a:pt x="216" y="379"/>
                      <a:pt x="220" y="378"/>
                      <a:pt x="223" y="376"/>
                    </a:cubicBezTo>
                    <a:cubicBezTo>
                      <a:pt x="227" y="372"/>
                      <a:pt x="228" y="365"/>
                      <a:pt x="226" y="359"/>
                    </a:cubicBezTo>
                    <a:cubicBezTo>
                      <a:pt x="224" y="358"/>
                      <a:pt x="222" y="359"/>
                      <a:pt x="220" y="360"/>
                    </a:cubicBezTo>
                    <a:cubicBezTo>
                      <a:pt x="217" y="360"/>
                      <a:pt x="213" y="359"/>
                      <a:pt x="211" y="356"/>
                    </a:cubicBezTo>
                    <a:cubicBezTo>
                      <a:pt x="205" y="348"/>
                      <a:pt x="209" y="336"/>
                      <a:pt x="214" y="328"/>
                    </a:cubicBezTo>
                    <a:close/>
                    <a:moveTo>
                      <a:pt x="685" y="318"/>
                    </a:moveTo>
                    <a:cubicBezTo>
                      <a:pt x="683" y="316"/>
                      <a:pt x="680" y="314"/>
                      <a:pt x="678" y="315"/>
                    </a:cubicBezTo>
                    <a:cubicBezTo>
                      <a:pt x="676" y="327"/>
                      <a:pt x="685" y="338"/>
                      <a:pt x="683" y="350"/>
                    </a:cubicBezTo>
                    <a:cubicBezTo>
                      <a:pt x="687" y="365"/>
                      <a:pt x="676" y="376"/>
                      <a:pt x="675" y="390"/>
                    </a:cubicBezTo>
                    <a:cubicBezTo>
                      <a:pt x="674" y="401"/>
                      <a:pt x="675" y="413"/>
                      <a:pt x="685" y="420"/>
                    </a:cubicBezTo>
                    <a:cubicBezTo>
                      <a:pt x="690" y="423"/>
                      <a:pt x="695" y="424"/>
                      <a:pt x="701" y="422"/>
                    </a:cubicBezTo>
                    <a:cubicBezTo>
                      <a:pt x="709" y="419"/>
                      <a:pt x="716" y="413"/>
                      <a:pt x="716" y="404"/>
                    </a:cubicBezTo>
                    <a:cubicBezTo>
                      <a:pt x="708" y="408"/>
                      <a:pt x="708" y="408"/>
                      <a:pt x="708" y="408"/>
                    </a:cubicBezTo>
                    <a:cubicBezTo>
                      <a:pt x="703" y="407"/>
                      <a:pt x="698" y="407"/>
                      <a:pt x="695" y="404"/>
                    </a:cubicBezTo>
                    <a:cubicBezTo>
                      <a:pt x="685" y="394"/>
                      <a:pt x="692" y="379"/>
                      <a:pt x="695" y="368"/>
                    </a:cubicBezTo>
                    <a:cubicBezTo>
                      <a:pt x="699" y="355"/>
                      <a:pt x="697" y="343"/>
                      <a:pt x="692" y="330"/>
                    </a:cubicBezTo>
                    <a:cubicBezTo>
                      <a:pt x="690" y="326"/>
                      <a:pt x="683" y="323"/>
                      <a:pt x="685" y="318"/>
                    </a:cubicBezTo>
                    <a:close/>
                    <a:moveTo>
                      <a:pt x="201" y="315"/>
                    </a:moveTo>
                    <a:cubicBezTo>
                      <a:pt x="201" y="314"/>
                      <a:pt x="200" y="313"/>
                      <a:pt x="199" y="313"/>
                    </a:cubicBezTo>
                    <a:cubicBezTo>
                      <a:pt x="196" y="314"/>
                      <a:pt x="194" y="315"/>
                      <a:pt x="194" y="318"/>
                    </a:cubicBezTo>
                    <a:cubicBezTo>
                      <a:pt x="186" y="324"/>
                      <a:pt x="184" y="334"/>
                      <a:pt x="182" y="344"/>
                    </a:cubicBezTo>
                    <a:cubicBezTo>
                      <a:pt x="177" y="362"/>
                      <a:pt x="193" y="379"/>
                      <a:pt x="184" y="397"/>
                    </a:cubicBezTo>
                    <a:cubicBezTo>
                      <a:pt x="180" y="404"/>
                      <a:pt x="173" y="408"/>
                      <a:pt x="165" y="408"/>
                    </a:cubicBezTo>
                    <a:cubicBezTo>
                      <a:pt x="164" y="409"/>
                      <a:pt x="164" y="409"/>
                      <a:pt x="164" y="409"/>
                    </a:cubicBezTo>
                    <a:cubicBezTo>
                      <a:pt x="167" y="414"/>
                      <a:pt x="171" y="416"/>
                      <a:pt x="175" y="418"/>
                    </a:cubicBezTo>
                    <a:cubicBezTo>
                      <a:pt x="183" y="417"/>
                      <a:pt x="188" y="414"/>
                      <a:pt x="192" y="409"/>
                    </a:cubicBezTo>
                    <a:cubicBezTo>
                      <a:pt x="202" y="396"/>
                      <a:pt x="198" y="378"/>
                      <a:pt x="193" y="365"/>
                    </a:cubicBezTo>
                    <a:cubicBezTo>
                      <a:pt x="189" y="348"/>
                      <a:pt x="198" y="331"/>
                      <a:pt x="201" y="315"/>
                    </a:cubicBezTo>
                    <a:close/>
                    <a:moveTo>
                      <a:pt x="705" y="328"/>
                    </a:moveTo>
                    <a:cubicBezTo>
                      <a:pt x="703" y="325"/>
                      <a:pt x="699" y="316"/>
                      <a:pt x="694" y="321"/>
                    </a:cubicBezTo>
                    <a:cubicBezTo>
                      <a:pt x="699" y="331"/>
                      <a:pt x="703" y="342"/>
                      <a:pt x="703" y="353"/>
                    </a:cubicBezTo>
                    <a:cubicBezTo>
                      <a:pt x="705" y="369"/>
                      <a:pt x="688" y="385"/>
                      <a:pt x="701" y="401"/>
                    </a:cubicBezTo>
                    <a:cubicBezTo>
                      <a:pt x="703" y="403"/>
                      <a:pt x="709" y="403"/>
                      <a:pt x="710" y="399"/>
                    </a:cubicBezTo>
                    <a:cubicBezTo>
                      <a:pt x="710" y="397"/>
                      <a:pt x="708" y="397"/>
                      <a:pt x="706" y="395"/>
                    </a:cubicBezTo>
                    <a:cubicBezTo>
                      <a:pt x="700" y="389"/>
                      <a:pt x="704" y="379"/>
                      <a:pt x="706" y="371"/>
                    </a:cubicBezTo>
                    <a:cubicBezTo>
                      <a:pt x="709" y="357"/>
                      <a:pt x="712" y="342"/>
                      <a:pt x="705" y="328"/>
                    </a:cubicBezTo>
                    <a:close/>
                    <a:moveTo>
                      <a:pt x="359" y="325"/>
                    </a:moveTo>
                    <a:cubicBezTo>
                      <a:pt x="353" y="320"/>
                      <a:pt x="353" y="320"/>
                      <a:pt x="353" y="320"/>
                    </a:cubicBezTo>
                    <a:cubicBezTo>
                      <a:pt x="345" y="318"/>
                      <a:pt x="337" y="314"/>
                      <a:pt x="329" y="318"/>
                    </a:cubicBezTo>
                    <a:cubicBezTo>
                      <a:pt x="329" y="325"/>
                      <a:pt x="326" y="336"/>
                      <a:pt x="332" y="342"/>
                    </a:cubicBezTo>
                    <a:cubicBezTo>
                      <a:pt x="335" y="347"/>
                      <a:pt x="341" y="352"/>
                      <a:pt x="347" y="350"/>
                    </a:cubicBezTo>
                    <a:cubicBezTo>
                      <a:pt x="352" y="349"/>
                      <a:pt x="357" y="347"/>
                      <a:pt x="359" y="342"/>
                    </a:cubicBezTo>
                    <a:cubicBezTo>
                      <a:pt x="362" y="337"/>
                      <a:pt x="362" y="329"/>
                      <a:pt x="359" y="325"/>
                    </a:cubicBezTo>
                    <a:close/>
                    <a:moveTo>
                      <a:pt x="546" y="324"/>
                    </a:moveTo>
                    <a:cubicBezTo>
                      <a:pt x="543" y="319"/>
                      <a:pt x="537" y="321"/>
                      <a:pt x="532" y="320"/>
                    </a:cubicBezTo>
                    <a:cubicBezTo>
                      <a:pt x="524" y="320"/>
                      <a:pt x="520" y="327"/>
                      <a:pt x="517" y="334"/>
                    </a:cubicBezTo>
                    <a:cubicBezTo>
                      <a:pt x="515" y="338"/>
                      <a:pt x="517" y="342"/>
                      <a:pt x="519" y="346"/>
                    </a:cubicBezTo>
                    <a:cubicBezTo>
                      <a:pt x="524" y="351"/>
                      <a:pt x="531" y="352"/>
                      <a:pt x="537" y="351"/>
                    </a:cubicBezTo>
                    <a:cubicBezTo>
                      <a:pt x="542" y="351"/>
                      <a:pt x="546" y="346"/>
                      <a:pt x="549" y="342"/>
                    </a:cubicBezTo>
                    <a:cubicBezTo>
                      <a:pt x="550" y="339"/>
                      <a:pt x="552" y="333"/>
                      <a:pt x="547" y="330"/>
                    </a:cubicBezTo>
                    <a:cubicBezTo>
                      <a:pt x="545" y="335"/>
                      <a:pt x="547" y="340"/>
                      <a:pt x="544" y="344"/>
                    </a:cubicBezTo>
                    <a:cubicBezTo>
                      <a:pt x="541" y="347"/>
                      <a:pt x="537" y="349"/>
                      <a:pt x="532" y="349"/>
                    </a:cubicBezTo>
                    <a:cubicBezTo>
                      <a:pt x="528" y="348"/>
                      <a:pt x="524" y="347"/>
                      <a:pt x="522" y="343"/>
                    </a:cubicBezTo>
                    <a:cubicBezTo>
                      <a:pt x="522" y="340"/>
                      <a:pt x="521" y="337"/>
                      <a:pt x="521" y="333"/>
                    </a:cubicBezTo>
                    <a:cubicBezTo>
                      <a:pt x="523" y="330"/>
                      <a:pt x="526" y="326"/>
                      <a:pt x="530" y="325"/>
                    </a:cubicBezTo>
                    <a:cubicBezTo>
                      <a:pt x="535" y="321"/>
                      <a:pt x="542" y="325"/>
                      <a:pt x="546" y="327"/>
                    </a:cubicBezTo>
                    <a:cubicBezTo>
                      <a:pt x="546" y="324"/>
                      <a:pt x="546" y="324"/>
                      <a:pt x="546" y="324"/>
                    </a:cubicBezTo>
                    <a:close/>
                    <a:moveTo>
                      <a:pt x="359" y="331"/>
                    </a:moveTo>
                    <a:cubicBezTo>
                      <a:pt x="355" y="323"/>
                      <a:pt x="346" y="321"/>
                      <a:pt x="339" y="320"/>
                    </a:cubicBezTo>
                    <a:cubicBezTo>
                      <a:pt x="333" y="318"/>
                      <a:pt x="333" y="324"/>
                      <a:pt x="333" y="327"/>
                    </a:cubicBezTo>
                    <a:cubicBezTo>
                      <a:pt x="334" y="333"/>
                      <a:pt x="333" y="343"/>
                      <a:pt x="341" y="345"/>
                    </a:cubicBezTo>
                    <a:cubicBezTo>
                      <a:pt x="345" y="347"/>
                      <a:pt x="352" y="349"/>
                      <a:pt x="355" y="344"/>
                    </a:cubicBezTo>
                    <a:cubicBezTo>
                      <a:pt x="358" y="340"/>
                      <a:pt x="359" y="336"/>
                      <a:pt x="359" y="331"/>
                    </a:cubicBezTo>
                    <a:close/>
                    <a:moveTo>
                      <a:pt x="184" y="318"/>
                    </a:moveTo>
                    <a:cubicBezTo>
                      <a:pt x="178" y="323"/>
                      <a:pt x="178" y="332"/>
                      <a:pt x="174" y="339"/>
                    </a:cubicBezTo>
                    <a:cubicBezTo>
                      <a:pt x="173" y="352"/>
                      <a:pt x="167" y="368"/>
                      <a:pt x="171" y="381"/>
                    </a:cubicBezTo>
                    <a:cubicBezTo>
                      <a:pt x="173" y="389"/>
                      <a:pt x="169" y="395"/>
                      <a:pt x="168" y="401"/>
                    </a:cubicBezTo>
                    <a:cubicBezTo>
                      <a:pt x="172" y="402"/>
                      <a:pt x="173" y="400"/>
                      <a:pt x="176" y="398"/>
                    </a:cubicBezTo>
                    <a:cubicBezTo>
                      <a:pt x="180" y="394"/>
                      <a:pt x="180" y="388"/>
                      <a:pt x="180" y="381"/>
                    </a:cubicBezTo>
                    <a:cubicBezTo>
                      <a:pt x="173" y="361"/>
                      <a:pt x="174" y="337"/>
                      <a:pt x="184" y="318"/>
                    </a:cubicBezTo>
                    <a:close/>
                    <a:moveTo>
                      <a:pt x="660" y="351"/>
                    </a:moveTo>
                    <a:cubicBezTo>
                      <a:pt x="662" y="342"/>
                      <a:pt x="659" y="331"/>
                      <a:pt x="653" y="324"/>
                    </a:cubicBezTo>
                    <a:cubicBezTo>
                      <a:pt x="657" y="338"/>
                      <a:pt x="657" y="338"/>
                      <a:pt x="657" y="338"/>
                    </a:cubicBezTo>
                    <a:cubicBezTo>
                      <a:pt x="657" y="343"/>
                      <a:pt x="652" y="347"/>
                      <a:pt x="656" y="351"/>
                    </a:cubicBezTo>
                    <a:cubicBezTo>
                      <a:pt x="657" y="352"/>
                      <a:pt x="658" y="351"/>
                      <a:pt x="660" y="351"/>
                    </a:cubicBezTo>
                    <a:close/>
                    <a:moveTo>
                      <a:pt x="222" y="348"/>
                    </a:moveTo>
                    <a:cubicBezTo>
                      <a:pt x="219" y="344"/>
                      <a:pt x="221" y="337"/>
                      <a:pt x="219" y="333"/>
                    </a:cubicBezTo>
                    <a:cubicBezTo>
                      <a:pt x="217" y="338"/>
                      <a:pt x="214" y="342"/>
                      <a:pt x="214" y="347"/>
                    </a:cubicBezTo>
                    <a:cubicBezTo>
                      <a:pt x="214" y="349"/>
                      <a:pt x="215" y="354"/>
                      <a:pt x="218" y="353"/>
                    </a:cubicBezTo>
                    <a:cubicBezTo>
                      <a:pt x="221" y="352"/>
                      <a:pt x="222" y="351"/>
                      <a:pt x="222" y="348"/>
                    </a:cubicBezTo>
                    <a:close/>
                    <a:moveTo>
                      <a:pt x="58" y="335"/>
                    </a:moveTo>
                    <a:cubicBezTo>
                      <a:pt x="59" y="335"/>
                      <a:pt x="58" y="334"/>
                      <a:pt x="57" y="334"/>
                    </a:cubicBezTo>
                    <a:cubicBezTo>
                      <a:pt x="57" y="336"/>
                      <a:pt x="57" y="336"/>
                      <a:pt x="57" y="336"/>
                    </a:cubicBezTo>
                    <a:cubicBezTo>
                      <a:pt x="57" y="336"/>
                      <a:pt x="58" y="336"/>
                      <a:pt x="58" y="335"/>
                    </a:cubicBezTo>
                    <a:close/>
                    <a:moveTo>
                      <a:pt x="319" y="376"/>
                    </a:moveTo>
                    <a:cubicBezTo>
                      <a:pt x="307" y="366"/>
                      <a:pt x="302" y="351"/>
                      <a:pt x="300" y="337"/>
                    </a:cubicBezTo>
                    <a:cubicBezTo>
                      <a:pt x="290" y="349"/>
                      <a:pt x="282" y="363"/>
                      <a:pt x="278" y="378"/>
                    </a:cubicBezTo>
                    <a:cubicBezTo>
                      <a:pt x="271" y="379"/>
                      <a:pt x="264" y="381"/>
                      <a:pt x="258" y="385"/>
                    </a:cubicBezTo>
                    <a:cubicBezTo>
                      <a:pt x="240" y="393"/>
                      <a:pt x="239" y="414"/>
                      <a:pt x="230" y="428"/>
                    </a:cubicBezTo>
                    <a:cubicBezTo>
                      <a:pt x="241" y="444"/>
                      <a:pt x="247" y="462"/>
                      <a:pt x="265" y="472"/>
                    </a:cubicBezTo>
                    <a:cubicBezTo>
                      <a:pt x="270" y="475"/>
                      <a:pt x="277" y="475"/>
                      <a:pt x="281" y="479"/>
                    </a:cubicBezTo>
                    <a:cubicBezTo>
                      <a:pt x="283" y="494"/>
                      <a:pt x="292" y="506"/>
                      <a:pt x="304" y="516"/>
                    </a:cubicBezTo>
                    <a:cubicBezTo>
                      <a:pt x="307" y="509"/>
                      <a:pt x="309" y="500"/>
                      <a:pt x="313" y="493"/>
                    </a:cubicBezTo>
                    <a:cubicBezTo>
                      <a:pt x="315" y="489"/>
                      <a:pt x="321" y="487"/>
                      <a:pt x="321" y="483"/>
                    </a:cubicBezTo>
                    <a:cubicBezTo>
                      <a:pt x="311" y="482"/>
                      <a:pt x="304" y="477"/>
                      <a:pt x="300" y="469"/>
                    </a:cubicBezTo>
                    <a:cubicBezTo>
                      <a:pt x="294" y="466"/>
                      <a:pt x="286" y="467"/>
                      <a:pt x="282" y="462"/>
                    </a:cubicBezTo>
                    <a:cubicBezTo>
                      <a:pt x="267" y="450"/>
                      <a:pt x="264" y="431"/>
                      <a:pt x="269" y="413"/>
                    </a:cubicBezTo>
                    <a:cubicBezTo>
                      <a:pt x="272" y="401"/>
                      <a:pt x="284" y="394"/>
                      <a:pt x="295" y="390"/>
                    </a:cubicBezTo>
                    <a:cubicBezTo>
                      <a:pt x="303" y="384"/>
                      <a:pt x="310" y="377"/>
                      <a:pt x="319" y="376"/>
                    </a:cubicBezTo>
                    <a:close/>
                    <a:moveTo>
                      <a:pt x="304" y="367"/>
                    </a:moveTo>
                    <a:cubicBezTo>
                      <a:pt x="301" y="362"/>
                      <a:pt x="301" y="354"/>
                      <a:pt x="295" y="352"/>
                    </a:cubicBezTo>
                    <a:cubicBezTo>
                      <a:pt x="287" y="357"/>
                      <a:pt x="287" y="368"/>
                      <a:pt x="282" y="376"/>
                    </a:cubicBezTo>
                    <a:cubicBezTo>
                      <a:pt x="282" y="385"/>
                      <a:pt x="271" y="380"/>
                      <a:pt x="267" y="385"/>
                    </a:cubicBezTo>
                    <a:cubicBezTo>
                      <a:pt x="250" y="391"/>
                      <a:pt x="243" y="409"/>
                      <a:pt x="237" y="424"/>
                    </a:cubicBezTo>
                    <a:cubicBezTo>
                      <a:pt x="236" y="431"/>
                      <a:pt x="240" y="437"/>
                      <a:pt x="243" y="443"/>
                    </a:cubicBezTo>
                    <a:cubicBezTo>
                      <a:pt x="256" y="458"/>
                      <a:pt x="256" y="458"/>
                      <a:pt x="256" y="458"/>
                    </a:cubicBezTo>
                    <a:cubicBezTo>
                      <a:pt x="263" y="466"/>
                      <a:pt x="274" y="471"/>
                      <a:pt x="284" y="475"/>
                    </a:cubicBezTo>
                    <a:cubicBezTo>
                      <a:pt x="289" y="484"/>
                      <a:pt x="294" y="494"/>
                      <a:pt x="300" y="503"/>
                    </a:cubicBezTo>
                    <a:cubicBezTo>
                      <a:pt x="306" y="504"/>
                      <a:pt x="305" y="494"/>
                      <a:pt x="310" y="491"/>
                    </a:cubicBezTo>
                    <a:cubicBezTo>
                      <a:pt x="311" y="489"/>
                      <a:pt x="313" y="486"/>
                      <a:pt x="311" y="484"/>
                    </a:cubicBezTo>
                    <a:cubicBezTo>
                      <a:pt x="304" y="482"/>
                      <a:pt x="299" y="478"/>
                      <a:pt x="296" y="472"/>
                    </a:cubicBezTo>
                    <a:cubicBezTo>
                      <a:pt x="290" y="468"/>
                      <a:pt x="282" y="468"/>
                      <a:pt x="277" y="463"/>
                    </a:cubicBezTo>
                    <a:cubicBezTo>
                      <a:pt x="268" y="458"/>
                      <a:pt x="267" y="449"/>
                      <a:pt x="263" y="441"/>
                    </a:cubicBezTo>
                    <a:cubicBezTo>
                      <a:pt x="262" y="435"/>
                      <a:pt x="265" y="429"/>
                      <a:pt x="262" y="424"/>
                    </a:cubicBezTo>
                    <a:cubicBezTo>
                      <a:pt x="260" y="409"/>
                      <a:pt x="273" y="398"/>
                      <a:pt x="284" y="391"/>
                    </a:cubicBezTo>
                    <a:cubicBezTo>
                      <a:pt x="292" y="390"/>
                      <a:pt x="295" y="382"/>
                      <a:pt x="302" y="379"/>
                    </a:cubicBezTo>
                    <a:cubicBezTo>
                      <a:pt x="310" y="377"/>
                      <a:pt x="310" y="377"/>
                      <a:pt x="310" y="377"/>
                    </a:cubicBezTo>
                    <a:cubicBezTo>
                      <a:pt x="310" y="373"/>
                      <a:pt x="307" y="370"/>
                      <a:pt x="304" y="367"/>
                    </a:cubicBezTo>
                    <a:close/>
                    <a:moveTo>
                      <a:pt x="574" y="402"/>
                    </a:moveTo>
                    <a:cubicBezTo>
                      <a:pt x="568" y="397"/>
                      <a:pt x="564" y="389"/>
                      <a:pt x="557" y="385"/>
                    </a:cubicBezTo>
                    <a:cubicBezTo>
                      <a:pt x="552" y="383"/>
                      <a:pt x="547" y="385"/>
                      <a:pt x="542" y="385"/>
                    </a:cubicBezTo>
                    <a:cubicBezTo>
                      <a:pt x="537" y="387"/>
                      <a:pt x="533" y="392"/>
                      <a:pt x="533" y="397"/>
                    </a:cubicBezTo>
                    <a:cubicBezTo>
                      <a:pt x="533" y="402"/>
                      <a:pt x="535" y="406"/>
                      <a:pt x="538" y="408"/>
                    </a:cubicBezTo>
                    <a:cubicBezTo>
                      <a:pt x="545" y="411"/>
                      <a:pt x="550" y="406"/>
                      <a:pt x="554" y="401"/>
                    </a:cubicBezTo>
                    <a:cubicBezTo>
                      <a:pt x="562" y="400"/>
                      <a:pt x="566" y="408"/>
                      <a:pt x="569" y="413"/>
                    </a:cubicBezTo>
                    <a:cubicBezTo>
                      <a:pt x="577" y="412"/>
                      <a:pt x="587" y="412"/>
                      <a:pt x="591" y="419"/>
                    </a:cubicBezTo>
                    <a:cubicBezTo>
                      <a:pt x="594" y="425"/>
                      <a:pt x="594" y="432"/>
                      <a:pt x="591" y="438"/>
                    </a:cubicBezTo>
                    <a:cubicBezTo>
                      <a:pt x="587" y="442"/>
                      <a:pt x="583" y="446"/>
                      <a:pt x="577" y="446"/>
                    </a:cubicBezTo>
                    <a:cubicBezTo>
                      <a:pt x="568" y="448"/>
                      <a:pt x="563" y="458"/>
                      <a:pt x="552" y="456"/>
                    </a:cubicBezTo>
                    <a:cubicBezTo>
                      <a:pt x="544" y="453"/>
                      <a:pt x="554" y="447"/>
                      <a:pt x="548" y="443"/>
                    </a:cubicBezTo>
                    <a:cubicBezTo>
                      <a:pt x="545" y="442"/>
                      <a:pt x="540" y="442"/>
                      <a:pt x="538" y="445"/>
                    </a:cubicBezTo>
                    <a:cubicBezTo>
                      <a:pt x="533" y="450"/>
                      <a:pt x="535" y="460"/>
                      <a:pt x="537" y="466"/>
                    </a:cubicBezTo>
                    <a:cubicBezTo>
                      <a:pt x="543" y="473"/>
                      <a:pt x="551" y="476"/>
                      <a:pt x="560" y="474"/>
                    </a:cubicBezTo>
                    <a:cubicBezTo>
                      <a:pt x="568" y="471"/>
                      <a:pt x="573" y="463"/>
                      <a:pt x="576" y="456"/>
                    </a:cubicBezTo>
                    <a:cubicBezTo>
                      <a:pt x="585" y="456"/>
                      <a:pt x="592" y="453"/>
                      <a:pt x="599" y="448"/>
                    </a:cubicBezTo>
                    <a:cubicBezTo>
                      <a:pt x="606" y="439"/>
                      <a:pt x="605" y="428"/>
                      <a:pt x="601" y="418"/>
                    </a:cubicBezTo>
                    <a:cubicBezTo>
                      <a:pt x="596" y="407"/>
                      <a:pt x="585" y="402"/>
                      <a:pt x="574" y="402"/>
                    </a:cubicBezTo>
                    <a:close/>
                    <a:moveTo>
                      <a:pt x="336" y="386"/>
                    </a:moveTo>
                    <a:cubicBezTo>
                      <a:pt x="331" y="382"/>
                      <a:pt x="322" y="383"/>
                      <a:pt x="316" y="382"/>
                    </a:cubicBezTo>
                    <a:cubicBezTo>
                      <a:pt x="310" y="385"/>
                      <a:pt x="302" y="387"/>
                      <a:pt x="299" y="394"/>
                    </a:cubicBezTo>
                    <a:cubicBezTo>
                      <a:pt x="290" y="396"/>
                      <a:pt x="283" y="400"/>
                      <a:pt x="278" y="408"/>
                    </a:cubicBezTo>
                    <a:cubicBezTo>
                      <a:pt x="272" y="417"/>
                      <a:pt x="271" y="429"/>
                      <a:pt x="274" y="440"/>
                    </a:cubicBezTo>
                    <a:cubicBezTo>
                      <a:pt x="278" y="453"/>
                      <a:pt x="291" y="462"/>
                      <a:pt x="305" y="464"/>
                    </a:cubicBezTo>
                    <a:cubicBezTo>
                      <a:pt x="308" y="469"/>
                      <a:pt x="311" y="477"/>
                      <a:pt x="318" y="477"/>
                    </a:cubicBezTo>
                    <a:cubicBezTo>
                      <a:pt x="325" y="478"/>
                      <a:pt x="334" y="478"/>
                      <a:pt x="340" y="472"/>
                    </a:cubicBezTo>
                    <a:cubicBezTo>
                      <a:pt x="342" y="468"/>
                      <a:pt x="344" y="462"/>
                      <a:pt x="343" y="457"/>
                    </a:cubicBezTo>
                    <a:cubicBezTo>
                      <a:pt x="341" y="453"/>
                      <a:pt x="339" y="449"/>
                      <a:pt x="334" y="449"/>
                    </a:cubicBezTo>
                    <a:cubicBezTo>
                      <a:pt x="330" y="451"/>
                      <a:pt x="329" y="456"/>
                      <a:pt x="330" y="460"/>
                    </a:cubicBezTo>
                    <a:cubicBezTo>
                      <a:pt x="329" y="465"/>
                      <a:pt x="323" y="461"/>
                      <a:pt x="320" y="463"/>
                    </a:cubicBezTo>
                    <a:cubicBezTo>
                      <a:pt x="317" y="463"/>
                      <a:pt x="316" y="460"/>
                      <a:pt x="314" y="457"/>
                    </a:cubicBezTo>
                    <a:cubicBezTo>
                      <a:pt x="313" y="456"/>
                      <a:pt x="315" y="454"/>
                      <a:pt x="312" y="453"/>
                    </a:cubicBezTo>
                    <a:cubicBezTo>
                      <a:pt x="304" y="453"/>
                      <a:pt x="296" y="451"/>
                      <a:pt x="291" y="443"/>
                    </a:cubicBezTo>
                    <a:cubicBezTo>
                      <a:pt x="286" y="437"/>
                      <a:pt x="282" y="430"/>
                      <a:pt x="285" y="422"/>
                    </a:cubicBezTo>
                    <a:cubicBezTo>
                      <a:pt x="289" y="415"/>
                      <a:pt x="296" y="408"/>
                      <a:pt x="305" y="409"/>
                    </a:cubicBezTo>
                    <a:cubicBezTo>
                      <a:pt x="309" y="405"/>
                      <a:pt x="313" y="401"/>
                      <a:pt x="319" y="399"/>
                    </a:cubicBezTo>
                    <a:cubicBezTo>
                      <a:pt x="326" y="399"/>
                      <a:pt x="329" y="404"/>
                      <a:pt x="332" y="409"/>
                    </a:cubicBezTo>
                    <a:cubicBezTo>
                      <a:pt x="335" y="410"/>
                      <a:pt x="339" y="408"/>
                      <a:pt x="341" y="405"/>
                    </a:cubicBezTo>
                    <a:cubicBezTo>
                      <a:pt x="344" y="399"/>
                      <a:pt x="341" y="391"/>
                      <a:pt x="336" y="386"/>
                    </a:cubicBezTo>
                    <a:close/>
                    <a:moveTo>
                      <a:pt x="456" y="420"/>
                    </a:moveTo>
                    <a:cubicBezTo>
                      <a:pt x="455" y="417"/>
                      <a:pt x="452" y="414"/>
                      <a:pt x="448" y="413"/>
                    </a:cubicBezTo>
                    <a:cubicBezTo>
                      <a:pt x="439" y="409"/>
                      <a:pt x="431" y="415"/>
                      <a:pt x="425" y="421"/>
                    </a:cubicBezTo>
                    <a:cubicBezTo>
                      <a:pt x="424" y="425"/>
                      <a:pt x="424" y="431"/>
                      <a:pt x="425" y="434"/>
                    </a:cubicBezTo>
                    <a:cubicBezTo>
                      <a:pt x="426" y="441"/>
                      <a:pt x="434" y="442"/>
                      <a:pt x="440" y="443"/>
                    </a:cubicBezTo>
                    <a:cubicBezTo>
                      <a:pt x="445" y="444"/>
                      <a:pt x="451" y="444"/>
                      <a:pt x="452" y="438"/>
                    </a:cubicBezTo>
                    <a:cubicBezTo>
                      <a:pt x="459" y="434"/>
                      <a:pt x="457" y="426"/>
                      <a:pt x="456" y="420"/>
                    </a:cubicBezTo>
                    <a:close/>
                    <a:moveTo>
                      <a:pt x="448" y="420"/>
                    </a:moveTo>
                    <a:cubicBezTo>
                      <a:pt x="451" y="422"/>
                      <a:pt x="451" y="428"/>
                      <a:pt x="451" y="431"/>
                    </a:cubicBezTo>
                    <a:cubicBezTo>
                      <a:pt x="448" y="435"/>
                      <a:pt x="445" y="438"/>
                      <a:pt x="441" y="439"/>
                    </a:cubicBezTo>
                    <a:cubicBezTo>
                      <a:pt x="437" y="439"/>
                      <a:pt x="433" y="436"/>
                      <a:pt x="431" y="433"/>
                    </a:cubicBezTo>
                    <a:cubicBezTo>
                      <a:pt x="430" y="429"/>
                      <a:pt x="431" y="425"/>
                      <a:pt x="433" y="422"/>
                    </a:cubicBezTo>
                    <a:cubicBezTo>
                      <a:pt x="437" y="418"/>
                      <a:pt x="444" y="418"/>
                      <a:pt x="448" y="420"/>
                    </a:cubicBezTo>
                    <a:close/>
                    <a:moveTo>
                      <a:pt x="712" y="440"/>
                    </a:moveTo>
                    <a:cubicBezTo>
                      <a:pt x="712" y="441"/>
                      <a:pt x="712" y="441"/>
                      <a:pt x="712" y="441"/>
                    </a:cubicBezTo>
                    <a:cubicBezTo>
                      <a:pt x="702" y="440"/>
                      <a:pt x="691" y="443"/>
                      <a:pt x="685" y="454"/>
                    </a:cubicBezTo>
                    <a:cubicBezTo>
                      <a:pt x="681" y="463"/>
                      <a:pt x="687" y="472"/>
                      <a:pt x="689" y="480"/>
                    </a:cubicBezTo>
                    <a:cubicBezTo>
                      <a:pt x="691" y="497"/>
                      <a:pt x="699" y="516"/>
                      <a:pt x="689" y="532"/>
                    </a:cubicBezTo>
                    <a:cubicBezTo>
                      <a:pt x="687" y="536"/>
                      <a:pt x="682" y="539"/>
                      <a:pt x="678" y="539"/>
                    </a:cubicBezTo>
                    <a:cubicBezTo>
                      <a:pt x="679" y="523"/>
                      <a:pt x="689" y="504"/>
                      <a:pt x="678" y="488"/>
                    </a:cubicBezTo>
                    <a:cubicBezTo>
                      <a:pt x="669" y="480"/>
                      <a:pt x="673" y="467"/>
                      <a:pt x="672" y="457"/>
                    </a:cubicBezTo>
                    <a:cubicBezTo>
                      <a:pt x="673" y="446"/>
                      <a:pt x="681" y="435"/>
                      <a:pt x="692" y="431"/>
                    </a:cubicBezTo>
                    <a:cubicBezTo>
                      <a:pt x="697" y="430"/>
                      <a:pt x="701" y="431"/>
                      <a:pt x="706" y="432"/>
                    </a:cubicBezTo>
                    <a:cubicBezTo>
                      <a:pt x="708" y="435"/>
                      <a:pt x="711" y="437"/>
                      <a:pt x="712" y="440"/>
                    </a:cubicBezTo>
                    <a:close/>
                    <a:moveTo>
                      <a:pt x="861" y="432"/>
                    </a:moveTo>
                    <a:cubicBezTo>
                      <a:pt x="867" y="439"/>
                      <a:pt x="871" y="445"/>
                      <a:pt x="870" y="453"/>
                    </a:cubicBezTo>
                    <a:cubicBezTo>
                      <a:pt x="862" y="471"/>
                      <a:pt x="854" y="493"/>
                      <a:pt x="863" y="513"/>
                    </a:cubicBezTo>
                    <a:cubicBezTo>
                      <a:pt x="872" y="531"/>
                      <a:pt x="871" y="555"/>
                      <a:pt x="860" y="572"/>
                    </a:cubicBezTo>
                    <a:cubicBezTo>
                      <a:pt x="872" y="587"/>
                      <a:pt x="872" y="608"/>
                      <a:pt x="862" y="624"/>
                    </a:cubicBezTo>
                    <a:cubicBezTo>
                      <a:pt x="856" y="631"/>
                      <a:pt x="856" y="631"/>
                      <a:pt x="856" y="631"/>
                    </a:cubicBezTo>
                    <a:cubicBezTo>
                      <a:pt x="864" y="637"/>
                      <a:pt x="870" y="647"/>
                      <a:pt x="870" y="658"/>
                    </a:cubicBezTo>
                    <a:cubicBezTo>
                      <a:pt x="870" y="676"/>
                      <a:pt x="866" y="696"/>
                      <a:pt x="850" y="706"/>
                    </a:cubicBezTo>
                    <a:cubicBezTo>
                      <a:pt x="851" y="709"/>
                      <a:pt x="855" y="709"/>
                      <a:pt x="857" y="712"/>
                    </a:cubicBezTo>
                    <a:cubicBezTo>
                      <a:pt x="871" y="725"/>
                      <a:pt x="873" y="748"/>
                      <a:pt x="865" y="764"/>
                    </a:cubicBezTo>
                    <a:cubicBezTo>
                      <a:pt x="855" y="779"/>
                      <a:pt x="855" y="779"/>
                      <a:pt x="855" y="779"/>
                    </a:cubicBezTo>
                    <a:cubicBezTo>
                      <a:pt x="858" y="790"/>
                      <a:pt x="865" y="801"/>
                      <a:pt x="860" y="813"/>
                    </a:cubicBezTo>
                    <a:cubicBezTo>
                      <a:pt x="858" y="822"/>
                      <a:pt x="850" y="827"/>
                      <a:pt x="843" y="833"/>
                    </a:cubicBezTo>
                    <a:cubicBezTo>
                      <a:pt x="830" y="839"/>
                      <a:pt x="813" y="839"/>
                      <a:pt x="802" y="829"/>
                    </a:cubicBezTo>
                    <a:cubicBezTo>
                      <a:pt x="799" y="826"/>
                      <a:pt x="799" y="826"/>
                      <a:pt x="799" y="826"/>
                    </a:cubicBezTo>
                    <a:cubicBezTo>
                      <a:pt x="784" y="839"/>
                      <a:pt x="761" y="843"/>
                      <a:pt x="743" y="836"/>
                    </a:cubicBezTo>
                    <a:cubicBezTo>
                      <a:pt x="738" y="833"/>
                      <a:pt x="732" y="829"/>
                      <a:pt x="730" y="823"/>
                    </a:cubicBezTo>
                    <a:cubicBezTo>
                      <a:pt x="725" y="823"/>
                      <a:pt x="723" y="829"/>
                      <a:pt x="719" y="831"/>
                    </a:cubicBezTo>
                    <a:cubicBezTo>
                      <a:pt x="703" y="840"/>
                      <a:pt x="681" y="843"/>
                      <a:pt x="666" y="832"/>
                    </a:cubicBezTo>
                    <a:cubicBezTo>
                      <a:pt x="665" y="831"/>
                      <a:pt x="663" y="829"/>
                      <a:pt x="661" y="830"/>
                    </a:cubicBezTo>
                    <a:cubicBezTo>
                      <a:pt x="651" y="843"/>
                      <a:pt x="636" y="847"/>
                      <a:pt x="620" y="847"/>
                    </a:cubicBezTo>
                    <a:cubicBezTo>
                      <a:pt x="608" y="848"/>
                      <a:pt x="599" y="837"/>
                      <a:pt x="586" y="838"/>
                    </a:cubicBezTo>
                    <a:cubicBezTo>
                      <a:pt x="576" y="846"/>
                      <a:pt x="562" y="850"/>
                      <a:pt x="550" y="846"/>
                    </a:cubicBezTo>
                    <a:cubicBezTo>
                      <a:pt x="543" y="847"/>
                      <a:pt x="539" y="843"/>
                      <a:pt x="534" y="842"/>
                    </a:cubicBezTo>
                    <a:cubicBezTo>
                      <a:pt x="517" y="839"/>
                      <a:pt x="497" y="836"/>
                      <a:pt x="483" y="846"/>
                    </a:cubicBezTo>
                    <a:cubicBezTo>
                      <a:pt x="475" y="852"/>
                      <a:pt x="463" y="848"/>
                      <a:pt x="454" y="845"/>
                    </a:cubicBezTo>
                    <a:cubicBezTo>
                      <a:pt x="452" y="841"/>
                      <a:pt x="452" y="841"/>
                      <a:pt x="452" y="841"/>
                    </a:cubicBezTo>
                    <a:cubicBezTo>
                      <a:pt x="454" y="838"/>
                      <a:pt x="459" y="841"/>
                      <a:pt x="462" y="838"/>
                    </a:cubicBezTo>
                    <a:cubicBezTo>
                      <a:pt x="474" y="829"/>
                      <a:pt x="470" y="812"/>
                      <a:pt x="483" y="805"/>
                    </a:cubicBezTo>
                    <a:cubicBezTo>
                      <a:pt x="502" y="793"/>
                      <a:pt x="524" y="810"/>
                      <a:pt x="544" y="801"/>
                    </a:cubicBezTo>
                    <a:cubicBezTo>
                      <a:pt x="560" y="787"/>
                      <a:pt x="581" y="774"/>
                      <a:pt x="604" y="784"/>
                    </a:cubicBezTo>
                    <a:cubicBezTo>
                      <a:pt x="607" y="776"/>
                      <a:pt x="611" y="766"/>
                      <a:pt x="621" y="761"/>
                    </a:cubicBezTo>
                    <a:cubicBezTo>
                      <a:pt x="627" y="758"/>
                      <a:pt x="633" y="755"/>
                      <a:pt x="640" y="754"/>
                    </a:cubicBezTo>
                    <a:cubicBezTo>
                      <a:pt x="642" y="746"/>
                      <a:pt x="643" y="737"/>
                      <a:pt x="651" y="732"/>
                    </a:cubicBezTo>
                    <a:cubicBezTo>
                      <a:pt x="656" y="727"/>
                      <a:pt x="662" y="723"/>
                      <a:pt x="670" y="723"/>
                    </a:cubicBezTo>
                    <a:cubicBezTo>
                      <a:pt x="674" y="723"/>
                      <a:pt x="680" y="727"/>
                      <a:pt x="682" y="720"/>
                    </a:cubicBezTo>
                    <a:cubicBezTo>
                      <a:pt x="685" y="712"/>
                      <a:pt x="693" y="706"/>
                      <a:pt x="700" y="702"/>
                    </a:cubicBezTo>
                    <a:cubicBezTo>
                      <a:pt x="703" y="690"/>
                      <a:pt x="708" y="676"/>
                      <a:pt x="721" y="673"/>
                    </a:cubicBezTo>
                    <a:cubicBezTo>
                      <a:pt x="731" y="671"/>
                      <a:pt x="743" y="673"/>
                      <a:pt x="746" y="662"/>
                    </a:cubicBezTo>
                    <a:cubicBezTo>
                      <a:pt x="746" y="644"/>
                      <a:pt x="758" y="626"/>
                      <a:pt x="775" y="619"/>
                    </a:cubicBezTo>
                    <a:cubicBezTo>
                      <a:pt x="778" y="618"/>
                      <a:pt x="781" y="619"/>
                      <a:pt x="782" y="616"/>
                    </a:cubicBezTo>
                    <a:cubicBezTo>
                      <a:pt x="779" y="607"/>
                      <a:pt x="784" y="597"/>
                      <a:pt x="790" y="590"/>
                    </a:cubicBezTo>
                    <a:cubicBezTo>
                      <a:pt x="795" y="585"/>
                      <a:pt x="801" y="583"/>
                      <a:pt x="807" y="580"/>
                    </a:cubicBezTo>
                    <a:cubicBezTo>
                      <a:pt x="808" y="579"/>
                      <a:pt x="808" y="579"/>
                      <a:pt x="808" y="579"/>
                    </a:cubicBezTo>
                    <a:cubicBezTo>
                      <a:pt x="803" y="565"/>
                      <a:pt x="804" y="549"/>
                      <a:pt x="811" y="535"/>
                    </a:cubicBezTo>
                    <a:cubicBezTo>
                      <a:pt x="816" y="525"/>
                      <a:pt x="826" y="517"/>
                      <a:pt x="825" y="504"/>
                    </a:cubicBezTo>
                    <a:cubicBezTo>
                      <a:pt x="821" y="489"/>
                      <a:pt x="824" y="472"/>
                      <a:pt x="834" y="459"/>
                    </a:cubicBezTo>
                    <a:cubicBezTo>
                      <a:pt x="839" y="446"/>
                      <a:pt x="865" y="453"/>
                      <a:pt x="857" y="434"/>
                    </a:cubicBezTo>
                    <a:cubicBezTo>
                      <a:pt x="857" y="432"/>
                      <a:pt x="860" y="432"/>
                      <a:pt x="861" y="432"/>
                    </a:cubicBezTo>
                    <a:close/>
                    <a:moveTo>
                      <a:pt x="198" y="454"/>
                    </a:moveTo>
                    <a:cubicBezTo>
                      <a:pt x="201" y="465"/>
                      <a:pt x="203" y="478"/>
                      <a:pt x="193" y="486"/>
                    </a:cubicBezTo>
                    <a:cubicBezTo>
                      <a:pt x="182" y="505"/>
                      <a:pt x="191" y="527"/>
                      <a:pt x="198" y="544"/>
                    </a:cubicBezTo>
                    <a:cubicBezTo>
                      <a:pt x="194" y="545"/>
                      <a:pt x="191" y="542"/>
                      <a:pt x="188" y="541"/>
                    </a:cubicBezTo>
                    <a:cubicBezTo>
                      <a:pt x="184" y="531"/>
                      <a:pt x="180" y="522"/>
                      <a:pt x="180" y="511"/>
                    </a:cubicBezTo>
                    <a:cubicBezTo>
                      <a:pt x="181" y="490"/>
                      <a:pt x="181" y="490"/>
                      <a:pt x="181" y="490"/>
                    </a:cubicBezTo>
                    <a:cubicBezTo>
                      <a:pt x="182" y="480"/>
                      <a:pt x="189" y="470"/>
                      <a:pt x="182" y="460"/>
                    </a:cubicBezTo>
                    <a:cubicBezTo>
                      <a:pt x="179" y="454"/>
                      <a:pt x="172" y="452"/>
                      <a:pt x="165" y="453"/>
                    </a:cubicBezTo>
                    <a:cubicBezTo>
                      <a:pt x="164" y="453"/>
                      <a:pt x="162" y="455"/>
                      <a:pt x="161" y="454"/>
                    </a:cubicBezTo>
                    <a:cubicBezTo>
                      <a:pt x="159" y="449"/>
                      <a:pt x="162" y="445"/>
                      <a:pt x="165" y="442"/>
                    </a:cubicBezTo>
                    <a:cubicBezTo>
                      <a:pt x="172" y="436"/>
                      <a:pt x="180" y="436"/>
                      <a:pt x="187" y="440"/>
                    </a:cubicBezTo>
                    <a:cubicBezTo>
                      <a:pt x="192" y="443"/>
                      <a:pt x="196" y="449"/>
                      <a:pt x="198" y="454"/>
                    </a:cubicBezTo>
                    <a:close/>
                    <a:moveTo>
                      <a:pt x="707" y="448"/>
                    </a:moveTo>
                    <a:cubicBezTo>
                      <a:pt x="702" y="451"/>
                      <a:pt x="696" y="457"/>
                      <a:pt x="697" y="465"/>
                    </a:cubicBezTo>
                    <a:cubicBezTo>
                      <a:pt x="702" y="486"/>
                      <a:pt x="708" y="508"/>
                      <a:pt x="701" y="529"/>
                    </a:cubicBezTo>
                    <a:cubicBezTo>
                      <a:pt x="700" y="531"/>
                      <a:pt x="700" y="536"/>
                      <a:pt x="696" y="536"/>
                    </a:cubicBezTo>
                    <a:cubicBezTo>
                      <a:pt x="695" y="536"/>
                      <a:pt x="695" y="534"/>
                      <a:pt x="694" y="532"/>
                    </a:cubicBezTo>
                    <a:cubicBezTo>
                      <a:pt x="704" y="515"/>
                      <a:pt x="698" y="494"/>
                      <a:pt x="694" y="475"/>
                    </a:cubicBezTo>
                    <a:cubicBezTo>
                      <a:pt x="691" y="468"/>
                      <a:pt x="688" y="457"/>
                      <a:pt x="695" y="450"/>
                    </a:cubicBezTo>
                    <a:cubicBezTo>
                      <a:pt x="699" y="448"/>
                      <a:pt x="703" y="447"/>
                      <a:pt x="707" y="448"/>
                    </a:cubicBezTo>
                    <a:close/>
                    <a:moveTo>
                      <a:pt x="25" y="452"/>
                    </a:moveTo>
                    <a:cubicBezTo>
                      <a:pt x="37" y="457"/>
                      <a:pt x="50" y="465"/>
                      <a:pt x="53" y="478"/>
                    </a:cubicBezTo>
                    <a:cubicBezTo>
                      <a:pt x="59" y="492"/>
                      <a:pt x="57" y="507"/>
                      <a:pt x="55" y="521"/>
                    </a:cubicBezTo>
                    <a:cubicBezTo>
                      <a:pt x="51" y="531"/>
                      <a:pt x="64" y="534"/>
                      <a:pt x="66" y="541"/>
                    </a:cubicBezTo>
                    <a:cubicBezTo>
                      <a:pt x="75" y="553"/>
                      <a:pt x="71" y="572"/>
                      <a:pt x="69" y="584"/>
                    </a:cubicBezTo>
                    <a:cubicBezTo>
                      <a:pt x="77" y="589"/>
                      <a:pt x="86" y="594"/>
                      <a:pt x="90" y="604"/>
                    </a:cubicBezTo>
                    <a:cubicBezTo>
                      <a:pt x="93" y="608"/>
                      <a:pt x="90" y="617"/>
                      <a:pt x="98" y="618"/>
                    </a:cubicBezTo>
                    <a:cubicBezTo>
                      <a:pt x="111" y="621"/>
                      <a:pt x="121" y="632"/>
                      <a:pt x="127" y="643"/>
                    </a:cubicBezTo>
                    <a:cubicBezTo>
                      <a:pt x="129" y="649"/>
                      <a:pt x="131" y="655"/>
                      <a:pt x="130" y="661"/>
                    </a:cubicBezTo>
                    <a:cubicBezTo>
                      <a:pt x="135" y="666"/>
                      <a:pt x="142" y="670"/>
                      <a:pt x="146" y="677"/>
                    </a:cubicBezTo>
                    <a:cubicBezTo>
                      <a:pt x="160" y="676"/>
                      <a:pt x="172" y="683"/>
                      <a:pt x="178" y="695"/>
                    </a:cubicBezTo>
                    <a:cubicBezTo>
                      <a:pt x="181" y="703"/>
                      <a:pt x="183" y="711"/>
                      <a:pt x="181" y="720"/>
                    </a:cubicBezTo>
                    <a:cubicBezTo>
                      <a:pt x="190" y="727"/>
                      <a:pt x="190" y="727"/>
                      <a:pt x="190" y="727"/>
                    </a:cubicBezTo>
                    <a:cubicBezTo>
                      <a:pt x="205" y="725"/>
                      <a:pt x="218" y="733"/>
                      <a:pt x="229" y="743"/>
                    </a:cubicBezTo>
                    <a:cubicBezTo>
                      <a:pt x="234" y="749"/>
                      <a:pt x="234" y="757"/>
                      <a:pt x="239" y="763"/>
                    </a:cubicBezTo>
                    <a:cubicBezTo>
                      <a:pt x="251" y="761"/>
                      <a:pt x="262" y="769"/>
                      <a:pt x="270" y="778"/>
                    </a:cubicBezTo>
                    <a:cubicBezTo>
                      <a:pt x="274" y="780"/>
                      <a:pt x="272" y="789"/>
                      <a:pt x="278" y="786"/>
                    </a:cubicBezTo>
                    <a:cubicBezTo>
                      <a:pt x="300" y="779"/>
                      <a:pt x="316" y="798"/>
                      <a:pt x="335" y="802"/>
                    </a:cubicBezTo>
                    <a:cubicBezTo>
                      <a:pt x="346" y="800"/>
                      <a:pt x="358" y="796"/>
                      <a:pt x="370" y="798"/>
                    </a:cubicBezTo>
                    <a:cubicBezTo>
                      <a:pt x="387" y="799"/>
                      <a:pt x="400" y="813"/>
                      <a:pt x="407" y="828"/>
                    </a:cubicBezTo>
                    <a:cubicBezTo>
                      <a:pt x="411" y="832"/>
                      <a:pt x="417" y="834"/>
                      <a:pt x="423" y="832"/>
                    </a:cubicBezTo>
                    <a:cubicBezTo>
                      <a:pt x="425" y="832"/>
                      <a:pt x="425" y="834"/>
                      <a:pt x="425" y="835"/>
                    </a:cubicBezTo>
                    <a:cubicBezTo>
                      <a:pt x="425" y="838"/>
                      <a:pt x="421" y="838"/>
                      <a:pt x="420" y="840"/>
                    </a:cubicBezTo>
                    <a:cubicBezTo>
                      <a:pt x="417" y="845"/>
                      <a:pt x="411" y="850"/>
                      <a:pt x="404" y="850"/>
                    </a:cubicBezTo>
                    <a:cubicBezTo>
                      <a:pt x="390" y="850"/>
                      <a:pt x="380" y="843"/>
                      <a:pt x="367" y="839"/>
                    </a:cubicBezTo>
                    <a:cubicBezTo>
                      <a:pt x="356" y="837"/>
                      <a:pt x="344" y="842"/>
                      <a:pt x="334" y="848"/>
                    </a:cubicBezTo>
                    <a:cubicBezTo>
                      <a:pt x="317" y="856"/>
                      <a:pt x="298" y="846"/>
                      <a:pt x="283" y="838"/>
                    </a:cubicBezTo>
                    <a:cubicBezTo>
                      <a:pt x="274" y="836"/>
                      <a:pt x="267" y="843"/>
                      <a:pt x="259" y="844"/>
                    </a:cubicBezTo>
                    <a:cubicBezTo>
                      <a:pt x="243" y="845"/>
                      <a:pt x="227" y="843"/>
                      <a:pt x="214" y="833"/>
                    </a:cubicBezTo>
                    <a:cubicBezTo>
                      <a:pt x="202" y="841"/>
                      <a:pt x="202" y="841"/>
                      <a:pt x="202" y="841"/>
                    </a:cubicBezTo>
                    <a:cubicBezTo>
                      <a:pt x="193" y="842"/>
                      <a:pt x="185" y="845"/>
                      <a:pt x="177" y="843"/>
                    </a:cubicBezTo>
                    <a:cubicBezTo>
                      <a:pt x="164" y="842"/>
                      <a:pt x="152" y="836"/>
                      <a:pt x="143" y="827"/>
                    </a:cubicBezTo>
                    <a:cubicBezTo>
                      <a:pt x="138" y="827"/>
                      <a:pt x="137" y="833"/>
                      <a:pt x="132" y="835"/>
                    </a:cubicBezTo>
                    <a:cubicBezTo>
                      <a:pt x="119" y="843"/>
                      <a:pt x="103" y="846"/>
                      <a:pt x="88" y="842"/>
                    </a:cubicBezTo>
                    <a:cubicBezTo>
                      <a:pt x="83" y="841"/>
                      <a:pt x="77" y="840"/>
                      <a:pt x="72" y="836"/>
                    </a:cubicBezTo>
                    <a:cubicBezTo>
                      <a:pt x="67" y="837"/>
                      <a:pt x="65" y="841"/>
                      <a:pt x="60" y="842"/>
                    </a:cubicBezTo>
                    <a:cubicBezTo>
                      <a:pt x="46" y="847"/>
                      <a:pt x="32" y="843"/>
                      <a:pt x="21" y="837"/>
                    </a:cubicBezTo>
                    <a:cubicBezTo>
                      <a:pt x="11" y="827"/>
                      <a:pt x="8" y="812"/>
                      <a:pt x="11" y="799"/>
                    </a:cubicBezTo>
                    <a:cubicBezTo>
                      <a:pt x="12" y="792"/>
                      <a:pt x="19" y="788"/>
                      <a:pt x="20" y="781"/>
                    </a:cubicBezTo>
                    <a:cubicBezTo>
                      <a:pt x="15" y="771"/>
                      <a:pt x="9" y="761"/>
                      <a:pt x="9" y="750"/>
                    </a:cubicBezTo>
                    <a:cubicBezTo>
                      <a:pt x="9" y="738"/>
                      <a:pt x="14" y="728"/>
                      <a:pt x="21" y="719"/>
                    </a:cubicBezTo>
                    <a:cubicBezTo>
                      <a:pt x="22" y="718"/>
                      <a:pt x="26" y="717"/>
                      <a:pt x="26" y="714"/>
                    </a:cubicBezTo>
                    <a:cubicBezTo>
                      <a:pt x="26" y="711"/>
                      <a:pt x="21" y="709"/>
                      <a:pt x="20" y="706"/>
                    </a:cubicBezTo>
                    <a:cubicBezTo>
                      <a:pt x="15" y="699"/>
                      <a:pt x="10" y="692"/>
                      <a:pt x="8" y="683"/>
                    </a:cubicBezTo>
                    <a:cubicBezTo>
                      <a:pt x="7" y="672"/>
                      <a:pt x="6" y="660"/>
                      <a:pt x="14" y="652"/>
                    </a:cubicBezTo>
                    <a:cubicBezTo>
                      <a:pt x="16" y="650"/>
                      <a:pt x="19" y="647"/>
                      <a:pt x="20" y="644"/>
                    </a:cubicBezTo>
                    <a:cubicBezTo>
                      <a:pt x="10" y="637"/>
                      <a:pt x="8" y="624"/>
                      <a:pt x="5" y="613"/>
                    </a:cubicBezTo>
                    <a:cubicBezTo>
                      <a:pt x="6" y="600"/>
                      <a:pt x="7" y="587"/>
                      <a:pt x="13" y="576"/>
                    </a:cubicBezTo>
                    <a:cubicBezTo>
                      <a:pt x="12" y="572"/>
                      <a:pt x="10" y="567"/>
                      <a:pt x="7" y="562"/>
                    </a:cubicBezTo>
                    <a:cubicBezTo>
                      <a:pt x="5" y="552"/>
                      <a:pt x="3" y="540"/>
                      <a:pt x="6" y="530"/>
                    </a:cubicBezTo>
                    <a:cubicBezTo>
                      <a:pt x="13" y="511"/>
                      <a:pt x="23" y="484"/>
                      <a:pt x="9" y="466"/>
                    </a:cubicBezTo>
                    <a:cubicBezTo>
                      <a:pt x="6" y="459"/>
                      <a:pt x="3" y="451"/>
                      <a:pt x="6" y="444"/>
                    </a:cubicBezTo>
                    <a:cubicBezTo>
                      <a:pt x="8" y="441"/>
                      <a:pt x="12" y="440"/>
                      <a:pt x="15" y="442"/>
                    </a:cubicBezTo>
                    <a:cubicBezTo>
                      <a:pt x="16" y="446"/>
                      <a:pt x="20" y="450"/>
                      <a:pt x="25" y="452"/>
                    </a:cubicBezTo>
                    <a:close/>
                    <a:moveTo>
                      <a:pt x="863" y="453"/>
                    </a:moveTo>
                    <a:cubicBezTo>
                      <a:pt x="862" y="462"/>
                      <a:pt x="855" y="471"/>
                      <a:pt x="853" y="480"/>
                    </a:cubicBezTo>
                    <a:cubicBezTo>
                      <a:pt x="851" y="495"/>
                      <a:pt x="855" y="513"/>
                      <a:pt x="862" y="526"/>
                    </a:cubicBezTo>
                    <a:cubicBezTo>
                      <a:pt x="867" y="542"/>
                      <a:pt x="862" y="559"/>
                      <a:pt x="851" y="570"/>
                    </a:cubicBezTo>
                    <a:cubicBezTo>
                      <a:pt x="850" y="574"/>
                      <a:pt x="854" y="575"/>
                      <a:pt x="855" y="577"/>
                    </a:cubicBezTo>
                    <a:cubicBezTo>
                      <a:pt x="865" y="588"/>
                      <a:pt x="865" y="607"/>
                      <a:pt x="858" y="619"/>
                    </a:cubicBezTo>
                    <a:cubicBezTo>
                      <a:pt x="855" y="624"/>
                      <a:pt x="849" y="624"/>
                      <a:pt x="847" y="629"/>
                    </a:cubicBezTo>
                    <a:cubicBezTo>
                      <a:pt x="832" y="631"/>
                      <a:pt x="813" y="637"/>
                      <a:pt x="810" y="654"/>
                    </a:cubicBezTo>
                    <a:cubicBezTo>
                      <a:pt x="809" y="664"/>
                      <a:pt x="812" y="674"/>
                      <a:pt x="821" y="680"/>
                    </a:cubicBezTo>
                    <a:cubicBezTo>
                      <a:pt x="824" y="681"/>
                      <a:pt x="827" y="679"/>
                      <a:pt x="829" y="677"/>
                    </a:cubicBezTo>
                    <a:cubicBezTo>
                      <a:pt x="830" y="675"/>
                      <a:pt x="829" y="673"/>
                      <a:pt x="828" y="671"/>
                    </a:cubicBezTo>
                    <a:cubicBezTo>
                      <a:pt x="826" y="668"/>
                      <a:pt x="823" y="671"/>
                      <a:pt x="821" y="669"/>
                    </a:cubicBezTo>
                    <a:cubicBezTo>
                      <a:pt x="817" y="666"/>
                      <a:pt x="816" y="659"/>
                      <a:pt x="817" y="655"/>
                    </a:cubicBezTo>
                    <a:cubicBezTo>
                      <a:pt x="819" y="644"/>
                      <a:pt x="830" y="639"/>
                      <a:pt x="839" y="636"/>
                    </a:cubicBezTo>
                    <a:cubicBezTo>
                      <a:pt x="848" y="635"/>
                      <a:pt x="858" y="636"/>
                      <a:pt x="861" y="645"/>
                    </a:cubicBezTo>
                    <a:cubicBezTo>
                      <a:pt x="867" y="663"/>
                      <a:pt x="864" y="683"/>
                      <a:pt x="853" y="696"/>
                    </a:cubicBezTo>
                    <a:cubicBezTo>
                      <a:pt x="846" y="708"/>
                      <a:pt x="834" y="702"/>
                      <a:pt x="825" y="707"/>
                    </a:cubicBezTo>
                    <a:cubicBezTo>
                      <a:pt x="816" y="708"/>
                      <a:pt x="809" y="716"/>
                      <a:pt x="804" y="723"/>
                    </a:cubicBezTo>
                    <a:cubicBezTo>
                      <a:pt x="799" y="734"/>
                      <a:pt x="801" y="748"/>
                      <a:pt x="807" y="757"/>
                    </a:cubicBezTo>
                    <a:cubicBezTo>
                      <a:pt x="813" y="760"/>
                      <a:pt x="819" y="764"/>
                      <a:pt x="826" y="761"/>
                    </a:cubicBezTo>
                    <a:cubicBezTo>
                      <a:pt x="829" y="760"/>
                      <a:pt x="829" y="757"/>
                      <a:pt x="830" y="754"/>
                    </a:cubicBezTo>
                    <a:cubicBezTo>
                      <a:pt x="830" y="753"/>
                      <a:pt x="829" y="751"/>
                      <a:pt x="827" y="751"/>
                    </a:cubicBezTo>
                    <a:cubicBezTo>
                      <a:pt x="822" y="751"/>
                      <a:pt x="818" y="760"/>
                      <a:pt x="813" y="753"/>
                    </a:cubicBezTo>
                    <a:cubicBezTo>
                      <a:pt x="807" y="746"/>
                      <a:pt x="807" y="736"/>
                      <a:pt x="810" y="727"/>
                    </a:cubicBezTo>
                    <a:cubicBezTo>
                      <a:pt x="816" y="717"/>
                      <a:pt x="826" y="710"/>
                      <a:pt x="837" y="709"/>
                    </a:cubicBezTo>
                    <a:cubicBezTo>
                      <a:pt x="848" y="710"/>
                      <a:pt x="857" y="716"/>
                      <a:pt x="860" y="726"/>
                    </a:cubicBezTo>
                    <a:cubicBezTo>
                      <a:pt x="867" y="740"/>
                      <a:pt x="864" y="758"/>
                      <a:pt x="855" y="770"/>
                    </a:cubicBezTo>
                    <a:cubicBezTo>
                      <a:pt x="853" y="773"/>
                      <a:pt x="847" y="775"/>
                      <a:pt x="846" y="779"/>
                    </a:cubicBezTo>
                    <a:cubicBezTo>
                      <a:pt x="853" y="785"/>
                      <a:pt x="854" y="795"/>
                      <a:pt x="856" y="802"/>
                    </a:cubicBezTo>
                    <a:cubicBezTo>
                      <a:pt x="857" y="814"/>
                      <a:pt x="850" y="825"/>
                      <a:pt x="840" y="830"/>
                    </a:cubicBezTo>
                    <a:cubicBezTo>
                      <a:pt x="827" y="835"/>
                      <a:pt x="812" y="832"/>
                      <a:pt x="803" y="823"/>
                    </a:cubicBezTo>
                    <a:cubicBezTo>
                      <a:pt x="797" y="821"/>
                      <a:pt x="797" y="821"/>
                      <a:pt x="797" y="821"/>
                    </a:cubicBezTo>
                    <a:cubicBezTo>
                      <a:pt x="788" y="833"/>
                      <a:pt x="773" y="836"/>
                      <a:pt x="758" y="835"/>
                    </a:cubicBezTo>
                    <a:cubicBezTo>
                      <a:pt x="751" y="833"/>
                      <a:pt x="744" y="832"/>
                      <a:pt x="738" y="825"/>
                    </a:cubicBezTo>
                    <a:cubicBezTo>
                      <a:pt x="731" y="815"/>
                      <a:pt x="730" y="799"/>
                      <a:pt x="736" y="787"/>
                    </a:cubicBezTo>
                    <a:cubicBezTo>
                      <a:pt x="740" y="782"/>
                      <a:pt x="746" y="777"/>
                      <a:pt x="753" y="775"/>
                    </a:cubicBezTo>
                    <a:cubicBezTo>
                      <a:pt x="760" y="775"/>
                      <a:pt x="768" y="776"/>
                      <a:pt x="772" y="783"/>
                    </a:cubicBezTo>
                    <a:cubicBezTo>
                      <a:pt x="776" y="789"/>
                      <a:pt x="765" y="792"/>
                      <a:pt x="769" y="798"/>
                    </a:cubicBezTo>
                    <a:cubicBezTo>
                      <a:pt x="771" y="800"/>
                      <a:pt x="774" y="803"/>
                      <a:pt x="776" y="800"/>
                    </a:cubicBezTo>
                    <a:cubicBezTo>
                      <a:pt x="781" y="795"/>
                      <a:pt x="779" y="788"/>
                      <a:pt x="778" y="782"/>
                    </a:cubicBezTo>
                    <a:cubicBezTo>
                      <a:pt x="774" y="772"/>
                      <a:pt x="764" y="770"/>
                      <a:pt x="754" y="770"/>
                    </a:cubicBezTo>
                    <a:cubicBezTo>
                      <a:pt x="742" y="771"/>
                      <a:pt x="731" y="782"/>
                      <a:pt x="727" y="794"/>
                    </a:cubicBezTo>
                    <a:cubicBezTo>
                      <a:pt x="727" y="801"/>
                      <a:pt x="724" y="810"/>
                      <a:pt x="727" y="817"/>
                    </a:cubicBezTo>
                    <a:cubicBezTo>
                      <a:pt x="721" y="826"/>
                      <a:pt x="712" y="833"/>
                      <a:pt x="701" y="834"/>
                    </a:cubicBezTo>
                    <a:cubicBezTo>
                      <a:pt x="688" y="834"/>
                      <a:pt x="673" y="837"/>
                      <a:pt x="666" y="824"/>
                    </a:cubicBezTo>
                    <a:cubicBezTo>
                      <a:pt x="661" y="815"/>
                      <a:pt x="665" y="803"/>
                      <a:pt x="671" y="796"/>
                    </a:cubicBezTo>
                    <a:cubicBezTo>
                      <a:pt x="675" y="792"/>
                      <a:pt x="678" y="787"/>
                      <a:pt x="685" y="789"/>
                    </a:cubicBezTo>
                    <a:cubicBezTo>
                      <a:pt x="686" y="789"/>
                      <a:pt x="688" y="791"/>
                      <a:pt x="687" y="792"/>
                    </a:cubicBezTo>
                    <a:cubicBezTo>
                      <a:pt x="687" y="794"/>
                      <a:pt x="683" y="797"/>
                      <a:pt x="687" y="799"/>
                    </a:cubicBezTo>
                    <a:cubicBezTo>
                      <a:pt x="688" y="800"/>
                      <a:pt x="689" y="800"/>
                      <a:pt x="691" y="799"/>
                    </a:cubicBezTo>
                    <a:cubicBezTo>
                      <a:pt x="693" y="796"/>
                      <a:pt x="695" y="792"/>
                      <a:pt x="693" y="789"/>
                    </a:cubicBezTo>
                    <a:cubicBezTo>
                      <a:pt x="692" y="786"/>
                      <a:pt x="689" y="785"/>
                      <a:pt x="686" y="784"/>
                    </a:cubicBezTo>
                    <a:cubicBezTo>
                      <a:pt x="675" y="783"/>
                      <a:pt x="666" y="794"/>
                      <a:pt x="661" y="802"/>
                    </a:cubicBezTo>
                    <a:cubicBezTo>
                      <a:pt x="658" y="809"/>
                      <a:pt x="657" y="817"/>
                      <a:pt x="659" y="824"/>
                    </a:cubicBezTo>
                    <a:cubicBezTo>
                      <a:pt x="650" y="839"/>
                      <a:pt x="634" y="842"/>
                      <a:pt x="618" y="843"/>
                    </a:cubicBezTo>
                    <a:cubicBezTo>
                      <a:pt x="605" y="844"/>
                      <a:pt x="596" y="832"/>
                      <a:pt x="583" y="834"/>
                    </a:cubicBezTo>
                    <a:cubicBezTo>
                      <a:pt x="573" y="841"/>
                      <a:pt x="561" y="847"/>
                      <a:pt x="549" y="843"/>
                    </a:cubicBezTo>
                    <a:cubicBezTo>
                      <a:pt x="532" y="836"/>
                      <a:pt x="512" y="831"/>
                      <a:pt x="494" y="836"/>
                    </a:cubicBezTo>
                    <a:cubicBezTo>
                      <a:pt x="485" y="839"/>
                      <a:pt x="475" y="847"/>
                      <a:pt x="465" y="843"/>
                    </a:cubicBezTo>
                    <a:cubicBezTo>
                      <a:pt x="466" y="841"/>
                      <a:pt x="469" y="839"/>
                      <a:pt x="471" y="836"/>
                    </a:cubicBezTo>
                    <a:cubicBezTo>
                      <a:pt x="480" y="827"/>
                      <a:pt x="476" y="809"/>
                      <a:pt x="492" y="806"/>
                    </a:cubicBezTo>
                    <a:cubicBezTo>
                      <a:pt x="511" y="801"/>
                      <a:pt x="532" y="815"/>
                      <a:pt x="551" y="803"/>
                    </a:cubicBezTo>
                    <a:cubicBezTo>
                      <a:pt x="562" y="794"/>
                      <a:pt x="574" y="782"/>
                      <a:pt x="590" y="786"/>
                    </a:cubicBezTo>
                    <a:cubicBezTo>
                      <a:pt x="596" y="787"/>
                      <a:pt x="601" y="787"/>
                      <a:pt x="604" y="791"/>
                    </a:cubicBezTo>
                    <a:cubicBezTo>
                      <a:pt x="604" y="798"/>
                      <a:pt x="606" y="806"/>
                      <a:pt x="614" y="809"/>
                    </a:cubicBezTo>
                    <a:cubicBezTo>
                      <a:pt x="619" y="809"/>
                      <a:pt x="625" y="811"/>
                      <a:pt x="629" y="807"/>
                    </a:cubicBezTo>
                    <a:cubicBezTo>
                      <a:pt x="631" y="805"/>
                      <a:pt x="632" y="802"/>
                      <a:pt x="632" y="798"/>
                    </a:cubicBezTo>
                    <a:cubicBezTo>
                      <a:pt x="629" y="796"/>
                      <a:pt x="626" y="795"/>
                      <a:pt x="624" y="797"/>
                    </a:cubicBezTo>
                    <a:cubicBezTo>
                      <a:pt x="621" y="799"/>
                      <a:pt x="621" y="803"/>
                      <a:pt x="618" y="804"/>
                    </a:cubicBezTo>
                    <a:cubicBezTo>
                      <a:pt x="614" y="803"/>
                      <a:pt x="611" y="799"/>
                      <a:pt x="610" y="795"/>
                    </a:cubicBezTo>
                    <a:cubicBezTo>
                      <a:pt x="610" y="785"/>
                      <a:pt x="613" y="775"/>
                      <a:pt x="621" y="768"/>
                    </a:cubicBezTo>
                    <a:cubicBezTo>
                      <a:pt x="628" y="763"/>
                      <a:pt x="639" y="762"/>
                      <a:pt x="648" y="760"/>
                    </a:cubicBezTo>
                    <a:cubicBezTo>
                      <a:pt x="649" y="759"/>
                      <a:pt x="649" y="757"/>
                      <a:pt x="649" y="755"/>
                    </a:cubicBezTo>
                    <a:cubicBezTo>
                      <a:pt x="646" y="754"/>
                      <a:pt x="647" y="750"/>
                      <a:pt x="647" y="748"/>
                    </a:cubicBezTo>
                    <a:cubicBezTo>
                      <a:pt x="648" y="740"/>
                      <a:pt x="656" y="736"/>
                      <a:pt x="661" y="731"/>
                    </a:cubicBezTo>
                    <a:cubicBezTo>
                      <a:pt x="667" y="729"/>
                      <a:pt x="676" y="728"/>
                      <a:pt x="682" y="731"/>
                    </a:cubicBezTo>
                    <a:cubicBezTo>
                      <a:pt x="687" y="731"/>
                      <a:pt x="685" y="724"/>
                      <a:pt x="687" y="721"/>
                    </a:cubicBezTo>
                    <a:cubicBezTo>
                      <a:pt x="690" y="713"/>
                      <a:pt x="700" y="711"/>
                      <a:pt x="706" y="706"/>
                    </a:cubicBezTo>
                    <a:cubicBezTo>
                      <a:pt x="713" y="706"/>
                      <a:pt x="721" y="705"/>
                      <a:pt x="728" y="709"/>
                    </a:cubicBezTo>
                    <a:cubicBezTo>
                      <a:pt x="732" y="721"/>
                      <a:pt x="747" y="730"/>
                      <a:pt x="742" y="745"/>
                    </a:cubicBezTo>
                    <a:cubicBezTo>
                      <a:pt x="740" y="752"/>
                      <a:pt x="737" y="759"/>
                      <a:pt x="730" y="762"/>
                    </a:cubicBezTo>
                    <a:cubicBezTo>
                      <a:pt x="726" y="764"/>
                      <a:pt x="720" y="765"/>
                      <a:pt x="716" y="763"/>
                    </a:cubicBezTo>
                    <a:cubicBezTo>
                      <a:pt x="713" y="758"/>
                      <a:pt x="717" y="751"/>
                      <a:pt x="711" y="748"/>
                    </a:cubicBezTo>
                    <a:cubicBezTo>
                      <a:pt x="708" y="747"/>
                      <a:pt x="706" y="749"/>
                      <a:pt x="704" y="751"/>
                    </a:cubicBezTo>
                    <a:cubicBezTo>
                      <a:pt x="702" y="756"/>
                      <a:pt x="705" y="759"/>
                      <a:pt x="706" y="763"/>
                    </a:cubicBezTo>
                    <a:cubicBezTo>
                      <a:pt x="711" y="770"/>
                      <a:pt x="719" y="771"/>
                      <a:pt x="726" y="770"/>
                    </a:cubicBezTo>
                    <a:cubicBezTo>
                      <a:pt x="736" y="767"/>
                      <a:pt x="742" y="762"/>
                      <a:pt x="748" y="754"/>
                    </a:cubicBezTo>
                    <a:cubicBezTo>
                      <a:pt x="750" y="747"/>
                      <a:pt x="752" y="738"/>
                      <a:pt x="752" y="729"/>
                    </a:cubicBezTo>
                    <a:cubicBezTo>
                      <a:pt x="754" y="725"/>
                      <a:pt x="759" y="729"/>
                      <a:pt x="762" y="729"/>
                    </a:cubicBezTo>
                    <a:cubicBezTo>
                      <a:pt x="773" y="728"/>
                      <a:pt x="783" y="727"/>
                      <a:pt x="790" y="719"/>
                    </a:cubicBezTo>
                    <a:cubicBezTo>
                      <a:pt x="799" y="712"/>
                      <a:pt x="800" y="700"/>
                      <a:pt x="798" y="689"/>
                    </a:cubicBezTo>
                    <a:cubicBezTo>
                      <a:pt x="795" y="681"/>
                      <a:pt x="787" y="678"/>
                      <a:pt x="779" y="677"/>
                    </a:cubicBezTo>
                    <a:cubicBezTo>
                      <a:pt x="772" y="678"/>
                      <a:pt x="768" y="685"/>
                      <a:pt x="766" y="691"/>
                    </a:cubicBezTo>
                    <a:cubicBezTo>
                      <a:pt x="767" y="693"/>
                      <a:pt x="768" y="695"/>
                      <a:pt x="771" y="696"/>
                    </a:cubicBezTo>
                    <a:cubicBezTo>
                      <a:pt x="774" y="698"/>
                      <a:pt x="778" y="696"/>
                      <a:pt x="778" y="692"/>
                    </a:cubicBezTo>
                    <a:cubicBezTo>
                      <a:pt x="781" y="689"/>
                      <a:pt x="775" y="684"/>
                      <a:pt x="780" y="683"/>
                    </a:cubicBezTo>
                    <a:cubicBezTo>
                      <a:pt x="785" y="683"/>
                      <a:pt x="789" y="687"/>
                      <a:pt x="792" y="692"/>
                    </a:cubicBezTo>
                    <a:cubicBezTo>
                      <a:pt x="793" y="700"/>
                      <a:pt x="793" y="709"/>
                      <a:pt x="787" y="716"/>
                    </a:cubicBezTo>
                    <a:cubicBezTo>
                      <a:pt x="778" y="725"/>
                      <a:pt x="763" y="725"/>
                      <a:pt x="752" y="721"/>
                    </a:cubicBezTo>
                    <a:cubicBezTo>
                      <a:pt x="745" y="716"/>
                      <a:pt x="736" y="709"/>
                      <a:pt x="735" y="700"/>
                    </a:cubicBezTo>
                    <a:cubicBezTo>
                      <a:pt x="734" y="693"/>
                      <a:pt x="737" y="686"/>
                      <a:pt x="738" y="679"/>
                    </a:cubicBezTo>
                    <a:cubicBezTo>
                      <a:pt x="742" y="673"/>
                      <a:pt x="746" y="669"/>
                      <a:pt x="752" y="666"/>
                    </a:cubicBezTo>
                    <a:cubicBezTo>
                      <a:pt x="751" y="649"/>
                      <a:pt x="760" y="632"/>
                      <a:pt x="776" y="624"/>
                    </a:cubicBezTo>
                    <a:cubicBezTo>
                      <a:pt x="780" y="622"/>
                      <a:pt x="786" y="623"/>
                      <a:pt x="789" y="620"/>
                    </a:cubicBezTo>
                    <a:cubicBezTo>
                      <a:pt x="783" y="610"/>
                      <a:pt x="790" y="601"/>
                      <a:pt x="796" y="594"/>
                    </a:cubicBezTo>
                    <a:cubicBezTo>
                      <a:pt x="802" y="587"/>
                      <a:pt x="813" y="584"/>
                      <a:pt x="822" y="588"/>
                    </a:cubicBezTo>
                    <a:cubicBezTo>
                      <a:pt x="826" y="591"/>
                      <a:pt x="827" y="595"/>
                      <a:pt x="828" y="600"/>
                    </a:cubicBezTo>
                    <a:cubicBezTo>
                      <a:pt x="827" y="604"/>
                      <a:pt x="827" y="607"/>
                      <a:pt x="824" y="609"/>
                    </a:cubicBezTo>
                    <a:cubicBezTo>
                      <a:pt x="821" y="610"/>
                      <a:pt x="821" y="604"/>
                      <a:pt x="817" y="605"/>
                    </a:cubicBezTo>
                    <a:cubicBezTo>
                      <a:pt x="815" y="606"/>
                      <a:pt x="810" y="606"/>
                      <a:pt x="810" y="609"/>
                    </a:cubicBezTo>
                    <a:cubicBezTo>
                      <a:pt x="809" y="613"/>
                      <a:pt x="811" y="616"/>
                      <a:pt x="812" y="618"/>
                    </a:cubicBezTo>
                    <a:cubicBezTo>
                      <a:pt x="815" y="620"/>
                      <a:pt x="820" y="621"/>
                      <a:pt x="824" y="619"/>
                    </a:cubicBezTo>
                    <a:cubicBezTo>
                      <a:pt x="832" y="613"/>
                      <a:pt x="834" y="603"/>
                      <a:pt x="834" y="594"/>
                    </a:cubicBezTo>
                    <a:cubicBezTo>
                      <a:pt x="832" y="583"/>
                      <a:pt x="821" y="583"/>
                      <a:pt x="813" y="579"/>
                    </a:cubicBezTo>
                    <a:cubicBezTo>
                      <a:pt x="813" y="568"/>
                      <a:pt x="809" y="555"/>
                      <a:pt x="813" y="543"/>
                    </a:cubicBezTo>
                    <a:cubicBezTo>
                      <a:pt x="819" y="529"/>
                      <a:pt x="834" y="518"/>
                      <a:pt x="831" y="500"/>
                    </a:cubicBezTo>
                    <a:cubicBezTo>
                      <a:pt x="827" y="487"/>
                      <a:pt x="831" y="472"/>
                      <a:pt x="841" y="462"/>
                    </a:cubicBezTo>
                    <a:cubicBezTo>
                      <a:pt x="847" y="457"/>
                      <a:pt x="855" y="454"/>
                      <a:pt x="863" y="453"/>
                    </a:cubicBezTo>
                    <a:close/>
                    <a:moveTo>
                      <a:pt x="47" y="478"/>
                    </a:moveTo>
                    <a:cubicBezTo>
                      <a:pt x="53" y="495"/>
                      <a:pt x="52" y="513"/>
                      <a:pt x="48" y="530"/>
                    </a:cubicBezTo>
                    <a:cubicBezTo>
                      <a:pt x="63" y="541"/>
                      <a:pt x="70" y="559"/>
                      <a:pt x="65" y="577"/>
                    </a:cubicBezTo>
                    <a:cubicBezTo>
                      <a:pt x="64" y="581"/>
                      <a:pt x="62" y="584"/>
                      <a:pt x="64" y="588"/>
                    </a:cubicBezTo>
                    <a:cubicBezTo>
                      <a:pt x="75" y="593"/>
                      <a:pt x="89" y="603"/>
                      <a:pt x="88" y="618"/>
                    </a:cubicBezTo>
                    <a:cubicBezTo>
                      <a:pt x="94" y="625"/>
                      <a:pt x="103" y="623"/>
                      <a:pt x="110" y="628"/>
                    </a:cubicBezTo>
                    <a:cubicBezTo>
                      <a:pt x="122" y="635"/>
                      <a:pt x="128" y="650"/>
                      <a:pt x="125" y="663"/>
                    </a:cubicBezTo>
                    <a:cubicBezTo>
                      <a:pt x="135" y="669"/>
                      <a:pt x="148" y="680"/>
                      <a:pt x="145" y="693"/>
                    </a:cubicBezTo>
                    <a:cubicBezTo>
                      <a:pt x="147" y="704"/>
                      <a:pt x="138" y="710"/>
                      <a:pt x="134" y="718"/>
                    </a:cubicBezTo>
                    <a:cubicBezTo>
                      <a:pt x="127" y="727"/>
                      <a:pt x="114" y="727"/>
                      <a:pt x="103" y="724"/>
                    </a:cubicBezTo>
                    <a:cubicBezTo>
                      <a:pt x="97" y="720"/>
                      <a:pt x="89" y="717"/>
                      <a:pt x="85" y="711"/>
                    </a:cubicBezTo>
                    <a:cubicBezTo>
                      <a:pt x="81" y="701"/>
                      <a:pt x="83" y="691"/>
                      <a:pt x="88" y="684"/>
                    </a:cubicBezTo>
                    <a:cubicBezTo>
                      <a:pt x="90" y="681"/>
                      <a:pt x="93" y="682"/>
                      <a:pt x="96" y="682"/>
                    </a:cubicBezTo>
                    <a:cubicBezTo>
                      <a:pt x="97" y="686"/>
                      <a:pt x="101" y="688"/>
                      <a:pt x="105" y="688"/>
                    </a:cubicBezTo>
                    <a:cubicBezTo>
                      <a:pt x="107" y="687"/>
                      <a:pt x="110" y="687"/>
                      <a:pt x="109" y="684"/>
                    </a:cubicBezTo>
                    <a:cubicBezTo>
                      <a:pt x="109" y="680"/>
                      <a:pt x="105" y="677"/>
                      <a:pt x="101" y="677"/>
                    </a:cubicBezTo>
                    <a:cubicBezTo>
                      <a:pt x="95" y="674"/>
                      <a:pt x="90" y="678"/>
                      <a:pt x="85" y="680"/>
                    </a:cubicBezTo>
                    <a:cubicBezTo>
                      <a:pt x="79" y="687"/>
                      <a:pt x="77" y="697"/>
                      <a:pt x="79" y="706"/>
                    </a:cubicBezTo>
                    <a:cubicBezTo>
                      <a:pt x="82" y="722"/>
                      <a:pt x="99" y="727"/>
                      <a:pt x="112" y="731"/>
                    </a:cubicBezTo>
                    <a:cubicBezTo>
                      <a:pt x="116" y="731"/>
                      <a:pt x="120" y="728"/>
                      <a:pt x="123" y="731"/>
                    </a:cubicBezTo>
                    <a:cubicBezTo>
                      <a:pt x="118" y="739"/>
                      <a:pt x="122" y="749"/>
                      <a:pt x="122" y="757"/>
                    </a:cubicBezTo>
                    <a:cubicBezTo>
                      <a:pt x="124" y="766"/>
                      <a:pt x="132" y="772"/>
                      <a:pt x="139" y="777"/>
                    </a:cubicBezTo>
                    <a:cubicBezTo>
                      <a:pt x="146" y="779"/>
                      <a:pt x="152" y="781"/>
                      <a:pt x="160" y="779"/>
                    </a:cubicBezTo>
                    <a:cubicBezTo>
                      <a:pt x="166" y="775"/>
                      <a:pt x="174" y="771"/>
                      <a:pt x="174" y="762"/>
                    </a:cubicBezTo>
                    <a:cubicBezTo>
                      <a:pt x="174" y="759"/>
                      <a:pt x="171" y="756"/>
                      <a:pt x="168" y="755"/>
                    </a:cubicBezTo>
                    <a:cubicBezTo>
                      <a:pt x="166" y="753"/>
                      <a:pt x="163" y="753"/>
                      <a:pt x="161" y="755"/>
                    </a:cubicBezTo>
                    <a:cubicBezTo>
                      <a:pt x="160" y="757"/>
                      <a:pt x="159" y="759"/>
                      <a:pt x="161" y="761"/>
                    </a:cubicBezTo>
                    <a:cubicBezTo>
                      <a:pt x="163" y="763"/>
                      <a:pt x="165" y="765"/>
                      <a:pt x="166" y="767"/>
                    </a:cubicBezTo>
                    <a:cubicBezTo>
                      <a:pt x="164" y="772"/>
                      <a:pt x="159" y="773"/>
                      <a:pt x="155" y="774"/>
                    </a:cubicBezTo>
                    <a:cubicBezTo>
                      <a:pt x="145" y="775"/>
                      <a:pt x="136" y="772"/>
                      <a:pt x="130" y="764"/>
                    </a:cubicBezTo>
                    <a:cubicBezTo>
                      <a:pt x="127" y="754"/>
                      <a:pt x="122" y="739"/>
                      <a:pt x="132" y="730"/>
                    </a:cubicBezTo>
                    <a:cubicBezTo>
                      <a:pt x="141" y="722"/>
                      <a:pt x="153" y="716"/>
                      <a:pt x="165" y="720"/>
                    </a:cubicBezTo>
                    <a:cubicBezTo>
                      <a:pt x="167" y="721"/>
                      <a:pt x="169" y="719"/>
                      <a:pt x="172" y="720"/>
                    </a:cubicBezTo>
                    <a:cubicBezTo>
                      <a:pt x="178" y="723"/>
                      <a:pt x="184" y="727"/>
                      <a:pt x="186" y="733"/>
                    </a:cubicBezTo>
                    <a:cubicBezTo>
                      <a:pt x="190" y="735"/>
                      <a:pt x="193" y="731"/>
                      <a:pt x="197" y="732"/>
                    </a:cubicBezTo>
                    <a:cubicBezTo>
                      <a:pt x="211" y="733"/>
                      <a:pt x="222" y="743"/>
                      <a:pt x="230" y="754"/>
                    </a:cubicBezTo>
                    <a:cubicBezTo>
                      <a:pt x="234" y="759"/>
                      <a:pt x="230" y="763"/>
                      <a:pt x="230" y="769"/>
                    </a:cubicBezTo>
                    <a:cubicBezTo>
                      <a:pt x="231" y="771"/>
                      <a:pt x="233" y="772"/>
                      <a:pt x="235" y="771"/>
                    </a:cubicBezTo>
                    <a:cubicBezTo>
                      <a:pt x="240" y="764"/>
                      <a:pt x="249" y="770"/>
                      <a:pt x="255" y="771"/>
                    </a:cubicBezTo>
                    <a:cubicBezTo>
                      <a:pt x="262" y="776"/>
                      <a:pt x="266" y="781"/>
                      <a:pt x="269" y="788"/>
                    </a:cubicBezTo>
                    <a:cubicBezTo>
                      <a:pt x="271" y="797"/>
                      <a:pt x="262" y="803"/>
                      <a:pt x="256" y="806"/>
                    </a:cubicBezTo>
                    <a:cubicBezTo>
                      <a:pt x="253" y="807"/>
                      <a:pt x="250" y="808"/>
                      <a:pt x="247" y="807"/>
                    </a:cubicBezTo>
                    <a:cubicBezTo>
                      <a:pt x="245" y="804"/>
                      <a:pt x="244" y="799"/>
                      <a:pt x="240" y="798"/>
                    </a:cubicBezTo>
                    <a:cubicBezTo>
                      <a:pt x="238" y="798"/>
                      <a:pt x="236" y="800"/>
                      <a:pt x="236" y="803"/>
                    </a:cubicBezTo>
                    <a:cubicBezTo>
                      <a:pt x="237" y="809"/>
                      <a:pt x="245" y="812"/>
                      <a:pt x="251" y="813"/>
                    </a:cubicBezTo>
                    <a:cubicBezTo>
                      <a:pt x="264" y="812"/>
                      <a:pt x="272" y="801"/>
                      <a:pt x="278" y="792"/>
                    </a:cubicBezTo>
                    <a:cubicBezTo>
                      <a:pt x="306" y="780"/>
                      <a:pt x="322" y="817"/>
                      <a:pt x="351" y="804"/>
                    </a:cubicBezTo>
                    <a:cubicBezTo>
                      <a:pt x="360" y="801"/>
                      <a:pt x="369" y="804"/>
                      <a:pt x="380" y="806"/>
                    </a:cubicBezTo>
                    <a:cubicBezTo>
                      <a:pt x="396" y="810"/>
                      <a:pt x="398" y="831"/>
                      <a:pt x="412" y="837"/>
                    </a:cubicBezTo>
                    <a:cubicBezTo>
                      <a:pt x="414" y="838"/>
                      <a:pt x="413" y="840"/>
                      <a:pt x="413" y="841"/>
                    </a:cubicBezTo>
                    <a:cubicBezTo>
                      <a:pt x="398" y="851"/>
                      <a:pt x="383" y="839"/>
                      <a:pt x="370" y="835"/>
                    </a:cubicBezTo>
                    <a:cubicBezTo>
                      <a:pt x="350" y="828"/>
                      <a:pt x="336" y="847"/>
                      <a:pt x="317" y="845"/>
                    </a:cubicBezTo>
                    <a:cubicBezTo>
                      <a:pt x="301" y="845"/>
                      <a:pt x="289" y="832"/>
                      <a:pt x="274" y="833"/>
                    </a:cubicBezTo>
                    <a:cubicBezTo>
                      <a:pt x="261" y="842"/>
                      <a:pt x="242" y="840"/>
                      <a:pt x="227" y="835"/>
                    </a:cubicBezTo>
                    <a:cubicBezTo>
                      <a:pt x="224" y="833"/>
                      <a:pt x="219" y="833"/>
                      <a:pt x="218" y="829"/>
                    </a:cubicBezTo>
                    <a:cubicBezTo>
                      <a:pt x="221" y="817"/>
                      <a:pt x="220" y="805"/>
                      <a:pt x="210" y="797"/>
                    </a:cubicBezTo>
                    <a:cubicBezTo>
                      <a:pt x="205" y="793"/>
                      <a:pt x="199" y="791"/>
                      <a:pt x="193" y="793"/>
                    </a:cubicBezTo>
                    <a:cubicBezTo>
                      <a:pt x="186" y="793"/>
                      <a:pt x="185" y="799"/>
                      <a:pt x="180" y="802"/>
                    </a:cubicBezTo>
                    <a:cubicBezTo>
                      <a:pt x="178" y="805"/>
                      <a:pt x="180" y="808"/>
                      <a:pt x="182" y="809"/>
                    </a:cubicBezTo>
                    <a:cubicBezTo>
                      <a:pt x="183" y="811"/>
                      <a:pt x="185" y="810"/>
                      <a:pt x="187" y="810"/>
                    </a:cubicBezTo>
                    <a:cubicBezTo>
                      <a:pt x="195" y="808"/>
                      <a:pt x="185" y="802"/>
                      <a:pt x="192" y="799"/>
                    </a:cubicBezTo>
                    <a:cubicBezTo>
                      <a:pt x="197" y="796"/>
                      <a:pt x="201" y="799"/>
                      <a:pt x="205" y="801"/>
                    </a:cubicBezTo>
                    <a:cubicBezTo>
                      <a:pt x="212" y="805"/>
                      <a:pt x="215" y="812"/>
                      <a:pt x="214" y="819"/>
                    </a:cubicBezTo>
                    <a:cubicBezTo>
                      <a:pt x="212" y="825"/>
                      <a:pt x="210" y="832"/>
                      <a:pt x="203" y="835"/>
                    </a:cubicBezTo>
                    <a:cubicBezTo>
                      <a:pt x="186" y="841"/>
                      <a:pt x="164" y="840"/>
                      <a:pt x="149" y="827"/>
                    </a:cubicBezTo>
                    <a:cubicBezTo>
                      <a:pt x="143" y="823"/>
                      <a:pt x="148" y="818"/>
                      <a:pt x="148" y="812"/>
                    </a:cubicBezTo>
                    <a:cubicBezTo>
                      <a:pt x="147" y="803"/>
                      <a:pt x="145" y="795"/>
                      <a:pt x="139" y="789"/>
                    </a:cubicBezTo>
                    <a:cubicBezTo>
                      <a:pt x="130" y="779"/>
                      <a:pt x="116" y="771"/>
                      <a:pt x="103" y="775"/>
                    </a:cubicBezTo>
                    <a:cubicBezTo>
                      <a:pt x="98" y="777"/>
                      <a:pt x="92" y="780"/>
                      <a:pt x="90" y="786"/>
                    </a:cubicBezTo>
                    <a:cubicBezTo>
                      <a:pt x="87" y="791"/>
                      <a:pt x="88" y="798"/>
                      <a:pt x="91" y="802"/>
                    </a:cubicBezTo>
                    <a:cubicBezTo>
                      <a:pt x="94" y="804"/>
                      <a:pt x="97" y="805"/>
                      <a:pt x="100" y="803"/>
                    </a:cubicBezTo>
                    <a:cubicBezTo>
                      <a:pt x="102" y="802"/>
                      <a:pt x="100" y="799"/>
                      <a:pt x="100" y="798"/>
                    </a:cubicBezTo>
                    <a:cubicBezTo>
                      <a:pt x="98" y="795"/>
                      <a:pt x="94" y="795"/>
                      <a:pt x="95" y="791"/>
                    </a:cubicBezTo>
                    <a:cubicBezTo>
                      <a:pt x="96" y="787"/>
                      <a:pt x="98" y="783"/>
                      <a:pt x="102" y="781"/>
                    </a:cubicBezTo>
                    <a:cubicBezTo>
                      <a:pt x="111" y="780"/>
                      <a:pt x="123" y="781"/>
                      <a:pt x="130" y="787"/>
                    </a:cubicBezTo>
                    <a:cubicBezTo>
                      <a:pt x="141" y="795"/>
                      <a:pt x="144" y="806"/>
                      <a:pt x="140" y="819"/>
                    </a:cubicBezTo>
                    <a:cubicBezTo>
                      <a:pt x="129" y="837"/>
                      <a:pt x="107" y="841"/>
                      <a:pt x="88" y="838"/>
                    </a:cubicBezTo>
                    <a:cubicBezTo>
                      <a:pt x="82" y="836"/>
                      <a:pt x="76" y="835"/>
                      <a:pt x="72" y="830"/>
                    </a:cubicBezTo>
                    <a:cubicBezTo>
                      <a:pt x="67" y="830"/>
                      <a:pt x="66" y="835"/>
                      <a:pt x="62" y="836"/>
                    </a:cubicBezTo>
                    <a:cubicBezTo>
                      <a:pt x="49" y="840"/>
                      <a:pt x="31" y="841"/>
                      <a:pt x="21" y="830"/>
                    </a:cubicBezTo>
                    <a:cubicBezTo>
                      <a:pt x="13" y="823"/>
                      <a:pt x="14" y="809"/>
                      <a:pt x="16" y="799"/>
                    </a:cubicBezTo>
                    <a:cubicBezTo>
                      <a:pt x="18" y="792"/>
                      <a:pt x="23" y="788"/>
                      <a:pt x="28" y="782"/>
                    </a:cubicBezTo>
                    <a:cubicBezTo>
                      <a:pt x="28" y="777"/>
                      <a:pt x="22" y="777"/>
                      <a:pt x="20" y="772"/>
                    </a:cubicBezTo>
                    <a:cubicBezTo>
                      <a:pt x="11" y="761"/>
                      <a:pt x="14" y="743"/>
                      <a:pt x="19" y="731"/>
                    </a:cubicBezTo>
                    <a:cubicBezTo>
                      <a:pt x="22" y="721"/>
                      <a:pt x="33" y="717"/>
                      <a:pt x="42" y="715"/>
                    </a:cubicBezTo>
                    <a:cubicBezTo>
                      <a:pt x="51" y="716"/>
                      <a:pt x="60" y="716"/>
                      <a:pt x="68" y="722"/>
                    </a:cubicBezTo>
                    <a:cubicBezTo>
                      <a:pt x="74" y="726"/>
                      <a:pt x="78" y="734"/>
                      <a:pt x="79" y="742"/>
                    </a:cubicBezTo>
                    <a:cubicBezTo>
                      <a:pt x="79" y="747"/>
                      <a:pt x="75" y="752"/>
                      <a:pt x="70" y="754"/>
                    </a:cubicBezTo>
                    <a:cubicBezTo>
                      <a:pt x="63" y="756"/>
                      <a:pt x="63" y="756"/>
                      <a:pt x="63" y="756"/>
                    </a:cubicBezTo>
                    <a:cubicBezTo>
                      <a:pt x="60" y="753"/>
                      <a:pt x="59" y="748"/>
                      <a:pt x="55" y="746"/>
                    </a:cubicBezTo>
                    <a:cubicBezTo>
                      <a:pt x="52" y="745"/>
                      <a:pt x="51" y="747"/>
                      <a:pt x="50" y="750"/>
                    </a:cubicBezTo>
                    <a:cubicBezTo>
                      <a:pt x="49" y="755"/>
                      <a:pt x="54" y="757"/>
                      <a:pt x="58" y="760"/>
                    </a:cubicBezTo>
                    <a:cubicBezTo>
                      <a:pt x="64" y="761"/>
                      <a:pt x="71" y="761"/>
                      <a:pt x="76" y="756"/>
                    </a:cubicBezTo>
                    <a:cubicBezTo>
                      <a:pt x="81" y="753"/>
                      <a:pt x="84" y="749"/>
                      <a:pt x="84" y="743"/>
                    </a:cubicBezTo>
                    <a:cubicBezTo>
                      <a:pt x="85" y="731"/>
                      <a:pt x="75" y="723"/>
                      <a:pt x="68" y="716"/>
                    </a:cubicBezTo>
                    <a:cubicBezTo>
                      <a:pt x="58" y="711"/>
                      <a:pt x="47" y="709"/>
                      <a:pt x="37" y="711"/>
                    </a:cubicBezTo>
                    <a:cubicBezTo>
                      <a:pt x="25" y="703"/>
                      <a:pt x="13" y="692"/>
                      <a:pt x="13" y="678"/>
                    </a:cubicBezTo>
                    <a:cubicBezTo>
                      <a:pt x="12" y="667"/>
                      <a:pt x="13" y="654"/>
                      <a:pt x="24" y="649"/>
                    </a:cubicBezTo>
                    <a:cubicBezTo>
                      <a:pt x="31" y="643"/>
                      <a:pt x="42" y="642"/>
                      <a:pt x="50" y="647"/>
                    </a:cubicBezTo>
                    <a:cubicBezTo>
                      <a:pt x="56" y="651"/>
                      <a:pt x="58" y="659"/>
                      <a:pt x="57" y="667"/>
                    </a:cubicBezTo>
                    <a:cubicBezTo>
                      <a:pt x="56" y="675"/>
                      <a:pt x="40" y="670"/>
                      <a:pt x="47" y="681"/>
                    </a:cubicBezTo>
                    <a:cubicBezTo>
                      <a:pt x="50" y="685"/>
                      <a:pt x="54" y="681"/>
                      <a:pt x="57" y="681"/>
                    </a:cubicBezTo>
                    <a:cubicBezTo>
                      <a:pt x="65" y="672"/>
                      <a:pt x="65" y="658"/>
                      <a:pt x="60" y="648"/>
                    </a:cubicBezTo>
                    <a:cubicBezTo>
                      <a:pt x="53" y="641"/>
                      <a:pt x="45" y="638"/>
                      <a:pt x="37" y="638"/>
                    </a:cubicBezTo>
                    <a:cubicBezTo>
                      <a:pt x="35" y="637"/>
                      <a:pt x="37" y="634"/>
                      <a:pt x="36" y="632"/>
                    </a:cubicBezTo>
                    <a:cubicBezTo>
                      <a:pt x="28" y="625"/>
                      <a:pt x="25" y="616"/>
                      <a:pt x="25" y="606"/>
                    </a:cubicBezTo>
                    <a:cubicBezTo>
                      <a:pt x="26" y="593"/>
                      <a:pt x="32" y="582"/>
                      <a:pt x="40" y="573"/>
                    </a:cubicBezTo>
                    <a:cubicBezTo>
                      <a:pt x="35" y="561"/>
                      <a:pt x="26" y="551"/>
                      <a:pt x="24" y="538"/>
                    </a:cubicBezTo>
                    <a:cubicBezTo>
                      <a:pt x="23" y="522"/>
                      <a:pt x="31" y="507"/>
                      <a:pt x="36" y="492"/>
                    </a:cubicBezTo>
                    <a:cubicBezTo>
                      <a:pt x="36" y="491"/>
                      <a:pt x="37" y="491"/>
                      <a:pt x="38" y="492"/>
                    </a:cubicBezTo>
                    <a:cubicBezTo>
                      <a:pt x="41" y="504"/>
                      <a:pt x="42" y="517"/>
                      <a:pt x="37" y="528"/>
                    </a:cubicBezTo>
                    <a:cubicBezTo>
                      <a:pt x="36" y="535"/>
                      <a:pt x="39" y="541"/>
                      <a:pt x="44" y="544"/>
                    </a:cubicBezTo>
                    <a:cubicBezTo>
                      <a:pt x="58" y="553"/>
                      <a:pt x="57" y="573"/>
                      <a:pt x="53" y="588"/>
                    </a:cubicBezTo>
                    <a:cubicBezTo>
                      <a:pt x="52" y="593"/>
                      <a:pt x="46" y="600"/>
                      <a:pt x="52" y="603"/>
                    </a:cubicBezTo>
                    <a:cubicBezTo>
                      <a:pt x="63" y="609"/>
                      <a:pt x="79" y="613"/>
                      <a:pt x="80" y="628"/>
                    </a:cubicBezTo>
                    <a:cubicBezTo>
                      <a:pt x="75" y="638"/>
                      <a:pt x="89" y="633"/>
                      <a:pt x="93" y="638"/>
                    </a:cubicBezTo>
                    <a:cubicBezTo>
                      <a:pt x="101" y="641"/>
                      <a:pt x="110" y="646"/>
                      <a:pt x="112" y="655"/>
                    </a:cubicBezTo>
                    <a:cubicBezTo>
                      <a:pt x="112" y="658"/>
                      <a:pt x="111" y="662"/>
                      <a:pt x="110" y="665"/>
                    </a:cubicBezTo>
                    <a:cubicBezTo>
                      <a:pt x="113" y="667"/>
                      <a:pt x="117" y="671"/>
                      <a:pt x="121" y="670"/>
                    </a:cubicBezTo>
                    <a:cubicBezTo>
                      <a:pt x="124" y="667"/>
                      <a:pt x="119" y="665"/>
                      <a:pt x="117" y="663"/>
                    </a:cubicBezTo>
                    <a:cubicBezTo>
                      <a:pt x="119" y="655"/>
                      <a:pt x="116" y="648"/>
                      <a:pt x="111" y="643"/>
                    </a:cubicBezTo>
                    <a:cubicBezTo>
                      <a:pt x="104" y="636"/>
                      <a:pt x="95" y="633"/>
                      <a:pt x="86" y="630"/>
                    </a:cubicBezTo>
                    <a:cubicBezTo>
                      <a:pt x="83" y="627"/>
                      <a:pt x="87" y="622"/>
                      <a:pt x="84" y="619"/>
                    </a:cubicBezTo>
                    <a:cubicBezTo>
                      <a:pt x="79" y="607"/>
                      <a:pt x="66" y="605"/>
                      <a:pt x="56" y="600"/>
                    </a:cubicBezTo>
                    <a:cubicBezTo>
                      <a:pt x="55" y="598"/>
                      <a:pt x="55" y="598"/>
                      <a:pt x="55" y="598"/>
                    </a:cubicBezTo>
                    <a:cubicBezTo>
                      <a:pt x="61" y="583"/>
                      <a:pt x="64" y="562"/>
                      <a:pt x="55" y="548"/>
                    </a:cubicBezTo>
                    <a:cubicBezTo>
                      <a:pt x="51" y="540"/>
                      <a:pt x="38" y="537"/>
                      <a:pt x="43" y="526"/>
                    </a:cubicBezTo>
                    <a:cubicBezTo>
                      <a:pt x="47" y="507"/>
                      <a:pt x="46" y="486"/>
                      <a:pt x="32" y="472"/>
                    </a:cubicBezTo>
                    <a:cubicBezTo>
                      <a:pt x="24" y="474"/>
                      <a:pt x="33" y="480"/>
                      <a:pt x="32" y="485"/>
                    </a:cubicBezTo>
                    <a:cubicBezTo>
                      <a:pt x="30" y="509"/>
                      <a:pt x="9" y="531"/>
                      <a:pt x="24" y="555"/>
                    </a:cubicBezTo>
                    <a:cubicBezTo>
                      <a:pt x="33" y="572"/>
                      <a:pt x="33" y="572"/>
                      <a:pt x="33" y="572"/>
                    </a:cubicBezTo>
                    <a:cubicBezTo>
                      <a:pt x="26" y="586"/>
                      <a:pt x="16" y="601"/>
                      <a:pt x="22" y="619"/>
                    </a:cubicBezTo>
                    <a:cubicBezTo>
                      <a:pt x="22" y="626"/>
                      <a:pt x="26" y="633"/>
                      <a:pt x="32" y="638"/>
                    </a:cubicBezTo>
                    <a:cubicBezTo>
                      <a:pt x="31" y="640"/>
                      <a:pt x="29" y="639"/>
                      <a:pt x="27" y="641"/>
                    </a:cubicBezTo>
                    <a:cubicBezTo>
                      <a:pt x="20" y="641"/>
                      <a:pt x="17" y="633"/>
                      <a:pt x="14" y="627"/>
                    </a:cubicBezTo>
                    <a:cubicBezTo>
                      <a:pt x="10" y="614"/>
                      <a:pt x="10" y="597"/>
                      <a:pt x="16" y="583"/>
                    </a:cubicBezTo>
                    <a:cubicBezTo>
                      <a:pt x="21" y="575"/>
                      <a:pt x="21" y="575"/>
                      <a:pt x="21" y="575"/>
                    </a:cubicBezTo>
                    <a:cubicBezTo>
                      <a:pt x="12" y="560"/>
                      <a:pt x="6" y="540"/>
                      <a:pt x="13" y="523"/>
                    </a:cubicBezTo>
                    <a:cubicBezTo>
                      <a:pt x="20" y="507"/>
                      <a:pt x="27" y="485"/>
                      <a:pt x="17" y="468"/>
                    </a:cubicBezTo>
                    <a:cubicBezTo>
                      <a:pt x="13" y="463"/>
                      <a:pt x="10" y="456"/>
                      <a:pt x="12" y="450"/>
                    </a:cubicBezTo>
                    <a:cubicBezTo>
                      <a:pt x="24" y="460"/>
                      <a:pt x="40" y="462"/>
                      <a:pt x="47" y="478"/>
                    </a:cubicBezTo>
                    <a:close/>
                    <a:moveTo>
                      <a:pt x="853" y="464"/>
                    </a:moveTo>
                    <a:cubicBezTo>
                      <a:pt x="850" y="462"/>
                      <a:pt x="847" y="465"/>
                      <a:pt x="845" y="466"/>
                    </a:cubicBezTo>
                    <a:cubicBezTo>
                      <a:pt x="835" y="474"/>
                      <a:pt x="835" y="488"/>
                      <a:pt x="838" y="499"/>
                    </a:cubicBezTo>
                    <a:cubicBezTo>
                      <a:pt x="840" y="524"/>
                      <a:pt x="816" y="540"/>
                      <a:pt x="819" y="564"/>
                    </a:cubicBezTo>
                    <a:cubicBezTo>
                      <a:pt x="820" y="567"/>
                      <a:pt x="820" y="571"/>
                      <a:pt x="823" y="571"/>
                    </a:cubicBezTo>
                    <a:cubicBezTo>
                      <a:pt x="826" y="571"/>
                      <a:pt x="826" y="568"/>
                      <a:pt x="825" y="566"/>
                    </a:cubicBezTo>
                    <a:cubicBezTo>
                      <a:pt x="822" y="548"/>
                      <a:pt x="835" y="532"/>
                      <a:pt x="841" y="515"/>
                    </a:cubicBezTo>
                    <a:cubicBezTo>
                      <a:pt x="843" y="515"/>
                      <a:pt x="843" y="515"/>
                      <a:pt x="843" y="515"/>
                    </a:cubicBezTo>
                    <a:cubicBezTo>
                      <a:pt x="850" y="523"/>
                      <a:pt x="853" y="535"/>
                      <a:pt x="850" y="546"/>
                    </a:cubicBezTo>
                    <a:cubicBezTo>
                      <a:pt x="848" y="555"/>
                      <a:pt x="842" y="564"/>
                      <a:pt x="839" y="573"/>
                    </a:cubicBezTo>
                    <a:cubicBezTo>
                      <a:pt x="846" y="579"/>
                      <a:pt x="847" y="588"/>
                      <a:pt x="849" y="596"/>
                    </a:cubicBezTo>
                    <a:cubicBezTo>
                      <a:pt x="850" y="604"/>
                      <a:pt x="842" y="610"/>
                      <a:pt x="843" y="617"/>
                    </a:cubicBezTo>
                    <a:cubicBezTo>
                      <a:pt x="844" y="619"/>
                      <a:pt x="845" y="618"/>
                      <a:pt x="846" y="618"/>
                    </a:cubicBezTo>
                    <a:cubicBezTo>
                      <a:pt x="852" y="608"/>
                      <a:pt x="857" y="597"/>
                      <a:pt x="853" y="586"/>
                    </a:cubicBezTo>
                    <a:cubicBezTo>
                      <a:pt x="852" y="580"/>
                      <a:pt x="846" y="575"/>
                      <a:pt x="846" y="570"/>
                    </a:cubicBezTo>
                    <a:cubicBezTo>
                      <a:pt x="854" y="555"/>
                      <a:pt x="862" y="536"/>
                      <a:pt x="852" y="519"/>
                    </a:cubicBezTo>
                    <a:cubicBezTo>
                      <a:pt x="843" y="506"/>
                      <a:pt x="841" y="487"/>
                      <a:pt x="847" y="472"/>
                    </a:cubicBezTo>
                    <a:cubicBezTo>
                      <a:pt x="848" y="469"/>
                      <a:pt x="852" y="467"/>
                      <a:pt x="853" y="464"/>
                    </a:cubicBezTo>
                    <a:close/>
                    <a:moveTo>
                      <a:pt x="178" y="465"/>
                    </a:moveTo>
                    <a:cubicBezTo>
                      <a:pt x="182" y="475"/>
                      <a:pt x="175" y="484"/>
                      <a:pt x="176" y="494"/>
                    </a:cubicBezTo>
                    <a:cubicBezTo>
                      <a:pt x="174" y="509"/>
                      <a:pt x="174" y="523"/>
                      <a:pt x="180" y="536"/>
                    </a:cubicBezTo>
                    <a:cubicBezTo>
                      <a:pt x="180" y="539"/>
                      <a:pt x="180" y="539"/>
                      <a:pt x="180" y="539"/>
                    </a:cubicBezTo>
                    <a:cubicBezTo>
                      <a:pt x="176" y="539"/>
                      <a:pt x="176" y="539"/>
                      <a:pt x="176" y="539"/>
                    </a:cubicBezTo>
                    <a:cubicBezTo>
                      <a:pt x="166" y="526"/>
                      <a:pt x="169" y="509"/>
                      <a:pt x="169" y="493"/>
                    </a:cubicBezTo>
                    <a:cubicBezTo>
                      <a:pt x="171" y="482"/>
                      <a:pt x="175" y="468"/>
                      <a:pt x="166" y="460"/>
                    </a:cubicBezTo>
                    <a:cubicBezTo>
                      <a:pt x="170" y="455"/>
                      <a:pt x="176" y="460"/>
                      <a:pt x="178" y="465"/>
                    </a:cubicBezTo>
                    <a:close/>
                    <a:moveTo>
                      <a:pt x="674" y="493"/>
                    </a:moveTo>
                    <a:cubicBezTo>
                      <a:pt x="681" y="510"/>
                      <a:pt x="674" y="524"/>
                      <a:pt x="670" y="540"/>
                    </a:cubicBezTo>
                    <a:cubicBezTo>
                      <a:pt x="667" y="544"/>
                      <a:pt x="664" y="548"/>
                      <a:pt x="659" y="550"/>
                    </a:cubicBezTo>
                    <a:cubicBezTo>
                      <a:pt x="658" y="545"/>
                      <a:pt x="658" y="545"/>
                      <a:pt x="658" y="545"/>
                    </a:cubicBezTo>
                    <a:cubicBezTo>
                      <a:pt x="661" y="531"/>
                      <a:pt x="664" y="517"/>
                      <a:pt x="660" y="503"/>
                    </a:cubicBezTo>
                    <a:cubicBezTo>
                      <a:pt x="658" y="500"/>
                      <a:pt x="654" y="498"/>
                      <a:pt x="650" y="498"/>
                    </a:cubicBezTo>
                    <a:cubicBezTo>
                      <a:pt x="645" y="497"/>
                      <a:pt x="642" y="503"/>
                      <a:pt x="638" y="504"/>
                    </a:cubicBezTo>
                    <a:cubicBezTo>
                      <a:pt x="634" y="498"/>
                      <a:pt x="637" y="489"/>
                      <a:pt x="640" y="483"/>
                    </a:cubicBezTo>
                    <a:cubicBezTo>
                      <a:pt x="646" y="478"/>
                      <a:pt x="654" y="475"/>
                      <a:pt x="662" y="478"/>
                    </a:cubicBezTo>
                    <a:cubicBezTo>
                      <a:pt x="668" y="481"/>
                      <a:pt x="671" y="488"/>
                      <a:pt x="674" y="493"/>
                    </a:cubicBezTo>
                    <a:close/>
                    <a:moveTo>
                      <a:pt x="231" y="483"/>
                    </a:moveTo>
                    <a:cubicBezTo>
                      <a:pt x="233" y="486"/>
                      <a:pt x="233" y="491"/>
                      <a:pt x="232" y="495"/>
                    </a:cubicBezTo>
                    <a:cubicBezTo>
                      <a:pt x="226" y="494"/>
                      <a:pt x="220" y="493"/>
                      <a:pt x="215" y="497"/>
                    </a:cubicBezTo>
                    <a:cubicBezTo>
                      <a:pt x="210" y="502"/>
                      <a:pt x="207" y="509"/>
                      <a:pt x="205" y="516"/>
                    </a:cubicBezTo>
                    <a:cubicBezTo>
                      <a:pt x="205" y="530"/>
                      <a:pt x="213" y="543"/>
                      <a:pt x="223" y="553"/>
                    </a:cubicBezTo>
                    <a:cubicBezTo>
                      <a:pt x="223" y="555"/>
                      <a:pt x="223" y="558"/>
                      <a:pt x="221" y="560"/>
                    </a:cubicBezTo>
                    <a:cubicBezTo>
                      <a:pt x="217" y="558"/>
                      <a:pt x="213" y="555"/>
                      <a:pt x="210" y="551"/>
                    </a:cubicBezTo>
                    <a:cubicBezTo>
                      <a:pt x="207" y="542"/>
                      <a:pt x="199" y="534"/>
                      <a:pt x="197" y="524"/>
                    </a:cubicBezTo>
                    <a:cubicBezTo>
                      <a:pt x="192" y="514"/>
                      <a:pt x="193" y="500"/>
                      <a:pt x="197" y="489"/>
                    </a:cubicBezTo>
                    <a:cubicBezTo>
                      <a:pt x="202" y="481"/>
                      <a:pt x="210" y="477"/>
                      <a:pt x="219" y="475"/>
                    </a:cubicBezTo>
                    <a:cubicBezTo>
                      <a:pt x="223" y="476"/>
                      <a:pt x="228" y="478"/>
                      <a:pt x="231" y="483"/>
                    </a:cubicBezTo>
                    <a:close/>
                    <a:moveTo>
                      <a:pt x="657" y="515"/>
                    </a:moveTo>
                    <a:cubicBezTo>
                      <a:pt x="657" y="525"/>
                      <a:pt x="654" y="536"/>
                      <a:pt x="652" y="546"/>
                    </a:cubicBezTo>
                    <a:cubicBezTo>
                      <a:pt x="643" y="543"/>
                      <a:pt x="652" y="534"/>
                      <a:pt x="651" y="528"/>
                    </a:cubicBezTo>
                    <a:cubicBezTo>
                      <a:pt x="651" y="523"/>
                      <a:pt x="655" y="518"/>
                      <a:pt x="653" y="512"/>
                    </a:cubicBezTo>
                    <a:cubicBezTo>
                      <a:pt x="652" y="508"/>
                      <a:pt x="643" y="509"/>
                      <a:pt x="648" y="505"/>
                    </a:cubicBezTo>
                    <a:cubicBezTo>
                      <a:pt x="654" y="502"/>
                      <a:pt x="656" y="510"/>
                      <a:pt x="657" y="515"/>
                    </a:cubicBezTo>
                    <a:close/>
                    <a:moveTo>
                      <a:pt x="226" y="501"/>
                    </a:moveTo>
                    <a:cubicBezTo>
                      <a:pt x="220" y="507"/>
                      <a:pt x="218" y="515"/>
                      <a:pt x="217" y="523"/>
                    </a:cubicBezTo>
                    <a:cubicBezTo>
                      <a:pt x="218" y="531"/>
                      <a:pt x="224" y="539"/>
                      <a:pt x="227" y="546"/>
                    </a:cubicBezTo>
                    <a:cubicBezTo>
                      <a:pt x="223" y="545"/>
                      <a:pt x="219" y="539"/>
                      <a:pt x="216" y="535"/>
                    </a:cubicBezTo>
                    <a:cubicBezTo>
                      <a:pt x="212" y="526"/>
                      <a:pt x="208" y="513"/>
                      <a:pt x="216" y="504"/>
                    </a:cubicBezTo>
                    <a:cubicBezTo>
                      <a:pt x="218" y="501"/>
                      <a:pt x="223" y="498"/>
                      <a:pt x="226" y="501"/>
                    </a:cubicBezTo>
                    <a:close/>
                    <a:moveTo>
                      <a:pt x="358" y="512"/>
                    </a:moveTo>
                    <a:cubicBezTo>
                      <a:pt x="361" y="520"/>
                      <a:pt x="358" y="529"/>
                      <a:pt x="352" y="534"/>
                    </a:cubicBezTo>
                    <a:cubicBezTo>
                      <a:pt x="348" y="538"/>
                      <a:pt x="342" y="537"/>
                      <a:pt x="337" y="536"/>
                    </a:cubicBezTo>
                    <a:cubicBezTo>
                      <a:pt x="332" y="531"/>
                      <a:pt x="331" y="522"/>
                      <a:pt x="335" y="516"/>
                    </a:cubicBezTo>
                    <a:cubicBezTo>
                      <a:pt x="337" y="511"/>
                      <a:pt x="341" y="507"/>
                      <a:pt x="346" y="506"/>
                    </a:cubicBezTo>
                    <a:cubicBezTo>
                      <a:pt x="351" y="506"/>
                      <a:pt x="356" y="507"/>
                      <a:pt x="358" y="512"/>
                    </a:cubicBezTo>
                    <a:close/>
                    <a:moveTo>
                      <a:pt x="356" y="515"/>
                    </a:moveTo>
                    <a:cubicBezTo>
                      <a:pt x="355" y="521"/>
                      <a:pt x="356" y="528"/>
                      <a:pt x="350" y="531"/>
                    </a:cubicBezTo>
                    <a:cubicBezTo>
                      <a:pt x="347" y="532"/>
                      <a:pt x="344" y="533"/>
                      <a:pt x="340" y="532"/>
                    </a:cubicBezTo>
                    <a:cubicBezTo>
                      <a:pt x="337" y="529"/>
                      <a:pt x="336" y="523"/>
                      <a:pt x="339" y="519"/>
                    </a:cubicBezTo>
                    <a:cubicBezTo>
                      <a:pt x="339" y="514"/>
                      <a:pt x="345" y="512"/>
                      <a:pt x="349" y="510"/>
                    </a:cubicBezTo>
                    <a:cubicBezTo>
                      <a:pt x="353" y="509"/>
                      <a:pt x="354" y="513"/>
                      <a:pt x="356" y="515"/>
                    </a:cubicBezTo>
                    <a:close/>
                    <a:moveTo>
                      <a:pt x="548" y="521"/>
                    </a:moveTo>
                    <a:cubicBezTo>
                      <a:pt x="549" y="526"/>
                      <a:pt x="548" y="529"/>
                      <a:pt x="547" y="533"/>
                    </a:cubicBezTo>
                    <a:cubicBezTo>
                      <a:pt x="543" y="537"/>
                      <a:pt x="537" y="535"/>
                      <a:pt x="533" y="534"/>
                    </a:cubicBezTo>
                    <a:cubicBezTo>
                      <a:pt x="530" y="532"/>
                      <a:pt x="527" y="529"/>
                      <a:pt x="526" y="525"/>
                    </a:cubicBezTo>
                    <a:cubicBezTo>
                      <a:pt x="525" y="522"/>
                      <a:pt x="527" y="518"/>
                      <a:pt x="529" y="516"/>
                    </a:cubicBezTo>
                    <a:cubicBezTo>
                      <a:pt x="535" y="512"/>
                      <a:pt x="544" y="514"/>
                      <a:pt x="548" y="521"/>
                    </a:cubicBezTo>
                    <a:close/>
                    <a:moveTo>
                      <a:pt x="478" y="519"/>
                    </a:moveTo>
                    <a:cubicBezTo>
                      <a:pt x="483" y="523"/>
                      <a:pt x="485" y="530"/>
                      <a:pt x="484" y="537"/>
                    </a:cubicBezTo>
                    <a:cubicBezTo>
                      <a:pt x="483" y="547"/>
                      <a:pt x="473" y="552"/>
                      <a:pt x="465" y="555"/>
                    </a:cubicBezTo>
                    <a:cubicBezTo>
                      <a:pt x="462" y="565"/>
                      <a:pt x="460" y="577"/>
                      <a:pt x="450" y="581"/>
                    </a:cubicBezTo>
                    <a:cubicBezTo>
                      <a:pt x="443" y="585"/>
                      <a:pt x="434" y="588"/>
                      <a:pt x="426" y="583"/>
                    </a:cubicBezTo>
                    <a:cubicBezTo>
                      <a:pt x="420" y="581"/>
                      <a:pt x="417" y="575"/>
                      <a:pt x="413" y="571"/>
                    </a:cubicBezTo>
                    <a:cubicBezTo>
                      <a:pt x="412" y="565"/>
                      <a:pt x="411" y="560"/>
                      <a:pt x="413" y="555"/>
                    </a:cubicBezTo>
                    <a:cubicBezTo>
                      <a:pt x="412" y="547"/>
                      <a:pt x="401" y="553"/>
                      <a:pt x="400" y="544"/>
                    </a:cubicBezTo>
                    <a:cubicBezTo>
                      <a:pt x="398" y="540"/>
                      <a:pt x="398" y="533"/>
                      <a:pt x="400" y="527"/>
                    </a:cubicBezTo>
                    <a:cubicBezTo>
                      <a:pt x="403" y="520"/>
                      <a:pt x="409" y="517"/>
                      <a:pt x="416" y="516"/>
                    </a:cubicBezTo>
                    <a:cubicBezTo>
                      <a:pt x="421" y="515"/>
                      <a:pt x="425" y="516"/>
                      <a:pt x="426" y="520"/>
                    </a:cubicBezTo>
                    <a:cubicBezTo>
                      <a:pt x="426" y="523"/>
                      <a:pt x="431" y="524"/>
                      <a:pt x="429" y="527"/>
                    </a:cubicBezTo>
                    <a:cubicBezTo>
                      <a:pt x="426" y="529"/>
                      <a:pt x="422" y="526"/>
                      <a:pt x="419" y="529"/>
                    </a:cubicBezTo>
                    <a:cubicBezTo>
                      <a:pt x="416" y="532"/>
                      <a:pt x="414" y="537"/>
                      <a:pt x="415" y="541"/>
                    </a:cubicBezTo>
                    <a:cubicBezTo>
                      <a:pt x="416" y="546"/>
                      <a:pt x="421" y="548"/>
                      <a:pt x="424" y="552"/>
                    </a:cubicBezTo>
                    <a:cubicBezTo>
                      <a:pt x="423" y="557"/>
                      <a:pt x="424" y="564"/>
                      <a:pt x="427" y="568"/>
                    </a:cubicBezTo>
                    <a:cubicBezTo>
                      <a:pt x="431" y="573"/>
                      <a:pt x="435" y="575"/>
                      <a:pt x="440" y="576"/>
                    </a:cubicBezTo>
                    <a:cubicBezTo>
                      <a:pt x="450" y="575"/>
                      <a:pt x="455" y="564"/>
                      <a:pt x="457" y="556"/>
                    </a:cubicBezTo>
                    <a:cubicBezTo>
                      <a:pt x="465" y="550"/>
                      <a:pt x="476" y="542"/>
                      <a:pt x="473" y="531"/>
                    </a:cubicBezTo>
                    <a:cubicBezTo>
                      <a:pt x="470" y="523"/>
                      <a:pt x="454" y="533"/>
                      <a:pt x="458" y="521"/>
                    </a:cubicBezTo>
                    <a:cubicBezTo>
                      <a:pt x="459" y="518"/>
                      <a:pt x="462" y="516"/>
                      <a:pt x="466" y="515"/>
                    </a:cubicBezTo>
                    <a:cubicBezTo>
                      <a:pt x="470" y="515"/>
                      <a:pt x="475" y="516"/>
                      <a:pt x="478" y="519"/>
                    </a:cubicBezTo>
                    <a:close/>
                    <a:moveTo>
                      <a:pt x="545" y="524"/>
                    </a:moveTo>
                    <a:cubicBezTo>
                      <a:pt x="546" y="528"/>
                      <a:pt x="543" y="531"/>
                      <a:pt x="539" y="532"/>
                    </a:cubicBezTo>
                    <a:cubicBezTo>
                      <a:pt x="535" y="531"/>
                      <a:pt x="530" y="528"/>
                      <a:pt x="530" y="523"/>
                    </a:cubicBezTo>
                    <a:cubicBezTo>
                      <a:pt x="530" y="520"/>
                      <a:pt x="533" y="518"/>
                      <a:pt x="536" y="518"/>
                    </a:cubicBezTo>
                    <a:cubicBezTo>
                      <a:pt x="540" y="517"/>
                      <a:pt x="544" y="519"/>
                      <a:pt x="545" y="524"/>
                    </a:cubicBezTo>
                    <a:close/>
                    <a:moveTo>
                      <a:pt x="629" y="532"/>
                    </a:moveTo>
                    <a:cubicBezTo>
                      <a:pt x="637" y="539"/>
                      <a:pt x="648" y="548"/>
                      <a:pt x="648" y="560"/>
                    </a:cubicBezTo>
                    <a:cubicBezTo>
                      <a:pt x="648" y="560"/>
                      <a:pt x="648" y="560"/>
                      <a:pt x="648" y="560"/>
                    </a:cubicBezTo>
                    <a:cubicBezTo>
                      <a:pt x="642" y="553"/>
                      <a:pt x="636" y="545"/>
                      <a:pt x="628" y="543"/>
                    </a:cubicBezTo>
                    <a:cubicBezTo>
                      <a:pt x="621" y="550"/>
                      <a:pt x="622" y="562"/>
                      <a:pt x="624" y="571"/>
                    </a:cubicBezTo>
                    <a:cubicBezTo>
                      <a:pt x="622" y="571"/>
                      <a:pt x="620" y="569"/>
                      <a:pt x="620" y="567"/>
                    </a:cubicBezTo>
                    <a:cubicBezTo>
                      <a:pt x="617" y="555"/>
                      <a:pt x="620" y="542"/>
                      <a:pt x="624" y="532"/>
                    </a:cubicBezTo>
                    <a:cubicBezTo>
                      <a:pt x="626" y="531"/>
                      <a:pt x="627" y="531"/>
                      <a:pt x="629" y="532"/>
                    </a:cubicBezTo>
                    <a:close/>
                    <a:moveTo>
                      <a:pt x="405" y="556"/>
                    </a:moveTo>
                    <a:cubicBezTo>
                      <a:pt x="406" y="568"/>
                      <a:pt x="406" y="568"/>
                      <a:pt x="406" y="568"/>
                    </a:cubicBezTo>
                    <a:cubicBezTo>
                      <a:pt x="410" y="579"/>
                      <a:pt x="418" y="589"/>
                      <a:pt x="430" y="591"/>
                    </a:cubicBezTo>
                    <a:cubicBezTo>
                      <a:pt x="428" y="592"/>
                      <a:pt x="424" y="591"/>
                      <a:pt x="422" y="589"/>
                    </a:cubicBezTo>
                    <a:cubicBezTo>
                      <a:pt x="410" y="588"/>
                      <a:pt x="406" y="576"/>
                      <a:pt x="401" y="567"/>
                    </a:cubicBezTo>
                    <a:cubicBezTo>
                      <a:pt x="401" y="559"/>
                      <a:pt x="395" y="554"/>
                      <a:pt x="390" y="549"/>
                    </a:cubicBezTo>
                    <a:cubicBezTo>
                      <a:pt x="385" y="550"/>
                      <a:pt x="386" y="555"/>
                      <a:pt x="382" y="557"/>
                    </a:cubicBezTo>
                    <a:cubicBezTo>
                      <a:pt x="376" y="563"/>
                      <a:pt x="367" y="563"/>
                      <a:pt x="360" y="567"/>
                    </a:cubicBezTo>
                    <a:cubicBezTo>
                      <a:pt x="360" y="570"/>
                      <a:pt x="362" y="571"/>
                      <a:pt x="364" y="572"/>
                    </a:cubicBezTo>
                    <a:cubicBezTo>
                      <a:pt x="371" y="574"/>
                      <a:pt x="378" y="571"/>
                      <a:pt x="383" y="574"/>
                    </a:cubicBezTo>
                    <a:cubicBezTo>
                      <a:pt x="388" y="596"/>
                      <a:pt x="409" y="613"/>
                      <a:pt x="430" y="619"/>
                    </a:cubicBezTo>
                    <a:cubicBezTo>
                      <a:pt x="437" y="628"/>
                      <a:pt x="441" y="613"/>
                      <a:pt x="449" y="615"/>
                    </a:cubicBezTo>
                    <a:cubicBezTo>
                      <a:pt x="457" y="609"/>
                      <a:pt x="468" y="607"/>
                      <a:pt x="475" y="598"/>
                    </a:cubicBezTo>
                    <a:cubicBezTo>
                      <a:pt x="480" y="594"/>
                      <a:pt x="481" y="587"/>
                      <a:pt x="485" y="582"/>
                    </a:cubicBezTo>
                    <a:cubicBezTo>
                      <a:pt x="497" y="580"/>
                      <a:pt x="508" y="574"/>
                      <a:pt x="518" y="566"/>
                    </a:cubicBezTo>
                    <a:cubicBezTo>
                      <a:pt x="520" y="567"/>
                      <a:pt x="522" y="565"/>
                      <a:pt x="522" y="563"/>
                    </a:cubicBezTo>
                    <a:cubicBezTo>
                      <a:pt x="521" y="559"/>
                      <a:pt x="521" y="559"/>
                      <a:pt x="521" y="559"/>
                    </a:cubicBezTo>
                    <a:cubicBezTo>
                      <a:pt x="524" y="559"/>
                      <a:pt x="526" y="561"/>
                      <a:pt x="526" y="563"/>
                    </a:cubicBezTo>
                    <a:cubicBezTo>
                      <a:pt x="523" y="571"/>
                      <a:pt x="515" y="576"/>
                      <a:pt x="509" y="580"/>
                    </a:cubicBezTo>
                    <a:cubicBezTo>
                      <a:pt x="502" y="585"/>
                      <a:pt x="494" y="586"/>
                      <a:pt x="485" y="586"/>
                    </a:cubicBezTo>
                    <a:cubicBezTo>
                      <a:pt x="481" y="604"/>
                      <a:pt x="463" y="615"/>
                      <a:pt x="447" y="620"/>
                    </a:cubicBezTo>
                    <a:cubicBezTo>
                      <a:pt x="442" y="622"/>
                      <a:pt x="439" y="633"/>
                      <a:pt x="433" y="627"/>
                    </a:cubicBezTo>
                    <a:cubicBezTo>
                      <a:pt x="417" y="618"/>
                      <a:pt x="399" y="613"/>
                      <a:pt x="389" y="597"/>
                    </a:cubicBezTo>
                    <a:cubicBezTo>
                      <a:pt x="386" y="590"/>
                      <a:pt x="380" y="585"/>
                      <a:pt x="380" y="578"/>
                    </a:cubicBezTo>
                    <a:cubicBezTo>
                      <a:pt x="376" y="573"/>
                      <a:pt x="368" y="577"/>
                      <a:pt x="363" y="574"/>
                    </a:cubicBezTo>
                    <a:cubicBezTo>
                      <a:pt x="359" y="573"/>
                      <a:pt x="353" y="569"/>
                      <a:pt x="353" y="564"/>
                    </a:cubicBezTo>
                    <a:cubicBezTo>
                      <a:pt x="365" y="560"/>
                      <a:pt x="378" y="557"/>
                      <a:pt x="385" y="545"/>
                    </a:cubicBezTo>
                    <a:cubicBezTo>
                      <a:pt x="390" y="534"/>
                      <a:pt x="390" y="534"/>
                      <a:pt x="390" y="534"/>
                    </a:cubicBezTo>
                    <a:cubicBezTo>
                      <a:pt x="392" y="543"/>
                      <a:pt x="395" y="554"/>
                      <a:pt x="405" y="556"/>
                    </a:cubicBezTo>
                    <a:close/>
                    <a:moveTo>
                      <a:pt x="252" y="537"/>
                    </a:moveTo>
                    <a:cubicBezTo>
                      <a:pt x="257" y="549"/>
                      <a:pt x="269" y="561"/>
                      <a:pt x="262" y="574"/>
                    </a:cubicBezTo>
                    <a:cubicBezTo>
                      <a:pt x="260" y="576"/>
                      <a:pt x="259" y="577"/>
                      <a:pt x="257" y="577"/>
                    </a:cubicBezTo>
                    <a:cubicBezTo>
                      <a:pt x="255" y="566"/>
                      <a:pt x="258" y="552"/>
                      <a:pt x="247" y="545"/>
                    </a:cubicBezTo>
                    <a:cubicBezTo>
                      <a:pt x="242" y="544"/>
                      <a:pt x="242" y="551"/>
                      <a:pt x="239" y="554"/>
                    </a:cubicBezTo>
                    <a:cubicBezTo>
                      <a:pt x="235" y="558"/>
                      <a:pt x="232" y="562"/>
                      <a:pt x="228" y="567"/>
                    </a:cubicBezTo>
                    <a:cubicBezTo>
                      <a:pt x="224" y="558"/>
                      <a:pt x="234" y="549"/>
                      <a:pt x="239" y="541"/>
                    </a:cubicBezTo>
                    <a:cubicBezTo>
                      <a:pt x="242" y="538"/>
                      <a:pt x="247" y="531"/>
                      <a:pt x="252" y="537"/>
                    </a:cubicBezTo>
                    <a:close/>
                    <a:moveTo>
                      <a:pt x="708" y="544"/>
                    </a:moveTo>
                    <a:cubicBezTo>
                      <a:pt x="708" y="546"/>
                      <a:pt x="707" y="548"/>
                      <a:pt x="705" y="548"/>
                    </a:cubicBezTo>
                    <a:cubicBezTo>
                      <a:pt x="681" y="547"/>
                      <a:pt x="657" y="562"/>
                      <a:pt x="645" y="583"/>
                    </a:cubicBezTo>
                    <a:cubicBezTo>
                      <a:pt x="644" y="586"/>
                      <a:pt x="643" y="588"/>
                      <a:pt x="642" y="590"/>
                    </a:cubicBezTo>
                    <a:cubicBezTo>
                      <a:pt x="642" y="572"/>
                      <a:pt x="656" y="558"/>
                      <a:pt x="670" y="549"/>
                    </a:cubicBezTo>
                    <a:cubicBezTo>
                      <a:pt x="682" y="544"/>
                      <a:pt x="694" y="539"/>
                      <a:pt x="708" y="543"/>
                    </a:cubicBezTo>
                    <a:cubicBezTo>
                      <a:pt x="708" y="544"/>
                      <a:pt x="708" y="544"/>
                      <a:pt x="708" y="544"/>
                    </a:cubicBezTo>
                    <a:close/>
                    <a:moveTo>
                      <a:pt x="206" y="556"/>
                    </a:moveTo>
                    <a:cubicBezTo>
                      <a:pt x="222" y="568"/>
                      <a:pt x="233" y="585"/>
                      <a:pt x="234" y="605"/>
                    </a:cubicBezTo>
                    <a:cubicBezTo>
                      <a:pt x="232" y="610"/>
                      <a:pt x="232" y="610"/>
                      <a:pt x="232" y="610"/>
                    </a:cubicBezTo>
                    <a:cubicBezTo>
                      <a:pt x="229" y="601"/>
                      <a:pt x="228" y="590"/>
                      <a:pt x="221" y="582"/>
                    </a:cubicBezTo>
                    <a:cubicBezTo>
                      <a:pt x="214" y="568"/>
                      <a:pt x="199" y="561"/>
                      <a:pt x="185" y="557"/>
                    </a:cubicBezTo>
                    <a:cubicBezTo>
                      <a:pt x="178" y="555"/>
                      <a:pt x="171" y="555"/>
                      <a:pt x="165" y="556"/>
                    </a:cubicBezTo>
                    <a:cubicBezTo>
                      <a:pt x="163" y="553"/>
                      <a:pt x="160" y="550"/>
                      <a:pt x="162" y="546"/>
                    </a:cubicBezTo>
                    <a:cubicBezTo>
                      <a:pt x="178" y="543"/>
                      <a:pt x="193" y="549"/>
                      <a:pt x="206" y="556"/>
                    </a:cubicBezTo>
                    <a:close/>
                    <a:moveTo>
                      <a:pt x="642" y="565"/>
                    </a:moveTo>
                    <a:cubicBezTo>
                      <a:pt x="643" y="570"/>
                      <a:pt x="639" y="575"/>
                      <a:pt x="637" y="580"/>
                    </a:cubicBezTo>
                    <a:cubicBezTo>
                      <a:pt x="633" y="577"/>
                      <a:pt x="632" y="571"/>
                      <a:pt x="630" y="567"/>
                    </a:cubicBezTo>
                    <a:cubicBezTo>
                      <a:pt x="630" y="562"/>
                      <a:pt x="627" y="554"/>
                      <a:pt x="631" y="551"/>
                    </a:cubicBezTo>
                    <a:cubicBezTo>
                      <a:pt x="635" y="554"/>
                      <a:pt x="640" y="559"/>
                      <a:pt x="642" y="565"/>
                    </a:cubicBezTo>
                    <a:close/>
                    <a:moveTo>
                      <a:pt x="700" y="556"/>
                    </a:moveTo>
                    <a:cubicBezTo>
                      <a:pt x="698" y="562"/>
                      <a:pt x="693" y="566"/>
                      <a:pt x="688" y="570"/>
                    </a:cubicBezTo>
                    <a:cubicBezTo>
                      <a:pt x="677" y="581"/>
                      <a:pt x="664" y="589"/>
                      <a:pt x="651" y="594"/>
                    </a:cubicBezTo>
                    <a:cubicBezTo>
                      <a:pt x="649" y="598"/>
                      <a:pt x="651" y="601"/>
                      <a:pt x="650" y="605"/>
                    </a:cubicBezTo>
                    <a:cubicBezTo>
                      <a:pt x="648" y="607"/>
                      <a:pt x="649" y="610"/>
                      <a:pt x="647" y="611"/>
                    </a:cubicBezTo>
                    <a:cubicBezTo>
                      <a:pt x="642" y="608"/>
                      <a:pt x="646" y="601"/>
                      <a:pt x="647" y="596"/>
                    </a:cubicBezTo>
                    <a:cubicBezTo>
                      <a:pt x="651" y="577"/>
                      <a:pt x="669" y="562"/>
                      <a:pt x="688" y="557"/>
                    </a:cubicBezTo>
                    <a:cubicBezTo>
                      <a:pt x="692" y="557"/>
                      <a:pt x="696" y="554"/>
                      <a:pt x="700" y="556"/>
                    </a:cubicBezTo>
                    <a:close/>
                    <a:moveTo>
                      <a:pt x="250" y="566"/>
                    </a:moveTo>
                    <a:cubicBezTo>
                      <a:pt x="249" y="584"/>
                      <a:pt x="249" y="584"/>
                      <a:pt x="249" y="584"/>
                    </a:cubicBezTo>
                    <a:cubicBezTo>
                      <a:pt x="246" y="588"/>
                      <a:pt x="243" y="594"/>
                      <a:pt x="240" y="596"/>
                    </a:cubicBezTo>
                    <a:cubicBezTo>
                      <a:pt x="237" y="585"/>
                      <a:pt x="228" y="575"/>
                      <a:pt x="236" y="564"/>
                    </a:cubicBezTo>
                    <a:cubicBezTo>
                      <a:pt x="239" y="561"/>
                      <a:pt x="242" y="556"/>
                      <a:pt x="246" y="554"/>
                    </a:cubicBezTo>
                    <a:cubicBezTo>
                      <a:pt x="250" y="556"/>
                      <a:pt x="249" y="562"/>
                      <a:pt x="250" y="566"/>
                    </a:cubicBezTo>
                    <a:close/>
                    <a:moveTo>
                      <a:pt x="631" y="594"/>
                    </a:moveTo>
                    <a:cubicBezTo>
                      <a:pt x="632" y="601"/>
                      <a:pt x="632" y="601"/>
                      <a:pt x="632" y="601"/>
                    </a:cubicBezTo>
                    <a:cubicBezTo>
                      <a:pt x="623" y="586"/>
                      <a:pt x="608" y="571"/>
                      <a:pt x="590" y="568"/>
                    </a:cubicBezTo>
                    <a:cubicBezTo>
                      <a:pt x="586" y="569"/>
                      <a:pt x="587" y="573"/>
                      <a:pt x="587" y="575"/>
                    </a:cubicBezTo>
                    <a:cubicBezTo>
                      <a:pt x="587" y="587"/>
                      <a:pt x="592" y="598"/>
                      <a:pt x="601" y="606"/>
                    </a:cubicBezTo>
                    <a:cubicBezTo>
                      <a:pt x="609" y="611"/>
                      <a:pt x="617" y="613"/>
                      <a:pt x="624" y="618"/>
                    </a:cubicBezTo>
                    <a:cubicBezTo>
                      <a:pt x="624" y="619"/>
                      <a:pt x="624" y="619"/>
                      <a:pt x="624" y="619"/>
                    </a:cubicBezTo>
                    <a:cubicBezTo>
                      <a:pt x="610" y="621"/>
                      <a:pt x="599" y="611"/>
                      <a:pt x="590" y="601"/>
                    </a:cubicBezTo>
                    <a:cubicBezTo>
                      <a:pt x="583" y="590"/>
                      <a:pt x="579" y="577"/>
                      <a:pt x="579" y="564"/>
                    </a:cubicBezTo>
                    <a:cubicBezTo>
                      <a:pt x="593" y="559"/>
                      <a:pt x="608" y="566"/>
                      <a:pt x="618" y="574"/>
                    </a:cubicBezTo>
                    <a:cubicBezTo>
                      <a:pt x="622" y="580"/>
                      <a:pt x="628" y="587"/>
                      <a:pt x="631" y="594"/>
                    </a:cubicBezTo>
                    <a:close/>
                    <a:moveTo>
                      <a:pt x="551" y="563"/>
                    </a:moveTo>
                    <a:cubicBezTo>
                      <a:pt x="551" y="568"/>
                      <a:pt x="547" y="572"/>
                      <a:pt x="545" y="576"/>
                    </a:cubicBezTo>
                    <a:cubicBezTo>
                      <a:pt x="532" y="591"/>
                      <a:pt x="516" y="600"/>
                      <a:pt x="498" y="602"/>
                    </a:cubicBezTo>
                    <a:cubicBezTo>
                      <a:pt x="493" y="611"/>
                      <a:pt x="490" y="620"/>
                      <a:pt x="481" y="626"/>
                    </a:cubicBezTo>
                    <a:cubicBezTo>
                      <a:pt x="472" y="634"/>
                      <a:pt x="460" y="638"/>
                      <a:pt x="450" y="646"/>
                    </a:cubicBezTo>
                    <a:cubicBezTo>
                      <a:pt x="444" y="648"/>
                      <a:pt x="445" y="655"/>
                      <a:pt x="439" y="657"/>
                    </a:cubicBezTo>
                    <a:cubicBezTo>
                      <a:pt x="422" y="637"/>
                      <a:pt x="395" y="635"/>
                      <a:pt x="379" y="615"/>
                    </a:cubicBezTo>
                    <a:cubicBezTo>
                      <a:pt x="374" y="607"/>
                      <a:pt x="366" y="600"/>
                      <a:pt x="364" y="591"/>
                    </a:cubicBezTo>
                    <a:cubicBezTo>
                      <a:pt x="362" y="587"/>
                      <a:pt x="359" y="592"/>
                      <a:pt x="357" y="592"/>
                    </a:cubicBezTo>
                    <a:cubicBezTo>
                      <a:pt x="344" y="588"/>
                      <a:pt x="334" y="579"/>
                      <a:pt x="327" y="568"/>
                    </a:cubicBezTo>
                    <a:cubicBezTo>
                      <a:pt x="327" y="566"/>
                      <a:pt x="327" y="566"/>
                      <a:pt x="327" y="566"/>
                    </a:cubicBezTo>
                    <a:cubicBezTo>
                      <a:pt x="335" y="567"/>
                      <a:pt x="345" y="562"/>
                      <a:pt x="349" y="571"/>
                    </a:cubicBezTo>
                    <a:cubicBezTo>
                      <a:pt x="355" y="579"/>
                      <a:pt x="364" y="581"/>
                      <a:pt x="373" y="582"/>
                    </a:cubicBezTo>
                    <a:cubicBezTo>
                      <a:pt x="380" y="602"/>
                      <a:pt x="396" y="617"/>
                      <a:pt x="415" y="626"/>
                    </a:cubicBezTo>
                    <a:cubicBezTo>
                      <a:pt x="422" y="629"/>
                      <a:pt x="430" y="631"/>
                      <a:pt x="437" y="637"/>
                    </a:cubicBezTo>
                    <a:cubicBezTo>
                      <a:pt x="448" y="637"/>
                      <a:pt x="447" y="622"/>
                      <a:pt x="458" y="622"/>
                    </a:cubicBezTo>
                    <a:cubicBezTo>
                      <a:pt x="472" y="617"/>
                      <a:pt x="484" y="605"/>
                      <a:pt x="491" y="592"/>
                    </a:cubicBezTo>
                    <a:cubicBezTo>
                      <a:pt x="508" y="589"/>
                      <a:pt x="525" y="580"/>
                      <a:pt x="534" y="565"/>
                    </a:cubicBezTo>
                    <a:cubicBezTo>
                      <a:pt x="540" y="563"/>
                      <a:pt x="546" y="563"/>
                      <a:pt x="551" y="563"/>
                    </a:cubicBezTo>
                    <a:close/>
                    <a:moveTo>
                      <a:pt x="220" y="588"/>
                    </a:moveTo>
                    <a:cubicBezTo>
                      <a:pt x="226" y="597"/>
                      <a:pt x="229" y="607"/>
                      <a:pt x="228" y="619"/>
                    </a:cubicBezTo>
                    <a:cubicBezTo>
                      <a:pt x="223" y="617"/>
                      <a:pt x="222" y="609"/>
                      <a:pt x="222" y="605"/>
                    </a:cubicBezTo>
                    <a:cubicBezTo>
                      <a:pt x="219" y="600"/>
                      <a:pt x="219" y="600"/>
                      <a:pt x="219" y="600"/>
                    </a:cubicBezTo>
                    <a:cubicBezTo>
                      <a:pt x="199" y="596"/>
                      <a:pt x="178" y="584"/>
                      <a:pt x="169" y="564"/>
                    </a:cubicBezTo>
                    <a:cubicBezTo>
                      <a:pt x="172" y="558"/>
                      <a:pt x="180" y="563"/>
                      <a:pt x="186" y="563"/>
                    </a:cubicBezTo>
                    <a:cubicBezTo>
                      <a:pt x="199" y="567"/>
                      <a:pt x="213" y="574"/>
                      <a:pt x="220" y="588"/>
                    </a:cubicBezTo>
                    <a:close/>
                    <a:moveTo>
                      <a:pt x="299" y="577"/>
                    </a:moveTo>
                    <a:cubicBezTo>
                      <a:pt x="299" y="589"/>
                      <a:pt x="289" y="597"/>
                      <a:pt x="282" y="606"/>
                    </a:cubicBezTo>
                    <a:cubicBezTo>
                      <a:pt x="275" y="616"/>
                      <a:pt x="265" y="622"/>
                      <a:pt x="254" y="624"/>
                    </a:cubicBezTo>
                    <a:cubicBezTo>
                      <a:pt x="264" y="617"/>
                      <a:pt x="278" y="609"/>
                      <a:pt x="284" y="597"/>
                    </a:cubicBezTo>
                    <a:cubicBezTo>
                      <a:pt x="291" y="581"/>
                      <a:pt x="291" y="581"/>
                      <a:pt x="291" y="581"/>
                    </a:cubicBezTo>
                    <a:cubicBezTo>
                      <a:pt x="289" y="577"/>
                      <a:pt x="283" y="581"/>
                      <a:pt x="280" y="579"/>
                    </a:cubicBezTo>
                    <a:cubicBezTo>
                      <a:pt x="280" y="580"/>
                      <a:pt x="280" y="580"/>
                      <a:pt x="280" y="580"/>
                    </a:cubicBezTo>
                    <a:cubicBezTo>
                      <a:pt x="268" y="586"/>
                      <a:pt x="255" y="593"/>
                      <a:pt x="246" y="605"/>
                    </a:cubicBezTo>
                    <a:cubicBezTo>
                      <a:pt x="253" y="586"/>
                      <a:pt x="273" y="572"/>
                      <a:pt x="294" y="572"/>
                    </a:cubicBezTo>
                    <a:cubicBezTo>
                      <a:pt x="298" y="571"/>
                      <a:pt x="299" y="574"/>
                      <a:pt x="299" y="577"/>
                    </a:cubicBezTo>
                    <a:close/>
                    <a:moveTo>
                      <a:pt x="629" y="609"/>
                    </a:moveTo>
                    <a:cubicBezTo>
                      <a:pt x="629" y="612"/>
                      <a:pt x="629" y="612"/>
                      <a:pt x="629" y="612"/>
                    </a:cubicBezTo>
                    <a:cubicBezTo>
                      <a:pt x="615" y="607"/>
                      <a:pt x="595" y="599"/>
                      <a:pt x="594" y="581"/>
                    </a:cubicBezTo>
                    <a:cubicBezTo>
                      <a:pt x="594" y="580"/>
                      <a:pt x="594" y="577"/>
                      <a:pt x="594" y="576"/>
                    </a:cubicBezTo>
                    <a:cubicBezTo>
                      <a:pt x="598" y="576"/>
                      <a:pt x="602" y="579"/>
                      <a:pt x="606" y="580"/>
                    </a:cubicBezTo>
                    <a:cubicBezTo>
                      <a:pt x="616" y="588"/>
                      <a:pt x="623" y="599"/>
                      <a:pt x="629" y="609"/>
                    </a:cubicBezTo>
                    <a:close/>
                    <a:moveTo>
                      <a:pt x="282" y="586"/>
                    </a:moveTo>
                    <a:cubicBezTo>
                      <a:pt x="277" y="603"/>
                      <a:pt x="261" y="616"/>
                      <a:pt x="245" y="622"/>
                    </a:cubicBezTo>
                    <a:cubicBezTo>
                      <a:pt x="244" y="615"/>
                      <a:pt x="250" y="611"/>
                      <a:pt x="253" y="605"/>
                    </a:cubicBezTo>
                    <a:cubicBezTo>
                      <a:pt x="260" y="597"/>
                      <a:pt x="271" y="590"/>
                      <a:pt x="280" y="585"/>
                    </a:cubicBezTo>
                    <a:cubicBezTo>
                      <a:pt x="282" y="586"/>
                      <a:pt x="282" y="586"/>
                      <a:pt x="282" y="586"/>
                    </a:cubicBezTo>
                    <a:close/>
                    <a:moveTo>
                      <a:pt x="820" y="596"/>
                    </a:moveTo>
                    <a:cubicBezTo>
                      <a:pt x="817" y="603"/>
                      <a:pt x="810" y="594"/>
                      <a:pt x="805" y="599"/>
                    </a:cubicBezTo>
                    <a:cubicBezTo>
                      <a:pt x="796" y="607"/>
                      <a:pt x="799" y="618"/>
                      <a:pt x="800" y="628"/>
                    </a:cubicBezTo>
                    <a:cubicBezTo>
                      <a:pt x="799" y="630"/>
                      <a:pt x="799" y="630"/>
                      <a:pt x="799" y="630"/>
                    </a:cubicBezTo>
                    <a:cubicBezTo>
                      <a:pt x="787" y="632"/>
                      <a:pt x="774" y="636"/>
                      <a:pt x="768" y="649"/>
                    </a:cubicBezTo>
                    <a:cubicBezTo>
                      <a:pt x="765" y="656"/>
                      <a:pt x="763" y="665"/>
                      <a:pt x="765" y="673"/>
                    </a:cubicBezTo>
                    <a:cubicBezTo>
                      <a:pt x="759" y="677"/>
                      <a:pt x="752" y="681"/>
                      <a:pt x="751" y="688"/>
                    </a:cubicBezTo>
                    <a:cubicBezTo>
                      <a:pt x="749" y="696"/>
                      <a:pt x="753" y="701"/>
                      <a:pt x="758" y="708"/>
                    </a:cubicBezTo>
                    <a:cubicBezTo>
                      <a:pt x="764" y="711"/>
                      <a:pt x="772" y="709"/>
                      <a:pt x="778" y="706"/>
                    </a:cubicBezTo>
                    <a:cubicBezTo>
                      <a:pt x="783" y="703"/>
                      <a:pt x="781" y="694"/>
                      <a:pt x="789" y="695"/>
                    </a:cubicBezTo>
                    <a:cubicBezTo>
                      <a:pt x="790" y="702"/>
                      <a:pt x="783" y="707"/>
                      <a:pt x="778" y="711"/>
                    </a:cubicBezTo>
                    <a:cubicBezTo>
                      <a:pt x="770" y="713"/>
                      <a:pt x="763" y="715"/>
                      <a:pt x="756" y="712"/>
                    </a:cubicBezTo>
                    <a:cubicBezTo>
                      <a:pt x="749" y="706"/>
                      <a:pt x="743" y="697"/>
                      <a:pt x="745" y="688"/>
                    </a:cubicBezTo>
                    <a:cubicBezTo>
                      <a:pt x="746" y="681"/>
                      <a:pt x="752" y="675"/>
                      <a:pt x="758" y="671"/>
                    </a:cubicBezTo>
                    <a:cubicBezTo>
                      <a:pt x="758" y="656"/>
                      <a:pt x="763" y="639"/>
                      <a:pt x="777" y="631"/>
                    </a:cubicBezTo>
                    <a:cubicBezTo>
                      <a:pt x="782" y="627"/>
                      <a:pt x="790" y="630"/>
                      <a:pt x="794" y="624"/>
                    </a:cubicBezTo>
                    <a:cubicBezTo>
                      <a:pt x="793" y="615"/>
                      <a:pt x="791" y="606"/>
                      <a:pt x="797" y="600"/>
                    </a:cubicBezTo>
                    <a:cubicBezTo>
                      <a:pt x="802" y="592"/>
                      <a:pt x="810" y="592"/>
                      <a:pt x="818" y="594"/>
                    </a:cubicBezTo>
                    <a:cubicBezTo>
                      <a:pt x="820" y="596"/>
                      <a:pt x="820" y="596"/>
                      <a:pt x="820" y="596"/>
                    </a:cubicBezTo>
                    <a:close/>
                    <a:moveTo>
                      <a:pt x="592" y="614"/>
                    </a:moveTo>
                    <a:cubicBezTo>
                      <a:pt x="580" y="617"/>
                      <a:pt x="561" y="611"/>
                      <a:pt x="553" y="624"/>
                    </a:cubicBezTo>
                    <a:cubicBezTo>
                      <a:pt x="554" y="629"/>
                      <a:pt x="554" y="629"/>
                      <a:pt x="554" y="629"/>
                    </a:cubicBezTo>
                    <a:cubicBezTo>
                      <a:pt x="559" y="634"/>
                      <a:pt x="565" y="638"/>
                      <a:pt x="571" y="642"/>
                    </a:cubicBezTo>
                    <a:cubicBezTo>
                      <a:pt x="569" y="646"/>
                      <a:pt x="564" y="642"/>
                      <a:pt x="560" y="642"/>
                    </a:cubicBezTo>
                    <a:cubicBezTo>
                      <a:pt x="553" y="639"/>
                      <a:pt x="547" y="632"/>
                      <a:pt x="544" y="626"/>
                    </a:cubicBezTo>
                    <a:cubicBezTo>
                      <a:pt x="544" y="619"/>
                      <a:pt x="552" y="617"/>
                      <a:pt x="556" y="613"/>
                    </a:cubicBezTo>
                    <a:cubicBezTo>
                      <a:pt x="567" y="609"/>
                      <a:pt x="583" y="604"/>
                      <a:pt x="592" y="614"/>
                    </a:cubicBezTo>
                    <a:close/>
                    <a:moveTo>
                      <a:pt x="331" y="628"/>
                    </a:moveTo>
                    <a:cubicBezTo>
                      <a:pt x="334" y="629"/>
                      <a:pt x="333" y="633"/>
                      <a:pt x="332" y="636"/>
                    </a:cubicBezTo>
                    <a:cubicBezTo>
                      <a:pt x="322" y="641"/>
                      <a:pt x="313" y="645"/>
                      <a:pt x="303" y="647"/>
                    </a:cubicBezTo>
                    <a:cubicBezTo>
                      <a:pt x="302" y="646"/>
                      <a:pt x="302" y="645"/>
                      <a:pt x="303" y="645"/>
                    </a:cubicBezTo>
                    <a:cubicBezTo>
                      <a:pt x="310" y="642"/>
                      <a:pt x="317" y="638"/>
                      <a:pt x="322" y="631"/>
                    </a:cubicBezTo>
                    <a:cubicBezTo>
                      <a:pt x="312" y="620"/>
                      <a:pt x="295" y="620"/>
                      <a:pt x="281" y="619"/>
                    </a:cubicBezTo>
                    <a:cubicBezTo>
                      <a:pt x="281" y="617"/>
                      <a:pt x="284" y="616"/>
                      <a:pt x="285" y="614"/>
                    </a:cubicBezTo>
                    <a:cubicBezTo>
                      <a:pt x="300" y="611"/>
                      <a:pt x="314" y="621"/>
                      <a:pt x="327" y="625"/>
                    </a:cubicBezTo>
                    <a:cubicBezTo>
                      <a:pt x="331" y="628"/>
                      <a:pt x="331" y="628"/>
                      <a:pt x="331" y="628"/>
                    </a:cubicBezTo>
                    <a:close/>
                    <a:moveTo>
                      <a:pt x="603" y="623"/>
                    </a:moveTo>
                    <a:cubicBezTo>
                      <a:pt x="599" y="628"/>
                      <a:pt x="591" y="631"/>
                      <a:pt x="585" y="636"/>
                    </a:cubicBezTo>
                    <a:cubicBezTo>
                      <a:pt x="581" y="639"/>
                      <a:pt x="577" y="638"/>
                      <a:pt x="574" y="637"/>
                    </a:cubicBezTo>
                    <a:cubicBezTo>
                      <a:pt x="569" y="633"/>
                      <a:pt x="564" y="631"/>
                      <a:pt x="560" y="626"/>
                    </a:cubicBezTo>
                    <a:cubicBezTo>
                      <a:pt x="560" y="623"/>
                      <a:pt x="564" y="622"/>
                      <a:pt x="566" y="621"/>
                    </a:cubicBezTo>
                    <a:cubicBezTo>
                      <a:pt x="579" y="620"/>
                      <a:pt x="592" y="618"/>
                      <a:pt x="603" y="623"/>
                    </a:cubicBezTo>
                    <a:close/>
                    <a:moveTo>
                      <a:pt x="820" y="630"/>
                    </a:moveTo>
                    <a:cubicBezTo>
                      <a:pt x="821" y="629"/>
                      <a:pt x="820" y="627"/>
                      <a:pt x="819" y="627"/>
                    </a:cubicBezTo>
                    <a:cubicBezTo>
                      <a:pt x="805" y="638"/>
                      <a:pt x="805" y="638"/>
                      <a:pt x="805" y="638"/>
                    </a:cubicBezTo>
                    <a:cubicBezTo>
                      <a:pt x="797" y="649"/>
                      <a:pt x="794" y="665"/>
                      <a:pt x="801" y="677"/>
                    </a:cubicBezTo>
                    <a:cubicBezTo>
                      <a:pt x="805" y="684"/>
                      <a:pt x="811" y="690"/>
                      <a:pt x="819" y="690"/>
                    </a:cubicBezTo>
                    <a:cubicBezTo>
                      <a:pt x="820" y="690"/>
                      <a:pt x="823" y="689"/>
                      <a:pt x="822" y="687"/>
                    </a:cubicBezTo>
                    <a:cubicBezTo>
                      <a:pt x="822" y="684"/>
                      <a:pt x="818" y="685"/>
                      <a:pt x="816" y="684"/>
                    </a:cubicBezTo>
                    <a:cubicBezTo>
                      <a:pt x="807" y="681"/>
                      <a:pt x="803" y="672"/>
                      <a:pt x="803" y="663"/>
                    </a:cubicBezTo>
                    <a:cubicBezTo>
                      <a:pt x="801" y="649"/>
                      <a:pt x="810" y="638"/>
                      <a:pt x="820" y="630"/>
                    </a:cubicBezTo>
                    <a:close/>
                    <a:moveTo>
                      <a:pt x="312" y="631"/>
                    </a:moveTo>
                    <a:cubicBezTo>
                      <a:pt x="312" y="635"/>
                      <a:pt x="305" y="638"/>
                      <a:pt x="302" y="640"/>
                    </a:cubicBezTo>
                    <a:cubicBezTo>
                      <a:pt x="292" y="647"/>
                      <a:pt x="286" y="635"/>
                      <a:pt x="278" y="634"/>
                    </a:cubicBezTo>
                    <a:cubicBezTo>
                      <a:pt x="262" y="631"/>
                      <a:pt x="262" y="631"/>
                      <a:pt x="262" y="631"/>
                    </a:cubicBezTo>
                    <a:cubicBezTo>
                      <a:pt x="261" y="629"/>
                      <a:pt x="264" y="629"/>
                      <a:pt x="266" y="627"/>
                    </a:cubicBezTo>
                    <a:cubicBezTo>
                      <a:pt x="270" y="624"/>
                      <a:pt x="275" y="624"/>
                      <a:pt x="280" y="623"/>
                    </a:cubicBezTo>
                    <a:cubicBezTo>
                      <a:pt x="291" y="623"/>
                      <a:pt x="303" y="625"/>
                      <a:pt x="312" y="631"/>
                    </a:cubicBezTo>
                    <a:close/>
                    <a:moveTo>
                      <a:pt x="627" y="629"/>
                    </a:moveTo>
                    <a:cubicBezTo>
                      <a:pt x="623" y="634"/>
                      <a:pt x="616" y="635"/>
                      <a:pt x="609" y="638"/>
                    </a:cubicBezTo>
                    <a:cubicBezTo>
                      <a:pt x="602" y="642"/>
                      <a:pt x="605" y="652"/>
                      <a:pt x="601" y="658"/>
                    </a:cubicBezTo>
                    <a:cubicBezTo>
                      <a:pt x="597" y="671"/>
                      <a:pt x="585" y="680"/>
                      <a:pt x="575" y="688"/>
                    </a:cubicBezTo>
                    <a:cubicBezTo>
                      <a:pt x="573" y="683"/>
                      <a:pt x="576" y="677"/>
                      <a:pt x="576" y="672"/>
                    </a:cubicBezTo>
                    <a:cubicBezTo>
                      <a:pt x="584" y="652"/>
                      <a:pt x="604" y="634"/>
                      <a:pt x="626" y="629"/>
                    </a:cubicBezTo>
                    <a:cubicBezTo>
                      <a:pt x="627" y="629"/>
                      <a:pt x="627" y="629"/>
                      <a:pt x="627" y="629"/>
                    </a:cubicBezTo>
                    <a:close/>
                    <a:moveTo>
                      <a:pt x="603" y="633"/>
                    </a:moveTo>
                    <a:cubicBezTo>
                      <a:pt x="584" y="648"/>
                      <a:pt x="564" y="666"/>
                      <a:pt x="567" y="693"/>
                    </a:cubicBezTo>
                    <a:cubicBezTo>
                      <a:pt x="555" y="699"/>
                      <a:pt x="555" y="699"/>
                      <a:pt x="555" y="699"/>
                    </a:cubicBezTo>
                    <a:cubicBezTo>
                      <a:pt x="553" y="682"/>
                      <a:pt x="561" y="666"/>
                      <a:pt x="571" y="653"/>
                    </a:cubicBezTo>
                    <a:cubicBezTo>
                      <a:pt x="580" y="646"/>
                      <a:pt x="589" y="638"/>
                      <a:pt x="598" y="634"/>
                    </a:cubicBezTo>
                    <a:cubicBezTo>
                      <a:pt x="600" y="633"/>
                      <a:pt x="601" y="633"/>
                      <a:pt x="603" y="633"/>
                    </a:cubicBezTo>
                    <a:close/>
                    <a:moveTo>
                      <a:pt x="74" y="644"/>
                    </a:moveTo>
                    <a:cubicBezTo>
                      <a:pt x="67" y="632"/>
                      <a:pt x="54" y="623"/>
                      <a:pt x="40" y="628"/>
                    </a:cubicBezTo>
                    <a:cubicBezTo>
                      <a:pt x="38" y="629"/>
                      <a:pt x="37" y="631"/>
                      <a:pt x="38" y="632"/>
                    </a:cubicBezTo>
                    <a:cubicBezTo>
                      <a:pt x="43" y="632"/>
                      <a:pt x="48" y="632"/>
                      <a:pt x="53" y="632"/>
                    </a:cubicBezTo>
                    <a:cubicBezTo>
                      <a:pt x="59" y="634"/>
                      <a:pt x="63" y="638"/>
                      <a:pt x="67" y="642"/>
                    </a:cubicBezTo>
                    <a:cubicBezTo>
                      <a:pt x="75" y="651"/>
                      <a:pt x="73" y="666"/>
                      <a:pt x="70" y="677"/>
                    </a:cubicBezTo>
                    <a:cubicBezTo>
                      <a:pt x="69" y="682"/>
                      <a:pt x="64" y="685"/>
                      <a:pt x="62" y="689"/>
                    </a:cubicBezTo>
                    <a:cubicBezTo>
                      <a:pt x="65" y="691"/>
                      <a:pt x="67" y="687"/>
                      <a:pt x="69" y="686"/>
                    </a:cubicBezTo>
                    <a:cubicBezTo>
                      <a:pt x="76" y="674"/>
                      <a:pt x="82" y="657"/>
                      <a:pt x="74" y="644"/>
                    </a:cubicBezTo>
                    <a:close/>
                    <a:moveTo>
                      <a:pt x="397" y="641"/>
                    </a:moveTo>
                    <a:cubicBezTo>
                      <a:pt x="399" y="644"/>
                      <a:pt x="399" y="651"/>
                      <a:pt x="396" y="655"/>
                    </a:cubicBezTo>
                    <a:cubicBezTo>
                      <a:pt x="385" y="670"/>
                      <a:pt x="365" y="672"/>
                      <a:pt x="346" y="669"/>
                    </a:cubicBezTo>
                    <a:cubicBezTo>
                      <a:pt x="337" y="666"/>
                      <a:pt x="327" y="667"/>
                      <a:pt x="320" y="660"/>
                    </a:cubicBezTo>
                    <a:cubicBezTo>
                      <a:pt x="316" y="664"/>
                      <a:pt x="314" y="658"/>
                      <a:pt x="312" y="656"/>
                    </a:cubicBezTo>
                    <a:cubicBezTo>
                      <a:pt x="310" y="653"/>
                      <a:pt x="314" y="652"/>
                      <a:pt x="315" y="650"/>
                    </a:cubicBezTo>
                    <a:cubicBezTo>
                      <a:pt x="318" y="650"/>
                      <a:pt x="320" y="651"/>
                      <a:pt x="322" y="653"/>
                    </a:cubicBezTo>
                    <a:cubicBezTo>
                      <a:pt x="337" y="656"/>
                      <a:pt x="352" y="658"/>
                      <a:pt x="368" y="657"/>
                    </a:cubicBezTo>
                    <a:cubicBezTo>
                      <a:pt x="373" y="654"/>
                      <a:pt x="378" y="651"/>
                      <a:pt x="379" y="646"/>
                    </a:cubicBezTo>
                    <a:cubicBezTo>
                      <a:pt x="380" y="641"/>
                      <a:pt x="376" y="636"/>
                      <a:pt x="372" y="633"/>
                    </a:cubicBezTo>
                    <a:cubicBezTo>
                      <a:pt x="372" y="630"/>
                      <a:pt x="376" y="632"/>
                      <a:pt x="379" y="630"/>
                    </a:cubicBezTo>
                    <a:cubicBezTo>
                      <a:pt x="386" y="632"/>
                      <a:pt x="393" y="634"/>
                      <a:pt x="397" y="641"/>
                    </a:cubicBezTo>
                    <a:close/>
                    <a:moveTo>
                      <a:pt x="491" y="641"/>
                    </a:moveTo>
                    <a:cubicBezTo>
                      <a:pt x="489" y="644"/>
                      <a:pt x="491" y="648"/>
                      <a:pt x="492" y="651"/>
                    </a:cubicBezTo>
                    <a:cubicBezTo>
                      <a:pt x="504" y="665"/>
                      <a:pt x="525" y="663"/>
                      <a:pt x="541" y="659"/>
                    </a:cubicBezTo>
                    <a:cubicBezTo>
                      <a:pt x="548" y="658"/>
                      <a:pt x="554" y="652"/>
                      <a:pt x="563" y="654"/>
                    </a:cubicBezTo>
                    <a:cubicBezTo>
                      <a:pt x="562" y="658"/>
                      <a:pt x="561" y="661"/>
                      <a:pt x="558" y="664"/>
                    </a:cubicBezTo>
                    <a:cubicBezTo>
                      <a:pt x="551" y="665"/>
                      <a:pt x="545" y="670"/>
                      <a:pt x="538" y="670"/>
                    </a:cubicBezTo>
                    <a:cubicBezTo>
                      <a:pt x="517" y="675"/>
                      <a:pt x="492" y="678"/>
                      <a:pt x="475" y="665"/>
                    </a:cubicBezTo>
                    <a:cubicBezTo>
                      <a:pt x="470" y="661"/>
                      <a:pt x="467" y="656"/>
                      <a:pt x="468" y="650"/>
                    </a:cubicBezTo>
                    <a:cubicBezTo>
                      <a:pt x="468" y="643"/>
                      <a:pt x="477" y="641"/>
                      <a:pt x="481" y="639"/>
                    </a:cubicBezTo>
                    <a:cubicBezTo>
                      <a:pt x="485" y="639"/>
                      <a:pt x="491" y="636"/>
                      <a:pt x="491" y="641"/>
                    </a:cubicBezTo>
                    <a:close/>
                    <a:moveTo>
                      <a:pt x="853" y="648"/>
                    </a:moveTo>
                    <a:cubicBezTo>
                      <a:pt x="859" y="659"/>
                      <a:pt x="856" y="673"/>
                      <a:pt x="851" y="684"/>
                    </a:cubicBezTo>
                    <a:cubicBezTo>
                      <a:pt x="841" y="696"/>
                      <a:pt x="841" y="696"/>
                      <a:pt x="841" y="696"/>
                    </a:cubicBezTo>
                    <a:cubicBezTo>
                      <a:pt x="824" y="696"/>
                      <a:pt x="808" y="706"/>
                      <a:pt x="799" y="721"/>
                    </a:cubicBezTo>
                    <a:cubicBezTo>
                      <a:pt x="795" y="731"/>
                      <a:pt x="792" y="743"/>
                      <a:pt x="797" y="753"/>
                    </a:cubicBezTo>
                    <a:cubicBezTo>
                      <a:pt x="800" y="759"/>
                      <a:pt x="807" y="763"/>
                      <a:pt x="812" y="767"/>
                    </a:cubicBezTo>
                    <a:cubicBezTo>
                      <a:pt x="813" y="769"/>
                      <a:pt x="812" y="771"/>
                      <a:pt x="810" y="772"/>
                    </a:cubicBezTo>
                    <a:cubicBezTo>
                      <a:pt x="800" y="767"/>
                      <a:pt x="792" y="758"/>
                      <a:pt x="788" y="748"/>
                    </a:cubicBezTo>
                    <a:cubicBezTo>
                      <a:pt x="787" y="744"/>
                      <a:pt x="791" y="737"/>
                      <a:pt x="785" y="737"/>
                    </a:cubicBezTo>
                    <a:cubicBezTo>
                      <a:pt x="780" y="738"/>
                      <a:pt x="775" y="741"/>
                      <a:pt x="769" y="740"/>
                    </a:cubicBezTo>
                    <a:cubicBezTo>
                      <a:pt x="761" y="741"/>
                      <a:pt x="761" y="751"/>
                      <a:pt x="758" y="757"/>
                    </a:cubicBezTo>
                    <a:cubicBezTo>
                      <a:pt x="769" y="760"/>
                      <a:pt x="783" y="764"/>
                      <a:pt x="788" y="777"/>
                    </a:cubicBezTo>
                    <a:cubicBezTo>
                      <a:pt x="788" y="780"/>
                      <a:pt x="792" y="783"/>
                      <a:pt x="789" y="786"/>
                    </a:cubicBezTo>
                    <a:cubicBezTo>
                      <a:pt x="788" y="787"/>
                      <a:pt x="786" y="787"/>
                      <a:pt x="786" y="785"/>
                    </a:cubicBezTo>
                    <a:cubicBezTo>
                      <a:pt x="783" y="776"/>
                      <a:pt x="776" y="766"/>
                      <a:pt x="766" y="765"/>
                    </a:cubicBezTo>
                    <a:cubicBezTo>
                      <a:pt x="760" y="763"/>
                      <a:pt x="754" y="764"/>
                      <a:pt x="749" y="766"/>
                    </a:cubicBezTo>
                    <a:cubicBezTo>
                      <a:pt x="745" y="763"/>
                      <a:pt x="753" y="760"/>
                      <a:pt x="752" y="755"/>
                    </a:cubicBezTo>
                    <a:cubicBezTo>
                      <a:pt x="756" y="749"/>
                      <a:pt x="759" y="743"/>
                      <a:pt x="759" y="736"/>
                    </a:cubicBezTo>
                    <a:cubicBezTo>
                      <a:pt x="763" y="734"/>
                      <a:pt x="769" y="736"/>
                      <a:pt x="775" y="735"/>
                    </a:cubicBezTo>
                    <a:cubicBezTo>
                      <a:pt x="780" y="732"/>
                      <a:pt x="789" y="733"/>
                      <a:pt x="792" y="725"/>
                    </a:cubicBezTo>
                    <a:cubicBezTo>
                      <a:pt x="795" y="712"/>
                      <a:pt x="806" y="702"/>
                      <a:pt x="819" y="696"/>
                    </a:cubicBezTo>
                    <a:cubicBezTo>
                      <a:pt x="825" y="694"/>
                      <a:pt x="832" y="692"/>
                      <a:pt x="839" y="691"/>
                    </a:cubicBezTo>
                    <a:cubicBezTo>
                      <a:pt x="849" y="682"/>
                      <a:pt x="853" y="668"/>
                      <a:pt x="850" y="655"/>
                    </a:cubicBezTo>
                    <a:cubicBezTo>
                      <a:pt x="847" y="652"/>
                      <a:pt x="845" y="647"/>
                      <a:pt x="840" y="647"/>
                    </a:cubicBezTo>
                    <a:cubicBezTo>
                      <a:pt x="836" y="647"/>
                      <a:pt x="833" y="649"/>
                      <a:pt x="831" y="652"/>
                    </a:cubicBezTo>
                    <a:cubicBezTo>
                      <a:pt x="830" y="655"/>
                      <a:pt x="831" y="660"/>
                      <a:pt x="827" y="660"/>
                    </a:cubicBezTo>
                    <a:cubicBezTo>
                      <a:pt x="823" y="657"/>
                      <a:pt x="828" y="652"/>
                      <a:pt x="828" y="648"/>
                    </a:cubicBezTo>
                    <a:cubicBezTo>
                      <a:pt x="831" y="645"/>
                      <a:pt x="836" y="643"/>
                      <a:pt x="840" y="642"/>
                    </a:cubicBezTo>
                    <a:cubicBezTo>
                      <a:pt x="845" y="643"/>
                      <a:pt x="849" y="645"/>
                      <a:pt x="853" y="648"/>
                    </a:cubicBezTo>
                    <a:close/>
                    <a:moveTo>
                      <a:pt x="372" y="644"/>
                    </a:moveTo>
                    <a:cubicBezTo>
                      <a:pt x="372" y="648"/>
                      <a:pt x="368" y="650"/>
                      <a:pt x="365" y="652"/>
                    </a:cubicBezTo>
                    <a:cubicBezTo>
                      <a:pt x="350" y="651"/>
                      <a:pt x="338" y="654"/>
                      <a:pt x="326" y="647"/>
                    </a:cubicBezTo>
                    <a:cubicBezTo>
                      <a:pt x="327" y="645"/>
                      <a:pt x="331" y="644"/>
                      <a:pt x="333" y="645"/>
                    </a:cubicBezTo>
                    <a:cubicBezTo>
                      <a:pt x="342" y="648"/>
                      <a:pt x="352" y="652"/>
                      <a:pt x="362" y="647"/>
                    </a:cubicBezTo>
                    <a:cubicBezTo>
                      <a:pt x="366" y="647"/>
                      <a:pt x="370" y="633"/>
                      <a:pt x="372" y="644"/>
                    </a:cubicBezTo>
                    <a:close/>
                    <a:moveTo>
                      <a:pt x="327" y="697"/>
                    </a:moveTo>
                    <a:cubicBezTo>
                      <a:pt x="327" y="698"/>
                      <a:pt x="326" y="701"/>
                      <a:pt x="324" y="700"/>
                    </a:cubicBezTo>
                    <a:cubicBezTo>
                      <a:pt x="318" y="701"/>
                      <a:pt x="319" y="693"/>
                      <a:pt x="317" y="689"/>
                    </a:cubicBezTo>
                    <a:cubicBezTo>
                      <a:pt x="313" y="666"/>
                      <a:pt x="292" y="653"/>
                      <a:pt x="275" y="642"/>
                    </a:cubicBezTo>
                    <a:cubicBezTo>
                      <a:pt x="302" y="646"/>
                      <a:pt x="320" y="672"/>
                      <a:pt x="327" y="697"/>
                    </a:cubicBezTo>
                    <a:close/>
                    <a:moveTo>
                      <a:pt x="536" y="649"/>
                    </a:moveTo>
                    <a:cubicBezTo>
                      <a:pt x="542" y="647"/>
                      <a:pt x="549" y="645"/>
                      <a:pt x="554" y="647"/>
                    </a:cubicBezTo>
                    <a:cubicBezTo>
                      <a:pt x="553" y="649"/>
                      <a:pt x="553" y="649"/>
                      <a:pt x="553" y="649"/>
                    </a:cubicBezTo>
                    <a:cubicBezTo>
                      <a:pt x="536" y="655"/>
                      <a:pt x="514" y="664"/>
                      <a:pt x="498" y="650"/>
                    </a:cubicBezTo>
                    <a:cubicBezTo>
                      <a:pt x="496" y="648"/>
                      <a:pt x="496" y="646"/>
                      <a:pt x="497" y="644"/>
                    </a:cubicBezTo>
                    <a:cubicBezTo>
                      <a:pt x="509" y="653"/>
                      <a:pt x="523" y="651"/>
                      <a:pt x="536" y="649"/>
                    </a:cubicBezTo>
                    <a:close/>
                    <a:moveTo>
                      <a:pt x="314" y="695"/>
                    </a:moveTo>
                    <a:cubicBezTo>
                      <a:pt x="293" y="690"/>
                      <a:pt x="274" y="672"/>
                      <a:pt x="266" y="652"/>
                    </a:cubicBezTo>
                    <a:cubicBezTo>
                      <a:pt x="266" y="650"/>
                      <a:pt x="264" y="646"/>
                      <a:pt x="266" y="645"/>
                    </a:cubicBezTo>
                    <a:cubicBezTo>
                      <a:pt x="287" y="653"/>
                      <a:pt x="312" y="671"/>
                      <a:pt x="314" y="695"/>
                    </a:cubicBezTo>
                    <a:close/>
                    <a:moveTo>
                      <a:pt x="44" y="661"/>
                    </a:moveTo>
                    <a:cubicBezTo>
                      <a:pt x="44" y="659"/>
                      <a:pt x="44" y="659"/>
                      <a:pt x="44" y="659"/>
                    </a:cubicBezTo>
                    <a:cubicBezTo>
                      <a:pt x="40" y="656"/>
                      <a:pt x="34" y="657"/>
                      <a:pt x="30" y="660"/>
                    </a:cubicBezTo>
                    <a:cubicBezTo>
                      <a:pt x="24" y="665"/>
                      <a:pt x="22" y="674"/>
                      <a:pt x="23" y="681"/>
                    </a:cubicBezTo>
                    <a:cubicBezTo>
                      <a:pt x="26" y="690"/>
                      <a:pt x="31" y="699"/>
                      <a:pt x="39" y="703"/>
                    </a:cubicBezTo>
                    <a:cubicBezTo>
                      <a:pt x="41" y="702"/>
                      <a:pt x="39" y="700"/>
                      <a:pt x="40" y="699"/>
                    </a:cubicBezTo>
                    <a:cubicBezTo>
                      <a:pt x="32" y="694"/>
                      <a:pt x="28" y="686"/>
                      <a:pt x="26" y="678"/>
                    </a:cubicBezTo>
                    <a:cubicBezTo>
                      <a:pt x="28" y="672"/>
                      <a:pt x="28" y="666"/>
                      <a:pt x="33" y="662"/>
                    </a:cubicBezTo>
                    <a:cubicBezTo>
                      <a:pt x="35" y="662"/>
                      <a:pt x="38" y="662"/>
                      <a:pt x="39" y="663"/>
                    </a:cubicBezTo>
                    <a:cubicBezTo>
                      <a:pt x="41" y="664"/>
                      <a:pt x="44" y="664"/>
                      <a:pt x="44" y="661"/>
                    </a:cubicBezTo>
                    <a:close/>
                    <a:moveTo>
                      <a:pt x="434" y="678"/>
                    </a:moveTo>
                    <a:cubicBezTo>
                      <a:pt x="435" y="684"/>
                      <a:pt x="433" y="689"/>
                      <a:pt x="428" y="693"/>
                    </a:cubicBezTo>
                    <a:cubicBezTo>
                      <a:pt x="426" y="695"/>
                      <a:pt x="423" y="698"/>
                      <a:pt x="419" y="698"/>
                    </a:cubicBezTo>
                    <a:cubicBezTo>
                      <a:pt x="419" y="694"/>
                      <a:pt x="422" y="687"/>
                      <a:pt x="418" y="683"/>
                    </a:cubicBezTo>
                    <a:cubicBezTo>
                      <a:pt x="415" y="678"/>
                      <a:pt x="408" y="678"/>
                      <a:pt x="403" y="677"/>
                    </a:cubicBezTo>
                    <a:cubicBezTo>
                      <a:pt x="378" y="681"/>
                      <a:pt x="348" y="690"/>
                      <a:pt x="325" y="674"/>
                    </a:cubicBezTo>
                    <a:cubicBezTo>
                      <a:pt x="324" y="673"/>
                      <a:pt x="323" y="672"/>
                      <a:pt x="324" y="671"/>
                    </a:cubicBezTo>
                    <a:cubicBezTo>
                      <a:pt x="333" y="673"/>
                      <a:pt x="344" y="673"/>
                      <a:pt x="354" y="677"/>
                    </a:cubicBezTo>
                    <a:cubicBezTo>
                      <a:pt x="368" y="675"/>
                      <a:pt x="386" y="675"/>
                      <a:pt x="395" y="663"/>
                    </a:cubicBezTo>
                    <a:cubicBezTo>
                      <a:pt x="409" y="660"/>
                      <a:pt x="429" y="663"/>
                      <a:pt x="434" y="678"/>
                    </a:cubicBezTo>
                    <a:close/>
                    <a:moveTo>
                      <a:pt x="553" y="672"/>
                    </a:moveTo>
                    <a:cubicBezTo>
                      <a:pt x="556" y="679"/>
                      <a:pt x="547" y="681"/>
                      <a:pt x="543" y="684"/>
                    </a:cubicBezTo>
                    <a:cubicBezTo>
                      <a:pt x="520" y="695"/>
                      <a:pt x="497" y="686"/>
                      <a:pt x="473" y="683"/>
                    </a:cubicBezTo>
                    <a:cubicBezTo>
                      <a:pt x="462" y="682"/>
                      <a:pt x="453" y="690"/>
                      <a:pt x="448" y="698"/>
                    </a:cubicBezTo>
                    <a:cubicBezTo>
                      <a:pt x="445" y="697"/>
                      <a:pt x="444" y="694"/>
                      <a:pt x="444" y="692"/>
                    </a:cubicBezTo>
                    <a:cubicBezTo>
                      <a:pt x="447" y="683"/>
                      <a:pt x="456" y="674"/>
                      <a:pt x="466" y="674"/>
                    </a:cubicBezTo>
                    <a:cubicBezTo>
                      <a:pt x="481" y="672"/>
                      <a:pt x="494" y="681"/>
                      <a:pt x="509" y="679"/>
                    </a:cubicBezTo>
                    <a:cubicBezTo>
                      <a:pt x="525" y="679"/>
                      <a:pt x="538" y="674"/>
                      <a:pt x="553" y="672"/>
                    </a:cubicBezTo>
                    <a:close/>
                    <a:moveTo>
                      <a:pt x="733" y="679"/>
                    </a:moveTo>
                    <a:cubicBezTo>
                      <a:pt x="731" y="683"/>
                      <a:pt x="731" y="683"/>
                      <a:pt x="731" y="683"/>
                    </a:cubicBezTo>
                    <a:cubicBezTo>
                      <a:pt x="728" y="683"/>
                      <a:pt x="727" y="682"/>
                      <a:pt x="724" y="683"/>
                    </a:cubicBezTo>
                    <a:cubicBezTo>
                      <a:pt x="721" y="685"/>
                      <a:pt x="716" y="688"/>
                      <a:pt x="716" y="692"/>
                    </a:cubicBezTo>
                    <a:cubicBezTo>
                      <a:pt x="716" y="693"/>
                      <a:pt x="717" y="695"/>
                      <a:pt x="719" y="695"/>
                    </a:cubicBezTo>
                    <a:cubicBezTo>
                      <a:pt x="721" y="695"/>
                      <a:pt x="721" y="692"/>
                      <a:pt x="723" y="691"/>
                    </a:cubicBezTo>
                    <a:cubicBezTo>
                      <a:pt x="730" y="688"/>
                      <a:pt x="730" y="688"/>
                      <a:pt x="730" y="688"/>
                    </a:cubicBezTo>
                    <a:cubicBezTo>
                      <a:pt x="728" y="701"/>
                      <a:pt x="728" y="701"/>
                      <a:pt x="728" y="701"/>
                    </a:cubicBezTo>
                    <a:cubicBezTo>
                      <a:pt x="723" y="702"/>
                      <a:pt x="717" y="698"/>
                      <a:pt x="710" y="700"/>
                    </a:cubicBezTo>
                    <a:cubicBezTo>
                      <a:pt x="708" y="700"/>
                      <a:pt x="708" y="697"/>
                      <a:pt x="708" y="695"/>
                    </a:cubicBezTo>
                    <a:cubicBezTo>
                      <a:pt x="710" y="690"/>
                      <a:pt x="713" y="683"/>
                      <a:pt x="719" y="680"/>
                    </a:cubicBezTo>
                    <a:cubicBezTo>
                      <a:pt x="723" y="679"/>
                      <a:pt x="730" y="673"/>
                      <a:pt x="733" y="679"/>
                    </a:cubicBezTo>
                    <a:close/>
                    <a:moveTo>
                      <a:pt x="125" y="673"/>
                    </a:moveTo>
                    <a:cubicBezTo>
                      <a:pt x="131" y="679"/>
                      <a:pt x="136" y="687"/>
                      <a:pt x="134" y="696"/>
                    </a:cubicBezTo>
                    <a:cubicBezTo>
                      <a:pt x="131" y="704"/>
                      <a:pt x="126" y="714"/>
                      <a:pt x="117" y="715"/>
                    </a:cubicBezTo>
                    <a:cubicBezTo>
                      <a:pt x="109" y="717"/>
                      <a:pt x="103" y="713"/>
                      <a:pt x="97" y="709"/>
                    </a:cubicBezTo>
                    <a:cubicBezTo>
                      <a:pt x="95" y="705"/>
                      <a:pt x="91" y="701"/>
                      <a:pt x="93" y="696"/>
                    </a:cubicBezTo>
                    <a:cubicBezTo>
                      <a:pt x="99" y="692"/>
                      <a:pt x="96" y="702"/>
                      <a:pt x="100" y="704"/>
                    </a:cubicBezTo>
                    <a:cubicBezTo>
                      <a:pt x="104" y="708"/>
                      <a:pt x="109" y="711"/>
                      <a:pt x="114" y="710"/>
                    </a:cubicBezTo>
                    <a:cubicBezTo>
                      <a:pt x="118" y="710"/>
                      <a:pt x="122" y="707"/>
                      <a:pt x="125" y="704"/>
                    </a:cubicBezTo>
                    <a:cubicBezTo>
                      <a:pt x="128" y="699"/>
                      <a:pt x="129" y="693"/>
                      <a:pt x="128" y="686"/>
                    </a:cubicBezTo>
                    <a:cubicBezTo>
                      <a:pt x="127" y="681"/>
                      <a:pt x="119" y="677"/>
                      <a:pt x="122" y="673"/>
                    </a:cubicBezTo>
                    <a:cubicBezTo>
                      <a:pt x="125" y="673"/>
                      <a:pt x="125" y="673"/>
                      <a:pt x="125" y="673"/>
                    </a:cubicBezTo>
                    <a:close/>
                    <a:moveTo>
                      <a:pt x="413" y="688"/>
                    </a:moveTo>
                    <a:cubicBezTo>
                      <a:pt x="413" y="691"/>
                      <a:pt x="412" y="693"/>
                      <a:pt x="410" y="695"/>
                    </a:cubicBezTo>
                    <a:cubicBezTo>
                      <a:pt x="408" y="694"/>
                      <a:pt x="407" y="689"/>
                      <a:pt x="404" y="689"/>
                    </a:cubicBezTo>
                    <a:cubicBezTo>
                      <a:pt x="398" y="688"/>
                      <a:pt x="392" y="688"/>
                      <a:pt x="386" y="690"/>
                    </a:cubicBezTo>
                    <a:cubicBezTo>
                      <a:pt x="368" y="691"/>
                      <a:pt x="350" y="694"/>
                      <a:pt x="333" y="690"/>
                    </a:cubicBezTo>
                    <a:cubicBezTo>
                      <a:pt x="332" y="688"/>
                      <a:pt x="331" y="686"/>
                      <a:pt x="331" y="684"/>
                    </a:cubicBezTo>
                    <a:cubicBezTo>
                      <a:pt x="342" y="686"/>
                      <a:pt x="352" y="691"/>
                      <a:pt x="363" y="689"/>
                    </a:cubicBezTo>
                    <a:cubicBezTo>
                      <a:pt x="377" y="689"/>
                      <a:pt x="390" y="686"/>
                      <a:pt x="404" y="684"/>
                    </a:cubicBezTo>
                    <a:cubicBezTo>
                      <a:pt x="407" y="685"/>
                      <a:pt x="412" y="684"/>
                      <a:pt x="413" y="688"/>
                    </a:cubicBezTo>
                    <a:close/>
                    <a:moveTo>
                      <a:pt x="172" y="693"/>
                    </a:moveTo>
                    <a:cubicBezTo>
                      <a:pt x="175" y="699"/>
                      <a:pt x="178" y="708"/>
                      <a:pt x="176" y="715"/>
                    </a:cubicBezTo>
                    <a:cubicBezTo>
                      <a:pt x="175" y="717"/>
                      <a:pt x="172" y="715"/>
                      <a:pt x="170" y="715"/>
                    </a:cubicBezTo>
                    <a:cubicBezTo>
                      <a:pt x="170" y="706"/>
                      <a:pt x="168" y="696"/>
                      <a:pt x="160" y="692"/>
                    </a:cubicBezTo>
                    <a:cubicBezTo>
                      <a:pt x="155" y="695"/>
                      <a:pt x="154" y="688"/>
                      <a:pt x="150" y="688"/>
                    </a:cubicBezTo>
                    <a:cubicBezTo>
                      <a:pt x="150" y="686"/>
                      <a:pt x="147" y="682"/>
                      <a:pt x="151" y="682"/>
                    </a:cubicBezTo>
                    <a:cubicBezTo>
                      <a:pt x="160" y="682"/>
                      <a:pt x="167" y="687"/>
                      <a:pt x="172" y="693"/>
                    </a:cubicBezTo>
                    <a:close/>
                    <a:moveTo>
                      <a:pt x="162" y="702"/>
                    </a:moveTo>
                    <a:cubicBezTo>
                      <a:pt x="165" y="705"/>
                      <a:pt x="164" y="709"/>
                      <a:pt x="163" y="714"/>
                    </a:cubicBezTo>
                    <a:cubicBezTo>
                      <a:pt x="157" y="715"/>
                      <a:pt x="149" y="713"/>
                      <a:pt x="143" y="715"/>
                    </a:cubicBezTo>
                    <a:cubicBezTo>
                      <a:pt x="144" y="711"/>
                      <a:pt x="147" y="708"/>
                      <a:pt x="148" y="704"/>
                    </a:cubicBezTo>
                    <a:cubicBezTo>
                      <a:pt x="148" y="701"/>
                      <a:pt x="149" y="698"/>
                      <a:pt x="151" y="695"/>
                    </a:cubicBezTo>
                    <a:cubicBezTo>
                      <a:pt x="156" y="695"/>
                      <a:pt x="158" y="699"/>
                      <a:pt x="162" y="702"/>
                    </a:cubicBezTo>
                    <a:close/>
                    <a:moveTo>
                      <a:pt x="731" y="728"/>
                    </a:moveTo>
                    <a:cubicBezTo>
                      <a:pt x="733" y="736"/>
                      <a:pt x="735" y="747"/>
                      <a:pt x="727" y="754"/>
                    </a:cubicBezTo>
                    <a:cubicBezTo>
                      <a:pt x="726" y="753"/>
                      <a:pt x="724" y="756"/>
                      <a:pt x="722" y="753"/>
                    </a:cubicBezTo>
                    <a:cubicBezTo>
                      <a:pt x="720" y="749"/>
                      <a:pt x="727" y="747"/>
                      <a:pt x="727" y="743"/>
                    </a:cubicBezTo>
                    <a:cubicBezTo>
                      <a:pt x="728" y="737"/>
                      <a:pt x="726" y="730"/>
                      <a:pt x="721" y="725"/>
                    </a:cubicBezTo>
                    <a:cubicBezTo>
                      <a:pt x="718" y="722"/>
                      <a:pt x="713" y="719"/>
                      <a:pt x="708" y="721"/>
                    </a:cubicBezTo>
                    <a:cubicBezTo>
                      <a:pt x="704" y="721"/>
                      <a:pt x="700" y="725"/>
                      <a:pt x="697" y="729"/>
                    </a:cubicBezTo>
                    <a:cubicBezTo>
                      <a:pt x="694" y="733"/>
                      <a:pt x="697" y="741"/>
                      <a:pt x="691" y="743"/>
                    </a:cubicBezTo>
                    <a:cubicBezTo>
                      <a:pt x="681" y="746"/>
                      <a:pt x="666" y="738"/>
                      <a:pt x="663" y="751"/>
                    </a:cubicBezTo>
                    <a:cubicBezTo>
                      <a:pt x="659" y="757"/>
                      <a:pt x="666" y="772"/>
                      <a:pt x="654" y="772"/>
                    </a:cubicBezTo>
                    <a:cubicBezTo>
                      <a:pt x="646" y="772"/>
                      <a:pt x="636" y="771"/>
                      <a:pt x="631" y="780"/>
                    </a:cubicBezTo>
                    <a:cubicBezTo>
                      <a:pt x="630" y="782"/>
                      <a:pt x="631" y="787"/>
                      <a:pt x="628" y="787"/>
                    </a:cubicBezTo>
                    <a:cubicBezTo>
                      <a:pt x="626" y="787"/>
                      <a:pt x="624" y="786"/>
                      <a:pt x="624" y="784"/>
                    </a:cubicBezTo>
                    <a:cubicBezTo>
                      <a:pt x="623" y="776"/>
                      <a:pt x="631" y="772"/>
                      <a:pt x="636" y="768"/>
                    </a:cubicBezTo>
                    <a:cubicBezTo>
                      <a:pt x="642" y="763"/>
                      <a:pt x="653" y="771"/>
                      <a:pt x="656" y="763"/>
                    </a:cubicBezTo>
                    <a:cubicBezTo>
                      <a:pt x="654" y="755"/>
                      <a:pt x="655" y="746"/>
                      <a:pt x="663" y="740"/>
                    </a:cubicBezTo>
                    <a:cubicBezTo>
                      <a:pt x="670" y="736"/>
                      <a:pt x="678" y="738"/>
                      <a:pt x="686" y="739"/>
                    </a:cubicBezTo>
                    <a:cubicBezTo>
                      <a:pt x="694" y="737"/>
                      <a:pt x="689" y="727"/>
                      <a:pt x="696" y="723"/>
                    </a:cubicBezTo>
                    <a:cubicBezTo>
                      <a:pt x="701" y="717"/>
                      <a:pt x="710" y="714"/>
                      <a:pt x="718" y="716"/>
                    </a:cubicBezTo>
                    <a:cubicBezTo>
                      <a:pt x="723" y="718"/>
                      <a:pt x="729" y="722"/>
                      <a:pt x="731" y="728"/>
                    </a:cubicBezTo>
                    <a:close/>
                    <a:moveTo>
                      <a:pt x="850" y="724"/>
                    </a:moveTo>
                    <a:cubicBezTo>
                      <a:pt x="856" y="730"/>
                      <a:pt x="857" y="739"/>
                      <a:pt x="855" y="747"/>
                    </a:cubicBezTo>
                    <a:cubicBezTo>
                      <a:pt x="854" y="760"/>
                      <a:pt x="845" y="768"/>
                      <a:pt x="837" y="777"/>
                    </a:cubicBezTo>
                    <a:cubicBezTo>
                      <a:pt x="836" y="782"/>
                      <a:pt x="843" y="785"/>
                      <a:pt x="844" y="790"/>
                    </a:cubicBezTo>
                    <a:cubicBezTo>
                      <a:pt x="848" y="799"/>
                      <a:pt x="849" y="811"/>
                      <a:pt x="841" y="817"/>
                    </a:cubicBezTo>
                    <a:cubicBezTo>
                      <a:pt x="835" y="824"/>
                      <a:pt x="825" y="823"/>
                      <a:pt x="816" y="823"/>
                    </a:cubicBezTo>
                    <a:cubicBezTo>
                      <a:pt x="810" y="821"/>
                      <a:pt x="805" y="817"/>
                      <a:pt x="801" y="812"/>
                    </a:cubicBezTo>
                    <a:cubicBezTo>
                      <a:pt x="786" y="822"/>
                      <a:pt x="768" y="833"/>
                      <a:pt x="750" y="824"/>
                    </a:cubicBezTo>
                    <a:cubicBezTo>
                      <a:pt x="745" y="819"/>
                      <a:pt x="739" y="814"/>
                      <a:pt x="740" y="807"/>
                    </a:cubicBezTo>
                    <a:cubicBezTo>
                      <a:pt x="740" y="797"/>
                      <a:pt x="744" y="789"/>
                      <a:pt x="753" y="785"/>
                    </a:cubicBezTo>
                    <a:cubicBezTo>
                      <a:pt x="756" y="785"/>
                      <a:pt x="760" y="781"/>
                      <a:pt x="763" y="785"/>
                    </a:cubicBezTo>
                    <a:cubicBezTo>
                      <a:pt x="760" y="788"/>
                      <a:pt x="755" y="788"/>
                      <a:pt x="752" y="791"/>
                    </a:cubicBezTo>
                    <a:cubicBezTo>
                      <a:pt x="747" y="797"/>
                      <a:pt x="745" y="806"/>
                      <a:pt x="748" y="814"/>
                    </a:cubicBezTo>
                    <a:cubicBezTo>
                      <a:pt x="751" y="820"/>
                      <a:pt x="758" y="823"/>
                      <a:pt x="764" y="822"/>
                    </a:cubicBezTo>
                    <a:cubicBezTo>
                      <a:pt x="780" y="823"/>
                      <a:pt x="790" y="813"/>
                      <a:pt x="801" y="803"/>
                    </a:cubicBezTo>
                    <a:cubicBezTo>
                      <a:pt x="806" y="804"/>
                      <a:pt x="806" y="811"/>
                      <a:pt x="810" y="813"/>
                    </a:cubicBezTo>
                    <a:cubicBezTo>
                      <a:pt x="816" y="819"/>
                      <a:pt x="827" y="819"/>
                      <a:pt x="835" y="816"/>
                    </a:cubicBezTo>
                    <a:cubicBezTo>
                      <a:pt x="842" y="811"/>
                      <a:pt x="842" y="801"/>
                      <a:pt x="840" y="794"/>
                    </a:cubicBezTo>
                    <a:cubicBezTo>
                      <a:pt x="838" y="788"/>
                      <a:pt x="834" y="785"/>
                      <a:pt x="830" y="780"/>
                    </a:cubicBezTo>
                    <a:cubicBezTo>
                      <a:pt x="829" y="769"/>
                      <a:pt x="842" y="769"/>
                      <a:pt x="845" y="760"/>
                    </a:cubicBezTo>
                    <a:cubicBezTo>
                      <a:pt x="850" y="751"/>
                      <a:pt x="851" y="740"/>
                      <a:pt x="848" y="730"/>
                    </a:cubicBezTo>
                    <a:cubicBezTo>
                      <a:pt x="845" y="726"/>
                      <a:pt x="840" y="725"/>
                      <a:pt x="836" y="725"/>
                    </a:cubicBezTo>
                    <a:cubicBezTo>
                      <a:pt x="830" y="725"/>
                      <a:pt x="828" y="728"/>
                      <a:pt x="824" y="731"/>
                    </a:cubicBezTo>
                    <a:cubicBezTo>
                      <a:pt x="821" y="735"/>
                      <a:pt x="823" y="740"/>
                      <a:pt x="822" y="743"/>
                    </a:cubicBezTo>
                    <a:cubicBezTo>
                      <a:pt x="819" y="745"/>
                      <a:pt x="817" y="741"/>
                      <a:pt x="816" y="739"/>
                    </a:cubicBezTo>
                    <a:cubicBezTo>
                      <a:pt x="816" y="731"/>
                      <a:pt x="821" y="725"/>
                      <a:pt x="828" y="722"/>
                    </a:cubicBezTo>
                    <a:cubicBezTo>
                      <a:pt x="835" y="719"/>
                      <a:pt x="844" y="719"/>
                      <a:pt x="850" y="724"/>
                    </a:cubicBezTo>
                    <a:close/>
                    <a:moveTo>
                      <a:pt x="256" y="721"/>
                    </a:moveTo>
                    <a:cubicBezTo>
                      <a:pt x="257" y="720"/>
                      <a:pt x="257" y="720"/>
                      <a:pt x="257" y="720"/>
                    </a:cubicBezTo>
                    <a:cubicBezTo>
                      <a:pt x="257" y="721"/>
                      <a:pt x="257" y="721"/>
                      <a:pt x="257" y="721"/>
                    </a:cubicBezTo>
                    <a:cubicBezTo>
                      <a:pt x="256" y="721"/>
                      <a:pt x="256" y="721"/>
                      <a:pt x="256" y="721"/>
                    </a:cubicBezTo>
                    <a:close/>
                    <a:moveTo>
                      <a:pt x="67" y="734"/>
                    </a:moveTo>
                    <a:cubicBezTo>
                      <a:pt x="68" y="737"/>
                      <a:pt x="68" y="740"/>
                      <a:pt x="67" y="743"/>
                    </a:cubicBezTo>
                    <a:cubicBezTo>
                      <a:pt x="66" y="744"/>
                      <a:pt x="65" y="744"/>
                      <a:pt x="64" y="744"/>
                    </a:cubicBezTo>
                    <a:cubicBezTo>
                      <a:pt x="63" y="738"/>
                      <a:pt x="60" y="732"/>
                      <a:pt x="54" y="730"/>
                    </a:cubicBezTo>
                    <a:cubicBezTo>
                      <a:pt x="48" y="729"/>
                      <a:pt x="41" y="727"/>
                      <a:pt x="36" y="731"/>
                    </a:cubicBezTo>
                    <a:cubicBezTo>
                      <a:pt x="30" y="736"/>
                      <a:pt x="31" y="743"/>
                      <a:pt x="30" y="749"/>
                    </a:cubicBezTo>
                    <a:cubicBezTo>
                      <a:pt x="30" y="761"/>
                      <a:pt x="41" y="769"/>
                      <a:pt x="47" y="778"/>
                    </a:cubicBezTo>
                    <a:cubicBezTo>
                      <a:pt x="44" y="782"/>
                      <a:pt x="53" y="783"/>
                      <a:pt x="49" y="787"/>
                    </a:cubicBezTo>
                    <a:cubicBezTo>
                      <a:pt x="43" y="789"/>
                      <a:pt x="37" y="794"/>
                      <a:pt x="34" y="800"/>
                    </a:cubicBezTo>
                    <a:cubicBezTo>
                      <a:pt x="31" y="808"/>
                      <a:pt x="35" y="815"/>
                      <a:pt x="41" y="820"/>
                    </a:cubicBezTo>
                    <a:cubicBezTo>
                      <a:pt x="49" y="825"/>
                      <a:pt x="60" y="822"/>
                      <a:pt x="68" y="816"/>
                    </a:cubicBezTo>
                    <a:cubicBezTo>
                      <a:pt x="75" y="813"/>
                      <a:pt x="78" y="821"/>
                      <a:pt x="83" y="822"/>
                    </a:cubicBezTo>
                    <a:cubicBezTo>
                      <a:pt x="97" y="826"/>
                      <a:pt x="113" y="825"/>
                      <a:pt x="124" y="815"/>
                    </a:cubicBezTo>
                    <a:cubicBezTo>
                      <a:pt x="128" y="811"/>
                      <a:pt x="127" y="805"/>
                      <a:pt x="125" y="801"/>
                    </a:cubicBezTo>
                    <a:cubicBezTo>
                      <a:pt x="123" y="797"/>
                      <a:pt x="120" y="793"/>
                      <a:pt x="115" y="793"/>
                    </a:cubicBezTo>
                    <a:cubicBezTo>
                      <a:pt x="112" y="793"/>
                      <a:pt x="107" y="795"/>
                      <a:pt x="105" y="791"/>
                    </a:cubicBezTo>
                    <a:cubicBezTo>
                      <a:pt x="106" y="788"/>
                      <a:pt x="111" y="790"/>
                      <a:pt x="114" y="789"/>
                    </a:cubicBezTo>
                    <a:cubicBezTo>
                      <a:pt x="119" y="790"/>
                      <a:pt x="123" y="790"/>
                      <a:pt x="127" y="794"/>
                    </a:cubicBezTo>
                    <a:cubicBezTo>
                      <a:pt x="129" y="801"/>
                      <a:pt x="135" y="807"/>
                      <a:pt x="131" y="813"/>
                    </a:cubicBezTo>
                    <a:cubicBezTo>
                      <a:pt x="126" y="821"/>
                      <a:pt x="117" y="827"/>
                      <a:pt x="107" y="829"/>
                    </a:cubicBezTo>
                    <a:cubicBezTo>
                      <a:pt x="96" y="828"/>
                      <a:pt x="82" y="830"/>
                      <a:pt x="74" y="821"/>
                    </a:cubicBezTo>
                    <a:cubicBezTo>
                      <a:pt x="67" y="825"/>
                      <a:pt x="58" y="826"/>
                      <a:pt x="50" y="828"/>
                    </a:cubicBezTo>
                    <a:cubicBezTo>
                      <a:pt x="40" y="827"/>
                      <a:pt x="32" y="820"/>
                      <a:pt x="29" y="811"/>
                    </a:cubicBezTo>
                    <a:cubicBezTo>
                      <a:pt x="28" y="806"/>
                      <a:pt x="28" y="798"/>
                      <a:pt x="32" y="794"/>
                    </a:cubicBezTo>
                    <a:cubicBezTo>
                      <a:pt x="36" y="789"/>
                      <a:pt x="42" y="787"/>
                      <a:pt x="46" y="782"/>
                    </a:cubicBezTo>
                    <a:cubicBezTo>
                      <a:pt x="41" y="776"/>
                      <a:pt x="35" y="770"/>
                      <a:pt x="31" y="762"/>
                    </a:cubicBezTo>
                    <a:cubicBezTo>
                      <a:pt x="26" y="756"/>
                      <a:pt x="22" y="745"/>
                      <a:pt x="27" y="736"/>
                    </a:cubicBezTo>
                    <a:cubicBezTo>
                      <a:pt x="28" y="732"/>
                      <a:pt x="32" y="727"/>
                      <a:pt x="37" y="725"/>
                    </a:cubicBezTo>
                    <a:cubicBezTo>
                      <a:pt x="47" y="722"/>
                      <a:pt x="62" y="724"/>
                      <a:pt x="67" y="734"/>
                    </a:cubicBezTo>
                    <a:close/>
                    <a:moveTo>
                      <a:pt x="184" y="741"/>
                    </a:moveTo>
                    <a:cubicBezTo>
                      <a:pt x="197" y="739"/>
                      <a:pt x="209" y="744"/>
                      <a:pt x="217" y="752"/>
                    </a:cubicBezTo>
                    <a:cubicBezTo>
                      <a:pt x="223" y="759"/>
                      <a:pt x="225" y="768"/>
                      <a:pt x="226" y="777"/>
                    </a:cubicBezTo>
                    <a:cubicBezTo>
                      <a:pt x="231" y="779"/>
                      <a:pt x="235" y="775"/>
                      <a:pt x="241" y="776"/>
                    </a:cubicBezTo>
                    <a:cubicBezTo>
                      <a:pt x="249" y="775"/>
                      <a:pt x="255" y="779"/>
                      <a:pt x="259" y="786"/>
                    </a:cubicBezTo>
                    <a:cubicBezTo>
                      <a:pt x="260" y="790"/>
                      <a:pt x="260" y="794"/>
                      <a:pt x="258" y="798"/>
                    </a:cubicBezTo>
                    <a:cubicBezTo>
                      <a:pt x="256" y="798"/>
                      <a:pt x="254" y="801"/>
                      <a:pt x="252" y="799"/>
                    </a:cubicBezTo>
                    <a:cubicBezTo>
                      <a:pt x="250" y="795"/>
                      <a:pt x="258" y="792"/>
                      <a:pt x="254" y="786"/>
                    </a:cubicBezTo>
                    <a:cubicBezTo>
                      <a:pt x="251" y="782"/>
                      <a:pt x="246" y="780"/>
                      <a:pt x="242" y="781"/>
                    </a:cubicBezTo>
                    <a:cubicBezTo>
                      <a:pt x="235" y="781"/>
                      <a:pt x="230" y="782"/>
                      <a:pt x="226" y="786"/>
                    </a:cubicBezTo>
                    <a:cubicBezTo>
                      <a:pt x="223" y="785"/>
                      <a:pt x="223" y="785"/>
                      <a:pt x="223" y="785"/>
                    </a:cubicBezTo>
                    <a:cubicBezTo>
                      <a:pt x="222" y="771"/>
                      <a:pt x="217" y="753"/>
                      <a:pt x="202" y="748"/>
                    </a:cubicBezTo>
                    <a:cubicBezTo>
                      <a:pt x="195" y="745"/>
                      <a:pt x="188" y="746"/>
                      <a:pt x="182" y="748"/>
                    </a:cubicBezTo>
                    <a:cubicBezTo>
                      <a:pt x="180" y="746"/>
                      <a:pt x="179" y="742"/>
                      <a:pt x="177" y="740"/>
                    </a:cubicBezTo>
                    <a:cubicBezTo>
                      <a:pt x="170" y="736"/>
                      <a:pt x="162" y="732"/>
                      <a:pt x="154" y="735"/>
                    </a:cubicBezTo>
                    <a:cubicBezTo>
                      <a:pt x="149" y="736"/>
                      <a:pt x="144" y="739"/>
                      <a:pt x="142" y="744"/>
                    </a:cubicBezTo>
                    <a:cubicBezTo>
                      <a:pt x="141" y="748"/>
                      <a:pt x="140" y="754"/>
                      <a:pt x="144" y="758"/>
                    </a:cubicBezTo>
                    <a:cubicBezTo>
                      <a:pt x="145" y="762"/>
                      <a:pt x="154" y="761"/>
                      <a:pt x="150" y="766"/>
                    </a:cubicBezTo>
                    <a:cubicBezTo>
                      <a:pt x="145" y="765"/>
                      <a:pt x="141" y="761"/>
                      <a:pt x="138" y="756"/>
                    </a:cubicBezTo>
                    <a:cubicBezTo>
                      <a:pt x="137" y="751"/>
                      <a:pt x="136" y="743"/>
                      <a:pt x="139" y="739"/>
                    </a:cubicBezTo>
                    <a:cubicBezTo>
                      <a:pt x="148" y="730"/>
                      <a:pt x="161" y="727"/>
                      <a:pt x="172" y="731"/>
                    </a:cubicBezTo>
                    <a:cubicBezTo>
                      <a:pt x="177" y="733"/>
                      <a:pt x="182" y="737"/>
                      <a:pt x="184" y="741"/>
                    </a:cubicBezTo>
                    <a:close/>
                    <a:moveTo>
                      <a:pt x="113" y="748"/>
                    </a:moveTo>
                    <a:cubicBezTo>
                      <a:pt x="114" y="754"/>
                      <a:pt x="115" y="760"/>
                      <a:pt x="114" y="766"/>
                    </a:cubicBezTo>
                    <a:cubicBezTo>
                      <a:pt x="111" y="767"/>
                      <a:pt x="106" y="766"/>
                      <a:pt x="102" y="767"/>
                    </a:cubicBezTo>
                    <a:cubicBezTo>
                      <a:pt x="94" y="767"/>
                      <a:pt x="87" y="774"/>
                      <a:pt x="85" y="781"/>
                    </a:cubicBezTo>
                    <a:cubicBezTo>
                      <a:pt x="83" y="782"/>
                      <a:pt x="81" y="782"/>
                      <a:pt x="81" y="780"/>
                    </a:cubicBezTo>
                    <a:cubicBezTo>
                      <a:pt x="83" y="777"/>
                      <a:pt x="86" y="775"/>
                      <a:pt x="85" y="772"/>
                    </a:cubicBezTo>
                    <a:cubicBezTo>
                      <a:pt x="91" y="764"/>
                      <a:pt x="99" y="762"/>
                      <a:pt x="107" y="762"/>
                    </a:cubicBezTo>
                    <a:cubicBezTo>
                      <a:pt x="112" y="757"/>
                      <a:pt x="109" y="751"/>
                      <a:pt x="109" y="746"/>
                    </a:cubicBezTo>
                    <a:cubicBezTo>
                      <a:pt x="106" y="742"/>
                      <a:pt x="102" y="741"/>
                      <a:pt x="99" y="739"/>
                    </a:cubicBezTo>
                    <a:cubicBezTo>
                      <a:pt x="93" y="744"/>
                      <a:pt x="95" y="754"/>
                      <a:pt x="88" y="759"/>
                    </a:cubicBezTo>
                    <a:cubicBezTo>
                      <a:pt x="83" y="763"/>
                      <a:pt x="78" y="767"/>
                      <a:pt x="72" y="767"/>
                    </a:cubicBezTo>
                    <a:cubicBezTo>
                      <a:pt x="71" y="769"/>
                      <a:pt x="68" y="768"/>
                      <a:pt x="67" y="768"/>
                    </a:cubicBezTo>
                    <a:cubicBezTo>
                      <a:pt x="66" y="767"/>
                      <a:pt x="65" y="766"/>
                      <a:pt x="66" y="764"/>
                    </a:cubicBezTo>
                    <a:cubicBezTo>
                      <a:pt x="74" y="762"/>
                      <a:pt x="84" y="759"/>
                      <a:pt x="88" y="750"/>
                    </a:cubicBezTo>
                    <a:cubicBezTo>
                      <a:pt x="93" y="734"/>
                      <a:pt x="93" y="734"/>
                      <a:pt x="93" y="734"/>
                    </a:cubicBezTo>
                    <a:cubicBezTo>
                      <a:pt x="95" y="733"/>
                      <a:pt x="95" y="733"/>
                      <a:pt x="95" y="733"/>
                    </a:cubicBezTo>
                    <a:cubicBezTo>
                      <a:pt x="101" y="738"/>
                      <a:pt x="116" y="736"/>
                      <a:pt x="113" y="748"/>
                    </a:cubicBezTo>
                    <a:close/>
                    <a:moveTo>
                      <a:pt x="188" y="767"/>
                    </a:moveTo>
                    <a:cubicBezTo>
                      <a:pt x="187" y="764"/>
                      <a:pt x="188" y="759"/>
                      <a:pt x="184" y="758"/>
                    </a:cubicBezTo>
                    <a:cubicBezTo>
                      <a:pt x="181" y="761"/>
                      <a:pt x="184" y="764"/>
                      <a:pt x="184" y="767"/>
                    </a:cubicBezTo>
                    <a:cubicBezTo>
                      <a:pt x="183" y="773"/>
                      <a:pt x="178" y="779"/>
                      <a:pt x="172" y="782"/>
                    </a:cubicBezTo>
                    <a:cubicBezTo>
                      <a:pt x="166" y="787"/>
                      <a:pt x="157" y="787"/>
                      <a:pt x="150" y="789"/>
                    </a:cubicBezTo>
                    <a:cubicBezTo>
                      <a:pt x="148" y="789"/>
                      <a:pt x="149" y="791"/>
                      <a:pt x="150" y="791"/>
                    </a:cubicBezTo>
                    <a:cubicBezTo>
                      <a:pt x="151" y="792"/>
                      <a:pt x="153" y="792"/>
                      <a:pt x="154" y="791"/>
                    </a:cubicBezTo>
                    <a:cubicBezTo>
                      <a:pt x="159" y="793"/>
                      <a:pt x="164" y="790"/>
                      <a:pt x="169" y="789"/>
                    </a:cubicBezTo>
                    <a:cubicBezTo>
                      <a:pt x="178" y="786"/>
                      <a:pt x="187" y="778"/>
                      <a:pt x="188" y="767"/>
                    </a:cubicBezTo>
                    <a:close/>
                    <a:moveTo>
                      <a:pt x="685" y="777"/>
                    </a:moveTo>
                    <a:cubicBezTo>
                      <a:pt x="685" y="774"/>
                      <a:pt x="683" y="775"/>
                      <a:pt x="681" y="774"/>
                    </a:cubicBezTo>
                    <a:cubicBezTo>
                      <a:pt x="670" y="777"/>
                      <a:pt x="659" y="780"/>
                      <a:pt x="652" y="789"/>
                    </a:cubicBezTo>
                    <a:cubicBezTo>
                      <a:pt x="644" y="797"/>
                      <a:pt x="643" y="810"/>
                      <a:pt x="645" y="820"/>
                    </a:cubicBezTo>
                    <a:cubicBezTo>
                      <a:pt x="645" y="823"/>
                      <a:pt x="649" y="822"/>
                      <a:pt x="650" y="822"/>
                    </a:cubicBezTo>
                    <a:cubicBezTo>
                      <a:pt x="650" y="814"/>
                      <a:pt x="649" y="804"/>
                      <a:pt x="653" y="796"/>
                    </a:cubicBezTo>
                    <a:cubicBezTo>
                      <a:pt x="660" y="785"/>
                      <a:pt x="672" y="779"/>
                      <a:pt x="684" y="778"/>
                    </a:cubicBezTo>
                    <a:cubicBezTo>
                      <a:pt x="685" y="777"/>
                      <a:pt x="685" y="777"/>
                      <a:pt x="685" y="777"/>
                    </a:cubicBezTo>
                    <a:close/>
                    <a:moveTo>
                      <a:pt x="722" y="788"/>
                    </a:moveTo>
                    <a:cubicBezTo>
                      <a:pt x="723" y="784"/>
                      <a:pt x="726" y="781"/>
                      <a:pt x="726" y="778"/>
                    </a:cubicBezTo>
                    <a:cubicBezTo>
                      <a:pt x="725" y="777"/>
                      <a:pt x="723" y="778"/>
                      <a:pt x="722" y="779"/>
                    </a:cubicBezTo>
                    <a:cubicBezTo>
                      <a:pt x="713" y="787"/>
                      <a:pt x="711" y="801"/>
                      <a:pt x="716" y="811"/>
                    </a:cubicBezTo>
                    <a:cubicBezTo>
                      <a:pt x="710" y="820"/>
                      <a:pt x="697" y="821"/>
                      <a:pt x="687" y="820"/>
                    </a:cubicBezTo>
                    <a:cubicBezTo>
                      <a:pt x="683" y="820"/>
                      <a:pt x="680" y="815"/>
                      <a:pt x="679" y="811"/>
                    </a:cubicBezTo>
                    <a:cubicBezTo>
                      <a:pt x="678" y="807"/>
                      <a:pt x="683" y="803"/>
                      <a:pt x="679" y="800"/>
                    </a:cubicBezTo>
                    <a:cubicBezTo>
                      <a:pt x="675" y="803"/>
                      <a:pt x="674" y="808"/>
                      <a:pt x="674" y="812"/>
                    </a:cubicBezTo>
                    <a:cubicBezTo>
                      <a:pt x="674" y="818"/>
                      <a:pt x="678" y="820"/>
                      <a:pt x="682" y="823"/>
                    </a:cubicBezTo>
                    <a:cubicBezTo>
                      <a:pt x="693" y="827"/>
                      <a:pt x="707" y="825"/>
                      <a:pt x="717" y="819"/>
                    </a:cubicBezTo>
                    <a:cubicBezTo>
                      <a:pt x="723" y="817"/>
                      <a:pt x="715" y="812"/>
                      <a:pt x="720" y="809"/>
                    </a:cubicBezTo>
                    <a:cubicBezTo>
                      <a:pt x="718" y="802"/>
                      <a:pt x="719" y="794"/>
                      <a:pt x="722" y="788"/>
                    </a:cubicBezTo>
                    <a:close/>
                    <a:moveTo>
                      <a:pt x="598" y="799"/>
                    </a:moveTo>
                    <a:cubicBezTo>
                      <a:pt x="594" y="791"/>
                      <a:pt x="583" y="794"/>
                      <a:pt x="577" y="796"/>
                    </a:cubicBezTo>
                    <a:cubicBezTo>
                      <a:pt x="568" y="804"/>
                      <a:pt x="560" y="812"/>
                      <a:pt x="549" y="814"/>
                    </a:cubicBezTo>
                    <a:cubicBezTo>
                      <a:pt x="532" y="819"/>
                      <a:pt x="514" y="809"/>
                      <a:pt x="497" y="815"/>
                    </a:cubicBezTo>
                    <a:cubicBezTo>
                      <a:pt x="491" y="817"/>
                      <a:pt x="491" y="824"/>
                      <a:pt x="487" y="827"/>
                    </a:cubicBezTo>
                    <a:cubicBezTo>
                      <a:pt x="486" y="828"/>
                      <a:pt x="487" y="830"/>
                      <a:pt x="488" y="831"/>
                    </a:cubicBezTo>
                    <a:cubicBezTo>
                      <a:pt x="493" y="829"/>
                      <a:pt x="499" y="830"/>
                      <a:pt x="505" y="828"/>
                    </a:cubicBezTo>
                    <a:cubicBezTo>
                      <a:pt x="522" y="824"/>
                      <a:pt x="537" y="834"/>
                      <a:pt x="554" y="835"/>
                    </a:cubicBezTo>
                    <a:cubicBezTo>
                      <a:pt x="566" y="839"/>
                      <a:pt x="575" y="829"/>
                      <a:pt x="586" y="827"/>
                    </a:cubicBezTo>
                    <a:cubicBezTo>
                      <a:pt x="593" y="827"/>
                      <a:pt x="599" y="830"/>
                      <a:pt x="604" y="832"/>
                    </a:cubicBezTo>
                    <a:cubicBezTo>
                      <a:pt x="616" y="838"/>
                      <a:pt x="634" y="838"/>
                      <a:pt x="644" y="830"/>
                    </a:cubicBezTo>
                    <a:cubicBezTo>
                      <a:pt x="645" y="828"/>
                      <a:pt x="645" y="827"/>
                      <a:pt x="644" y="825"/>
                    </a:cubicBezTo>
                    <a:cubicBezTo>
                      <a:pt x="639" y="826"/>
                      <a:pt x="635" y="831"/>
                      <a:pt x="630" y="831"/>
                    </a:cubicBezTo>
                    <a:cubicBezTo>
                      <a:pt x="617" y="833"/>
                      <a:pt x="605" y="828"/>
                      <a:pt x="595" y="823"/>
                    </a:cubicBezTo>
                    <a:cubicBezTo>
                      <a:pt x="584" y="820"/>
                      <a:pt x="575" y="824"/>
                      <a:pt x="567" y="829"/>
                    </a:cubicBezTo>
                    <a:cubicBezTo>
                      <a:pt x="551" y="835"/>
                      <a:pt x="536" y="823"/>
                      <a:pt x="519" y="822"/>
                    </a:cubicBezTo>
                    <a:cubicBezTo>
                      <a:pt x="498" y="824"/>
                      <a:pt x="498" y="824"/>
                      <a:pt x="498" y="824"/>
                    </a:cubicBezTo>
                    <a:cubicBezTo>
                      <a:pt x="497" y="823"/>
                      <a:pt x="497" y="823"/>
                      <a:pt x="497" y="823"/>
                    </a:cubicBezTo>
                    <a:cubicBezTo>
                      <a:pt x="499" y="820"/>
                      <a:pt x="503" y="820"/>
                      <a:pt x="506" y="818"/>
                    </a:cubicBezTo>
                    <a:cubicBezTo>
                      <a:pt x="524" y="818"/>
                      <a:pt x="545" y="824"/>
                      <a:pt x="562" y="814"/>
                    </a:cubicBezTo>
                    <a:cubicBezTo>
                      <a:pt x="570" y="812"/>
                      <a:pt x="573" y="804"/>
                      <a:pt x="580" y="800"/>
                    </a:cubicBezTo>
                    <a:cubicBezTo>
                      <a:pt x="584" y="800"/>
                      <a:pt x="589" y="799"/>
                      <a:pt x="592" y="801"/>
                    </a:cubicBezTo>
                    <a:cubicBezTo>
                      <a:pt x="600" y="813"/>
                      <a:pt x="612" y="824"/>
                      <a:pt x="628" y="822"/>
                    </a:cubicBezTo>
                    <a:cubicBezTo>
                      <a:pt x="630" y="821"/>
                      <a:pt x="634" y="821"/>
                      <a:pt x="634" y="817"/>
                    </a:cubicBezTo>
                    <a:cubicBezTo>
                      <a:pt x="634" y="816"/>
                      <a:pt x="633" y="815"/>
                      <a:pt x="632" y="815"/>
                    </a:cubicBezTo>
                    <a:cubicBezTo>
                      <a:pt x="625" y="821"/>
                      <a:pt x="615" y="816"/>
                      <a:pt x="608" y="813"/>
                    </a:cubicBezTo>
                    <a:cubicBezTo>
                      <a:pt x="603" y="810"/>
                      <a:pt x="598" y="805"/>
                      <a:pt x="598" y="799"/>
                    </a:cubicBezTo>
                    <a:close/>
                    <a:moveTo>
                      <a:pt x="325" y="811"/>
                    </a:moveTo>
                    <a:cubicBezTo>
                      <a:pt x="312" y="804"/>
                      <a:pt x="299" y="798"/>
                      <a:pt x="284" y="799"/>
                    </a:cubicBezTo>
                    <a:cubicBezTo>
                      <a:pt x="280" y="800"/>
                      <a:pt x="280" y="803"/>
                      <a:pt x="279" y="805"/>
                    </a:cubicBezTo>
                    <a:cubicBezTo>
                      <a:pt x="278" y="810"/>
                      <a:pt x="268" y="810"/>
                      <a:pt x="273" y="816"/>
                    </a:cubicBezTo>
                    <a:cubicBezTo>
                      <a:pt x="279" y="817"/>
                      <a:pt x="282" y="810"/>
                      <a:pt x="285" y="806"/>
                    </a:cubicBezTo>
                    <a:cubicBezTo>
                      <a:pt x="293" y="802"/>
                      <a:pt x="300" y="807"/>
                      <a:pt x="307" y="808"/>
                    </a:cubicBezTo>
                    <a:cubicBezTo>
                      <a:pt x="320" y="816"/>
                      <a:pt x="338" y="821"/>
                      <a:pt x="354" y="815"/>
                    </a:cubicBezTo>
                    <a:cubicBezTo>
                      <a:pt x="365" y="812"/>
                      <a:pt x="377" y="816"/>
                      <a:pt x="384" y="824"/>
                    </a:cubicBezTo>
                    <a:cubicBezTo>
                      <a:pt x="385" y="825"/>
                      <a:pt x="386" y="827"/>
                      <a:pt x="384" y="827"/>
                    </a:cubicBezTo>
                    <a:cubicBezTo>
                      <a:pt x="370" y="820"/>
                      <a:pt x="349" y="822"/>
                      <a:pt x="335" y="828"/>
                    </a:cubicBezTo>
                    <a:cubicBezTo>
                      <a:pt x="320" y="838"/>
                      <a:pt x="304" y="827"/>
                      <a:pt x="289" y="823"/>
                    </a:cubicBezTo>
                    <a:cubicBezTo>
                      <a:pt x="273" y="818"/>
                      <a:pt x="258" y="829"/>
                      <a:pt x="242" y="826"/>
                    </a:cubicBezTo>
                    <a:cubicBezTo>
                      <a:pt x="238" y="826"/>
                      <a:pt x="235" y="823"/>
                      <a:pt x="231" y="824"/>
                    </a:cubicBezTo>
                    <a:cubicBezTo>
                      <a:pt x="230" y="826"/>
                      <a:pt x="230" y="826"/>
                      <a:pt x="230" y="826"/>
                    </a:cubicBezTo>
                    <a:cubicBezTo>
                      <a:pt x="231" y="828"/>
                      <a:pt x="232" y="829"/>
                      <a:pt x="234" y="829"/>
                    </a:cubicBezTo>
                    <a:cubicBezTo>
                      <a:pt x="256" y="839"/>
                      <a:pt x="276" y="818"/>
                      <a:pt x="297" y="830"/>
                    </a:cubicBezTo>
                    <a:cubicBezTo>
                      <a:pt x="313" y="839"/>
                      <a:pt x="332" y="838"/>
                      <a:pt x="347" y="829"/>
                    </a:cubicBezTo>
                    <a:cubicBezTo>
                      <a:pt x="365" y="824"/>
                      <a:pt x="383" y="830"/>
                      <a:pt x="399" y="837"/>
                    </a:cubicBezTo>
                    <a:cubicBezTo>
                      <a:pt x="397" y="833"/>
                      <a:pt x="394" y="830"/>
                      <a:pt x="393" y="826"/>
                    </a:cubicBezTo>
                    <a:cubicBezTo>
                      <a:pt x="386" y="815"/>
                      <a:pt x="374" y="808"/>
                      <a:pt x="360" y="810"/>
                    </a:cubicBezTo>
                    <a:cubicBezTo>
                      <a:pt x="348" y="811"/>
                      <a:pt x="337" y="817"/>
                      <a:pt x="325" y="811"/>
                    </a:cubicBezTo>
                    <a:close/>
                    <a:moveTo>
                      <a:pt x="206" y="814"/>
                    </a:moveTo>
                    <a:cubicBezTo>
                      <a:pt x="204" y="811"/>
                      <a:pt x="202" y="807"/>
                      <a:pt x="198" y="807"/>
                    </a:cubicBezTo>
                    <a:cubicBezTo>
                      <a:pt x="197" y="809"/>
                      <a:pt x="197" y="809"/>
                      <a:pt x="197" y="809"/>
                    </a:cubicBezTo>
                    <a:cubicBezTo>
                      <a:pt x="199" y="812"/>
                      <a:pt x="202" y="815"/>
                      <a:pt x="201" y="819"/>
                    </a:cubicBezTo>
                    <a:cubicBezTo>
                      <a:pt x="198" y="825"/>
                      <a:pt x="190" y="826"/>
                      <a:pt x="183" y="827"/>
                    </a:cubicBezTo>
                    <a:cubicBezTo>
                      <a:pt x="175" y="826"/>
                      <a:pt x="168" y="823"/>
                      <a:pt x="164" y="817"/>
                    </a:cubicBezTo>
                    <a:cubicBezTo>
                      <a:pt x="162" y="816"/>
                      <a:pt x="160" y="813"/>
                      <a:pt x="158" y="815"/>
                    </a:cubicBezTo>
                    <a:cubicBezTo>
                      <a:pt x="156" y="822"/>
                      <a:pt x="165" y="823"/>
                      <a:pt x="169" y="828"/>
                    </a:cubicBezTo>
                    <a:cubicBezTo>
                      <a:pt x="178" y="834"/>
                      <a:pt x="191" y="832"/>
                      <a:pt x="200" y="828"/>
                    </a:cubicBezTo>
                    <a:cubicBezTo>
                      <a:pt x="206" y="826"/>
                      <a:pt x="206" y="819"/>
                      <a:pt x="206" y="8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09" name="组合 208"/>
              <p:cNvGrpSpPr/>
              <p:nvPr/>
            </p:nvGrpSpPr>
            <p:grpSpPr>
              <a:xfrm>
                <a:off x="4495006" y="1185861"/>
                <a:ext cx="998538" cy="962025"/>
                <a:chOff x="2149476" y="1700213"/>
                <a:chExt cx="998538" cy="962025"/>
              </a:xfrm>
              <a:grpFill/>
            </p:grpSpPr>
            <p:sp>
              <p:nvSpPr>
                <p:cNvPr id="210" name="Freeform 6"/>
                <p:cNvSpPr>
                  <a:spLocks/>
                </p:cNvSpPr>
                <p:nvPr/>
              </p:nvSpPr>
              <p:spPr bwMode="auto">
                <a:xfrm>
                  <a:off x="2149476" y="1700213"/>
                  <a:ext cx="998538" cy="962025"/>
                </a:xfrm>
                <a:custGeom>
                  <a:avLst/>
                  <a:gdLst>
                    <a:gd name="T0" fmla="*/ 471 w 652"/>
                    <a:gd name="T1" fmla="*/ 19 h 627"/>
                    <a:gd name="T2" fmla="*/ 436 w 652"/>
                    <a:gd name="T3" fmla="*/ 6 h 627"/>
                    <a:gd name="T4" fmla="*/ 361 w 652"/>
                    <a:gd name="T5" fmla="*/ 12 h 627"/>
                    <a:gd name="T6" fmla="*/ 291 w 652"/>
                    <a:gd name="T7" fmla="*/ 15 h 627"/>
                    <a:gd name="T8" fmla="*/ 184 w 652"/>
                    <a:gd name="T9" fmla="*/ 23 h 627"/>
                    <a:gd name="T10" fmla="*/ 168 w 652"/>
                    <a:gd name="T11" fmla="*/ 31 h 627"/>
                    <a:gd name="T12" fmla="*/ 143 w 652"/>
                    <a:gd name="T13" fmla="*/ 62 h 627"/>
                    <a:gd name="T14" fmla="*/ 136 w 652"/>
                    <a:gd name="T15" fmla="*/ 78 h 627"/>
                    <a:gd name="T16" fmla="*/ 85 w 652"/>
                    <a:gd name="T17" fmla="*/ 124 h 627"/>
                    <a:gd name="T18" fmla="*/ 19 w 652"/>
                    <a:gd name="T19" fmla="*/ 205 h 627"/>
                    <a:gd name="T20" fmla="*/ 21 w 652"/>
                    <a:gd name="T21" fmla="*/ 275 h 627"/>
                    <a:gd name="T22" fmla="*/ 10 w 652"/>
                    <a:gd name="T23" fmla="*/ 340 h 627"/>
                    <a:gd name="T24" fmla="*/ 9 w 652"/>
                    <a:gd name="T25" fmla="*/ 374 h 627"/>
                    <a:gd name="T26" fmla="*/ 25 w 652"/>
                    <a:gd name="T27" fmla="*/ 459 h 627"/>
                    <a:gd name="T28" fmla="*/ 84 w 652"/>
                    <a:gd name="T29" fmla="*/ 509 h 627"/>
                    <a:gd name="T30" fmla="*/ 125 w 652"/>
                    <a:gd name="T31" fmla="*/ 552 h 627"/>
                    <a:gd name="T32" fmla="*/ 135 w 652"/>
                    <a:gd name="T33" fmla="*/ 559 h 627"/>
                    <a:gd name="T34" fmla="*/ 194 w 652"/>
                    <a:gd name="T35" fmla="*/ 612 h 627"/>
                    <a:gd name="T36" fmla="*/ 287 w 652"/>
                    <a:gd name="T37" fmla="*/ 613 h 627"/>
                    <a:gd name="T38" fmla="*/ 316 w 652"/>
                    <a:gd name="T39" fmla="*/ 624 h 627"/>
                    <a:gd name="T40" fmla="*/ 326 w 652"/>
                    <a:gd name="T41" fmla="*/ 625 h 627"/>
                    <a:gd name="T42" fmla="*/ 366 w 652"/>
                    <a:gd name="T43" fmla="*/ 612 h 627"/>
                    <a:gd name="T44" fmla="*/ 403 w 652"/>
                    <a:gd name="T45" fmla="*/ 620 h 627"/>
                    <a:gd name="T46" fmla="*/ 493 w 652"/>
                    <a:gd name="T47" fmla="*/ 589 h 627"/>
                    <a:gd name="T48" fmla="*/ 521 w 652"/>
                    <a:gd name="T49" fmla="*/ 545 h 627"/>
                    <a:gd name="T50" fmla="*/ 567 w 652"/>
                    <a:gd name="T51" fmla="*/ 503 h 627"/>
                    <a:gd name="T52" fmla="*/ 575 w 652"/>
                    <a:gd name="T53" fmla="*/ 493 h 627"/>
                    <a:gd name="T54" fmla="*/ 638 w 652"/>
                    <a:gd name="T55" fmla="*/ 423 h 627"/>
                    <a:gd name="T56" fmla="*/ 638 w 652"/>
                    <a:gd name="T57" fmla="*/ 344 h 627"/>
                    <a:gd name="T58" fmla="*/ 646 w 652"/>
                    <a:gd name="T59" fmla="*/ 321 h 627"/>
                    <a:gd name="T60" fmla="*/ 642 w 652"/>
                    <a:gd name="T61" fmla="*/ 273 h 627"/>
                    <a:gd name="T62" fmla="*/ 643 w 652"/>
                    <a:gd name="T63" fmla="*/ 212 h 627"/>
                    <a:gd name="T64" fmla="*/ 621 w 652"/>
                    <a:gd name="T65" fmla="*/ 169 h 627"/>
                    <a:gd name="T66" fmla="*/ 569 w 652"/>
                    <a:gd name="T67" fmla="*/ 127 h 627"/>
                    <a:gd name="T68" fmla="*/ 549 w 652"/>
                    <a:gd name="T69" fmla="*/ 97 h 627"/>
                    <a:gd name="T70" fmla="*/ 526 w 652"/>
                    <a:gd name="T71" fmla="*/ 79 h 627"/>
                    <a:gd name="T72" fmla="*/ 519 w 652"/>
                    <a:gd name="T73" fmla="*/ 76 h 627"/>
                    <a:gd name="T74" fmla="*/ 471 w 652"/>
                    <a:gd name="T75" fmla="*/ 19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52" h="627">
                      <a:moveTo>
                        <a:pt x="471" y="19"/>
                      </a:moveTo>
                      <a:cubicBezTo>
                        <a:pt x="460" y="13"/>
                        <a:pt x="447" y="10"/>
                        <a:pt x="436" y="6"/>
                      </a:cubicBezTo>
                      <a:cubicBezTo>
                        <a:pt x="412" y="1"/>
                        <a:pt x="383" y="0"/>
                        <a:pt x="361" y="12"/>
                      </a:cubicBezTo>
                      <a:cubicBezTo>
                        <a:pt x="340" y="2"/>
                        <a:pt x="312" y="4"/>
                        <a:pt x="291" y="15"/>
                      </a:cubicBezTo>
                      <a:cubicBezTo>
                        <a:pt x="256" y="8"/>
                        <a:pt x="218" y="9"/>
                        <a:pt x="184" y="23"/>
                      </a:cubicBezTo>
                      <a:cubicBezTo>
                        <a:pt x="179" y="24"/>
                        <a:pt x="173" y="28"/>
                        <a:pt x="168" y="31"/>
                      </a:cubicBezTo>
                      <a:cubicBezTo>
                        <a:pt x="158" y="39"/>
                        <a:pt x="147" y="49"/>
                        <a:pt x="143" y="62"/>
                      </a:cubicBezTo>
                      <a:cubicBezTo>
                        <a:pt x="139" y="67"/>
                        <a:pt x="139" y="73"/>
                        <a:pt x="136" y="78"/>
                      </a:cubicBezTo>
                      <a:cubicBezTo>
                        <a:pt x="114" y="82"/>
                        <a:pt x="92" y="102"/>
                        <a:pt x="85" y="124"/>
                      </a:cubicBezTo>
                      <a:cubicBezTo>
                        <a:pt x="50" y="137"/>
                        <a:pt x="35" y="175"/>
                        <a:pt x="19" y="205"/>
                      </a:cubicBezTo>
                      <a:cubicBezTo>
                        <a:pt x="12" y="228"/>
                        <a:pt x="12" y="253"/>
                        <a:pt x="21" y="275"/>
                      </a:cubicBezTo>
                      <a:cubicBezTo>
                        <a:pt x="6" y="292"/>
                        <a:pt x="0" y="320"/>
                        <a:pt x="10" y="340"/>
                      </a:cubicBezTo>
                      <a:cubicBezTo>
                        <a:pt x="19" y="350"/>
                        <a:pt x="6" y="362"/>
                        <a:pt x="9" y="374"/>
                      </a:cubicBezTo>
                      <a:cubicBezTo>
                        <a:pt x="5" y="404"/>
                        <a:pt x="11" y="433"/>
                        <a:pt x="25" y="459"/>
                      </a:cubicBezTo>
                      <a:cubicBezTo>
                        <a:pt x="39" y="480"/>
                        <a:pt x="60" y="500"/>
                        <a:pt x="84" y="509"/>
                      </a:cubicBezTo>
                      <a:cubicBezTo>
                        <a:pt x="90" y="528"/>
                        <a:pt x="106" y="546"/>
                        <a:pt x="125" y="552"/>
                      </a:cubicBezTo>
                      <a:cubicBezTo>
                        <a:pt x="128" y="555"/>
                        <a:pt x="135" y="553"/>
                        <a:pt x="135" y="559"/>
                      </a:cubicBezTo>
                      <a:cubicBezTo>
                        <a:pt x="147" y="583"/>
                        <a:pt x="170" y="600"/>
                        <a:pt x="194" y="612"/>
                      </a:cubicBezTo>
                      <a:cubicBezTo>
                        <a:pt x="221" y="627"/>
                        <a:pt x="258" y="623"/>
                        <a:pt x="287" y="613"/>
                      </a:cubicBezTo>
                      <a:cubicBezTo>
                        <a:pt x="296" y="618"/>
                        <a:pt x="306" y="622"/>
                        <a:pt x="316" y="624"/>
                      </a:cubicBezTo>
                      <a:cubicBezTo>
                        <a:pt x="320" y="624"/>
                        <a:pt x="324" y="625"/>
                        <a:pt x="326" y="625"/>
                      </a:cubicBezTo>
                      <a:cubicBezTo>
                        <a:pt x="341" y="625"/>
                        <a:pt x="354" y="620"/>
                        <a:pt x="366" y="612"/>
                      </a:cubicBezTo>
                      <a:cubicBezTo>
                        <a:pt x="378" y="615"/>
                        <a:pt x="390" y="620"/>
                        <a:pt x="403" y="620"/>
                      </a:cubicBezTo>
                      <a:cubicBezTo>
                        <a:pt x="437" y="624"/>
                        <a:pt x="468" y="611"/>
                        <a:pt x="493" y="589"/>
                      </a:cubicBezTo>
                      <a:cubicBezTo>
                        <a:pt x="507" y="577"/>
                        <a:pt x="514" y="561"/>
                        <a:pt x="521" y="545"/>
                      </a:cubicBezTo>
                      <a:cubicBezTo>
                        <a:pt x="541" y="538"/>
                        <a:pt x="560" y="522"/>
                        <a:pt x="567" y="503"/>
                      </a:cubicBezTo>
                      <a:cubicBezTo>
                        <a:pt x="569" y="499"/>
                        <a:pt x="570" y="493"/>
                        <a:pt x="575" y="493"/>
                      </a:cubicBezTo>
                      <a:cubicBezTo>
                        <a:pt x="603" y="478"/>
                        <a:pt x="626" y="452"/>
                        <a:pt x="638" y="423"/>
                      </a:cubicBezTo>
                      <a:cubicBezTo>
                        <a:pt x="650" y="400"/>
                        <a:pt x="652" y="367"/>
                        <a:pt x="638" y="344"/>
                      </a:cubicBezTo>
                      <a:cubicBezTo>
                        <a:pt x="640" y="336"/>
                        <a:pt x="644" y="329"/>
                        <a:pt x="646" y="321"/>
                      </a:cubicBezTo>
                      <a:cubicBezTo>
                        <a:pt x="651" y="306"/>
                        <a:pt x="647" y="288"/>
                        <a:pt x="642" y="273"/>
                      </a:cubicBezTo>
                      <a:cubicBezTo>
                        <a:pt x="645" y="255"/>
                        <a:pt x="647" y="231"/>
                        <a:pt x="643" y="212"/>
                      </a:cubicBezTo>
                      <a:cubicBezTo>
                        <a:pt x="637" y="198"/>
                        <a:pt x="632" y="182"/>
                        <a:pt x="621" y="169"/>
                      </a:cubicBezTo>
                      <a:cubicBezTo>
                        <a:pt x="609" y="149"/>
                        <a:pt x="587" y="138"/>
                        <a:pt x="569" y="127"/>
                      </a:cubicBezTo>
                      <a:cubicBezTo>
                        <a:pt x="565" y="115"/>
                        <a:pt x="558" y="105"/>
                        <a:pt x="549" y="97"/>
                      </a:cubicBezTo>
                      <a:cubicBezTo>
                        <a:pt x="542" y="90"/>
                        <a:pt x="533" y="85"/>
                        <a:pt x="526" y="79"/>
                      </a:cubicBezTo>
                      <a:cubicBezTo>
                        <a:pt x="524" y="77"/>
                        <a:pt x="521" y="78"/>
                        <a:pt x="519" y="76"/>
                      </a:cubicBezTo>
                      <a:cubicBezTo>
                        <a:pt x="512" y="51"/>
                        <a:pt x="491" y="32"/>
                        <a:pt x="471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7"/>
                <p:cNvSpPr>
                  <a:spLocks/>
                </p:cNvSpPr>
                <p:nvPr/>
              </p:nvSpPr>
              <p:spPr bwMode="auto">
                <a:xfrm>
                  <a:off x="2165351" y="1708150"/>
                  <a:ext cx="969963" cy="944563"/>
                </a:xfrm>
                <a:custGeom>
                  <a:avLst/>
                  <a:gdLst>
                    <a:gd name="T0" fmla="*/ 455 w 634"/>
                    <a:gd name="T1" fmla="*/ 17 h 616"/>
                    <a:gd name="T2" fmla="*/ 424 w 634"/>
                    <a:gd name="T3" fmla="*/ 6 h 616"/>
                    <a:gd name="T4" fmla="*/ 353 w 634"/>
                    <a:gd name="T5" fmla="*/ 15 h 616"/>
                    <a:gd name="T6" fmla="*/ 336 w 634"/>
                    <a:gd name="T7" fmla="*/ 9 h 616"/>
                    <a:gd name="T8" fmla="*/ 285 w 634"/>
                    <a:gd name="T9" fmla="*/ 17 h 616"/>
                    <a:gd name="T10" fmla="*/ 273 w 634"/>
                    <a:gd name="T11" fmla="*/ 15 h 616"/>
                    <a:gd name="T12" fmla="*/ 174 w 634"/>
                    <a:gd name="T13" fmla="*/ 25 h 616"/>
                    <a:gd name="T14" fmla="*/ 134 w 634"/>
                    <a:gd name="T15" fmla="*/ 70 h 616"/>
                    <a:gd name="T16" fmla="*/ 135 w 634"/>
                    <a:gd name="T17" fmla="*/ 78 h 616"/>
                    <a:gd name="T18" fmla="*/ 131 w 634"/>
                    <a:gd name="T19" fmla="*/ 78 h 616"/>
                    <a:gd name="T20" fmla="*/ 83 w 634"/>
                    <a:gd name="T21" fmla="*/ 118 h 616"/>
                    <a:gd name="T22" fmla="*/ 74 w 634"/>
                    <a:gd name="T23" fmla="*/ 124 h 616"/>
                    <a:gd name="T24" fmla="*/ 27 w 634"/>
                    <a:gd name="T25" fmla="*/ 181 h 616"/>
                    <a:gd name="T26" fmla="*/ 19 w 634"/>
                    <a:gd name="T27" fmla="*/ 271 h 616"/>
                    <a:gd name="T28" fmla="*/ 1 w 634"/>
                    <a:gd name="T29" fmla="*/ 314 h 616"/>
                    <a:gd name="T30" fmla="*/ 9 w 634"/>
                    <a:gd name="T31" fmla="*/ 344 h 616"/>
                    <a:gd name="T32" fmla="*/ 12 w 634"/>
                    <a:gd name="T33" fmla="*/ 430 h 616"/>
                    <a:gd name="T34" fmla="*/ 64 w 634"/>
                    <a:gd name="T35" fmla="*/ 492 h 616"/>
                    <a:gd name="T36" fmla="*/ 78 w 634"/>
                    <a:gd name="T37" fmla="*/ 494 h 616"/>
                    <a:gd name="T38" fmla="*/ 80 w 634"/>
                    <a:gd name="T39" fmla="*/ 502 h 616"/>
                    <a:gd name="T40" fmla="*/ 119 w 634"/>
                    <a:gd name="T41" fmla="*/ 542 h 616"/>
                    <a:gd name="T42" fmla="*/ 122 w 634"/>
                    <a:gd name="T43" fmla="*/ 538 h 616"/>
                    <a:gd name="T44" fmla="*/ 130 w 634"/>
                    <a:gd name="T45" fmla="*/ 554 h 616"/>
                    <a:gd name="T46" fmla="*/ 194 w 634"/>
                    <a:gd name="T47" fmla="*/ 605 h 616"/>
                    <a:gd name="T48" fmla="*/ 277 w 634"/>
                    <a:gd name="T49" fmla="*/ 600 h 616"/>
                    <a:gd name="T50" fmla="*/ 332 w 634"/>
                    <a:gd name="T51" fmla="*/ 612 h 616"/>
                    <a:gd name="T52" fmla="*/ 355 w 634"/>
                    <a:gd name="T53" fmla="*/ 601 h 616"/>
                    <a:gd name="T54" fmla="*/ 459 w 634"/>
                    <a:gd name="T55" fmla="*/ 595 h 616"/>
                    <a:gd name="T56" fmla="*/ 503 w 634"/>
                    <a:gd name="T57" fmla="*/ 544 h 616"/>
                    <a:gd name="T58" fmla="*/ 505 w 634"/>
                    <a:gd name="T59" fmla="*/ 536 h 616"/>
                    <a:gd name="T60" fmla="*/ 554 w 634"/>
                    <a:gd name="T61" fmla="*/ 488 h 616"/>
                    <a:gd name="T62" fmla="*/ 631 w 634"/>
                    <a:gd name="T63" fmla="*/ 377 h 616"/>
                    <a:gd name="T64" fmla="*/ 624 w 634"/>
                    <a:gd name="T65" fmla="*/ 345 h 616"/>
                    <a:gd name="T66" fmla="*/ 619 w 634"/>
                    <a:gd name="T67" fmla="*/ 340 h 616"/>
                    <a:gd name="T68" fmla="*/ 628 w 634"/>
                    <a:gd name="T69" fmla="*/ 322 h 616"/>
                    <a:gd name="T70" fmla="*/ 630 w 634"/>
                    <a:gd name="T71" fmla="*/ 285 h 616"/>
                    <a:gd name="T72" fmla="*/ 626 w 634"/>
                    <a:gd name="T73" fmla="*/ 265 h 616"/>
                    <a:gd name="T74" fmla="*/ 616 w 634"/>
                    <a:gd name="T75" fmla="*/ 183 h 616"/>
                    <a:gd name="T76" fmla="*/ 563 w 634"/>
                    <a:gd name="T77" fmla="*/ 132 h 616"/>
                    <a:gd name="T78" fmla="*/ 554 w 634"/>
                    <a:gd name="T79" fmla="*/ 134 h 616"/>
                    <a:gd name="T80" fmla="*/ 553 w 634"/>
                    <a:gd name="T81" fmla="*/ 131 h 616"/>
                    <a:gd name="T82" fmla="*/ 512 w 634"/>
                    <a:gd name="T83" fmla="*/ 80 h 616"/>
                    <a:gd name="T84" fmla="*/ 504 w 634"/>
                    <a:gd name="T85" fmla="*/ 77 h 616"/>
                    <a:gd name="T86" fmla="*/ 481 w 634"/>
                    <a:gd name="T87" fmla="*/ 36 h 616"/>
                    <a:gd name="T88" fmla="*/ 455 w 634"/>
                    <a:gd name="T89" fmla="*/ 17 h 6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34" h="616">
                      <a:moveTo>
                        <a:pt x="455" y="17"/>
                      </a:moveTo>
                      <a:cubicBezTo>
                        <a:pt x="444" y="13"/>
                        <a:pt x="435" y="10"/>
                        <a:pt x="424" y="6"/>
                      </a:cubicBezTo>
                      <a:cubicBezTo>
                        <a:pt x="401" y="2"/>
                        <a:pt x="372" y="0"/>
                        <a:pt x="353" y="15"/>
                      </a:cubicBezTo>
                      <a:cubicBezTo>
                        <a:pt x="347" y="16"/>
                        <a:pt x="343" y="9"/>
                        <a:pt x="336" y="9"/>
                      </a:cubicBezTo>
                      <a:cubicBezTo>
                        <a:pt x="318" y="4"/>
                        <a:pt x="299" y="8"/>
                        <a:pt x="285" y="17"/>
                      </a:cubicBezTo>
                      <a:cubicBezTo>
                        <a:pt x="281" y="17"/>
                        <a:pt x="276" y="18"/>
                        <a:pt x="273" y="15"/>
                      </a:cubicBezTo>
                      <a:cubicBezTo>
                        <a:pt x="241" y="7"/>
                        <a:pt x="204" y="13"/>
                        <a:pt x="174" y="25"/>
                      </a:cubicBezTo>
                      <a:cubicBezTo>
                        <a:pt x="155" y="35"/>
                        <a:pt x="139" y="49"/>
                        <a:pt x="134" y="70"/>
                      </a:cubicBezTo>
                      <a:cubicBezTo>
                        <a:pt x="134" y="73"/>
                        <a:pt x="137" y="76"/>
                        <a:pt x="135" y="78"/>
                      </a:cubicBezTo>
                      <a:cubicBezTo>
                        <a:pt x="134" y="79"/>
                        <a:pt x="132" y="78"/>
                        <a:pt x="131" y="78"/>
                      </a:cubicBezTo>
                      <a:cubicBezTo>
                        <a:pt x="111" y="81"/>
                        <a:pt x="89" y="97"/>
                        <a:pt x="83" y="118"/>
                      </a:cubicBezTo>
                      <a:cubicBezTo>
                        <a:pt x="84" y="123"/>
                        <a:pt x="77" y="123"/>
                        <a:pt x="74" y="124"/>
                      </a:cubicBezTo>
                      <a:cubicBezTo>
                        <a:pt x="52" y="137"/>
                        <a:pt x="37" y="159"/>
                        <a:pt x="27" y="181"/>
                      </a:cubicBezTo>
                      <a:cubicBezTo>
                        <a:pt x="11" y="207"/>
                        <a:pt x="4" y="242"/>
                        <a:pt x="19" y="271"/>
                      </a:cubicBezTo>
                      <a:cubicBezTo>
                        <a:pt x="7" y="282"/>
                        <a:pt x="2" y="297"/>
                        <a:pt x="1" y="314"/>
                      </a:cubicBezTo>
                      <a:cubicBezTo>
                        <a:pt x="0" y="325"/>
                        <a:pt x="8" y="334"/>
                        <a:pt x="9" y="344"/>
                      </a:cubicBezTo>
                      <a:cubicBezTo>
                        <a:pt x="1" y="372"/>
                        <a:pt x="1" y="402"/>
                        <a:pt x="12" y="430"/>
                      </a:cubicBezTo>
                      <a:cubicBezTo>
                        <a:pt x="19" y="457"/>
                        <a:pt x="41" y="478"/>
                        <a:pt x="64" y="492"/>
                      </a:cubicBezTo>
                      <a:cubicBezTo>
                        <a:pt x="68" y="496"/>
                        <a:pt x="74" y="497"/>
                        <a:pt x="78" y="494"/>
                      </a:cubicBezTo>
                      <a:cubicBezTo>
                        <a:pt x="82" y="495"/>
                        <a:pt x="79" y="500"/>
                        <a:pt x="80" y="502"/>
                      </a:cubicBezTo>
                      <a:cubicBezTo>
                        <a:pt x="86" y="519"/>
                        <a:pt x="101" y="539"/>
                        <a:pt x="119" y="542"/>
                      </a:cubicBezTo>
                      <a:cubicBezTo>
                        <a:pt x="122" y="538"/>
                        <a:pt x="122" y="538"/>
                        <a:pt x="122" y="538"/>
                      </a:cubicBezTo>
                      <a:cubicBezTo>
                        <a:pt x="131" y="537"/>
                        <a:pt x="127" y="549"/>
                        <a:pt x="130" y="554"/>
                      </a:cubicBezTo>
                      <a:cubicBezTo>
                        <a:pt x="144" y="579"/>
                        <a:pt x="168" y="597"/>
                        <a:pt x="194" y="605"/>
                      </a:cubicBezTo>
                      <a:cubicBezTo>
                        <a:pt x="220" y="615"/>
                        <a:pt x="253" y="612"/>
                        <a:pt x="277" y="600"/>
                      </a:cubicBezTo>
                      <a:cubicBezTo>
                        <a:pt x="291" y="613"/>
                        <a:pt x="313" y="616"/>
                        <a:pt x="332" y="612"/>
                      </a:cubicBezTo>
                      <a:cubicBezTo>
                        <a:pt x="340" y="610"/>
                        <a:pt x="347" y="604"/>
                        <a:pt x="355" y="601"/>
                      </a:cubicBezTo>
                      <a:cubicBezTo>
                        <a:pt x="388" y="614"/>
                        <a:pt x="430" y="614"/>
                        <a:pt x="459" y="595"/>
                      </a:cubicBezTo>
                      <a:cubicBezTo>
                        <a:pt x="479" y="583"/>
                        <a:pt x="496" y="565"/>
                        <a:pt x="503" y="544"/>
                      </a:cubicBezTo>
                      <a:cubicBezTo>
                        <a:pt x="505" y="542"/>
                        <a:pt x="502" y="538"/>
                        <a:pt x="505" y="536"/>
                      </a:cubicBezTo>
                      <a:cubicBezTo>
                        <a:pt x="527" y="529"/>
                        <a:pt x="548" y="511"/>
                        <a:pt x="554" y="488"/>
                      </a:cubicBezTo>
                      <a:cubicBezTo>
                        <a:pt x="597" y="468"/>
                        <a:pt x="629" y="424"/>
                        <a:pt x="631" y="377"/>
                      </a:cubicBezTo>
                      <a:cubicBezTo>
                        <a:pt x="630" y="366"/>
                        <a:pt x="632" y="354"/>
                        <a:pt x="624" y="345"/>
                      </a:cubicBezTo>
                      <a:cubicBezTo>
                        <a:pt x="623" y="343"/>
                        <a:pt x="619" y="342"/>
                        <a:pt x="619" y="340"/>
                      </a:cubicBezTo>
                      <a:cubicBezTo>
                        <a:pt x="624" y="334"/>
                        <a:pt x="625" y="327"/>
                        <a:pt x="628" y="322"/>
                      </a:cubicBezTo>
                      <a:cubicBezTo>
                        <a:pt x="631" y="309"/>
                        <a:pt x="631" y="298"/>
                        <a:pt x="630" y="285"/>
                      </a:cubicBezTo>
                      <a:cubicBezTo>
                        <a:pt x="630" y="278"/>
                        <a:pt x="622" y="272"/>
                        <a:pt x="626" y="265"/>
                      </a:cubicBezTo>
                      <a:cubicBezTo>
                        <a:pt x="634" y="239"/>
                        <a:pt x="631" y="207"/>
                        <a:pt x="616" y="183"/>
                      </a:cubicBezTo>
                      <a:cubicBezTo>
                        <a:pt x="602" y="163"/>
                        <a:pt x="587" y="141"/>
                        <a:pt x="563" y="132"/>
                      </a:cubicBezTo>
                      <a:cubicBezTo>
                        <a:pt x="560" y="130"/>
                        <a:pt x="557" y="133"/>
                        <a:pt x="554" y="134"/>
                      </a:cubicBezTo>
                      <a:cubicBezTo>
                        <a:pt x="553" y="134"/>
                        <a:pt x="553" y="132"/>
                        <a:pt x="553" y="131"/>
                      </a:cubicBezTo>
                      <a:cubicBezTo>
                        <a:pt x="551" y="108"/>
                        <a:pt x="530" y="92"/>
                        <a:pt x="512" y="80"/>
                      </a:cubicBezTo>
                      <a:cubicBezTo>
                        <a:pt x="510" y="78"/>
                        <a:pt x="506" y="80"/>
                        <a:pt x="504" y="77"/>
                      </a:cubicBezTo>
                      <a:cubicBezTo>
                        <a:pt x="504" y="60"/>
                        <a:pt x="492" y="47"/>
                        <a:pt x="481" y="36"/>
                      </a:cubicBezTo>
                      <a:cubicBezTo>
                        <a:pt x="473" y="28"/>
                        <a:pt x="464" y="23"/>
                        <a:pt x="4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8"/>
                <p:cNvSpPr>
                  <a:spLocks/>
                </p:cNvSpPr>
                <p:nvPr/>
              </p:nvSpPr>
              <p:spPr bwMode="auto">
                <a:xfrm>
                  <a:off x="2193926" y="1731963"/>
                  <a:ext cx="911225" cy="885825"/>
                </a:xfrm>
                <a:custGeom>
                  <a:avLst/>
                  <a:gdLst>
                    <a:gd name="T0" fmla="*/ 454 w 595"/>
                    <a:gd name="T1" fmla="*/ 43 h 577"/>
                    <a:gd name="T2" fmla="*/ 427 w 595"/>
                    <a:gd name="T3" fmla="*/ 21 h 577"/>
                    <a:gd name="T4" fmla="*/ 334 w 595"/>
                    <a:gd name="T5" fmla="*/ 17 h 577"/>
                    <a:gd name="T6" fmla="*/ 324 w 595"/>
                    <a:gd name="T7" fmla="*/ 13 h 577"/>
                    <a:gd name="T8" fmla="*/ 301 w 595"/>
                    <a:gd name="T9" fmla="*/ 9 h 577"/>
                    <a:gd name="T10" fmla="*/ 266 w 595"/>
                    <a:gd name="T11" fmla="*/ 24 h 577"/>
                    <a:gd name="T12" fmla="*/ 230 w 595"/>
                    <a:gd name="T13" fmla="*/ 17 h 577"/>
                    <a:gd name="T14" fmla="*/ 170 w 595"/>
                    <a:gd name="T15" fmla="*/ 29 h 577"/>
                    <a:gd name="T16" fmla="*/ 125 w 595"/>
                    <a:gd name="T17" fmla="*/ 73 h 577"/>
                    <a:gd name="T18" fmla="*/ 108 w 595"/>
                    <a:gd name="T19" fmla="*/ 80 h 577"/>
                    <a:gd name="T20" fmla="*/ 85 w 595"/>
                    <a:gd name="T21" fmla="*/ 100 h 577"/>
                    <a:gd name="T22" fmla="*/ 72 w 595"/>
                    <a:gd name="T23" fmla="*/ 120 h 577"/>
                    <a:gd name="T24" fmla="*/ 8 w 595"/>
                    <a:gd name="T25" fmla="*/ 212 h 577"/>
                    <a:gd name="T26" fmla="*/ 13 w 595"/>
                    <a:gd name="T27" fmla="*/ 250 h 577"/>
                    <a:gd name="T28" fmla="*/ 9 w 595"/>
                    <a:gd name="T29" fmla="*/ 270 h 577"/>
                    <a:gd name="T30" fmla="*/ 15 w 595"/>
                    <a:gd name="T31" fmla="*/ 325 h 577"/>
                    <a:gd name="T32" fmla="*/ 14 w 595"/>
                    <a:gd name="T33" fmla="*/ 328 h 577"/>
                    <a:gd name="T34" fmla="*/ 19 w 595"/>
                    <a:gd name="T35" fmla="*/ 421 h 577"/>
                    <a:gd name="T36" fmla="*/ 34 w 595"/>
                    <a:gd name="T37" fmla="*/ 445 h 577"/>
                    <a:gd name="T38" fmla="*/ 75 w 595"/>
                    <a:gd name="T39" fmla="*/ 470 h 577"/>
                    <a:gd name="T40" fmla="*/ 95 w 595"/>
                    <a:gd name="T41" fmla="*/ 500 h 577"/>
                    <a:gd name="T42" fmla="*/ 119 w 595"/>
                    <a:gd name="T43" fmla="*/ 509 h 577"/>
                    <a:gd name="T44" fmla="*/ 138 w 595"/>
                    <a:gd name="T45" fmla="*/ 541 h 577"/>
                    <a:gd name="T46" fmla="*/ 207 w 595"/>
                    <a:gd name="T47" fmla="*/ 573 h 577"/>
                    <a:gd name="T48" fmla="*/ 260 w 595"/>
                    <a:gd name="T49" fmla="*/ 566 h 577"/>
                    <a:gd name="T50" fmla="*/ 309 w 595"/>
                    <a:gd name="T51" fmla="*/ 574 h 577"/>
                    <a:gd name="T52" fmla="*/ 322 w 595"/>
                    <a:gd name="T53" fmla="*/ 569 h 577"/>
                    <a:gd name="T54" fmla="*/ 321 w 595"/>
                    <a:gd name="T55" fmla="*/ 568 h 577"/>
                    <a:gd name="T56" fmla="*/ 322 w 595"/>
                    <a:gd name="T57" fmla="*/ 567 h 577"/>
                    <a:gd name="T58" fmla="*/ 331 w 595"/>
                    <a:gd name="T59" fmla="*/ 563 h 577"/>
                    <a:gd name="T60" fmla="*/ 366 w 595"/>
                    <a:gd name="T61" fmla="*/ 574 h 577"/>
                    <a:gd name="T62" fmla="*/ 382 w 595"/>
                    <a:gd name="T63" fmla="*/ 575 h 577"/>
                    <a:gd name="T64" fmla="*/ 445 w 595"/>
                    <a:gd name="T65" fmla="*/ 552 h 577"/>
                    <a:gd name="T66" fmla="*/ 466 w 595"/>
                    <a:gd name="T67" fmla="*/ 526 h 577"/>
                    <a:gd name="T68" fmla="*/ 476 w 595"/>
                    <a:gd name="T69" fmla="*/ 505 h 577"/>
                    <a:gd name="T70" fmla="*/ 516 w 595"/>
                    <a:gd name="T71" fmla="*/ 471 h 577"/>
                    <a:gd name="T72" fmla="*/ 518 w 595"/>
                    <a:gd name="T73" fmla="*/ 461 h 577"/>
                    <a:gd name="T74" fmla="*/ 551 w 595"/>
                    <a:gd name="T75" fmla="*/ 438 h 577"/>
                    <a:gd name="T76" fmla="*/ 584 w 595"/>
                    <a:gd name="T77" fmla="*/ 388 h 577"/>
                    <a:gd name="T78" fmla="*/ 582 w 595"/>
                    <a:gd name="T79" fmla="*/ 321 h 577"/>
                    <a:gd name="T80" fmla="*/ 591 w 595"/>
                    <a:gd name="T81" fmla="*/ 297 h 577"/>
                    <a:gd name="T82" fmla="*/ 583 w 595"/>
                    <a:gd name="T83" fmla="*/ 255 h 577"/>
                    <a:gd name="T84" fmla="*/ 587 w 595"/>
                    <a:gd name="T85" fmla="*/ 203 h 577"/>
                    <a:gd name="T86" fmla="*/ 526 w 595"/>
                    <a:gd name="T87" fmla="*/ 127 h 577"/>
                    <a:gd name="T88" fmla="*/ 517 w 595"/>
                    <a:gd name="T89" fmla="*/ 108 h 577"/>
                    <a:gd name="T90" fmla="*/ 474 w 595"/>
                    <a:gd name="T91" fmla="*/ 76 h 577"/>
                    <a:gd name="T92" fmla="*/ 454 w 595"/>
                    <a:gd name="T93" fmla="*/ 43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95" h="577">
                      <a:moveTo>
                        <a:pt x="454" y="43"/>
                      </a:moveTo>
                      <a:cubicBezTo>
                        <a:pt x="446" y="35"/>
                        <a:pt x="436" y="27"/>
                        <a:pt x="427" y="21"/>
                      </a:cubicBezTo>
                      <a:cubicBezTo>
                        <a:pt x="400" y="7"/>
                        <a:pt x="362" y="0"/>
                        <a:pt x="334" y="17"/>
                      </a:cubicBezTo>
                      <a:cubicBezTo>
                        <a:pt x="324" y="13"/>
                        <a:pt x="324" y="13"/>
                        <a:pt x="324" y="13"/>
                      </a:cubicBezTo>
                      <a:cubicBezTo>
                        <a:pt x="317" y="10"/>
                        <a:pt x="309" y="10"/>
                        <a:pt x="301" y="9"/>
                      </a:cubicBezTo>
                      <a:cubicBezTo>
                        <a:pt x="287" y="10"/>
                        <a:pt x="277" y="18"/>
                        <a:pt x="266" y="24"/>
                      </a:cubicBezTo>
                      <a:cubicBezTo>
                        <a:pt x="255" y="20"/>
                        <a:pt x="242" y="17"/>
                        <a:pt x="230" y="17"/>
                      </a:cubicBezTo>
                      <a:cubicBezTo>
                        <a:pt x="208" y="16"/>
                        <a:pt x="189" y="22"/>
                        <a:pt x="170" y="29"/>
                      </a:cubicBezTo>
                      <a:cubicBezTo>
                        <a:pt x="151" y="39"/>
                        <a:pt x="132" y="53"/>
                        <a:pt x="125" y="73"/>
                      </a:cubicBezTo>
                      <a:cubicBezTo>
                        <a:pt x="108" y="80"/>
                        <a:pt x="108" y="80"/>
                        <a:pt x="108" y="80"/>
                      </a:cubicBezTo>
                      <a:cubicBezTo>
                        <a:pt x="100" y="85"/>
                        <a:pt x="91" y="91"/>
                        <a:pt x="85" y="100"/>
                      </a:cubicBezTo>
                      <a:cubicBezTo>
                        <a:pt x="80" y="106"/>
                        <a:pt x="84" y="119"/>
                        <a:pt x="72" y="120"/>
                      </a:cubicBezTo>
                      <a:cubicBezTo>
                        <a:pt x="42" y="142"/>
                        <a:pt x="13" y="174"/>
                        <a:pt x="8" y="212"/>
                      </a:cubicBezTo>
                      <a:cubicBezTo>
                        <a:pt x="10" y="224"/>
                        <a:pt x="8" y="239"/>
                        <a:pt x="13" y="250"/>
                      </a:cubicBezTo>
                      <a:cubicBezTo>
                        <a:pt x="17" y="257"/>
                        <a:pt x="13" y="264"/>
                        <a:pt x="9" y="270"/>
                      </a:cubicBezTo>
                      <a:cubicBezTo>
                        <a:pt x="0" y="288"/>
                        <a:pt x="3" y="310"/>
                        <a:pt x="15" y="325"/>
                      </a:cubicBezTo>
                      <a:cubicBezTo>
                        <a:pt x="14" y="328"/>
                        <a:pt x="14" y="328"/>
                        <a:pt x="14" y="328"/>
                      </a:cubicBezTo>
                      <a:cubicBezTo>
                        <a:pt x="6" y="357"/>
                        <a:pt x="5" y="393"/>
                        <a:pt x="19" y="421"/>
                      </a:cubicBezTo>
                      <a:cubicBezTo>
                        <a:pt x="21" y="430"/>
                        <a:pt x="30" y="437"/>
                        <a:pt x="34" y="445"/>
                      </a:cubicBezTo>
                      <a:cubicBezTo>
                        <a:pt x="44" y="458"/>
                        <a:pt x="60" y="463"/>
                        <a:pt x="75" y="470"/>
                      </a:cubicBezTo>
                      <a:cubicBezTo>
                        <a:pt x="79" y="481"/>
                        <a:pt x="86" y="491"/>
                        <a:pt x="95" y="500"/>
                      </a:cubicBezTo>
                      <a:cubicBezTo>
                        <a:pt x="102" y="505"/>
                        <a:pt x="111" y="506"/>
                        <a:pt x="119" y="509"/>
                      </a:cubicBezTo>
                      <a:cubicBezTo>
                        <a:pt x="123" y="521"/>
                        <a:pt x="130" y="532"/>
                        <a:pt x="138" y="541"/>
                      </a:cubicBezTo>
                      <a:cubicBezTo>
                        <a:pt x="155" y="562"/>
                        <a:pt x="181" y="570"/>
                        <a:pt x="207" y="573"/>
                      </a:cubicBezTo>
                      <a:cubicBezTo>
                        <a:pt x="225" y="577"/>
                        <a:pt x="243" y="571"/>
                        <a:pt x="260" y="566"/>
                      </a:cubicBezTo>
                      <a:cubicBezTo>
                        <a:pt x="274" y="574"/>
                        <a:pt x="293" y="577"/>
                        <a:pt x="309" y="574"/>
                      </a:cubicBezTo>
                      <a:cubicBezTo>
                        <a:pt x="314" y="574"/>
                        <a:pt x="319" y="571"/>
                        <a:pt x="322" y="569"/>
                      </a:cubicBezTo>
                      <a:cubicBezTo>
                        <a:pt x="321" y="568"/>
                        <a:pt x="321" y="568"/>
                        <a:pt x="321" y="568"/>
                      </a:cubicBezTo>
                      <a:cubicBezTo>
                        <a:pt x="322" y="567"/>
                        <a:pt x="322" y="566"/>
                        <a:pt x="322" y="567"/>
                      </a:cubicBezTo>
                      <a:cubicBezTo>
                        <a:pt x="324" y="570"/>
                        <a:pt x="327" y="563"/>
                        <a:pt x="331" y="563"/>
                      </a:cubicBezTo>
                      <a:cubicBezTo>
                        <a:pt x="342" y="568"/>
                        <a:pt x="354" y="570"/>
                        <a:pt x="366" y="574"/>
                      </a:cubicBezTo>
                      <a:cubicBezTo>
                        <a:pt x="371" y="573"/>
                        <a:pt x="377" y="576"/>
                        <a:pt x="382" y="575"/>
                      </a:cubicBezTo>
                      <a:cubicBezTo>
                        <a:pt x="406" y="575"/>
                        <a:pt x="427" y="565"/>
                        <a:pt x="445" y="552"/>
                      </a:cubicBezTo>
                      <a:cubicBezTo>
                        <a:pt x="454" y="545"/>
                        <a:pt x="462" y="536"/>
                        <a:pt x="466" y="526"/>
                      </a:cubicBezTo>
                      <a:cubicBezTo>
                        <a:pt x="471" y="519"/>
                        <a:pt x="469" y="510"/>
                        <a:pt x="476" y="505"/>
                      </a:cubicBezTo>
                      <a:cubicBezTo>
                        <a:pt x="492" y="501"/>
                        <a:pt x="512" y="489"/>
                        <a:pt x="516" y="471"/>
                      </a:cubicBezTo>
                      <a:cubicBezTo>
                        <a:pt x="517" y="468"/>
                        <a:pt x="516" y="463"/>
                        <a:pt x="518" y="461"/>
                      </a:cubicBezTo>
                      <a:cubicBezTo>
                        <a:pt x="529" y="454"/>
                        <a:pt x="541" y="449"/>
                        <a:pt x="551" y="438"/>
                      </a:cubicBezTo>
                      <a:cubicBezTo>
                        <a:pt x="569" y="426"/>
                        <a:pt x="577" y="406"/>
                        <a:pt x="584" y="388"/>
                      </a:cubicBezTo>
                      <a:cubicBezTo>
                        <a:pt x="593" y="366"/>
                        <a:pt x="592" y="342"/>
                        <a:pt x="582" y="321"/>
                      </a:cubicBezTo>
                      <a:cubicBezTo>
                        <a:pt x="591" y="297"/>
                        <a:pt x="591" y="297"/>
                        <a:pt x="591" y="297"/>
                      </a:cubicBezTo>
                      <a:cubicBezTo>
                        <a:pt x="595" y="283"/>
                        <a:pt x="592" y="267"/>
                        <a:pt x="583" y="255"/>
                      </a:cubicBezTo>
                      <a:cubicBezTo>
                        <a:pt x="587" y="238"/>
                        <a:pt x="588" y="221"/>
                        <a:pt x="587" y="203"/>
                      </a:cubicBezTo>
                      <a:cubicBezTo>
                        <a:pt x="582" y="170"/>
                        <a:pt x="559" y="137"/>
                        <a:pt x="526" y="127"/>
                      </a:cubicBezTo>
                      <a:cubicBezTo>
                        <a:pt x="518" y="124"/>
                        <a:pt x="521" y="114"/>
                        <a:pt x="517" y="108"/>
                      </a:cubicBezTo>
                      <a:cubicBezTo>
                        <a:pt x="510" y="92"/>
                        <a:pt x="493" y="77"/>
                        <a:pt x="474" y="76"/>
                      </a:cubicBezTo>
                      <a:cubicBezTo>
                        <a:pt x="469" y="65"/>
                        <a:pt x="463" y="52"/>
                        <a:pt x="454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9"/>
                <p:cNvSpPr>
                  <a:spLocks/>
                </p:cNvSpPr>
                <p:nvPr/>
              </p:nvSpPr>
              <p:spPr bwMode="auto">
                <a:xfrm>
                  <a:off x="2652713" y="1768475"/>
                  <a:ext cx="179388" cy="58738"/>
                </a:xfrm>
                <a:custGeom>
                  <a:avLst/>
                  <a:gdLst>
                    <a:gd name="T0" fmla="*/ 15 w 117"/>
                    <a:gd name="T1" fmla="*/ 12 h 39"/>
                    <a:gd name="T2" fmla="*/ 14 w 117"/>
                    <a:gd name="T3" fmla="*/ 0 h 39"/>
                    <a:gd name="T4" fmla="*/ 12 w 117"/>
                    <a:gd name="T5" fmla="*/ 0 h 39"/>
                    <a:gd name="T6" fmla="*/ 1 w 117"/>
                    <a:gd name="T7" fmla="*/ 13 h 39"/>
                    <a:gd name="T8" fmla="*/ 18 w 117"/>
                    <a:gd name="T9" fmla="*/ 36 h 39"/>
                    <a:gd name="T10" fmla="*/ 51 w 117"/>
                    <a:gd name="T11" fmla="*/ 29 h 39"/>
                    <a:gd name="T12" fmla="*/ 116 w 117"/>
                    <a:gd name="T13" fmla="*/ 32 h 39"/>
                    <a:gd name="T14" fmla="*/ 115 w 117"/>
                    <a:gd name="T15" fmla="*/ 22 h 39"/>
                    <a:gd name="T16" fmla="*/ 96 w 117"/>
                    <a:gd name="T17" fmla="*/ 13 h 39"/>
                    <a:gd name="T18" fmla="*/ 29 w 117"/>
                    <a:gd name="T19" fmla="*/ 23 h 39"/>
                    <a:gd name="T20" fmla="*/ 15 w 117"/>
                    <a:gd name="T21" fmla="*/ 1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7" h="39">
                      <a:moveTo>
                        <a:pt x="15" y="12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7" y="3"/>
                        <a:pt x="0" y="7"/>
                        <a:pt x="1" y="13"/>
                      </a:cubicBezTo>
                      <a:cubicBezTo>
                        <a:pt x="1" y="24"/>
                        <a:pt x="8" y="32"/>
                        <a:pt x="18" y="36"/>
                      </a:cubicBezTo>
                      <a:cubicBezTo>
                        <a:pt x="29" y="39"/>
                        <a:pt x="42" y="37"/>
                        <a:pt x="51" y="29"/>
                      </a:cubicBezTo>
                      <a:cubicBezTo>
                        <a:pt x="69" y="18"/>
                        <a:pt x="97" y="20"/>
                        <a:pt x="116" y="32"/>
                      </a:cubicBezTo>
                      <a:cubicBezTo>
                        <a:pt x="117" y="30"/>
                        <a:pt x="116" y="25"/>
                        <a:pt x="115" y="22"/>
                      </a:cubicBezTo>
                      <a:cubicBezTo>
                        <a:pt x="109" y="18"/>
                        <a:pt x="102" y="16"/>
                        <a:pt x="96" y="13"/>
                      </a:cubicBezTo>
                      <a:cubicBezTo>
                        <a:pt x="72" y="7"/>
                        <a:pt x="51" y="20"/>
                        <a:pt x="29" y="23"/>
                      </a:cubicBezTo>
                      <a:cubicBezTo>
                        <a:pt x="22" y="24"/>
                        <a:pt x="19" y="16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0"/>
                <p:cNvSpPr>
                  <a:spLocks/>
                </p:cNvSpPr>
                <p:nvPr/>
              </p:nvSpPr>
              <p:spPr bwMode="auto">
                <a:xfrm>
                  <a:off x="2476501" y="1768475"/>
                  <a:ext cx="168275" cy="57150"/>
                </a:xfrm>
                <a:custGeom>
                  <a:avLst/>
                  <a:gdLst>
                    <a:gd name="T0" fmla="*/ 104 w 109"/>
                    <a:gd name="T1" fmla="*/ 6 h 38"/>
                    <a:gd name="T2" fmla="*/ 90 w 109"/>
                    <a:gd name="T3" fmla="*/ 4 h 38"/>
                    <a:gd name="T4" fmla="*/ 92 w 109"/>
                    <a:gd name="T5" fmla="*/ 9 h 38"/>
                    <a:gd name="T6" fmla="*/ 90 w 109"/>
                    <a:gd name="T7" fmla="*/ 20 h 38"/>
                    <a:gd name="T8" fmla="*/ 61 w 109"/>
                    <a:gd name="T9" fmla="*/ 16 h 38"/>
                    <a:gd name="T10" fmla="*/ 3 w 109"/>
                    <a:gd name="T11" fmla="*/ 20 h 38"/>
                    <a:gd name="T12" fmla="*/ 2 w 109"/>
                    <a:gd name="T13" fmla="*/ 21 h 38"/>
                    <a:gd name="T14" fmla="*/ 1 w 109"/>
                    <a:gd name="T15" fmla="*/ 26 h 38"/>
                    <a:gd name="T16" fmla="*/ 68 w 109"/>
                    <a:gd name="T17" fmla="*/ 32 h 38"/>
                    <a:gd name="T18" fmla="*/ 98 w 109"/>
                    <a:gd name="T19" fmla="*/ 33 h 38"/>
                    <a:gd name="T20" fmla="*/ 107 w 109"/>
                    <a:gd name="T21" fmla="*/ 22 h 38"/>
                    <a:gd name="T22" fmla="*/ 104 w 109"/>
                    <a:gd name="T23" fmla="*/ 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9" h="38">
                      <a:moveTo>
                        <a:pt x="104" y="6"/>
                      </a:moveTo>
                      <a:cubicBezTo>
                        <a:pt x="100" y="4"/>
                        <a:pt x="95" y="0"/>
                        <a:pt x="90" y="4"/>
                      </a:cubicBezTo>
                      <a:cubicBezTo>
                        <a:pt x="90" y="6"/>
                        <a:pt x="91" y="8"/>
                        <a:pt x="92" y="9"/>
                      </a:cubicBezTo>
                      <a:cubicBezTo>
                        <a:pt x="94" y="13"/>
                        <a:pt x="93" y="18"/>
                        <a:pt x="90" y="20"/>
                      </a:cubicBezTo>
                      <a:cubicBezTo>
                        <a:pt x="80" y="27"/>
                        <a:pt x="70" y="18"/>
                        <a:pt x="61" y="16"/>
                      </a:cubicBezTo>
                      <a:cubicBezTo>
                        <a:pt x="43" y="9"/>
                        <a:pt x="20" y="14"/>
                        <a:pt x="3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2"/>
                        <a:pt x="0" y="25"/>
                        <a:pt x="1" y="26"/>
                      </a:cubicBezTo>
                      <a:cubicBezTo>
                        <a:pt x="22" y="16"/>
                        <a:pt x="51" y="14"/>
                        <a:pt x="68" y="32"/>
                      </a:cubicBezTo>
                      <a:cubicBezTo>
                        <a:pt x="77" y="36"/>
                        <a:pt x="89" y="38"/>
                        <a:pt x="98" y="33"/>
                      </a:cubicBezTo>
                      <a:cubicBezTo>
                        <a:pt x="103" y="31"/>
                        <a:pt x="106" y="26"/>
                        <a:pt x="107" y="22"/>
                      </a:cubicBezTo>
                      <a:cubicBezTo>
                        <a:pt x="109" y="16"/>
                        <a:pt x="107" y="11"/>
                        <a:pt x="10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11"/>
                <p:cNvSpPr>
                  <a:spLocks/>
                </p:cNvSpPr>
                <p:nvPr/>
              </p:nvSpPr>
              <p:spPr bwMode="auto">
                <a:xfrm>
                  <a:off x="2836863" y="1770063"/>
                  <a:ext cx="80963" cy="95250"/>
                </a:xfrm>
                <a:custGeom>
                  <a:avLst/>
                  <a:gdLst>
                    <a:gd name="T0" fmla="*/ 10 w 53"/>
                    <a:gd name="T1" fmla="*/ 20 h 62"/>
                    <a:gd name="T2" fmla="*/ 8 w 53"/>
                    <a:gd name="T3" fmla="*/ 3 h 62"/>
                    <a:gd name="T4" fmla="*/ 3 w 53"/>
                    <a:gd name="T5" fmla="*/ 3 h 62"/>
                    <a:gd name="T6" fmla="*/ 7 w 53"/>
                    <a:gd name="T7" fmla="*/ 35 h 62"/>
                    <a:gd name="T8" fmla="*/ 53 w 53"/>
                    <a:gd name="T9" fmla="*/ 62 h 62"/>
                    <a:gd name="T10" fmla="*/ 10 w 53"/>
                    <a:gd name="T11" fmla="*/ 2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62">
                      <a:moveTo>
                        <a:pt x="10" y="20"/>
                      </a:moveTo>
                      <a:cubicBezTo>
                        <a:pt x="9" y="15"/>
                        <a:pt x="11" y="8"/>
                        <a:pt x="8" y="3"/>
                      </a:cubicBezTo>
                      <a:cubicBezTo>
                        <a:pt x="7" y="2"/>
                        <a:pt x="4" y="0"/>
                        <a:pt x="3" y="3"/>
                      </a:cubicBezTo>
                      <a:cubicBezTo>
                        <a:pt x="0" y="14"/>
                        <a:pt x="1" y="25"/>
                        <a:pt x="7" y="35"/>
                      </a:cubicBezTo>
                      <a:cubicBezTo>
                        <a:pt x="15" y="51"/>
                        <a:pt x="35" y="61"/>
                        <a:pt x="53" y="62"/>
                      </a:cubicBezTo>
                      <a:cubicBezTo>
                        <a:pt x="36" y="53"/>
                        <a:pt x="15" y="4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2"/>
                <p:cNvSpPr>
                  <a:spLocks/>
                </p:cNvSpPr>
                <p:nvPr/>
              </p:nvSpPr>
              <p:spPr bwMode="auto">
                <a:xfrm>
                  <a:off x="2682876" y="1768475"/>
                  <a:ext cx="146050" cy="28575"/>
                </a:xfrm>
                <a:custGeom>
                  <a:avLst/>
                  <a:gdLst>
                    <a:gd name="T0" fmla="*/ 95 w 96"/>
                    <a:gd name="T1" fmla="*/ 11 h 19"/>
                    <a:gd name="T2" fmla="*/ 35 w 96"/>
                    <a:gd name="T3" fmla="*/ 7 h 19"/>
                    <a:gd name="T4" fmla="*/ 2 w 96"/>
                    <a:gd name="T5" fmla="*/ 5 h 19"/>
                    <a:gd name="T6" fmla="*/ 5 w 96"/>
                    <a:gd name="T7" fmla="*/ 15 h 19"/>
                    <a:gd name="T8" fmla="*/ 13 w 96"/>
                    <a:gd name="T9" fmla="*/ 17 h 19"/>
                    <a:gd name="T10" fmla="*/ 93 w 96"/>
                    <a:gd name="T11" fmla="*/ 15 h 19"/>
                    <a:gd name="T12" fmla="*/ 95 w 96"/>
                    <a:gd name="T13" fmla="*/ 15 h 19"/>
                    <a:gd name="T14" fmla="*/ 95 w 96"/>
                    <a:gd name="T15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6" h="19">
                      <a:moveTo>
                        <a:pt x="95" y="11"/>
                      </a:moveTo>
                      <a:cubicBezTo>
                        <a:pt x="77" y="3"/>
                        <a:pt x="55" y="3"/>
                        <a:pt x="35" y="7"/>
                      </a:cubicBezTo>
                      <a:cubicBezTo>
                        <a:pt x="25" y="11"/>
                        <a:pt x="11" y="12"/>
                        <a:pt x="2" y="5"/>
                      </a:cubicBezTo>
                      <a:cubicBezTo>
                        <a:pt x="0" y="8"/>
                        <a:pt x="3" y="11"/>
                        <a:pt x="5" y="15"/>
                      </a:cubicBezTo>
                      <a:cubicBezTo>
                        <a:pt x="7" y="16"/>
                        <a:pt x="10" y="19"/>
                        <a:pt x="13" y="17"/>
                      </a:cubicBezTo>
                      <a:cubicBezTo>
                        <a:pt x="38" y="9"/>
                        <a:pt x="68" y="0"/>
                        <a:pt x="93" y="15"/>
                      </a:cubicBezTo>
                      <a:cubicBezTo>
                        <a:pt x="95" y="15"/>
                        <a:pt x="95" y="15"/>
                        <a:pt x="95" y="15"/>
                      </a:cubicBezTo>
                      <a:cubicBezTo>
                        <a:pt x="95" y="14"/>
                        <a:pt x="96" y="12"/>
                        <a:pt x="9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13"/>
                <p:cNvSpPr>
                  <a:spLocks/>
                </p:cNvSpPr>
                <p:nvPr/>
              </p:nvSpPr>
              <p:spPr bwMode="auto">
                <a:xfrm>
                  <a:off x="2390776" y="1778000"/>
                  <a:ext cx="85725" cy="88900"/>
                </a:xfrm>
                <a:custGeom>
                  <a:avLst/>
                  <a:gdLst>
                    <a:gd name="T0" fmla="*/ 56 w 56"/>
                    <a:gd name="T1" fmla="*/ 2 h 58"/>
                    <a:gd name="T2" fmla="*/ 56 w 56"/>
                    <a:gd name="T3" fmla="*/ 0 h 58"/>
                    <a:gd name="T4" fmla="*/ 36 w 56"/>
                    <a:gd name="T5" fmla="*/ 11 h 58"/>
                    <a:gd name="T6" fmla="*/ 34 w 56"/>
                    <a:gd name="T7" fmla="*/ 19 h 58"/>
                    <a:gd name="T8" fmla="*/ 7 w 56"/>
                    <a:gd name="T9" fmla="*/ 55 h 58"/>
                    <a:gd name="T10" fmla="*/ 0 w 56"/>
                    <a:gd name="T11" fmla="*/ 58 h 58"/>
                    <a:gd name="T12" fmla="*/ 21 w 56"/>
                    <a:gd name="T13" fmla="*/ 51 h 58"/>
                    <a:gd name="T14" fmla="*/ 56 w 56"/>
                    <a:gd name="T15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58">
                      <a:moveTo>
                        <a:pt x="56" y="2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49" y="4"/>
                        <a:pt x="41" y="4"/>
                        <a:pt x="36" y="11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2" y="35"/>
                        <a:pt x="21" y="49"/>
                        <a:pt x="7" y="55"/>
                      </a:cubicBezTo>
                      <a:cubicBezTo>
                        <a:pt x="5" y="57"/>
                        <a:pt x="1" y="55"/>
                        <a:pt x="0" y="58"/>
                      </a:cubicBezTo>
                      <a:cubicBezTo>
                        <a:pt x="8" y="57"/>
                        <a:pt x="15" y="54"/>
                        <a:pt x="21" y="51"/>
                      </a:cubicBezTo>
                      <a:cubicBezTo>
                        <a:pt x="39" y="40"/>
                        <a:pt x="51" y="22"/>
                        <a:pt x="5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14"/>
                <p:cNvSpPr>
                  <a:spLocks/>
                </p:cNvSpPr>
                <p:nvPr/>
              </p:nvSpPr>
              <p:spPr bwMode="auto">
                <a:xfrm>
                  <a:off x="2859088" y="1784350"/>
                  <a:ext cx="49213" cy="63500"/>
                </a:xfrm>
                <a:custGeom>
                  <a:avLst/>
                  <a:gdLst>
                    <a:gd name="T0" fmla="*/ 22 w 33"/>
                    <a:gd name="T1" fmla="*/ 18 h 41"/>
                    <a:gd name="T2" fmla="*/ 1 w 33"/>
                    <a:gd name="T3" fmla="*/ 0 h 41"/>
                    <a:gd name="T4" fmla="*/ 1 w 33"/>
                    <a:gd name="T5" fmla="*/ 3 h 41"/>
                    <a:gd name="T6" fmla="*/ 33 w 33"/>
                    <a:gd name="T7" fmla="*/ 41 h 41"/>
                    <a:gd name="T8" fmla="*/ 33 w 33"/>
                    <a:gd name="T9" fmla="*/ 37 h 41"/>
                    <a:gd name="T10" fmla="*/ 22 w 33"/>
                    <a:gd name="T11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1">
                      <a:moveTo>
                        <a:pt x="22" y="18"/>
                      </a:moveTo>
                      <a:cubicBezTo>
                        <a:pt x="15" y="13"/>
                        <a:pt x="9" y="4"/>
                        <a:pt x="1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0" y="22"/>
                        <a:pt x="18" y="34"/>
                        <a:pt x="33" y="41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15"/>
                <p:cNvSpPr>
                  <a:spLocks/>
                </p:cNvSpPr>
                <p:nvPr/>
              </p:nvSpPr>
              <p:spPr bwMode="auto">
                <a:xfrm>
                  <a:off x="2393951" y="1801813"/>
                  <a:ext cx="39688" cy="52388"/>
                </a:xfrm>
                <a:custGeom>
                  <a:avLst/>
                  <a:gdLst>
                    <a:gd name="T0" fmla="*/ 22 w 26"/>
                    <a:gd name="T1" fmla="*/ 15 h 34"/>
                    <a:gd name="T2" fmla="*/ 25 w 26"/>
                    <a:gd name="T3" fmla="*/ 0 h 34"/>
                    <a:gd name="T4" fmla="*/ 0 w 26"/>
                    <a:gd name="T5" fmla="*/ 34 h 34"/>
                    <a:gd name="T6" fmla="*/ 22 w 26"/>
                    <a:gd name="T7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4">
                      <a:moveTo>
                        <a:pt x="22" y="15"/>
                      </a:moveTo>
                      <a:cubicBezTo>
                        <a:pt x="24" y="10"/>
                        <a:pt x="26" y="4"/>
                        <a:pt x="25" y="0"/>
                      </a:cubicBezTo>
                      <a:cubicBezTo>
                        <a:pt x="11" y="6"/>
                        <a:pt x="3" y="21"/>
                        <a:pt x="0" y="34"/>
                      </a:cubicBezTo>
                      <a:cubicBezTo>
                        <a:pt x="10" y="32"/>
                        <a:pt x="18" y="24"/>
                        <a:pt x="2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6"/>
                <p:cNvSpPr>
                  <a:spLocks/>
                </p:cNvSpPr>
                <p:nvPr/>
              </p:nvSpPr>
              <p:spPr bwMode="auto">
                <a:xfrm>
                  <a:off x="2455863" y="1804988"/>
                  <a:ext cx="133350" cy="58738"/>
                </a:xfrm>
                <a:custGeom>
                  <a:avLst/>
                  <a:gdLst>
                    <a:gd name="T0" fmla="*/ 84 w 87"/>
                    <a:gd name="T1" fmla="*/ 19 h 39"/>
                    <a:gd name="T2" fmla="*/ 44 w 87"/>
                    <a:gd name="T3" fmla="*/ 0 h 39"/>
                    <a:gd name="T4" fmla="*/ 8 w 87"/>
                    <a:gd name="T5" fmla="*/ 12 h 39"/>
                    <a:gd name="T6" fmla="*/ 1 w 87"/>
                    <a:gd name="T7" fmla="*/ 24 h 39"/>
                    <a:gd name="T8" fmla="*/ 43 w 87"/>
                    <a:gd name="T9" fmla="*/ 12 h 39"/>
                    <a:gd name="T10" fmla="*/ 67 w 87"/>
                    <a:gd name="T11" fmla="*/ 20 h 39"/>
                    <a:gd name="T12" fmla="*/ 66 w 87"/>
                    <a:gd name="T13" fmla="*/ 36 h 39"/>
                    <a:gd name="T14" fmla="*/ 73 w 87"/>
                    <a:gd name="T15" fmla="*/ 39 h 39"/>
                    <a:gd name="T16" fmla="*/ 83 w 87"/>
                    <a:gd name="T17" fmla="*/ 34 h 39"/>
                    <a:gd name="T18" fmla="*/ 84 w 87"/>
                    <a:gd name="T19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7" h="39">
                      <a:moveTo>
                        <a:pt x="84" y="19"/>
                      </a:moveTo>
                      <a:cubicBezTo>
                        <a:pt x="78" y="2"/>
                        <a:pt x="58" y="1"/>
                        <a:pt x="44" y="0"/>
                      </a:cubicBezTo>
                      <a:cubicBezTo>
                        <a:pt x="30" y="1"/>
                        <a:pt x="19" y="5"/>
                        <a:pt x="8" y="12"/>
                      </a:cubicBezTo>
                      <a:cubicBezTo>
                        <a:pt x="6" y="16"/>
                        <a:pt x="0" y="20"/>
                        <a:pt x="1" y="24"/>
                      </a:cubicBezTo>
                      <a:cubicBezTo>
                        <a:pt x="16" y="26"/>
                        <a:pt x="28" y="15"/>
                        <a:pt x="43" y="12"/>
                      </a:cubicBezTo>
                      <a:cubicBezTo>
                        <a:pt x="52" y="11"/>
                        <a:pt x="61" y="13"/>
                        <a:pt x="67" y="20"/>
                      </a:cubicBezTo>
                      <a:cubicBezTo>
                        <a:pt x="70" y="25"/>
                        <a:pt x="69" y="31"/>
                        <a:pt x="66" y="36"/>
                      </a:cubicBezTo>
                      <a:cubicBezTo>
                        <a:pt x="68" y="38"/>
                        <a:pt x="70" y="38"/>
                        <a:pt x="73" y="39"/>
                      </a:cubicBezTo>
                      <a:cubicBezTo>
                        <a:pt x="77" y="37"/>
                        <a:pt x="81" y="39"/>
                        <a:pt x="83" y="34"/>
                      </a:cubicBezTo>
                      <a:cubicBezTo>
                        <a:pt x="87" y="30"/>
                        <a:pt x="86" y="23"/>
                        <a:pt x="84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17"/>
                <p:cNvSpPr>
                  <a:spLocks/>
                </p:cNvSpPr>
                <p:nvPr/>
              </p:nvSpPr>
              <p:spPr bwMode="auto">
                <a:xfrm>
                  <a:off x="2719388" y="1809750"/>
                  <a:ext cx="136525" cy="61913"/>
                </a:xfrm>
                <a:custGeom>
                  <a:avLst/>
                  <a:gdLst>
                    <a:gd name="T0" fmla="*/ 67 w 89"/>
                    <a:gd name="T1" fmla="*/ 8 h 41"/>
                    <a:gd name="T2" fmla="*/ 28 w 89"/>
                    <a:gd name="T3" fmla="*/ 1 h 41"/>
                    <a:gd name="T4" fmla="*/ 0 w 89"/>
                    <a:gd name="T5" fmla="*/ 23 h 41"/>
                    <a:gd name="T6" fmla="*/ 4 w 89"/>
                    <a:gd name="T7" fmla="*/ 36 h 41"/>
                    <a:gd name="T8" fmla="*/ 17 w 89"/>
                    <a:gd name="T9" fmla="*/ 40 h 41"/>
                    <a:gd name="T10" fmla="*/ 20 w 89"/>
                    <a:gd name="T11" fmla="*/ 38 h 41"/>
                    <a:gd name="T12" fmla="*/ 16 w 89"/>
                    <a:gd name="T13" fmla="*/ 27 h 41"/>
                    <a:gd name="T14" fmla="*/ 28 w 89"/>
                    <a:gd name="T15" fmla="*/ 13 h 41"/>
                    <a:gd name="T16" fmla="*/ 81 w 89"/>
                    <a:gd name="T17" fmla="*/ 26 h 41"/>
                    <a:gd name="T18" fmla="*/ 78 w 89"/>
                    <a:gd name="T19" fmla="*/ 12 h 41"/>
                    <a:gd name="T20" fmla="*/ 67 w 89"/>
                    <a:gd name="T21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" h="41">
                      <a:moveTo>
                        <a:pt x="67" y="8"/>
                      </a:moveTo>
                      <a:cubicBezTo>
                        <a:pt x="56" y="2"/>
                        <a:pt x="42" y="0"/>
                        <a:pt x="28" y="1"/>
                      </a:cubicBezTo>
                      <a:cubicBezTo>
                        <a:pt x="17" y="3"/>
                        <a:pt x="2" y="9"/>
                        <a:pt x="0" y="23"/>
                      </a:cubicBezTo>
                      <a:cubicBezTo>
                        <a:pt x="0" y="27"/>
                        <a:pt x="2" y="32"/>
                        <a:pt x="4" y="36"/>
                      </a:cubicBezTo>
                      <a:cubicBezTo>
                        <a:pt x="7" y="39"/>
                        <a:pt x="12" y="39"/>
                        <a:pt x="17" y="40"/>
                      </a:cubicBezTo>
                      <a:cubicBezTo>
                        <a:pt x="18" y="39"/>
                        <a:pt x="21" y="41"/>
                        <a:pt x="20" y="38"/>
                      </a:cubicBezTo>
                      <a:cubicBezTo>
                        <a:pt x="16" y="35"/>
                        <a:pt x="16" y="31"/>
                        <a:pt x="16" y="27"/>
                      </a:cubicBezTo>
                      <a:cubicBezTo>
                        <a:pt x="17" y="20"/>
                        <a:pt x="24" y="16"/>
                        <a:pt x="28" y="13"/>
                      </a:cubicBezTo>
                      <a:cubicBezTo>
                        <a:pt x="47" y="12"/>
                        <a:pt x="65" y="18"/>
                        <a:pt x="81" y="26"/>
                      </a:cubicBezTo>
                      <a:cubicBezTo>
                        <a:pt x="89" y="22"/>
                        <a:pt x="79" y="17"/>
                        <a:pt x="78" y="12"/>
                      </a:cubicBezTo>
                      <a:cubicBezTo>
                        <a:pt x="75" y="8"/>
                        <a:pt x="70" y="13"/>
                        <a:pt x="6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8"/>
                <p:cNvSpPr>
                  <a:spLocks/>
                </p:cNvSpPr>
                <p:nvPr/>
              </p:nvSpPr>
              <p:spPr bwMode="auto">
                <a:xfrm>
                  <a:off x="2468563" y="1817688"/>
                  <a:ext cx="84138" cy="42863"/>
                </a:xfrm>
                <a:custGeom>
                  <a:avLst/>
                  <a:gdLst>
                    <a:gd name="T0" fmla="*/ 55 w 55"/>
                    <a:gd name="T1" fmla="*/ 17 h 28"/>
                    <a:gd name="T2" fmla="*/ 54 w 55"/>
                    <a:gd name="T3" fmla="*/ 13 h 28"/>
                    <a:gd name="T4" fmla="*/ 1 w 55"/>
                    <a:gd name="T5" fmla="*/ 21 h 28"/>
                    <a:gd name="T6" fmla="*/ 1 w 55"/>
                    <a:gd name="T7" fmla="*/ 24 h 28"/>
                    <a:gd name="T8" fmla="*/ 37 w 55"/>
                    <a:gd name="T9" fmla="*/ 15 h 28"/>
                    <a:gd name="T10" fmla="*/ 53 w 55"/>
                    <a:gd name="T11" fmla="*/ 23 h 28"/>
                    <a:gd name="T12" fmla="*/ 55 w 55"/>
                    <a:gd name="T13" fmla="*/ 1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28">
                      <a:moveTo>
                        <a:pt x="55" y="17"/>
                      </a:moveTo>
                      <a:cubicBezTo>
                        <a:pt x="54" y="13"/>
                        <a:pt x="54" y="13"/>
                        <a:pt x="54" y="13"/>
                      </a:cubicBezTo>
                      <a:cubicBezTo>
                        <a:pt x="36" y="0"/>
                        <a:pt x="19" y="20"/>
                        <a:pt x="1" y="21"/>
                      </a:cubicBezTo>
                      <a:cubicBezTo>
                        <a:pt x="0" y="22"/>
                        <a:pt x="0" y="23"/>
                        <a:pt x="1" y="24"/>
                      </a:cubicBezTo>
                      <a:cubicBezTo>
                        <a:pt x="14" y="28"/>
                        <a:pt x="25" y="15"/>
                        <a:pt x="37" y="15"/>
                      </a:cubicBezTo>
                      <a:cubicBezTo>
                        <a:pt x="44" y="15"/>
                        <a:pt x="48" y="20"/>
                        <a:pt x="53" y="23"/>
                      </a:cubicBezTo>
                      <a:cubicBezTo>
                        <a:pt x="55" y="21"/>
                        <a:pt x="55" y="19"/>
                        <a:pt x="55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19"/>
                <p:cNvSpPr>
                  <a:spLocks/>
                </p:cNvSpPr>
                <p:nvPr/>
              </p:nvSpPr>
              <p:spPr bwMode="auto">
                <a:xfrm>
                  <a:off x="2468563" y="1830388"/>
                  <a:ext cx="357188" cy="146050"/>
                </a:xfrm>
                <a:custGeom>
                  <a:avLst/>
                  <a:gdLst>
                    <a:gd name="T0" fmla="*/ 144 w 234"/>
                    <a:gd name="T1" fmla="*/ 20 h 95"/>
                    <a:gd name="T2" fmla="*/ 123 w 234"/>
                    <a:gd name="T3" fmla="*/ 11 h 95"/>
                    <a:gd name="T4" fmla="*/ 109 w 234"/>
                    <a:gd name="T5" fmla="*/ 4 h 95"/>
                    <a:gd name="T6" fmla="*/ 51 w 234"/>
                    <a:gd name="T7" fmla="*/ 48 h 95"/>
                    <a:gd name="T8" fmla="*/ 38 w 234"/>
                    <a:gd name="T9" fmla="*/ 64 h 95"/>
                    <a:gd name="T10" fmla="*/ 0 w 234"/>
                    <a:gd name="T11" fmla="*/ 91 h 95"/>
                    <a:gd name="T12" fmla="*/ 1 w 234"/>
                    <a:gd name="T13" fmla="*/ 92 h 95"/>
                    <a:gd name="T14" fmla="*/ 26 w 234"/>
                    <a:gd name="T15" fmla="*/ 86 h 95"/>
                    <a:gd name="T16" fmla="*/ 41 w 234"/>
                    <a:gd name="T17" fmla="*/ 78 h 95"/>
                    <a:gd name="T18" fmla="*/ 59 w 234"/>
                    <a:gd name="T19" fmla="*/ 65 h 95"/>
                    <a:gd name="T20" fmla="*/ 111 w 234"/>
                    <a:gd name="T21" fmla="*/ 23 h 95"/>
                    <a:gd name="T22" fmla="*/ 122 w 234"/>
                    <a:gd name="T23" fmla="*/ 26 h 95"/>
                    <a:gd name="T24" fmla="*/ 169 w 234"/>
                    <a:gd name="T25" fmla="*/ 58 h 95"/>
                    <a:gd name="T26" fmla="*/ 176 w 234"/>
                    <a:gd name="T27" fmla="*/ 65 h 95"/>
                    <a:gd name="T28" fmla="*/ 217 w 234"/>
                    <a:gd name="T29" fmla="*/ 91 h 95"/>
                    <a:gd name="T30" fmla="*/ 234 w 234"/>
                    <a:gd name="T31" fmla="*/ 95 h 95"/>
                    <a:gd name="T32" fmla="*/ 227 w 234"/>
                    <a:gd name="T33" fmla="*/ 79 h 95"/>
                    <a:gd name="T34" fmla="*/ 188 w 234"/>
                    <a:gd name="T35" fmla="*/ 55 h 95"/>
                    <a:gd name="T36" fmla="*/ 144 w 234"/>
                    <a:gd name="T37" fmla="*/ 2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4" h="95">
                      <a:moveTo>
                        <a:pt x="144" y="20"/>
                      </a:moveTo>
                      <a:cubicBezTo>
                        <a:pt x="138" y="16"/>
                        <a:pt x="129" y="16"/>
                        <a:pt x="123" y="11"/>
                      </a:cubicBezTo>
                      <a:cubicBezTo>
                        <a:pt x="117" y="11"/>
                        <a:pt x="115" y="0"/>
                        <a:pt x="109" y="4"/>
                      </a:cubicBezTo>
                      <a:cubicBezTo>
                        <a:pt x="95" y="28"/>
                        <a:pt x="63" y="23"/>
                        <a:pt x="51" y="48"/>
                      </a:cubicBezTo>
                      <a:cubicBezTo>
                        <a:pt x="47" y="54"/>
                        <a:pt x="49" y="66"/>
                        <a:pt x="38" y="64"/>
                      </a:cubicBezTo>
                      <a:cubicBezTo>
                        <a:pt x="23" y="64"/>
                        <a:pt x="7" y="77"/>
                        <a:pt x="0" y="91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9" y="89"/>
                        <a:pt x="17" y="86"/>
                        <a:pt x="26" y="86"/>
                      </a:cubicBezTo>
                      <a:cubicBezTo>
                        <a:pt x="41" y="78"/>
                        <a:pt x="41" y="78"/>
                        <a:pt x="41" y="78"/>
                      </a:cubicBezTo>
                      <a:cubicBezTo>
                        <a:pt x="47" y="74"/>
                        <a:pt x="61" y="77"/>
                        <a:pt x="59" y="65"/>
                      </a:cubicBezTo>
                      <a:cubicBezTo>
                        <a:pt x="68" y="43"/>
                        <a:pt x="96" y="41"/>
                        <a:pt x="111" y="23"/>
                      </a:cubicBezTo>
                      <a:cubicBezTo>
                        <a:pt x="114" y="22"/>
                        <a:pt x="119" y="23"/>
                        <a:pt x="122" y="26"/>
                      </a:cubicBezTo>
                      <a:cubicBezTo>
                        <a:pt x="139" y="34"/>
                        <a:pt x="159" y="41"/>
                        <a:pt x="169" y="58"/>
                      </a:cubicBezTo>
                      <a:cubicBezTo>
                        <a:pt x="170" y="61"/>
                        <a:pt x="171" y="67"/>
                        <a:pt x="176" y="65"/>
                      </a:cubicBezTo>
                      <a:cubicBezTo>
                        <a:pt x="192" y="68"/>
                        <a:pt x="209" y="76"/>
                        <a:pt x="217" y="91"/>
                      </a:cubicBezTo>
                      <a:cubicBezTo>
                        <a:pt x="222" y="93"/>
                        <a:pt x="228" y="95"/>
                        <a:pt x="234" y="95"/>
                      </a:cubicBezTo>
                      <a:cubicBezTo>
                        <a:pt x="234" y="89"/>
                        <a:pt x="230" y="84"/>
                        <a:pt x="227" y="79"/>
                      </a:cubicBezTo>
                      <a:cubicBezTo>
                        <a:pt x="217" y="67"/>
                        <a:pt x="203" y="59"/>
                        <a:pt x="188" y="55"/>
                      </a:cubicBezTo>
                      <a:cubicBezTo>
                        <a:pt x="180" y="38"/>
                        <a:pt x="161" y="27"/>
                        <a:pt x="14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0"/>
                <p:cNvSpPr>
                  <a:spLocks/>
                </p:cNvSpPr>
                <p:nvPr/>
              </p:nvSpPr>
              <p:spPr bwMode="auto">
                <a:xfrm>
                  <a:off x="2752726" y="1833563"/>
                  <a:ext cx="80963" cy="26988"/>
                </a:xfrm>
                <a:custGeom>
                  <a:avLst/>
                  <a:gdLst>
                    <a:gd name="T0" fmla="*/ 52 w 53"/>
                    <a:gd name="T1" fmla="*/ 12 h 18"/>
                    <a:gd name="T2" fmla="*/ 10 w 53"/>
                    <a:gd name="T3" fmla="*/ 3 h 18"/>
                    <a:gd name="T4" fmla="*/ 0 w 53"/>
                    <a:gd name="T5" fmla="*/ 13 h 18"/>
                    <a:gd name="T6" fmla="*/ 3 w 53"/>
                    <a:gd name="T7" fmla="*/ 18 h 18"/>
                    <a:gd name="T8" fmla="*/ 12 w 53"/>
                    <a:gd name="T9" fmla="*/ 8 h 18"/>
                    <a:gd name="T10" fmla="*/ 46 w 53"/>
                    <a:gd name="T11" fmla="*/ 12 h 18"/>
                    <a:gd name="T12" fmla="*/ 52 w 53"/>
                    <a:gd name="T13" fmla="*/ 15 h 18"/>
                    <a:gd name="T14" fmla="*/ 52 w 53"/>
                    <a:gd name="T15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3" h="18">
                      <a:moveTo>
                        <a:pt x="52" y="12"/>
                      </a:moveTo>
                      <a:cubicBezTo>
                        <a:pt x="39" y="8"/>
                        <a:pt x="25" y="0"/>
                        <a:pt x="10" y="3"/>
                      </a:cubicBezTo>
                      <a:cubicBezTo>
                        <a:pt x="6" y="5"/>
                        <a:pt x="0" y="8"/>
                        <a:pt x="0" y="13"/>
                      </a:cubicBezTo>
                      <a:cubicBezTo>
                        <a:pt x="0" y="15"/>
                        <a:pt x="1" y="18"/>
                        <a:pt x="3" y="18"/>
                      </a:cubicBezTo>
                      <a:cubicBezTo>
                        <a:pt x="4" y="13"/>
                        <a:pt x="9" y="10"/>
                        <a:pt x="12" y="8"/>
                      </a:cubicBezTo>
                      <a:cubicBezTo>
                        <a:pt x="24" y="3"/>
                        <a:pt x="36" y="8"/>
                        <a:pt x="46" y="12"/>
                      </a:cubicBezTo>
                      <a:cubicBezTo>
                        <a:pt x="48" y="12"/>
                        <a:pt x="50" y="16"/>
                        <a:pt x="52" y="15"/>
                      </a:cubicBezTo>
                      <a:cubicBezTo>
                        <a:pt x="53" y="14"/>
                        <a:pt x="53" y="13"/>
                        <a:pt x="5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1"/>
                <p:cNvSpPr>
                  <a:spLocks/>
                </p:cNvSpPr>
                <p:nvPr/>
              </p:nvSpPr>
              <p:spPr bwMode="auto">
                <a:xfrm>
                  <a:off x="2816226" y="1852613"/>
                  <a:ext cx="55563" cy="52388"/>
                </a:xfrm>
                <a:custGeom>
                  <a:avLst/>
                  <a:gdLst>
                    <a:gd name="T0" fmla="*/ 33 w 37"/>
                    <a:gd name="T1" fmla="*/ 5 h 34"/>
                    <a:gd name="T2" fmla="*/ 28 w 37"/>
                    <a:gd name="T3" fmla="*/ 1 h 34"/>
                    <a:gd name="T4" fmla="*/ 0 w 37"/>
                    <a:gd name="T5" fmla="*/ 23 h 34"/>
                    <a:gd name="T6" fmla="*/ 0 w 37"/>
                    <a:gd name="T7" fmla="*/ 25 h 34"/>
                    <a:gd name="T8" fmla="*/ 15 w 37"/>
                    <a:gd name="T9" fmla="*/ 31 h 34"/>
                    <a:gd name="T10" fmla="*/ 37 w 37"/>
                    <a:gd name="T11" fmla="*/ 31 h 34"/>
                    <a:gd name="T12" fmla="*/ 28 w 37"/>
                    <a:gd name="T13" fmla="*/ 29 h 34"/>
                    <a:gd name="T14" fmla="*/ 11 w 37"/>
                    <a:gd name="T15" fmla="*/ 21 h 34"/>
                    <a:gd name="T16" fmla="*/ 32 w 37"/>
                    <a:gd name="T17" fmla="*/ 7 h 34"/>
                    <a:gd name="T18" fmla="*/ 33 w 37"/>
                    <a:gd name="T19" fmla="*/ 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34">
                      <a:moveTo>
                        <a:pt x="33" y="5"/>
                      </a:moveTo>
                      <a:cubicBezTo>
                        <a:pt x="31" y="3"/>
                        <a:pt x="30" y="0"/>
                        <a:pt x="28" y="1"/>
                      </a:cubicBezTo>
                      <a:cubicBezTo>
                        <a:pt x="17" y="5"/>
                        <a:pt x="7" y="13"/>
                        <a:pt x="0" y="23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4" y="28"/>
                        <a:pt x="9" y="30"/>
                        <a:pt x="15" y="31"/>
                      </a:cubicBezTo>
                      <a:cubicBezTo>
                        <a:pt x="22" y="32"/>
                        <a:pt x="31" y="34"/>
                        <a:pt x="37" y="31"/>
                      </a:cubicBezTo>
                      <a:cubicBezTo>
                        <a:pt x="35" y="29"/>
                        <a:pt x="31" y="32"/>
                        <a:pt x="28" y="29"/>
                      </a:cubicBezTo>
                      <a:cubicBezTo>
                        <a:pt x="22" y="26"/>
                        <a:pt x="13" y="27"/>
                        <a:pt x="11" y="21"/>
                      </a:cubicBezTo>
                      <a:cubicBezTo>
                        <a:pt x="17" y="15"/>
                        <a:pt x="24" y="10"/>
                        <a:pt x="32" y="7"/>
                      </a:cubicBezTo>
                      <a:cubicBezTo>
                        <a:pt x="33" y="5"/>
                        <a:pt x="33" y="5"/>
                        <a:pt x="3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2"/>
                <p:cNvSpPr>
                  <a:spLocks/>
                </p:cNvSpPr>
                <p:nvPr/>
              </p:nvSpPr>
              <p:spPr bwMode="auto">
                <a:xfrm>
                  <a:off x="2424113" y="1852613"/>
                  <a:ext cx="58738" cy="53975"/>
                </a:xfrm>
                <a:custGeom>
                  <a:avLst/>
                  <a:gdLst>
                    <a:gd name="T0" fmla="*/ 32 w 39"/>
                    <a:gd name="T1" fmla="*/ 11 h 36"/>
                    <a:gd name="T2" fmla="*/ 15 w 39"/>
                    <a:gd name="T3" fmla="*/ 0 h 36"/>
                    <a:gd name="T4" fmla="*/ 19 w 39"/>
                    <a:gd name="T5" fmla="*/ 7 h 36"/>
                    <a:gd name="T6" fmla="*/ 27 w 39"/>
                    <a:gd name="T7" fmla="*/ 19 h 36"/>
                    <a:gd name="T8" fmla="*/ 1 w 39"/>
                    <a:gd name="T9" fmla="*/ 33 h 36"/>
                    <a:gd name="T10" fmla="*/ 2 w 39"/>
                    <a:gd name="T11" fmla="*/ 36 h 36"/>
                    <a:gd name="T12" fmla="*/ 20 w 39"/>
                    <a:gd name="T13" fmla="*/ 33 h 36"/>
                    <a:gd name="T14" fmla="*/ 39 w 39"/>
                    <a:gd name="T15" fmla="*/ 21 h 36"/>
                    <a:gd name="T16" fmla="*/ 37 w 39"/>
                    <a:gd name="T17" fmla="*/ 13 h 36"/>
                    <a:gd name="T18" fmla="*/ 32 w 39"/>
                    <a:gd name="T19" fmla="*/ 1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" h="36">
                      <a:moveTo>
                        <a:pt x="32" y="11"/>
                      </a:moveTo>
                      <a:cubicBezTo>
                        <a:pt x="26" y="7"/>
                        <a:pt x="22" y="1"/>
                        <a:pt x="15" y="0"/>
                      </a:cubicBezTo>
                      <a:cubicBezTo>
                        <a:pt x="15" y="2"/>
                        <a:pt x="17" y="5"/>
                        <a:pt x="19" y="7"/>
                      </a:cubicBezTo>
                      <a:cubicBezTo>
                        <a:pt x="22" y="10"/>
                        <a:pt x="28" y="14"/>
                        <a:pt x="27" y="19"/>
                      </a:cubicBezTo>
                      <a:cubicBezTo>
                        <a:pt x="21" y="30"/>
                        <a:pt x="10" y="28"/>
                        <a:pt x="1" y="33"/>
                      </a:cubicBezTo>
                      <a:cubicBezTo>
                        <a:pt x="0" y="34"/>
                        <a:pt x="1" y="35"/>
                        <a:pt x="2" y="36"/>
                      </a:cubicBezTo>
                      <a:cubicBezTo>
                        <a:pt x="8" y="36"/>
                        <a:pt x="14" y="35"/>
                        <a:pt x="20" y="33"/>
                      </a:cubicBezTo>
                      <a:cubicBezTo>
                        <a:pt x="26" y="30"/>
                        <a:pt x="35" y="26"/>
                        <a:pt x="39" y="21"/>
                      </a:cubicBezTo>
                      <a:cubicBezTo>
                        <a:pt x="37" y="18"/>
                        <a:pt x="36" y="16"/>
                        <a:pt x="37" y="13"/>
                      </a:cubicBezTo>
                      <a:cubicBezTo>
                        <a:pt x="35" y="12"/>
                        <a:pt x="34" y="10"/>
                        <a:pt x="3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3"/>
                <p:cNvSpPr>
                  <a:spLocks/>
                </p:cNvSpPr>
                <p:nvPr/>
              </p:nvSpPr>
              <p:spPr bwMode="auto">
                <a:xfrm>
                  <a:off x="2398713" y="1858963"/>
                  <a:ext cx="53975" cy="39688"/>
                </a:xfrm>
                <a:custGeom>
                  <a:avLst/>
                  <a:gdLst>
                    <a:gd name="T0" fmla="*/ 35 w 35"/>
                    <a:gd name="T1" fmla="*/ 13 h 26"/>
                    <a:gd name="T2" fmla="*/ 23 w 35"/>
                    <a:gd name="T3" fmla="*/ 0 h 26"/>
                    <a:gd name="T4" fmla="*/ 0 w 35"/>
                    <a:gd name="T5" fmla="*/ 12 h 26"/>
                    <a:gd name="T6" fmla="*/ 2 w 35"/>
                    <a:gd name="T7" fmla="*/ 15 h 26"/>
                    <a:gd name="T8" fmla="*/ 17 w 35"/>
                    <a:gd name="T9" fmla="*/ 22 h 26"/>
                    <a:gd name="T10" fmla="*/ 35 w 35"/>
                    <a:gd name="T1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26">
                      <a:moveTo>
                        <a:pt x="35" y="13"/>
                      </a:moveTo>
                      <a:cubicBezTo>
                        <a:pt x="33" y="8"/>
                        <a:pt x="29" y="2"/>
                        <a:pt x="23" y="0"/>
                      </a:cubicBezTo>
                      <a:cubicBezTo>
                        <a:pt x="16" y="5"/>
                        <a:pt x="8" y="9"/>
                        <a:pt x="0" y="12"/>
                      </a:cubicBezTo>
                      <a:cubicBezTo>
                        <a:pt x="0" y="13"/>
                        <a:pt x="1" y="14"/>
                        <a:pt x="2" y="15"/>
                      </a:cubicBezTo>
                      <a:cubicBezTo>
                        <a:pt x="6" y="19"/>
                        <a:pt x="10" y="26"/>
                        <a:pt x="17" y="22"/>
                      </a:cubicBezTo>
                      <a:cubicBezTo>
                        <a:pt x="24" y="20"/>
                        <a:pt x="32" y="19"/>
                        <a:pt x="3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4"/>
                <p:cNvSpPr>
                  <a:spLocks/>
                </p:cNvSpPr>
                <p:nvPr/>
              </p:nvSpPr>
              <p:spPr bwMode="auto">
                <a:xfrm>
                  <a:off x="2849563" y="1865313"/>
                  <a:ext cx="58738" cy="25400"/>
                </a:xfrm>
                <a:custGeom>
                  <a:avLst/>
                  <a:gdLst>
                    <a:gd name="T0" fmla="*/ 39 w 39"/>
                    <a:gd name="T1" fmla="*/ 7 h 16"/>
                    <a:gd name="T2" fmla="*/ 19 w 39"/>
                    <a:gd name="T3" fmla="*/ 0 h 16"/>
                    <a:gd name="T4" fmla="*/ 0 w 39"/>
                    <a:gd name="T5" fmla="*/ 12 h 16"/>
                    <a:gd name="T6" fmla="*/ 29 w 39"/>
                    <a:gd name="T7" fmla="*/ 14 h 16"/>
                    <a:gd name="T8" fmla="*/ 39 w 39"/>
                    <a:gd name="T9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6">
                      <a:moveTo>
                        <a:pt x="39" y="7"/>
                      </a:moveTo>
                      <a:cubicBezTo>
                        <a:pt x="32" y="4"/>
                        <a:pt x="26" y="2"/>
                        <a:pt x="19" y="0"/>
                      </a:cubicBezTo>
                      <a:cubicBezTo>
                        <a:pt x="12" y="2"/>
                        <a:pt x="5" y="7"/>
                        <a:pt x="0" y="12"/>
                      </a:cubicBezTo>
                      <a:cubicBezTo>
                        <a:pt x="9" y="15"/>
                        <a:pt x="20" y="16"/>
                        <a:pt x="29" y="14"/>
                      </a:cubicBezTo>
                      <a:cubicBezTo>
                        <a:pt x="32" y="12"/>
                        <a:pt x="39" y="12"/>
                        <a:pt x="3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5"/>
                <p:cNvSpPr>
                  <a:spLocks/>
                </p:cNvSpPr>
                <p:nvPr/>
              </p:nvSpPr>
              <p:spPr bwMode="auto">
                <a:xfrm>
                  <a:off x="2525713" y="1874838"/>
                  <a:ext cx="260350" cy="146050"/>
                </a:xfrm>
                <a:custGeom>
                  <a:avLst/>
                  <a:gdLst>
                    <a:gd name="T0" fmla="*/ 111 w 170"/>
                    <a:gd name="T1" fmla="*/ 17 h 95"/>
                    <a:gd name="T2" fmla="*/ 76 w 170"/>
                    <a:gd name="T3" fmla="*/ 0 h 95"/>
                    <a:gd name="T4" fmla="*/ 39 w 170"/>
                    <a:gd name="T5" fmla="*/ 24 h 95"/>
                    <a:gd name="T6" fmla="*/ 28 w 170"/>
                    <a:gd name="T7" fmla="*/ 37 h 95"/>
                    <a:gd name="T8" fmla="*/ 25 w 170"/>
                    <a:gd name="T9" fmla="*/ 50 h 95"/>
                    <a:gd name="T10" fmla="*/ 0 w 170"/>
                    <a:gd name="T11" fmla="*/ 58 h 95"/>
                    <a:gd name="T12" fmla="*/ 25 w 170"/>
                    <a:gd name="T13" fmla="*/ 71 h 95"/>
                    <a:gd name="T14" fmla="*/ 35 w 170"/>
                    <a:gd name="T15" fmla="*/ 87 h 95"/>
                    <a:gd name="T16" fmla="*/ 50 w 170"/>
                    <a:gd name="T17" fmla="*/ 69 h 95"/>
                    <a:gd name="T18" fmla="*/ 54 w 170"/>
                    <a:gd name="T19" fmla="*/ 53 h 95"/>
                    <a:gd name="T20" fmla="*/ 78 w 170"/>
                    <a:gd name="T21" fmla="*/ 35 h 95"/>
                    <a:gd name="T22" fmla="*/ 99 w 170"/>
                    <a:gd name="T23" fmla="*/ 37 h 95"/>
                    <a:gd name="T24" fmla="*/ 117 w 170"/>
                    <a:gd name="T25" fmla="*/ 59 h 95"/>
                    <a:gd name="T26" fmla="*/ 117 w 170"/>
                    <a:gd name="T27" fmla="*/ 69 h 95"/>
                    <a:gd name="T28" fmla="*/ 130 w 170"/>
                    <a:gd name="T29" fmla="*/ 95 h 95"/>
                    <a:gd name="T30" fmla="*/ 140 w 170"/>
                    <a:gd name="T31" fmla="*/ 79 h 95"/>
                    <a:gd name="T32" fmla="*/ 170 w 170"/>
                    <a:gd name="T33" fmla="*/ 63 h 95"/>
                    <a:gd name="T34" fmla="*/ 157 w 170"/>
                    <a:gd name="T35" fmla="*/ 49 h 95"/>
                    <a:gd name="T36" fmla="*/ 131 w 170"/>
                    <a:gd name="T37" fmla="*/ 43 h 95"/>
                    <a:gd name="T38" fmla="*/ 129 w 170"/>
                    <a:gd name="T39" fmla="*/ 42 h 95"/>
                    <a:gd name="T40" fmla="*/ 111 w 170"/>
                    <a:gd name="T41" fmla="*/ 17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95">
                      <a:moveTo>
                        <a:pt x="111" y="17"/>
                      </a:moveTo>
                      <a:cubicBezTo>
                        <a:pt x="99" y="12"/>
                        <a:pt x="88" y="7"/>
                        <a:pt x="76" y="0"/>
                      </a:cubicBezTo>
                      <a:cubicBezTo>
                        <a:pt x="65" y="10"/>
                        <a:pt x="51" y="16"/>
                        <a:pt x="39" y="24"/>
                      </a:cubicBezTo>
                      <a:cubicBezTo>
                        <a:pt x="33" y="26"/>
                        <a:pt x="31" y="33"/>
                        <a:pt x="28" y="37"/>
                      </a:cubicBezTo>
                      <a:cubicBezTo>
                        <a:pt x="26" y="41"/>
                        <a:pt x="28" y="47"/>
                        <a:pt x="25" y="50"/>
                      </a:cubicBezTo>
                      <a:cubicBezTo>
                        <a:pt x="16" y="52"/>
                        <a:pt x="6" y="51"/>
                        <a:pt x="0" y="58"/>
                      </a:cubicBezTo>
                      <a:cubicBezTo>
                        <a:pt x="8" y="61"/>
                        <a:pt x="17" y="66"/>
                        <a:pt x="25" y="71"/>
                      </a:cubicBezTo>
                      <a:cubicBezTo>
                        <a:pt x="29" y="76"/>
                        <a:pt x="30" y="83"/>
                        <a:pt x="35" y="87"/>
                      </a:cubicBezTo>
                      <a:cubicBezTo>
                        <a:pt x="38" y="80"/>
                        <a:pt x="44" y="74"/>
                        <a:pt x="50" y="69"/>
                      </a:cubicBezTo>
                      <a:cubicBezTo>
                        <a:pt x="51" y="63"/>
                        <a:pt x="50" y="58"/>
                        <a:pt x="54" y="53"/>
                      </a:cubicBezTo>
                      <a:cubicBezTo>
                        <a:pt x="60" y="45"/>
                        <a:pt x="68" y="39"/>
                        <a:pt x="78" y="35"/>
                      </a:cubicBezTo>
                      <a:cubicBezTo>
                        <a:pt x="85" y="33"/>
                        <a:pt x="94" y="31"/>
                        <a:pt x="99" y="37"/>
                      </a:cubicBezTo>
                      <a:cubicBezTo>
                        <a:pt x="110" y="38"/>
                        <a:pt x="114" y="50"/>
                        <a:pt x="117" y="59"/>
                      </a:cubicBezTo>
                      <a:cubicBezTo>
                        <a:pt x="115" y="63"/>
                        <a:pt x="117" y="66"/>
                        <a:pt x="117" y="69"/>
                      </a:cubicBezTo>
                      <a:cubicBezTo>
                        <a:pt x="126" y="74"/>
                        <a:pt x="130" y="85"/>
                        <a:pt x="130" y="95"/>
                      </a:cubicBezTo>
                      <a:cubicBezTo>
                        <a:pt x="133" y="89"/>
                        <a:pt x="135" y="83"/>
                        <a:pt x="140" y="79"/>
                      </a:cubicBezTo>
                      <a:cubicBezTo>
                        <a:pt x="147" y="69"/>
                        <a:pt x="159" y="64"/>
                        <a:pt x="170" y="63"/>
                      </a:cubicBezTo>
                      <a:cubicBezTo>
                        <a:pt x="167" y="57"/>
                        <a:pt x="162" y="52"/>
                        <a:pt x="157" y="49"/>
                      </a:cubicBezTo>
                      <a:cubicBezTo>
                        <a:pt x="149" y="46"/>
                        <a:pt x="141" y="42"/>
                        <a:pt x="131" y="43"/>
                      </a:cubicBezTo>
                      <a:cubicBezTo>
                        <a:pt x="129" y="42"/>
                        <a:pt x="129" y="42"/>
                        <a:pt x="129" y="42"/>
                      </a:cubicBezTo>
                      <a:cubicBezTo>
                        <a:pt x="128" y="32"/>
                        <a:pt x="119" y="25"/>
                        <a:pt x="11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6"/>
                <p:cNvSpPr>
                  <a:spLocks/>
                </p:cNvSpPr>
                <p:nvPr/>
              </p:nvSpPr>
              <p:spPr bwMode="auto">
                <a:xfrm>
                  <a:off x="2347913" y="1874838"/>
                  <a:ext cx="85725" cy="96838"/>
                </a:xfrm>
                <a:custGeom>
                  <a:avLst/>
                  <a:gdLst>
                    <a:gd name="T0" fmla="*/ 48 w 56"/>
                    <a:gd name="T1" fmla="*/ 29 h 63"/>
                    <a:gd name="T2" fmla="*/ 41 w 56"/>
                    <a:gd name="T3" fmla="*/ 18 h 63"/>
                    <a:gd name="T4" fmla="*/ 16 w 56"/>
                    <a:gd name="T5" fmla="*/ 1 h 63"/>
                    <a:gd name="T6" fmla="*/ 8 w 56"/>
                    <a:gd name="T7" fmla="*/ 1 h 63"/>
                    <a:gd name="T8" fmla="*/ 46 w 56"/>
                    <a:gd name="T9" fmla="*/ 48 h 63"/>
                    <a:gd name="T10" fmla="*/ 41 w 56"/>
                    <a:gd name="T11" fmla="*/ 51 h 63"/>
                    <a:gd name="T12" fmla="*/ 0 w 56"/>
                    <a:gd name="T13" fmla="*/ 20 h 63"/>
                    <a:gd name="T14" fmla="*/ 4 w 56"/>
                    <a:gd name="T15" fmla="*/ 29 h 63"/>
                    <a:gd name="T16" fmla="*/ 35 w 56"/>
                    <a:gd name="T17" fmla="*/ 57 h 63"/>
                    <a:gd name="T18" fmla="*/ 54 w 56"/>
                    <a:gd name="T19" fmla="*/ 59 h 63"/>
                    <a:gd name="T20" fmla="*/ 48 w 56"/>
                    <a:gd name="T21" fmla="*/ 2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6" h="63">
                      <a:moveTo>
                        <a:pt x="48" y="29"/>
                      </a:moveTo>
                      <a:cubicBezTo>
                        <a:pt x="41" y="18"/>
                        <a:pt x="41" y="18"/>
                        <a:pt x="41" y="18"/>
                      </a:cubicBezTo>
                      <a:cubicBezTo>
                        <a:pt x="33" y="12"/>
                        <a:pt x="27" y="2"/>
                        <a:pt x="16" y="1"/>
                      </a:cubicBezTo>
                      <a:cubicBezTo>
                        <a:pt x="14" y="0"/>
                        <a:pt x="9" y="0"/>
                        <a:pt x="8" y="1"/>
                      </a:cubicBezTo>
                      <a:cubicBezTo>
                        <a:pt x="27" y="11"/>
                        <a:pt x="44" y="27"/>
                        <a:pt x="46" y="48"/>
                      </a:cubicBezTo>
                      <a:cubicBezTo>
                        <a:pt x="45" y="51"/>
                        <a:pt x="43" y="51"/>
                        <a:pt x="41" y="51"/>
                      </a:cubicBezTo>
                      <a:cubicBezTo>
                        <a:pt x="24" y="48"/>
                        <a:pt x="12" y="32"/>
                        <a:pt x="0" y="20"/>
                      </a:cubicBezTo>
                      <a:cubicBezTo>
                        <a:pt x="0" y="23"/>
                        <a:pt x="2" y="26"/>
                        <a:pt x="4" y="29"/>
                      </a:cubicBezTo>
                      <a:cubicBezTo>
                        <a:pt x="13" y="40"/>
                        <a:pt x="21" y="53"/>
                        <a:pt x="35" y="57"/>
                      </a:cubicBezTo>
                      <a:cubicBezTo>
                        <a:pt x="41" y="59"/>
                        <a:pt x="48" y="63"/>
                        <a:pt x="54" y="59"/>
                      </a:cubicBezTo>
                      <a:cubicBezTo>
                        <a:pt x="56" y="48"/>
                        <a:pt x="51" y="39"/>
                        <a:pt x="48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7"/>
                <p:cNvSpPr>
                  <a:spLocks/>
                </p:cNvSpPr>
                <p:nvPr/>
              </p:nvSpPr>
              <p:spPr bwMode="auto">
                <a:xfrm>
                  <a:off x="2541588" y="1881188"/>
                  <a:ext cx="228600" cy="111125"/>
                </a:xfrm>
                <a:custGeom>
                  <a:avLst/>
                  <a:gdLst>
                    <a:gd name="T0" fmla="*/ 80 w 149"/>
                    <a:gd name="T1" fmla="*/ 6 h 72"/>
                    <a:gd name="T2" fmla="*/ 65 w 149"/>
                    <a:gd name="T3" fmla="*/ 0 h 72"/>
                    <a:gd name="T4" fmla="*/ 21 w 149"/>
                    <a:gd name="T5" fmla="*/ 40 h 72"/>
                    <a:gd name="T6" fmla="*/ 19 w 149"/>
                    <a:gd name="T7" fmla="*/ 51 h 72"/>
                    <a:gd name="T8" fmla="*/ 2 w 149"/>
                    <a:gd name="T9" fmla="*/ 52 h 72"/>
                    <a:gd name="T10" fmla="*/ 1 w 149"/>
                    <a:gd name="T11" fmla="*/ 56 h 72"/>
                    <a:gd name="T12" fmla="*/ 23 w 149"/>
                    <a:gd name="T13" fmla="*/ 72 h 72"/>
                    <a:gd name="T14" fmla="*/ 35 w 149"/>
                    <a:gd name="T15" fmla="*/ 62 h 72"/>
                    <a:gd name="T16" fmla="*/ 55 w 149"/>
                    <a:gd name="T17" fmla="*/ 32 h 72"/>
                    <a:gd name="T18" fmla="*/ 100 w 149"/>
                    <a:gd name="T19" fmla="*/ 31 h 72"/>
                    <a:gd name="T20" fmla="*/ 111 w 149"/>
                    <a:gd name="T21" fmla="*/ 61 h 72"/>
                    <a:gd name="T22" fmla="*/ 120 w 149"/>
                    <a:gd name="T23" fmla="*/ 72 h 72"/>
                    <a:gd name="T24" fmla="*/ 129 w 149"/>
                    <a:gd name="T25" fmla="*/ 67 h 72"/>
                    <a:gd name="T26" fmla="*/ 148 w 149"/>
                    <a:gd name="T27" fmla="*/ 56 h 72"/>
                    <a:gd name="T28" fmla="*/ 148 w 149"/>
                    <a:gd name="T29" fmla="*/ 52 h 72"/>
                    <a:gd name="T30" fmla="*/ 118 w 149"/>
                    <a:gd name="T31" fmla="*/ 42 h 72"/>
                    <a:gd name="T32" fmla="*/ 80 w 149"/>
                    <a:gd name="T33" fmla="*/ 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9" h="72">
                      <a:moveTo>
                        <a:pt x="80" y="6"/>
                      </a:moveTo>
                      <a:cubicBezTo>
                        <a:pt x="75" y="5"/>
                        <a:pt x="71" y="1"/>
                        <a:pt x="65" y="0"/>
                      </a:cubicBezTo>
                      <a:cubicBezTo>
                        <a:pt x="54" y="18"/>
                        <a:pt x="27" y="17"/>
                        <a:pt x="21" y="40"/>
                      </a:cubicBezTo>
                      <a:cubicBezTo>
                        <a:pt x="20" y="43"/>
                        <a:pt x="21" y="48"/>
                        <a:pt x="19" y="51"/>
                      </a:cubicBezTo>
                      <a:cubicBezTo>
                        <a:pt x="13" y="51"/>
                        <a:pt x="7" y="53"/>
                        <a:pt x="2" y="52"/>
                      </a:cubicBezTo>
                      <a:cubicBezTo>
                        <a:pt x="0" y="52"/>
                        <a:pt x="0" y="54"/>
                        <a:pt x="1" y="56"/>
                      </a:cubicBezTo>
                      <a:cubicBezTo>
                        <a:pt x="11" y="57"/>
                        <a:pt x="16" y="67"/>
                        <a:pt x="23" y="72"/>
                      </a:cubicBezTo>
                      <a:cubicBezTo>
                        <a:pt x="28" y="71"/>
                        <a:pt x="32" y="66"/>
                        <a:pt x="35" y="62"/>
                      </a:cubicBezTo>
                      <a:cubicBezTo>
                        <a:pt x="37" y="50"/>
                        <a:pt x="46" y="40"/>
                        <a:pt x="55" y="32"/>
                      </a:cubicBezTo>
                      <a:cubicBezTo>
                        <a:pt x="69" y="26"/>
                        <a:pt x="87" y="21"/>
                        <a:pt x="100" y="31"/>
                      </a:cubicBezTo>
                      <a:cubicBezTo>
                        <a:pt x="108" y="39"/>
                        <a:pt x="109" y="51"/>
                        <a:pt x="111" y="61"/>
                      </a:cubicBezTo>
                      <a:cubicBezTo>
                        <a:pt x="114" y="65"/>
                        <a:pt x="118" y="68"/>
                        <a:pt x="120" y="72"/>
                      </a:cubicBezTo>
                      <a:cubicBezTo>
                        <a:pt x="124" y="72"/>
                        <a:pt x="126" y="70"/>
                        <a:pt x="129" y="67"/>
                      </a:cubicBezTo>
                      <a:cubicBezTo>
                        <a:pt x="134" y="62"/>
                        <a:pt x="141" y="59"/>
                        <a:pt x="148" y="56"/>
                      </a:cubicBezTo>
                      <a:cubicBezTo>
                        <a:pt x="148" y="55"/>
                        <a:pt x="149" y="54"/>
                        <a:pt x="148" y="52"/>
                      </a:cubicBezTo>
                      <a:cubicBezTo>
                        <a:pt x="140" y="45"/>
                        <a:pt x="129" y="44"/>
                        <a:pt x="118" y="42"/>
                      </a:cubicBezTo>
                      <a:cubicBezTo>
                        <a:pt x="111" y="26"/>
                        <a:pt x="96" y="11"/>
                        <a:pt x="8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8"/>
                <p:cNvSpPr>
                  <a:spLocks/>
                </p:cNvSpPr>
                <p:nvPr/>
              </p:nvSpPr>
              <p:spPr bwMode="auto">
                <a:xfrm>
                  <a:off x="2862263" y="1884363"/>
                  <a:ext cx="90488" cy="84138"/>
                </a:xfrm>
                <a:custGeom>
                  <a:avLst/>
                  <a:gdLst>
                    <a:gd name="T0" fmla="*/ 39 w 59"/>
                    <a:gd name="T1" fmla="*/ 0 h 55"/>
                    <a:gd name="T2" fmla="*/ 16 w 59"/>
                    <a:gd name="T3" fmla="*/ 15 h 55"/>
                    <a:gd name="T4" fmla="*/ 2 w 59"/>
                    <a:gd name="T5" fmla="*/ 53 h 55"/>
                    <a:gd name="T6" fmla="*/ 27 w 59"/>
                    <a:gd name="T7" fmla="*/ 48 h 55"/>
                    <a:gd name="T8" fmla="*/ 59 w 59"/>
                    <a:gd name="T9" fmla="*/ 12 h 55"/>
                    <a:gd name="T10" fmla="*/ 38 w 59"/>
                    <a:gd name="T11" fmla="*/ 36 h 55"/>
                    <a:gd name="T12" fmla="*/ 10 w 59"/>
                    <a:gd name="T13" fmla="*/ 46 h 55"/>
                    <a:gd name="T14" fmla="*/ 8 w 59"/>
                    <a:gd name="T15" fmla="*/ 41 h 55"/>
                    <a:gd name="T16" fmla="*/ 31 w 59"/>
                    <a:gd name="T17" fmla="*/ 9 h 55"/>
                    <a:gd name="T18" fmla="*/ 39 w 59"/>
                    <a:gd name="T1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" h="55">
                      <a:moveTo>
                        <a:pt x="39" y="0"/>
                      </a:moveTo>
                      <a:cubicBezTo>
                        <a:pt x="30" y="4"/>
                        <a:pt x="22" y="9"/>
                        <a:pt x="16" y="15"/>
                      </a:cubicBezTo>
                      <a:cubicBezTo>
                        <a:pt x="5" y="25"/>
                        <a:pt x="0" y="40"/>
                        <a:pt x="2" y="53"/>
                      </a:cubicBezTo>
                      <a:cubicBezTo>
                        <a:pt x="11" y="55"/>
                        <a:pt x="19" y="51"/>
                        <a:pt x="27" y="48"/>
                      </a:cubicBezTo>
                      <a:cubicBezTo>
                        <a:pt x="42" y="42"/>
                        <a:pt x="56" y="27"/>
                        <a:pt x="59" y="12"/>
                      </a:cubicBezTo>
                      <a:cubicBezTo>
                        <a:pt x="54" y="21"/>
                        <a:pt x="48" y="30"/>
                        <a:pt x="38" y="36"/>
                      </a:cubicBezTo>
                      <a:cubicBezTo>
                        <a:pt x="30" y="42"/>
                        <a:pt x="19" y="42"/>
                        <a:pt x="10" y="46"/>
                      </a:cubicBezTo>
                      <a:cubicBezTo>
                        <a:pt x="8" y="45"/>
                        <a:pt x="8" y="43"/>
                        <a:pt x="8" y="41"/>
                      </a:cubicBezTo>
                      <a:cubicBezTo>
                        <a:pt x="13" y="29"/>
                        <a:pt x="20" y="17"/>
                        <a:pt x="31" y="9"/>
                      </a:cubicBezTo>
                      <a:cubicBezTo>
                        <a:pt x="33" y="6"/>
                        <a:pt x="38" y="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9"/>
                <p:cNvSpPr>
                  <a:spLocks/>
                </p:cNvSpPr>
                <p:nvPr/>
              </p:nvSpPr>
              <p:spPr bwMode="auto">
                <a:xfrm>
                  <a:off x="2347913" y="1881188"/>
                  <a:ext cx="58738" cy="60325"/>
                </a:xfrm>
                <a:custGeom>
                  <a:avLst/>
                  <a:gdLst>
                    <a:gd name="T0" fmla="*/ 35 w 39"/>
                    <a:gd name="T1" fmla="*/ 28 h 39"/>
                    <a:gd name="T2" fmla="*/ 2 w 39"/>
                    <a:gd name="T3" fmla="*/ 0 h 39"/>
                    <a:gd name="T4" fmla="*/ 1 w 39"/>
                    <a:gd name="T5" fmla="*/ 3 h 39"/>
                    <a:gd name="T6" fmla="*/ 23 w 39"/>
                    <a:gd name="T7" fmla="*/ 31 h 39"/>
                    <a:gd name="T8" fmla="*/ 39 w 39"/>
                    <a:gd name="T9" fmla="*/ 39 h 39"/>
                    <a:gd name="T10" fmla="*/ 35 w 39"/>
                    <a:gd name="T11" fmla="*/ 2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35" y="28"/>
                      </a:moveTo>
                      <a:cubicBezTo>
                        <a:pt x="28" y="15"/>
                        <a:pt x="16" y="4"/>
                        <a:pt x="2" y="0"/>
                      </a:cubicBezTo>
                      <a:cubicBezTo>
                        <a:pt x="0" y="0"/>
                        <a:pt x="1" y="2"/>
                        <a:pt x="1" y="3"/>
                      </a:cubicBezTo>
                      <a:cubicBezTo>
                        <a:pt x="8" y="12"/>
                        <a:pt x="14" y="23"/>
                        <a:pt x="23" y="31"/>
                      </a:cubicBezTo>
                      <a:cubicBezTo>
                        <a:pt x="28" y="34"/>
                        <a:pt x="33" y="38"/>
                        <a:pt x="39" y="39"/>
                      </a:cubicBezTo>
                      <a:cubicBezTo>
                        <a:pt x="39" y="35"/>
                        <a:pt x="37" y="31"/>
                        <a:pt x="3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30"/>
                <p:cNvSpPr>
                  <a:spLocks/>
                </p:cNvSpPr>
                <p:nvPr/>
              </p:nvSpPr>
              <p:spPr bwMode="auto">
                <a:xfrm>
                  <a:off x="2890838" y="1885950"/>
                  <a:ext cx="57150" cy="53975"/>
                </a:xfrm>
                <a:custGeom>
                  <a:avLst/>
                  <a:gdLst>
                    <a:gd name="T0" fmla="*/ 38 w 38"/>
                    <a:gd name="T1" fmla="*/ 2 h 35"/>
                    <a:gd name="T2" fmla="*/ 27 w 38"/>
                    <a:gd name="T3" fmla="*/ 4 h 35"/>
                    <a:gd name="T4" fmla="*/ 0 w 38"/>
                    <a:gd name="T5" fmla="*/ 35 h 35"/>
                    <a:gd name="T6" fmla="*/ 38 w 38"/>
                    <a:gd name="T7" fmla="*/ 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35">
                      <a:moveTo>
                        <a:pt x="38" y="2"/>
                      </a:moveTo>
                      <a:cubicBezTo>
                        <a:pt x="34" y="0"/>
                        <a:pt x="30" y="3"/>
                        <a:pt x="27" y="4"/>
                      </a:cubicBezTo>
                      <a:cubicBezTo>
                        <a:pt x="17" y="13"/>
                        <a:pt x="3" y="21"/>
                        <a:pt x="0" y="35"/>
                      </a:cubicBezTo>
                      <a:cubicBezTo>
                        <a:pt x="18" y="34"/>
                        <a:pt x="33" y="19"/>
                        <a:pt x="3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31"/>
                <p:cNvSpPr>
                  <a:spLocks/>
                </p:cNvSpPr>
                <p:nvPr/>
              </p:nvSpPr>
              <p:spPr bwMode="auto">
                <a:xfrm>
                  <a:off x="2976563" y="1903413"/>
                  <a:ext cx="0" cy="158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32"/>
                <p:cNvSpPr>
                  <a:spLocks/>
                </p:cNvSpPr>
                <p:nvPr/>
              </p:nvSpPr>
              <p:spPr bwMode="auto">
                <a:xfrm>
                  <a:off x="2967038" y="1908175"/>
                  <a:ext cx="101600" cy="100013"/>
                </a:xfrm>
                <a:custGeom>
                  <a:avLst/>
                  <a:gdLst>
                    <a:gd name="T0" fmla="*/ 24 w 66"/>
                    <a:gd name="T1" fmla="*/ 40 h 65"/>
                    <a:gd name="T2" fmla="*/ 1 w 66"/>
                    <a:gd name="T3" fmla="*/ 0 h 65"/>
                    <a:gd name="T4" fmla="*/ 0 w 66"/>
                    <a:gd name="T5" fmla="*/ 6 h 65"/>
                    <a:gd name="T6" fmla="*/ 34 w 66"/>
                    <a:gd name="T7" fmla="*/ 56 h 65"/>
                    <a:gd name="T8" fmla="*/ 66 w 66"/>
                    <a:gd name="T9" fmla="*/ 61 h 65"/>
                    <a:gd name="T10" fmla="*/ 60 w 66"/>
                    <a:gd name="T11" fmla="*/ 50 h 65"/>
                    <a:gd name="T12" fmla="*/ 24 w 66"/>
                    <a:gd name="T13" fmla="*/ 4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65">
                      <a:moveTo>
                        <a:pt x="24" y="40"/>
                      </a:moveTo>
                      <a:cubicBezTo>
                        <a:pt x="11" y="29"/>
                        <a:pt x="8" y="14"/>
                        <a:pt x="1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26"/>
                        <a:pt x="15" y="48"/>
                        <a:pt x="34" y="56"/>
                      </a:cubicBezTo>
                      <a:cubicBezTo>
                        <a:pt x="43" y="60"/>
                        <a:pt x="55" y="65"/>
                        <a:pt x="66" y="61"/>
                      </a:cubicBezTo>
                      <a:cubicBezTo>
                        <a:pt x="65" y="57"/>
                        <a:pt x="63" y="53"/>
                        <a:pt x="60" y="50"/>
                      </a:cubicBezTo>
                      <a:cubicBezTo>
                        <a:pt x="47" y="53"/>
                        <a:pt x="35" y="46"/>
                        <a:pt x="24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33"/>
                <p:cNvSpPr>
                  <a:spLocks/>
                </p:cNvSpPr>
                <p:nvPr/>
              </p:nvSpPr>
              <p:spPr bwMode="auto">
                <a:xfrm>
                  <a:off x="2241551" y="1912938"/>
                  <a:ext cx="100013" cy="87313"/>
                </a:xfrm>
                <a:custGeom>
                  <a:avLst/>
                  <a:gdLst>
                    <a:gd name="T0" fmla="*/ 63 w 65"/>
                    <a:gd name="T1" fmla="*/ 14 h 57"/>
                    <a:gd name="T2" fmla="*/ 63 w 65"/>
                    <a:gd name="T3" fmla="*/ 0 h 57"/>
                    <a:gd name="T4" fmla="*/ 46 w 65"/>
                    <a:gd name="T5" fmla="*/ 29 h 57"/>
                    <a:gd name="T6" fmla="*/ 9 w 65"/>
                    <a:gd name="T7" fmla="*/ 41 h 57"/>
                    <a:gd name="T8" fmla="*/ 0 w 65"/>
                    <a:gd name="T9" fmla="*/ 57 h 57"/>
                    <a:gd name="T10" fmla="*/ 9 w 65"/>
                    <a:gd name="T11" fmla="*/ 57 h 57"/>
                    <a:gd name="T12" fmla="*/ 63 w 65"/>
                    <a:gd name="T13" fmla="*/ 1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5" h="57">
                      <a:moveTo>
                        <a:pt x="63" y="14"/>
                      </a:moveTo>
                      <a:cubicBezTo>
                        <a:pt x="64" y="10"/>
                        <a:pt x="65" y="4"/>
                        <a:pt x="63" y="0"/>
                      </a:cubicBezTo>
                      <a:cubicBezTo>
                        <a:pt x="58" y="10"/>
                        <a:pt x="55" y="21"/>
                        <a:pt x="46" y="29"/>
                      </a:cubicBezTo>
                      <a:cubicBezTo>
                        <a:pt x="36" y="37"/>
                        <a:pt x="23" y="43"/>
                        <a:pt x="9" y="41"/>
                      </a:cubicBezTo>
                      <a:cubicBezTo>
                        <a:pt x="5" y="44"/>
                        <a:pt x="1" y="50"/>
                        <a:pt x="0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33" y="54"/>
                        <a:pt x="55" y="36"/>
                        <a:pt x="6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34"/>
                <p:cNvSpPr>
                  <a:spLocks/>
                </p:cNvSpPr>
                <p:nvPr/>
              </p:nvSpPr>
              <p:spPr bwMode="auto">
                <a:xfrm>
                  <a:off x="2263776" y="1917700"/>
                  <a:ext cx="60325" cy="50800"/>
                </a:xfrm>
                <a:custGeom>
                  <a:avLst/>
                  <a:gdLst>
                    <a:gd name="T0" fmla="*/ 39 w 39"/>
                    <a:gd name="T1" fmla="*/ 0 h 33"/>
                    <a:gd name="T2" fmla="*/ 7 w 39"/>
                    <a:gd name="T3" fmla="*/ 23 h 33"/>
                    <a:gd name="T4" fmla="*/ 0 w 39"/>
                    <a:gd name="T5" fmla="*/ 32 h 33"/>
                    <a:gd name="T6" fmla="*/ 14 w 39"/>
                    <a:gd name="T7" fmla="*/ 29 h 33"/>
                    <a:gd name="T8" fmla="*/ 39 w 3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3">
                      <a:moveTo>
                        <a:pt x="39" y="0"/>
                      </a:moveTo>
                      <a:cubicBezTo>
                        <a:pt x="26" y="3"/>
                        <a:pt x="16" y="13"/>
                        <a:pt x="7" y="23"/>
                      </a:cubicBezTo>
                      <a:cubicBezTo>
                        <a:pt x="4" y="25"/>
                        <a:pt x="0" y="28"/>
                        <a:pt x="0" y="32"/>
                      </a:cubicBezTo>
                      <a:cubicBezTo>
                        <a:pt x="5" y="33"/>
                        <a:pt x="9" y="29"/>
                        <a:pt x="14" y="29"/>
                      </a:cubicBezTo>
                      <a:cubicBezTo>
                        <a:pt x="26" y="23"/>
                        <a:pt x="36" y="13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35"/>
                <p:cNvSpPr>
                  <a:spLocks/>
                </p:cNvSpPr>
                <p:nvPr/>
              </p:nvSpPr>
              <p:spPr bwMode="auto">
                <a:xfrm>
                  <a:off x="2940051" y="1925638"/>
                  <a:ext cx="30163" cy="61913"/>
                </a:xfrm>
                <a:custGeom>
                  <a:avLst/>
                  <a:gdLst>
                    <a:gd name="T0" fmla="*/ 20 w 20"/>
                    <a:gd name="T1" fmla="*/ 23 h 40"/>
                    <a:gd name="T2" fmla="*/ 11 w 20"/>
                    <a:gd name="T3" fmla="*/ 0 h 40"/>
                    <a:gd name="T4" fmla="*/ 3 w 20"/>
                    <a:gd name="T5" fmla="*/ 11 h 40"/>
                    <a:gd name="T6" fmla="*/ 7 w 20"/>
                    <a:gd name="T7" fmla="*/ 40 h 40"/>
                    <a:gd name="T8" fmla="*/ 20 w 20"/>
                    <a:gd name="T9" fmla="*/ 2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0">
                      <a:moveTo>
                        <a:pt x="20" y="23"/>
                      </a:moveTo>
                      <a:cubicBezTo>
                        <a:pt x="17" y="15"/>
                        <a:pt x="15" y="7"/>
                        <a:pt x="11" y="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0" y="21"/>
                        <a:pt x="1" y="32"/>
                        <a:pt x="7" y="40"/>
                      </a:cubicBezTo>
                      <a:cubicBezTo>
                        <a:pt x="15" y="40"/>
                        <a:pt x="16" y="30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36"/>
                <p:cNvSpPr>
                  <a:spLocks/>
                </p:cNvSpPr>
                <p:nvPr/>
              </p:nvSpPr>
              <p:spPr bwMode="auto">
                <a:xfrm>
                  <a:off x="2989263" y="1935163"/>
                  <a:ext cx="60325" cy="42863"/>
                </a:xfrm>
                <a:custGeom>
                  <a:avLst/>
                  <a:gdLst>
                    <a:gd name="T0" fmla="*/ 40 w 40"/>
                    <a:gd name="T1" fmla="*/ 26 h 28"/>
                    <a:gd name="T2" fmla="*/ 0 w 40"/>
                    <a:gd name="T3" fmla="*/ 0 h 28"/>
                    <a:gd name="T4" fmla="*/ 0 w 40"/>
                    <a:gd name="T5" fmla="*/ 1 h 28"/>
                    <a:gd name="T6" fmla="*/ 23 w 40"/>
                    <a:gd name="T7" fmla="*/ 23 h 28"/>
                    <a:gd name="T8" fmla="*/ 40 w 40"/>
                    <a:gd name="T9" fmla="*/ 2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8">
                      <a:moveTo>
                        <a:pt x="40" y="26"/>
                      </a:moveTo>
                      <a:cubicBezTo>
                        <a:pt x="31" y="12"/>
                        <a:pt x="16" y="3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10"/>
                        <a:pt x="11" y="20"/>
                        <a:pt x="23" y="23"/>
                      </a:cubicBezTo>
                      <a:cubicBezTo>
                        <a:pt x="28" y="25"/>
                        <a:pt x="34" y="28"/>
                        <a:pt x="4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37"/>
                <p:cNvSpPr>
                  <a:spLocks/>
                </p:cNvSpPr>
                <p:nvPr/>
              </p:nvSpPr>
              <p:spPr bwMode="auto">
                <a:xfrm>
                  <a:off x="2338388" y="1930400"/>
                  <a:ext cx="25400" cy="55563"/>
                </a:xfrm>
                <a:custGeom>
                  <a:avLst/>
                  <a:gdLst>
                    <a:gd name="T0" fmla="*/ 16 w 17"/>
                    <a:gd name="T1" fmla="*/ 16 h 36"/>
                    <a:gd name="T2" fmla="*/ 7 w 17"/>
                    <a:gd name="T3" fmla="*/ 0 h 36"/>
                    <a:gd name="T4" fmla="*/ 5 w 17"/>
                    <a:gd name="T5" fmla="*/ 3 h 36"/>
                    <a:gd name="T6" fmla="*/ 0 w 17"/>
                    <a:gd name="T7" fmla="*/ 19 h 36"/>
                    <a:gd name="T8" fmla="*/ 10 w 17"/>
                    <a:gd name="T9" fmla="*/ 36 h 36"/>
                    <a:gd name="T10" fmla="*/ 16 w 17"/>
                    <a:gd name="T11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36">
                      <a:moveTo>
                        <a:pt x="16" y="16"/>
                      </a:moveTo>
                      <a:cubicBezTo>
                        <a:pt x="17" y="9"/>
                        <a:pt x="11" y="4"/>
                        <a:pt x="7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9"/>
                        <a:pt x="1" y="13"/>
                        <a:pt x="0" y="19"/>
                      </a:cubicBezTo>
                      <a:cubicBezTo>
                        <a:pt x="2" y="25"/>
                        <a:pt x="4" y="33"/>
                        <a:pt x="10" y="36"/>
                      </a:cubicBezTo>
                      <a:cubicBezTo>
                        <a:pt x="15" y="31"/>
                        <a:pt x="15" y="23"/>
                        <a:pt x="1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38"/>
                <p:cNvSpPr>
                  <a:spLocks/>
                </p:cNvSpPr>
                <p:nvPr/>
              </p:nvSpPr>
              <p:spPr bwMode="auto">
                <a:xfrm>
                  <a:off x="2587626" y="1933575"/>
                  <a:ext cx="128588" cy="120650"/>
                </a:xfrm>
                <a:custGeom>
                  <a:avLst/>
                  <a:gdLst>
                    <a:gd name="T0" fmla="*/ 67 w 84"/>
                    <a:gd name="T1" fmla="*/ 14 h 79"/>
                    <a:gd name="T2" fmla="*/ 57 w 84"/>
                    <a:gd name="T3" fmla="*/ 4 h 79"/>
                    <a:gd name="T4" fmla="*/ 33 w 84"/>
                    <a:gd name="T5" fmla="*/ 6 h 79"/>
                    <a:gd name="T6" fmla="*/ 17 w 84"/>
                    <a:gd name="T7" fmla="*/ 32 h 79"/>
                    <a:gd name="T8" fmla="*/ 2 w 84"/>
                    <a:gd name="T9" fmla="*/ 50 h 79"/>
                    <a:gd name="T10" fmla="*/ 3 w 84"/>
                    <a:gd name="T11" fmla="*/ 67 h 79"/>
                    <a:gd name="T12" fmla="*/ 19 w 84"/>
                    <a:gd name="T13" fmla="*/ 79 h 79"/>
                    <a:gd name="T14" fmla="*/ 35 w 84"/>
                    <a:gd name="T15" fmla="*/ 72 h 79"/>
                    <a:gd name="T16" fmla="*/ 36 w 84"/>
                    <a:gd name="T17" fmla="*/ 63 h 79"/>
                    <a:gd name="T18" fmla="*/ 18 w 84"/>
                    <a:gd name="T19" fmla="*/ 65 h 79"/>
                    <a:gd name="T20" fmla="*/ 14 w 84"/>
                    <a:gd name="T21" fmla="*/ 51 h 79"/>
                    <a:gd name="T22" fmla="*/ 28 w 84"/>
                    <a:gd name="T23" fmla="*/ 32 h 79"/>
                    <a:gd name="T24" fmla="*/ 36 w 84"/>
                    <a:gd name="T25" fmla="*/ 16 h 79"/>
                    <a:gd name="T26" fmla="*/ 53 w 84"/>
                    <a:gd name="T27" fmla="*/ 12 h 79"/>
                    <a:gd name="T28" fmla="*/ 64 w 84"/>
                    <a:gd name="T29" fmla="*/ 42 h 79"/>
                    <a:gd name="T30" fmla="*/ 75 w 84"/>
                    <a:gd name="T31" fmla="*/ 52 h 79"/>
                    <a:gd name="T32" fmla="*/ 71 w 84"/>
                    <a:gd name="T33" fmla="*/ 64 h 79"/>
                    <a:gd name="T34" fmla="*/ 65 w 84"/>
                    <a:gd name="T35" fmla="*/ 62 h 79"/>
                    <a:gd name="T36" fmla="*/ 59 w 84"/>
                    <a:gd name="T37" fmla="*/ 62 h 79"/>
                    <a:gd name="T38" fmla="*/ 62 w 84"/>
                    <a:gd name="T39" fmla="*/ 75 h 79"/>
                    <a:gd name="T40" fmla="*/ 72 w 84"/>
                    <a:gd name="T41" fmla="*/ 75 h 79"/>
                    <a:gd name="T42" fmla="*/ 83 w 84"/>
                    <a:gd name="T43" fmla="*/ 63 h 79"/>
                    <a:gd name="T44" fmla="*/ 77 w 84"/>
                    <a:gd name="T45" fmla="*/ 40 h 79"/>
                    <a:gd name="T46" fmla="*/ 67 w 84"/>
                    <a:gd name="T47" fmla="*/ 14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4" h="79">
                      <a:moveTo>
                        <a:pt x="67" y="14"/>
                      </a:moveTo>
                      <a:cubicBezTo>
                        <a:pt x="65" y="9"/>
                        <a:pt x="61" y="6"/>
                        <a:pt x="57" y="4"/>
                      </a:cubicBezTo>
                      <a:cubicBezTo>
                        <a:pt x="49" y="0"/>
                        <a:pt x="40" y="3"/>
                        <a:pt x="33" y="6"/>
                      </a:cubicBezTo>
                      <a:cubicBezTo>
                        <a:pt x="24" y="12"/>
                        <a:pt x="18" y="22"/>
                        <a:pt x="17" y="32"/>
                      </a:cubicBezTo>
                      <a:cubicBezTo>
                        <a:pt x="12" y="37"/>
                        <a:pt x="5" y="43"/>
                        <a:pt x="2" y="50"/>
                      </a:cubicBezTo>
                      <a:cubicBezTo>
                        <a:pt x="0" y="55"/>
                        <a:pt x="1" y="62"/>
                        <a:pt x="3" y="67"/>
                      </a:cubicBezTo>
                      <a:cubicBezTo>
                        <a:pt x="5" y="74"/>
                        <a:pt x="12" y="78"/>
                        <a:pt x="19" y="79"/>
                      </a:cubicBezTo>
                      <a:cubicBezTo>
                        <a:pt x="25" y="79"/>
                        <a:pt x="32" y="78"/>
                        <a:pt x="35" y="72"/>
                      </a:cubicBezTo>
                      <a:cubicBezTo>
                        <a:pt x="37" y="69"/>
                        <a:pt x="38" y="66"/>
                        <a:pt x="36" y="63"/>
                      </a:cubicBezTo>
                      <a:cubicBezTo>
                        <a:pt x="32" y="53"/>
                        <a:pt x="26" y="67"/>
                        <a:pt x="18" y="65"/>
                      </a:cubicBezTo>
                      <a:cubicBezTo>
                        <a:pt x="13" y="63"/>
                        <a:pt x="13" y="56"/>
                        <a:pt x="14" y="51"/>
                      </a:cubicBezTo>
                      <a:cubicBezTo>
                        <a:pt x="13" y="42"/>
                        <a:pt x="22" y="37"/>
                        <a:pt x="28" y="32"/>
                      </a:cubicBezTo>
                      <a:cubicBezTo>
                        <a:pt x="29" y="26"/>
                        <a:pt x="31" y="21"/>
                        <a:pt x="36" y="16"/>
                      </a:cubicBezTo>
                      <a:cubicBezTo>
                        <a:pt x="41" y="14"/>
                        <a:pt x="47" y="10"/>
                        <a:pt x="53" y="12"/>
                      </a:cubicBezTo>
                      <a:cubicBezTo>
                        <a:pt x="65" y="18"/>
                        <a:pt x="63" y="32"/>
                        <a:pt x="64" y="42"/>
                      </a:cubicBezTo>
                      <a:cubicBezTo>
                        <a:pt x="69" y="43"/>
                        <a:pt x="73" y="48"/>
                        <a:pt x="75" y="52"/>
                      </a:cubicBezTo>
                      <a:cubicBezTo>
                        <a:pt x="75" y="57"/>
                        <a:pt x="74" y="61"/>
                        <a:pt x="71" y="64"/>
                      </a:cubicBezTo>
                      <a:cubicBezTo>
                        <a:pt x="68" y="65"/>
                        <a:pt x="66" y="63"/>
                        <a:pt x="65" y="62"/>
                      </a:cubicBezTo>
                      <a:cubicBezTo>
                        <a:pt x="63" y="60"/>
                        <a:pt x="61" y="61"/>
                        <a:pt x="59" y="62"/>
                      </a:cubicBezTo>
                      <a:cubicBezTo>
                        <a:pt x="58" y="66"/>
                        <a:pt x="57" y="71"/>
                        <a:pt x="62" y="75"/>
                      </a:cubicBezTo>
                      <a:cubicBezTo>
                        <a:pt x="64" y="77"/>
                        <a:pt x="68" y="76"/>
                        <a:pt x="72" y="75"/>
                      </a:cubicBezTo>
                      <a:cubicBezTo>
                        <a:pt x="77" y="74"/>
                        <a:pt x="82" y="69"/>
                        <a:pt x="83" y="63"/>
                      </a:cubicBezTo>
                      <a:cubicBezTo>
                        <a:pt x="84" y="56"/>
                        <a:pt x="83" y="46"/>
                        <a:pt x="77" y="40"/>
                      </a:cubicBezTo>
                      <a:cubicBezTo>
                        <a:pt x="64" y="38"/>
                        <a:pt x="72" y="22"/>
                        <a:pt x="6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39"/>
                <p:cNvSpPr>
                  <a:spLocks/>
                </p:cNvSpPr>
                <p:nvPr/>
              </p:nvSpPr>
              <p:spPr bwMode="auto">
                <a:xfrm>
                  <a:off x="2919413" y="1954213"/>
                  <a:ext cx="60325" cy="60325"/>
                </a:xfrm>
                <a:custGeom>
                  <a:avLst/>
                  <a:gdLst>
                    <a:gd name="T0" fmla="*/ 12 w 39"/>
                    <a:gd name="T1" fmla="*/ 14 h 39"/>
                    <a:gd name="T2" fmla="*/ 8 w 39"/>
                    <a:gd name="T3" fmla="*/ 0 h 39"/>
                    <a:gd name="T4" fmla="*/ 5 w 39"/>
                    <a:gd name="T5" fmla="*/ 2 h 39"/>
                    <a:gd name="T6" fmla="*/ 14 w 39"/>
                    <a:gd name="T7" fmla="*/ 33 h 39"/>
                    <a:gd name="T8" fmla="*/ 22 w 39"/>
                    <a:gd name="T9" fmla="*/ 38 h 39"/>
                    <a:gd name="T10" fmla="*/ 39 w 39"/>
                    <a:gd name="T11" fmla="*/ 16 h 39"/>
                    <a:gd name="T12" fmla="*/ 37 w 39"/>
                    <a:gd name="T13" fmla="*/ 10 h 39"/>
                    <a:gd name="T14" fmla="*/ 20 w 39"/>
                    <a:gd name="T15" fmla="*/ 28 h 39"/>
                    <a:gd name="T16" fmla="*/ 12 w 39"/>
                    <a:gd name="T17" fmla="*/ 1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9">
                      <a:moveTo>
                        <a:pt x="12" y="14"/>
                      </a:moveTo>
                      <a:cubicBezTo>
                        <a:pt x="9" y="10"/>
                        <a:pt x="11" y="4"/>
                        <a:pt x="8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0" y="14"/>
                        <a:pt x="9" y="24"/>
                        <a:pt x="14" y="33"/>
                      </a:cubicBezTo>
                      <a:cubicBezTo>
                        <a:pt x="16" y="36"/>
                        <a:pt x="18" y="39"/>
                        <a:pt x="22" y="38"/>
                      </a:cubicBezTo>
                      <a:cubicBezTo>
                        <a:pt x="31" y="34"/>
                        <a:pt x="38" y="26"/>
                        <a:pt x="39" y="16"/>
                      </a:cubicBezTo>
                      <a:cubicBezTo>
                        <a:pt x="39" y="14"/>
                        <a:pt x="39" y="11"/>
                        <a:pt x="37" y="10"/>
                      </a:cubicBezTo>
                      <a:cubicBezTo>
                        <a:pt x="32" y="17"/>
                        <a:pt x="29" y="28"/>
                        <a:pt x="20" y="28"/>
                      </a:cubicBezTo>
                      <a:cubicBezTo>
                        <a:pt x="16" y="24"/>
                        <a:pt x="13" y="20"/>
                        <a:pt x="1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40"/>
                <p:cNvSpPr>
                  <a:spLocks/>
                </p:cNvSpPr>
                <p:nvPr/>
              </p:nvSpPr>
              <p:spPr bwMode="auto">
                <a:xfrm>
                  <a:off x="2424113" y="1958975"/>
                  <a:ext cx="539750" cy="479425"/>
                </a:xfrm>
                <a:custGeom>
                  <a:avLst/>
                  <a:gdLst>
                    <a:gd name="T0" fmla="*/ 154 w 353"/>
                    <a:gd name="T1" fmla="*/ 2 h 312"/>
                    <a:gd name="T2" fmla="*/ 143 w 353"/>
                    <a:gd name="T3" fmla="*/ 18 h 312"/>
                    <a:gd name="T4" fmla="*/ 128 w 353"/>
                    <a:gd name="T5" fmla="*/ 40 h 312"/>
                    <a:gd name="T6" fmla="*/ 151 w 353"/>
                    <a:gd name="T7" fmla="*/ 52 h 312"/>
                    <a:gd name="T8" fmla="*/ 106 w 353"/>
                    <a:gd name="T9" fmla="*/ 55 h 312"/>
                    <a:gd name="T10" fmla="*/ 53 w 353"/>
                    <a:gd name="T11" fmla="*/ 98 h 312"/>
                    <a:gd name="T12" fmla="*/ 58 w 353"/>
                    <a:gd name="T13" fmla="*/ 121 h 312"/>
                    <a:gd name="T14" fmla="*/ 30 w 353"/>
                    <a:gd name="T15" fmla="*/ 121 h 312"/>
                    <a:gd name="T16" fmla="*/ 13 w 353"/>
                    <a:gd name="T17" fmla="*/ 130 h 312"/>
                    <a:gd name="T18" fmla="*/ 6 w 353"/>
                    <a:gd name="T19" fmla="*/ 156 h 312"/>
                    <a:gd name="T20" fmla="*/ 34 w 353"/>
                    <a:gd name="T21" fmla="*/ 172 h 312"/>
                    <a:gd name="T22" fmla="*/ 49 w 353"/>
                    <a:gd name="T23" fmla="*/ 159 h 312"/>
                    <a:gd name="T24" fmla="*/ 59 w 353"/>
                    <a:gd name="T25" fmla="*/ 184 h 312"/>
                    <a:gd name="T26" fmla="*/ 78 w 353"/>
                    <a:gd name="T27" fmla="*/ 195 h 312"/>
                    <a:gd name="T28" fmla="*/ 105 w 353"/>
                    <a:gd name="T29" fmla="*/ 237 h 312"/>
                    <a:gd name="T30" fmla="*/ 131 w 353"/>
                    <a:gd name="T31" fmla="*/ 227 h 312"/>
                    <a:gd name="T32" fmla="*/ 146 w 353"/>
                    <a:gd name="T33" fmla="*/ 244 h 312"/>
                    <a:gd name="T34" fmla="*/ 140 w 353"/>
                    <a:gd name="T35" fmla="*/ 263 h 312"/>
                    <a:gd name="T36" fmla="*/ 146 w 353"/>
                    <a:gd name="T37" fmla="*/ 282 h 312"/>
                    <a:gd name="T38" fmla="*/ 173 w 353"/>
                    <a:gd name="T39" fmla="*/ 261 h 312"/>
                    <a:gd name="T40" fmla="*/ 161 w 353"/>
                    <a:gd name="T41" fmla="*/ 242 h 312"/>
                    <a:gd name="T42" fmla="*/ 186 w 353"/>
                    <a:gd name="T43" fmla="*/ 225 h 312"/>
                    <a:gd name="T44" fmla="*/ 188 w 353"/>
                    <a:gd name="T45" fmla="*/ 272 h 312"/>
                    <a:gd name="T46" fmla="*/ 145 w 353"/>
                    <a:gd name="T47" fmla="*/ 308 h 312"/>
                    <a:gd name="T48" fmla="*/ 183 w 353"/>
                    <a:gd name="T49" fmla="*/ 287 h 312"/>
                    <a:gd name="T50" fmla="*/ 202 w 353"/>
                    <a:gd name="T51" fmla="*/ 262 h 312"/>
                    <a:gd name="T52" fmla="*/ 202 w 353"/>
                    <a:gd name="T53" fmla="*/ 244 h 312"/>
                    <a:gd name="T54" fmla="*/ 232 w 353"/>
                    <a:gd name="T55" fmla="*/ 201 h 312"/>
                    <a:gd name="T56" fmla="*/ 288 w 353"/>
                    <a:gd name="T57" fmla="*/ 225 h 312"/>
                    <a:gd name="T58" fmla="*/ 305 w 353"/>
                    <a:gd name="T59" fmla="*/ 198 h 312"/>
                    <a:gd name="T60" fmla="*/ 353 w 353"/>
                    <a:gd name="T61" fmla="*/ 141 h 312"/>
                    <a:gd name="T62" fmla="*/ 343 w 353"/>
                    <a:gd name="T63" fmla="*/ 151 h 312"/>
                    <a:gd name="T64" fmla="*/ 288 w 353"/>
                    <a:gd name="T65" fmla="*/ 215 h 312"/>
                    <a:gd name="T66" fmla="*/ 273 w 353"/>
                    <a:gd name="T67" fmla="*/ 201 h 312"/>
                    <a:gd name="T68" fmla="*/ 314 w 353"/>
                    <a:gd name="T69" fmla="*/ 172 h 312"/>
                    <a:gd name="T70" fmla="*/ 291 w 353"/>
                    <a:gd name="T71" fmla="*/ 107 h 312"/>
                    <a:gd name="T72" fmla="*/ 275 w 353"/>
                    <a:gd name="T73" fmla="*/ 85 h 312"/>
                    <a:gd name="T74" fmla="*/ 291 w 353"/>
                    <a:gd name="T75" fmla="*/ 67 h 312"/>
                    <a:gd name="T76" fmla="*/ 318 w 353"/>
                    <a:gd name="T77" fmla="*/ 99 h 312"/>
                    <a:gd name="T78" fmla="*/ 348 w 353"/>
                    <a:gd name="T79" fmla="*/ 134 h 312"/>
                    <a:gd name="T80" fmla="*/ 315 w 353"/>
                    <a:gd name="T81" fmla="*/ 95 h 312"/>
                    <a:gd name="T82" fmla="*/ 285 w 353"/>
                    <a:gd name="T83" fmla="*/ 58 h 312"/>
                    <a:gd name="T84" fmla="*/ 259 w 353"/>
                    <a:gd name="T85" fmla="*/ 92 h 312"/>
                    <a:gd name="T86" fmla="*/ 286 w 353"/>
                    <a:gd name="T87" fmla="*/ 112 h 312"/>
                    <a:gd name="T88" fmla="*/ 320 w 353"/>
                    <a:gd name="T89" fmla="*/ 154 h 312"/>
                    <a:gd name="T90" fmla="*/ 265 w 353"/>
                    <a:gd name="T91" fmla="*/ 195 h 312"/>
                    <a:gd name="T92" fmla="*/ 239 w 353"/>
                    <a:gd name="T93" fmla="*/ 163 h 312"/>
                    <a:gd name="T94" fmla="*/ 267 w 353"/>
                    <a:gd name="T95" fmla="*/ 159 h 312"/>
                    <a:gd name="T96" fmla="*/ 281 w 353"/>
                    <a:gd name="T97" fmla="*/ 156 h 312"/>
                    <a:gd name="T98" fmla="*/ 293 w 353"/>
                    <a:gd name="T99" fmla="*/ 135 h 312"/>
                    <a:gd name="T100" fmla="*/ 269 w 353"/>
                    <a:gd name="T101" fmla="*/ 124 h 312"/>
                    <a:gd name="T102" fmla="*/ 244 w 353"/>
                    <a:gd name="T103" fmla="*/ 126 h 312"/>
                    <a:gd name="T104" fmla="*/ 248 w 353"/>
                    <a:gd name="T105" fmla="*/ 96 h 312"/>
                    <a:gd name="T106" fmla="*/ 199 w 353"/>
                    <a:gd name="T107" fmla="*/ 61 h 312"/>
                    <a:gd name="T108" fmla="*/ 192 w 353"/>
                    <a:gd name="T109" fmla="*/ 57 h 312"/>
                    <a:gd name="T110" fmla="*/ 159 w 353"/>
                    <a:gd name="T111" fmla="*/ 58 h 312"/>
                    <a:gd name="T112" fmla="*/ 173 w 353"/>
                    <a:gd name="T113" fmla="*/ 34 h 312"/>
                    <a:gd name="T114" fmla="*/ 164 w 353"/>
                    <a:gd name="T115" fmla="*/ 13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53" h="312">
                      <a:moveTo>
                        <a:pt x="164" y="13"/>
                      </a:moveTo>
                      <a:cubicBezTo>
                        <a:pt x="162" y="8"/>
                        <a:pt x="161" y="0"/>
                        <a:pt x="154" y="2"/>
                      </a:cubicBezTo>
                      <a:cubicBezTo>
                        <a:pt x="147" y="2"/>
                        <a:pt x="144" y="8"/>
                        <a:pt x="142" y="12"/>
                      </a:cubicBezTo>
                      <a:cubicBezTo>
                        <a:pt x="142" y="15"/>
                        <a:pt x="144" y="16"/>
                        <a:pt x="143" y="18"/>
                      </a:cubicBezTo>
                      <a:cubicBezTo>
                        <a:pt x="138" y="22"/>
                        <a:pt x="131" y="24"/>
                        <a:pt x="128" y="30"/>
                      </a:cubicBezTo>
                      <a:cubicBezTo>
                        <a:pt x="127" y="33"/>
                        <a:pt x="126" y="38"/>
                        <a:pt x="128" y="40"/>
                      </a:cubicBezTo>
                      <a:cubicBezTo>
                        <a:pt x="132" y="37"/>
                        <a:pt x="138" y="35"/>
                        <a:pt x="145" y="36"/>
                      </a:cubicBezTo>
                      <a:cubicBezTo>
                        <a:pt x="150" y="39"/>
                        <a:pt x="152" y="45"/>
                        <a:pt x="151" y="52"/>
                      </a:cubicBezTo>
                      <a:cubicBezTo>
                        <a:pt x="147" y="60"/>
                        <a:pt x="138" y="68"/>
                        <a:pt x="128" y="68"/>
                      </a:cubicBezTo>
                      <a:cubicBezTo>
                        <a:pt x="119" y="66"/>
                        <a:pt x="110" y="63"/>
                        <a:pt x="106" y="55"/>
                      </a:cubicBezTo>
                      <a:cubicBezTo>
                        <a:pt x="104" y="61"/>
                        <a:pt x="101" y="68"/>
                        <a:pt x="99" y="75"/>
                      </a:cubicBezTo>
                      <a:cubicBezTo>
                        <a:pt x="88" y="90"/>
                        <a:pt x="71" y="98"/>
                        <a:pt x="53" y="98"/>
                      </a:cubicBezTo>
                      <a:cubicBezTo>
                        <a:pt x="53" y="99"/>
                        <a:pt x="53" y="99"/>
                        <a:pt x="53" y="99"/>
                      </a:cubicBezTo>
                      <a:cubicBezTo>
                        <a:pt x="57" y="105"/>
                        <a:pt x="61" y="113"/>
                        <a:pt x="58" y="121"/>
                      </a:cubicBezTo>
                      <a:cubicBezTo>
                        <a:pt x="55" y="127"/>
                        <a:pt x="48" y="130"/>
                        <a:pt x="42" y="131"/>
                      </a:cubicBezTo>
                      <a:cubicBezTo>
                        <a:pt x="36" y="130"/>
                        <a:pt x="36" y="121"/>
                        <a:pt x="30" y="121"/>
                      </a:cubicBezTo>
                      <a:cubicBezTo>
                        <a:pt x="25" y="122"/>
                        <a:pt x="23" y="127"/>
                        <a:pt x="21" y="130"/>
                      </a:cubicBezTo>
                      <a:cubicBezTo>
                        <a:pt x="19" y="132"/>
                        <a:pt x="16" y="130"/>
                        <a:pt x="13" y="130"/>
                      </a:cubicBezTo>
                      <a:cubicBezTo>
                        <a:pt x="9" y="131"/>
                        <a:pt x="4" y="135"/>
                        <a:pt x="3" y="139"/>
                      </a:cubicBezTo>
                      <a:cubicBezTo>
                        <a:pt x="0" y="145"/>
                        <a:pt x="4" y="151"/>
                        <a:pt x="6" y="156"/>
                      </a:cubicBezTo>
                      <a:cubicBezTo>
                        <a:pt x="11" y="162"/>
                        <a:pt x="20" y="162"/>
                        <a:pt x="28" y="162"/>
                      </a:cubicBezTo>
                      <a:cubicBezTo>
                        <a:pt x="33" y="165"/>
                        <a:pt x="27" y="172"/>
                        <a:pt x="34" y="172"/>
                      </a:cubicBezTo>
                      <a:cubicBezTo>
                        <a:pt x="33" y="169"/>
                        <a:pt x="34" y="166"/>
                        <a:pt x="36" y="164"/>
                      </a:cubicBezTo>
                      <a:cubicBezTo>
                        <a:pt x="39" y="160"/>
                        <a:pt x="43" y="158"/>
                        <a:pt x="49" y="159"/>
                      </a:cubicBezTo>
                      <a:cubicBezTo>
                        <a:pt x="52" y="161"/>
                        <a:pt x="56" y="162"/>
                        <a:pt x="58" y="165"/>
                      </a:cubicBezTo>
                      <a:cubicBezTo>
                        <a:pt x="60" y="171"/>
                        <a:pt x="60" y="177"/>
                        <a:pt x="59" y="184"/>
                      </a:cubicBezTo>
                      <a:cubicBezTo>
                        <a:pt x="58" y="186"/>
                        <a:pt x="55" y="189"/>
                        <a:pt x="56" y="191"/>
                      </a:cubicBezTo>
                      <a:cubicBezTo>
                        <a:pt x="64" y="191"/>
                        <a:pt x="70" y="193"/>
                        <a:pt x="78" y="195"/>
                      </a:cubicBezTo>
                      <a:cubicBezTo>
                        <a:pt x="88" y="200"/>
                        <a:pt x="100" y="209"/>
                        <a:pt x="103" y="222"/>
                      </a:cubicBezTo>
                      <a:cubicBezTo>
                        <a:pt x="105" y="227"/>
                        <a:pt x="102" y="233"/>
                        <a:pt x="105" y="237"/>
                      </a:cubicBezTo>
                      <a:cubicBezTo>
                        <a:pt x="115" y="229"/>
                        <a:pt x="115" y="229"/>
                        <a:pt x="115" y="229"/>
                      </a:cubicBezTo>
                      <a:cubicBezTo>
                        <a:pt x="119" y="227"/>
                        <a:pt x="125" y="223"/>
                        <a:pt x="131" y="227"/>
                      </a:cubicBezTo>
                      <a:cubicBezTo>
                        <a:pt x="133" y="225"/>
                        <a:pt x="134" y="228"/>
                        <a:pt x="137" y="227"/>
                      </a:cubicBezTo>
                      <a:cubicBezTo>
                        <a:pt x="142" y="231"/>
                        <a:pt x="148" y="236"/>
                        <a:pt x="146" y="244"/>
                      </a:cubicBezTo>
                      <a:cubicBezTo>
                        <a:pt x="145" y="252"/>
                        <a:pt x="133" y="246"/>
                        <a:pt x="133" y="254"/>
                      </a:cubicBezTo>
                      <a:cubicBezTo>
                        <a:pt x="132" y="259"/>
                        <a:pt x="138" y="261"/>
                        <a:pt x="140" y="263"/>
                      </a:cubicBezTo>
                      <a:cubicBezTo>
                        <a:pt x="143" y="265"/>
                        <a:pt x="141" y="269"/>
                        <a:pt x="141" y="272"/>
                      </a:cubicBezTo>
                      <a:cubicBezTo>
                        <a:pt x="141" y="276"/>
                        <a:pt x="143" y="280"/>
                        <a:pt x="146" y="282"/>
                      </a:cubicBezTo>
                      <a:cubicBezTo>
                        <a:pt x="149" y="285"/>
                        <a:pt x="154" y="285"/>
                        <a:pt x="156" y="281"/>
                      </a:cubicBezTo>
                      <a:cubicBezTo>
                        <a:pt x="158" y="272"/>
                        <a:pt x="163" y="264"/>
                        <a:pt x="173" y="261"/>
                      </a:cubicBezTo>
                      <a:cubicBezTo>
                        <a:pt x="176" y="257"/>
                        <a:pt x="179" y="254"/>
                        <a:pt x="178" y="250"/>
                      </a:cubicBezTo>
                      <a:cubicBezTo>
                        <a:pt x="172" y="246"/>
                        <a:pt x="163" y="251"/>
                        <a:pt x="161" y="242"/>
                      </a:cubicBezTo>
                      <a:cubicBezTo>
                        <a:pt x="162" y="237"/>
                        <a:pt x="162" y="232"/>
                        <a:pt x="166" y="229"/>
                      </a:cubicBezTo>
                      <a:cubicBezTo>
                        <a:pt x="172" y="225"/>
                        <a:pt x="180" y="223"/>
                        <a:pt x="186" y="225"/>
                      </a:cubicBezTo>
                      <a:cubicBezTo>
                        <a:pt x="193" y="228"/>
                        <a:pt x="197" y="234"/>
                        <a:pt x="201" y="240"/>
                      </a:cubicBezTo>
                      <a:cubicBezTo>
                        <a:pt x="205" y="252"/>
                        <a:pt x="197" y="264"/>
                        <a:pt x="188" y="272"/>
                      </a:cubicBezTo>
                      <a:cubicBezTo>
                        <a:pt x="178" y="272"/>
                        <a:pt x="181" y="284"/>
                        <a:pt x="176" y="289"/>
                      </a:cubicBezTo>
                      <a:cubicBezTo>
                        <a:pt x="170" y="301"/>
                        <a:pt x="157" y="306"/>
                        <a:pt x="145" y="308"/>
                      </a:cubicBezTo>
                      <a:cubicBezTo>
                        <a:pt x="145" y="308"/>
                        <a:pt x="146" y="308"/>
                        <a:pt x="148" y="309"/>
                      </a:cubicBezTo>
                      <a:cubicBezTo>
                        <a:pt x="163" y="312"/>
                        <a:pt x="174" y="299"/>
                        <a:pt x="183" y="287"/>
                      </a:cubicBezTo>
                      <a:cubicBezTo>
                        <a:pt x="184" y="284"/>
                        <a:pt x="182" y="282"/>
                        <a:pt x="185" y="279"/>
                      </a:cubicBezTo>
                      <a:cubicBezTo>
                        <a:pt x="192" y="276"/>
                        <a:pt x="199" y="269"/>
                        <a:pt x="202" y="262"/>
                      </a:cubicBezTo>
                      <a:cubicBezTo>
                        <a:pt x="207" y="256"/>
                        <a:pt x="212" y="267"/>
                        <a:pt x="217" y="265"/>
                      </a:cubicBezTo>
                      <a:cubicBezTo>
                        <a:pt x="213" y="258"/>
                        <a:pt x="205" y="253"/>
                        <a:pt x="202" y="244"/>
                      </a:cubicBezTo>
                      <a:cubicBezTo>
                        <a:pt x="204" y="228"/>
                        <a:pt x="204" y="228"/>
                        <a:pt x="204" y="228"/>
                      </a:cubicBezTo>
                      <a:cubicBezTo>
                        <a:pt x="207" y="214"/>
                        <a:pt x="220" y="205"/>
                        <a:pt x="232" y="201"/>
                      </a:cubicBezTo>
                      <a:cubicBezTo>
                        <a:pt x="249" y="196"/>
                        <a:pt x="265" y="203"/>
                        <a:pt x="277" y="213"/>
                      </a:cubicBezTo>
                      <a:cubicBezTo>
                        <a:pt x="281" y="216"/>
                        <a:pt x="284" y="222"/>
                        <a:pt x="288" y="225"/>
                      </a:cubicBezTo>
                      <a:cubicBezTo>
                        <a:pt x="293" y="220"/>
                        <a:pt x="297" y="211"/>
                        <a:pt x="296" y="203"/>
                      </a:cubicBezTo>
                      <a:cubicBezTo>
                        <a:pt x="298" y="199"/>
                        <a:pt x="303" y="202"/>
                        <a:pt x="305" y="198"/>
                      </a:cubicBezTo>
                      <a:cubicBezTo>
                        <a:pt x="327" y="191"/>
                        <a:pt x="335" y="168"/>
                        <a:pt x="346" y="150"/>
                      </a:cubicBezTo>
                      <a:cubicBezTo>
                        <a:pt x="347" y="146"/>
                        <a:pt x="352" y="144"/>
                        <a:pt x="353" y="141"/>
                      </a:cubicBezTo>
                      <a:cubicBezTo>
                        <a:pt x="353" y="140"/>
                        <a:pt x="352" y="138"/>
                        <a:pt x="350" y="138"/>
                      </a:cubicBezTo>
                      <a:cubicBezTo>
                        <a:pt x="347" y="141"/>
                        <a:pt x="344" y="146"/>
                        <a:pt x="343" y="151"/>
                      </a:cubicBezTo>
                      <a:cubicBezTo>
                        <a:pt x="331" y="167"/>
                        <a:pt x="323" y="188"/>
                        <a:pt x="302" y="195"/>
                      </a:cubicBezTo>
                      <a:cubicBezTo>
                        <a:pt x="291" y="196"/>
                        <a:pt x="293" y="208"/>
                        <a:pt x="288" y="215"/>
                      </a:cubicBezTo>
                      <a:cubicBezTo>
                        <a:pt x="286" y="217"/>
                        <a:pt x="284" y="215"/>
                        <a:pt x="283" y="214"/>
                      </a:cubicBezTo>
                      <a:cubicBezTo>
                        <a:pt x="281" y="208"/>
                        <a:pt x="273" y="207"/>
                        <a:pt x="273" y="201"/>
                      </a:cubicBezTo>
                      <a:cubicBezTo>
                        <a:pt x="280" y="197"/>
                        <a:pt x="285" y="190"/>
                        <a:pt x="290" y="183"/>
                      </a:cubicBezTo>
                      <a:cubicBezTo>
                        <a:pt x="299" y="183"/>
                        <a:pt x="307" y="179"/>
                        <a:pt x="314" y="172"/>
                      </a:cubicBezTo>
                      <a:cubicBezTo>
                        <a:pt x="322" y="162"/>
                        <a:pt x="327" y="147"/>
                        <a:pt x="323" y="134"/>
                      </a:cubicBezTo>
                      <a:cubicBezTo>
                        <a:pt x="319" y="119"/>
                        <a:pt x="305" y="111"/>
                        <a:pt x="291" y="107"/>
                      </a:cubicBezTo>
                      <a:cubicBezTo>
                        <a:pt x="282" y="104"/>
                        <a:pt x="281" y="93"/>
                        <a:pt x="271" y="91"/>
                      </a:cubicBezTo>
                      <a:cubicBezTo>
                        <a:pt x="270" y="88"/>
                        <a:pt x="273" y="86"/>
                        <a:pt x="275" y="85"/>
                      </a:cubicBezTo>
                      <a:cubicBezTo>
                        <a:pt x="281" y="80"/>
                        <a:pt x="283" y="73"/>
                        <a:pt x="286" y="67"/>
                      </a:cubicBezTo>
                      <a:cubicBezTo>
                        <a:pt x="287" y="65"/>
                        <a:pt x="290" y="66"/>
                        <a:pt x="291" y="67"/>
                      </a:cubicBezTo>
                      <a:cubicBezTo>
                        <a:pt x="292" y="76"/>
                        <a:pt x="294" y="86"/>
                        <a:pt x="300" y="93"/>
                      </a:cubicBezTo>
                      <a:cubicBezTo>
                        <a:pt x="307" y="93"/>
                        <a:pt x="312" y="98"/>
                        <a:pt x="318" y="99"/>
                      </a:cubicBezTo>
                      <a:cubicBezTo>
                        <a:pt x="329" y="106"/>
                        <a:pt x="338" y="116"/>
                        <a:pt x="344" y="129"/>
                      </a:cubicBezTo>
                      <a:cubicBezTo>
                        <a:pt x="345" y="131"/>
                        <a:pt x="346" y="134"/>
                        <a:pt x="348" y="134"/>
                      </a:cubicBezTo>
                      <a:cubicBezTo>
                        <a:pt x="346" y="127"/>
                        <a:pt x="342" y="119"/>
                        <a:pt x="338" y="112"/>
                      </a:cubicBezTo>
                      <a:cubicBezTo>
                        <a:pt x="333" y="103"/>
                        <a:pt x="322" y="100"/>
                        <a:pt x="315" y="95"/>
                      </a:cubicBezTo>
                      <a:cubicBezTo>
                        <a:pt x="311" y="92"/>
                        <a:pt x="305" y="93"/>
                        <a:pt x="302" y="89"/>
                      </a:cubicBezTo>
                      <a:cubicBezTo>
                        <a:pt x="295" y="79"/>
                        <a:pt x="295" y="65"/>
                        <a:pt x="285" y="58"/>
                      </a:cubicBezTo>
                      <a:cubicBezTo>
                        <a:pt x="282" y="66"/>
                        <a:pt x="282" y="66"/>
                        <a:pt x="282" y="66"/>
                      </a:cubicBezTo>
                      <a:cubicBezTo>
                        <a:pt x="280" y="78"/>
                        <a:pt x="268" y="84"/>
                        <a:pt x="259" y="92"/>
                      </a:cubicBezTo>
                      <a:cubicBezTo>
                        <a:pt x="259" y="93"/>
                        <a:pt x="259" y="93"/>
                        <a:pt x="259" y="93"/>
                      </a:cubicBezTo>
                      <a:cubicBezTo>
                        <a:pt x="271" y="93"/>
                        <a:pt x="279" y="103"/>
                        <a:pt x="286" y="112"/>
                      </a:cubicBezTo>
                      <a:cubicBezTo>
                        <a:pt x="295" y="113"/>
                        <a:pt x="304" y="114"/>
                        <a:pt x="310" y="122"/>
                      </a:cubicBezTo>
                      <a:cubicBezTo>
                        <a:pt x="320" y="130"/>
                        <a:pt x="322" y="143"/>
                        <a:pt x="320" y="154"/>
                      </a:cubicBezTo>
                      <a:cubicBezTo>
                        <a:pt x="318" y="168"/>
                        <a:pt x="303" y="175"/>
                        <a:pt x="291" y="177"/>
                      </a:cubicBezTo>
                      <a:cubicBezTo>
                        <a:pt x="285" y="188"/>
                        <a:pt x="275" y="193"/>
                        <a:pt x="265" y="195"/>
                      </a:cubicBezTo>
                      <a:cubicBezTo>
                        <a:pt x="256" y="195"/>
                        <a:pt x="248" y="192"/>
                        <a:pt x="243" y="184"/>
                      </a:cubicBezTo>
                      <a:cubicBezTo>
                        <a:pt x="239" y="178"/>
                        <a:pt x="239" y="170"/>
                        <a:pt x="239" y="163"/>
                      </a:cubicBezTo>
                      <a:cubicBezTo>
                        <a:pt x="241" y="158"/>
                        <a:pt x="246" y="153"/>
                        <a:pt x="252" y="152"/>
                      </a:cubicBezTo>
                      <a:cubicBezTo>
                        <a:pt x="258" y="152"/>
                        <a:pt x="264" y="153"/>
                        <a:pt x="267" y="159"/>
                      </a:cubicBezTo>
                      <a:cubicBezTo>
                        <a:pt x="268" y="161"/>
                        <a:pt x="267" y="164"/>
                        <a:pt x="267" y="166"/>
                      </a:cubicBezTo>
                      <a:cubicBezTo>
                        <a:pt x="274" y="168"/>
                        <a:pt x="277" y="160"/>
                        <a:pt x="281" y="156"/>
                      </a:cubicBezTo>
                      <a:cubicBezTo>
                        <a:pt x="286" y="155"/>
                        <a:pt x="293" y="157"/>
                        <a:pt x="296" y="151"/>
                      </a:cubicBezTo>
                      <a:cubicBezTo>
                        <a:pt x="297" y="145"/>
                        <a:pt x="298" y="138"/>
                        <a:pt x="293" y="135"/>
                      </a:cubicBezTo>
                      <a:cubicBezTo>
                        <a:pt x="289" y="132"/>
                        <a:pt x="285" y="133"/>
                        <a:pt x="281" y="133"/>
                      </a:cubicBezTo>
                      <a:cubicBezTo>
                        <a:pt x="274" y="136"/>
                        <a:pt x="273" y="128"/>
                        <a:pt x="269" y="124"/>
                      </a:cubicBezTo>
                      <a:cubicBezTo>
                        <a:pt x="266" y="122"/>
                        <a:pt x="263" y="126"/>
                        <a:pt x="260" y="128"/>
                      </a:cubicBezTo>
                      <a:cubicBezTo>
                        <a:pt x="255" y="129"/>
                        <a:pt x="248" y="130"/>
                        <a:pt x="244" y="126"/>
                      </a:cubicBezTo>
                      <a:cubicBezTo>
                        <a:pt x="241" y="123"/>
                        <a:pt x="236" y="120"/>
                        <a:pt x="237" y="115"/>
                      </a:cubicBezTo>
                      <a:cubicBezTo>
                        <a:pt x="237" y="107"/>
                        <a:pt x="241" y="100"/>
                        <a:pt x="248" y="96"/>
                      </a:cubicBezTo>
                      <a:cubicBezTo>
                        <a:pt x="233" y="95"/>
                        <a:pt x="220" y="88"/>
                        <a:pt x="210" y="79"/>
                      </a:cubicBezTo>
                      <a:cubicBezTo>
                        <a:pt x="204" y="74"/>
                        <a:pt x="203" y="66"/>
                        <a:pt x="199" y="61"/>
                      </a:cubicBezTo>
                      <a:cubicBezTo>
                        <a:pt x="197" y="57"/>
                        <a:pt x="199" y="52"/>
                        <a:pt x="196" y="50"/>
                      </a:cubicBezTo>
                      <a:cubicBezTo>
                        <a:pt x="192" y="57"/>
                        <a:pt x="192" y="57"/>
                        <a:pt x="192" y="57"/>
                      </a:cubicBezTo>
                      <a:cubicBezTo>
                        <a:pt x="185" y="62"/>
                        <a:pt x="180" y="67"/>
                        <a:pt x="172" y="66"/>
                      </a:cubicBezTo>
                      <a:cubicBezTo>
                        <a:pt x="167" y="65"/>
                        <a:pt x="162" y="63"/>
                        <a:pt x="159" y="58"/>
                      </a:cubicBezTo>
                      <a:cubicBezTo>
                        <a:pt x="157" y="53"/>
                        <a:pt x="153" y="47"/>
                        <a:pt x="157" y="42"/>
                      </a:cubicBezTo>
                      <a:cubicBezTo>
                        <a:pt x="159" y="35"/>
                        <a:pt x="167" y="33"/>
                        <a:pt x="173" y="34"/>
                      </a:cubicBezTo>
                      <a:cubicBezTo>
                        <a:pt x="170" y="31"/>
                        <a:pt x="163" y="34"/>
                        <a:pt x="162" y="28"/>
                      </a:cubicBezTo>
                      <a:cubicBezTo>
                        <a:pt x="163" y="23"/>
                        <a:pt x="164" y="18"/>
                        <a:pt x="16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41"/>
                <p:cNvSpPr>
                  <a:spLocks/>
                </p:cNvSpPr>
                <p:nvPr/>
              </p:nvSpPr>
              <p:spPr bwMode="auto">
                <a:xfrm>
                  <a:off x="2324101" y="1962150"/>
                  <a:ext cx="53975" cy="55563"/>
                </a:xfrm>
                <a:custGeom>
                  <a:avLst/>
                  <a:gdLst>
                    <a:gd name="T0" fmla="*/ 30 w 35"/>
                    <a:gd name="T1" fmla="*/ 25 h 36"/>
                    <a:gd name="T2" fmla="*/ 32 w 35"/>
                    <a:gd name="T3" fmla="*/ 0 h 36"/>
                    <a:gd name="T4" fmla="*/ 22 w 35"/>
                    <a:gd name="T5" fmla="*/ 22 h 36"/>
                    <a:gd name="T6" fmla="*/ 13 w 35"/>
                    <a:gd name="T7" fmla="*/ 19 h 36"/>
                    <a:gd name="T8" fmla="*/ 3 w 35"/>
                    <a:gd name="T9" fmla="*/ 5 h 36"/>
                    <a:gd name="T10" fmla="*/ 1 w 35"/>
                    <a:gd name="T11" fmla="*/ 10 h 36"/>
                    <a:gd name="T12" fmla="*/ 22 w 35"/>
                    <a:gd name="T13" fmla="*/ 35 h 36"/>
                    <a:gd name="T14" fmla="*/ 30 w 35"/>
                    <a:gd name="T15" fmla="*/ 2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36">
                      <a:moveTo>
                        <a:pt x="30" y="25"/>
                      </a:moveTo>
                      <a:cubicBezTo>
                        <a:pt x="31" y="17"/>
                        <a:pt x="35" y="7"/>
                        <a:pt x="32" y="0"/>
                      </a:cubicBezTo>
                      <a:cubicBezTo>
                        <a:pt x="29" y="8"/>
                        <a:pt x="30" y="17"/>
                        <a:pt x="22" y="22"/>
                      </a:cubicBezTo>
                      <a:cubicBezTo>
                        <a:pt x="18" y="24"/>
                        <a:pt x="16" y="21"/>
                        <a:pt x="13" y="19"/>
                      </a:cubicBezTo>
                      <a:cubicBezTo>
                        <a:pt x="10" y="15"/>
                        <a:pt x="7" y="8"/>
                        <a:pt x="3" y="5"/>
                      </a:cubicBezTo>
                      <a:cubicBezTo>
                        <a:pt x="1" y="6"/>
                        <a:pt x="0" y="8"/>
                        <a:pt x="1" y="10"/>
                      </a:cubicBezTo>
                      <a:cubicBezTo>
                        <a:pt x="7" y="20"/>
                        <a:pt x="13" y="28"/>
                        <a:pt x="22" y="35"/>
                      </a:cubicBezTo>
                      <a:cubicBezTo>
                        <a:pt x="27" y="36"/>
                        <a:pt x="28" y="28"/>
                        <a:pt x="30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42"/>
                <p:cNvSpPr>
                  <a:spLocks/>
                </p:cNvSpPr>
                <p:nvPr/>
              </p:nvSpPr>
              <p:spPr bwMode="auto">
                <a:xfrm>
                  <a:off x="2282826" y="1968500"/>
                  <a:ext cx="298450" cy="415925"/>
                </a:xfrm>
                <a:custGeom>
                  <a:avLst/>
                  <a:gdLst>
                    <a:gd name="T0" fmla="*/ 180 w 195"/>
                    <a:gd name="T1" fmla="*/ 17 h 271"/>
                    <a:gd name="T2" fmla="*/ 168 w 195"/>
                    <a:gd name="T3" fmla="*/ 8 h 271"/>
                    <a:gd name="T4" fmla="*/ 122 w 195"/>
                    <a:gd name="T5" fmla="*/ 8 h 271"/>
                    <a:gd name="T6" fmla="*/ 64 w 195"/>
                    <a:gd name="T7" fmla="*/ 68 h 271"/>
                    <a:gd name="T8" fmla="*/ 40 w 195"/>
                    <a:gd name="T9" fmla="*/ 83 h 271"/>
                    <a:gd name="T10" fmla="*/ 3 w 195"/>
                    <a:gd name="T11" fmla="*/ 136 h 271"/>
                    <a:gd name="T12" fmla="*/ 2 w 195"/>
                    <a:gd name="T13" fmla="*/ 143 h 271"/>
                    <a:gd name="T14" fmla="*/ 70 w 195"/>
                    <a:gd name="T15" fmla="*/ 207 h 271"/>
                    <a:gd name="T16" fmla="*/ 86 w 195"/>
                    <a:gd name="T17" fmla="*/ 243 h 271"/>
                    <a:gd name="T18" fmla="*/ 110 w 195"/>
                    <a:gd name="T19" fmla="*/ 261 h 271"/>
                    <a:gd name="T20" fmla="*/ 172 w 195"/>
                    <a:gd name="T21" fmla="*/ 260 h 271"/>
                    <a:gd name="T22" fmla="*/ 189 w 195"/>
                    <a:gd name="T23" fmla="*/ 225 h 271"/>
                    <a:gd name="T24" fmla="*/ 179 w 195"/>
                    <a:gd name="T25" fmla="*/ 202 h 271"/>
                    <a:gd name="T26" fmla="*/ 147 w 195"/>
                    <a:gd name="T27" fmla="*/ 191 h 271"/>
                    <a:gd name="T28" fmla="*/ 121 w 195"/>
                    <a:gd name="T29" fmla="*/ 206 h 271"/>
                    <a:gd name="T30" fmla="*/ 114 w 195"/>
                    <a:gd name="T31" fmla="*/ 233 h 271"/>
                    <a:gd name="T32" fmla="*/ 130 w 195"/>
                    <a:gd name="T33" fmla="*/ 242 h 271"/>
                    <a:gd name="T34" fmla="*/ 131 w 195"/>
                    <a:gd name="T35" fmla="*/ 240 h 271"/>
                    <a:gd name="T36" fmla="*/ 132 w 195"/>
                    <a:gd name="T37" fmla="*/ 226 h 271"/>
                    <a:gd name="T38" fmla="*/ 151 w 195"/>
                    <a:gd name="T39" fmla="*/ 208 h 271"/>
                    <a:gd name="T40" fmla="*/ 166 w 195"/>
                    <a:gd name="T41" fmla="*/ 217 h 271"/>
                    <a:gd name="T42" fmla="*/ 167 w 195"/>
                    <a:gd name="T43" fmla="*/ 236 h 271"/>
                    <a:gd name="T44" fmla="*/ 144 w 195"/>
                    <a:gd name="T45" fmla="*/ 253 h 271"/>
                    <a:gd name="T46" fmla="*/ 77 w 195"/>
                    <a:gd name="T47" fmla="*/ 192 h 271"/>
                    <a:gd name="T48" fmla="*/ 34 w 195"/>
                    <a:gd name="T49" fmla="*/ 151 h 271"/>
                    <a:gd name="T50" fmla="*/ 25 w 195"/>
                    <a:gd name="T51" fmla="*/ 135 h 271"/>
                    <a:gd name="T52" fmla="*/ 36 w 195"/>
                    <a:gd name="T53" fmla="*/ 112 h 271"/>
                    <a:gd name="T54" fmla="*/ 75 w 195"/>
                    <a:gd name="T55" fmla="*/ 81 h 271"/>
                    <a:gd name="T56" fmla="*/ 137 w 195"/>
                    <a:gd name="T57" fmla="*/ 20 h 271"/>
                    <a:gd name="T58" fmla="*/ 170 w 195"/>
                    <a:gd name="T59" fmla="*/ 35 h 271"/>
                    <a:gd name="T60" fmla="*/ 170 w 195"/>
                    <a:gd name="T61" fmla="*/ 54 h 271"/>
                    <a:gd name="T62" fmla="*/ 143 w 195"/>
                    <a:gd name="T63" fmla="*/ 66 h 271"/>
                    <a:gd name="T64" fmla="*/ 124 w 195"/>
                    <a:gd name="T65" fmla="*/ 30 h 271"/>
                    <a:gd name="T66" fmla="*/ 112 w 195"/>
                    <a:gd name="T67" fmla="*/ 36 h 271"/>
                    <a:gd name="T68" fmla="*/ 123 w 195"/>
                    <a:gd name="T69" fmla="*/ 77 h 271"/>
                    <a:gd name="T70" fmla="*/ 147 w 195"/>
                    <a:gd name="T71" fmla="*/ 86 h 271"/>
                    <a:gd name="T72" fmla="*/ 185 w 195"/>
                    <a:gd name="T73" fmla="*/ 64 h 271"/>
                    <a:gd name="T74" fmla="*/ 180 w 195"/>
                    <a:gd name="T75" fmla="*/ 17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5" h="271">
                      <a:moveTo>
                        <a:pt x="180" y="17"/>
                      </a:moveTo>
                      <a:cubicBezTo>
                        <a:pt x="168" y="8"/>
                        <a:pt x="168" y="8"/>
                        <a:pt x="168" y="8"/>
                      </a:cubicBezTo>
                      <a:cubicBezTo>
                        <a:pt x="154" y="0"/>
                        <a:pt x="136" y="1"/>
                        <a:pt x="122" y="8"/>
                      </a:cubicBezTo>
                      <a:cubicBezTo>
                        <a:pt x="94" y="16"/>
                        <a:pt x="72" y="42"/>
                        <a:pt x="64" y="68"/>
                      </a:cubicBezTo>
                      <a:cubicBezTo>
                        <a:pt x="55" y="74"/>
                        <a:pt x="47" y="77"/>
                        <a:pt x="40" y="83"/>
                      </a:cubicBezTo>
                      <a:cubicBezTo>
                        <a:pt x="21" y="98"/>
                        <a:pt x="23" y="123"/>
                        <a:pt x="3" y="136"/>
                      </a:cubicBezTo>
                      <a:cubicBezTo>
                        <a:pt x="1" y="138"/>
                        <a:pt x="0" y="140"/>
                        <a:pt x="2" y="143"/>
                      </a:cubicBezTo>
                      <a:cubicBezTo>
                        <a:pt x="30" y="158"/>
                        <a:pt x="37" y="198"/>
                        <a:pt x="70" y="207"/>
                      </a:cubicBezTo>
                      <a:cubicBezTo>
                        <a:pt x="68" y="222"/>
                        <a:pt x="79" y="232"/>
                        <a:pt x="86" y="243"/>
                      </a:cubicBezTo>
                      <a:cubicBezTo>
                        <a:pt x="94" y="248"/>
                        <a:pt x="101" y="258"/>
                        <a:pt x="110" y="261"/>
                      </a:cubicBezTo>
                      <a:cubicBezTo>
                        <a:pt x="127" y="271"/>
                        <a:pt x="154" y="271"/>
                        <a:pt x="172" y="260"/>
                      </a:cubicBezTo>
                      <a:cubicBezTo>
                        <a:pt x="184" y="253"/>
                        <a:pt x="191" y="239"/>
                        <a:pt x="189" y="225"/>
                      </a:cubicBezTo>
                      <a:cubicBezTo>
                        <a:pt x="188" y="216"/>
                        <a:pt x="184" y="209"/>
                        <a:pt x="179" y="202"/>
                      </a:cubicBezTo>
                      <a:cubicBezTo>
                        <a:pt x="171" y="192"/>
                        <a:pt x="157" y="194"/>
                        <a:pt x="147" y="191"/>
                      </a:cubicBezTo>
                      <a:cubicBezTo>
                        <a:pt x="137" y="193"/>
                        <a:pt x="127" y="197"/>
                        <a:pt x="121" y="206"/>
                      </a:cubicBezTo>
                      <a:cubicBezTo>
                        <a:pt x="116" y="214"/>
                        <a:pt x="112" y="223"/>
                        <a:pt x="114" y="233"/>
                      </a:cubicBezTo>
                      <a:cubicBezTo>
                        <a:pt x="119" y="236"/>
                        <a:pt x="123" y="242"/>
                        <a:pt x="130" y="242"/>
                      </a:cubicBezTo>
                      <a:cubicBezTo>
                        <a:pt x="131" y="240"/>
                        <a:pt x="131" y="240"/>
                        <a:pt x="131" y="240"/>
                      </a:cubicBezTo>
                      <a:cubicBezTo>
                        <a:pt x="129" y="236"/>
                        <a:pt x="132" y="231"/>
                        <a:pt x="132" y="226"/>
                      </a:cubicBezTo>
                      <a:cubicBezTo>
                        <a:pt x="134" y="218"/>
                        <a:pt x="142" y="210"/>
                        <a:pt x="151" y="208"/>
                      </a:cubicBezTo>
                      <a:cubicBezTo>
                        <a:pt x="157" y="209"/>
                        <a:pt x="163" y="211"/>
                        <a:pt x="166" y="217"/>
                      </a:cubicBezTo>
                      <a:cubicBezTo>
                        <a:pt x="169" y="222"/>
                        <a:pt x="169" y="230"/>
                        <a:pt x="167" y="236"/>
                      </a:cubicBezTo>
                      <a:cubicBezTo>
                        <a:pt x="163" y="245"/>
                        <a:pt x="155" y="254"/>
                        <a:pt x="144" y="253"/>
                      </a:cubicBezTo>
                      <a:cubicBezTo>
                        <a:pt x="112" y="250"/>
                        <a:pt x="88" y="220"/>
                        <a:pt x="77" y="192"/>
                      </a:cubicBezTo>
                      <a:cubicBezTo>
                        <a:pt x="58" y="186"/>
                        <a:pt x="42" y="169"/>
                        <a:pt x="34" y="151"/>
                      </a:cubicBezTo>
                      <a:cubicBezTo>
                        <a:pt x="33" y="145"/>
                        <a:pt x="24" y="143"/>
                        <a:pt x="25" y="135"/>
                      </a:cubicBezTo>
                      <a:cubicBezTo>
                        <a:pt x="31" y="129"/>
                        <a:pt x="33" y="120"/>
                        <a:pt x="36" y="112"/>
                      </a:cubicBezTo>
                      <a:cubicBezTo>
                        <a:pt x="43" y="96"/>
                        <a:pt x="59" y="87"/>
                        <a:pt x="75" y="81"/>
                      </a:cubicBezTo>
                      <a:cubicBezTo>
                        <a:pt x="86" y="55"/>
                        <a:pt x="105" y="22"/>
                        <a:pt x="137" y="20"/>
                      </a:cubicBezTo>
                      <a:cubicBezTo>
                        <a:pt x="150" y="20"/>
                        <a:pt x="164" y="23"/>
                        <a:pt x="170" y="35"/>
                      </a:cubicBezTo>
                      <a:cubicBezTo>
                        <a:pt x="172" y="42"/>
                        <a:pt x="172" y="48"/>
                        <a:pt x="170" y="54"/>
                      </a:cubicBezTo>
                      <a:cubicBezTo>
                        <a:pt x="165" y="66"/>
                        <a:pt x="153" y="65"/>
                        <a:pt x="143" y="66"/>
                      </a:cubicBezTo>
                      <a:cubicBezTo>
                        <a:pt x="128" y="61"/>
                        <a:pt x="124" y="43"/>
                        <a:pt x="124" y="30"/>
                      </a:cubicBezTo>
                      <a:cubicBezTo>
                        <a:pt x="119" y="31"/>
                        <a:pt x="115" y="32"/>
                        <a:pt x="112" y="36"/>
                      </a:cubicBezTo>
                      <a:cubicBezTo>
                        <a:pt x="107" y="50"/>
                        <a:pt x="112" y="66"/>
                        <a:pt x="123" y="77"/>
                      </a:cubicBezTo>
                      <a:cubicBezTo>
                        <a:pt x="129" y="84"/>
                        <a:pt x="138" y="85"/>
                        <a:pt x="147" y="86"/>
                      </a:cubicBezTo>
                      <a:cubicBezTo>
                        <a:pt x="162" y="84"/>
                        <a:pt x="178" y="78"/>
                        <a:pt x="185" y="64"/>
                      </a:cubicBezTo>
                      <a:cubicBezTo>
                        <a:pt x="195" y="49"/>
                        <a:pt x="187" y="31"/>
                        <a:pt x="18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43"/>
                <p:cNvSpPr>
                  <a:spLocks/>
                </p:cNvSpPr>
                <p:nvPr/>
              </p:nvSpPr>
              <p:spPr bwMode="auto">
                <a:xfrm>
                  <a:off x="2732088" y="1974850"/>
                  <a:ext cx="273050" cy="409575"/>
                </a:xfrm>
                <a:custGeom>
                  <a:avLst/>
                  <a:gdLst>
                    <a:gd name="T0" fmla="*/ 105 w 178"/>
                    <a:gd name="T1" fmla="*/ 37 h 267"/>
                    <a:gd name="T2" fmla="*/ 73 w 178"/>
                    <a:gd name="T3" fmla="*/ 13 h 267"/>
                    <a:gd name="T4" fmla="*/ 15 w 178"/>
                    <a:gd name="T5" fmla="*/ 13 h 267"/>
                    <a:gd name="T6" fmla="*/ 2 w 178"/>
                    <a:gd name="T7" fmla="*/ 45 h 267"/>
                    <a:gd name="T8" fmla="*/ 33 w 178"/>
                    <a:gd name="T9" fmla="*/ 78 h 267"/>
                    <a:gd name="T10" fmla="*/ 67 w 178"/>
                    <a:gd name="T11" fmla="*/ 67 h 267"/>
                    <a:gd name="T12" fmla="*/ 75 w 178"/>
                    <a:gd name="T13" fmla="*/ 39 h 267"/>
                    <a:gd name="T14" fmla="*/ 64 w 178"/>
                    <a:gd name="T15" fmla="*/ 33 h 267"/>
                    <a:gd name="T16" fmla="*/ 59 w 178"/>
                    <a:gd name="T17" fmla="*/ 56 h 267"/>
                    <a:gd name="T18" fmla="*/ 39 w 178"/>
                    <a:gd name="T19" fmla="*/ 64 h 267"/>
                    <a:gd name="T20" fmla="*/ 19 w 178"/>
                    <a:gd name="T21" fmla="*/ 50 h 267"/>
                    <a:gd name="T22" fmla="*/ 26 w 178"/>
                    <a:gd name="T23" fmla="*/ 26 h 267"/>
                    <a:gd name="T24" fmla="*/ 60 w 178"/>
                    <a:gd name="T25" fmla="*/ 22 h 267"/>
                    <a:gd name="T26" fmla="*/ 104 w 178"/>
                    <a:gd name="T27" fmla="*/ 74 h 267"/>
                    <a:gd name="T28" fmla="*/ 138 w 178"/>
                    <a:gd name="T29" fmla="*/ 95 h 267"/>
                    <a:gd name="T30" fmla="*/ 156 w 178"/>
                    <a:gd name="T31" fmla="*/ 123 h 267"/>
                    <a:gd name="T32" fmla="*/ 161 w 178"/>
                    <a:gd name="T33" fmla="*/ 130 h 267"/>
                    <a:gd name="T34" fmla="*/ 152 w 178"/>
                    <a:gd name="T35" fmla="*/ 140 h 267"/>
                    <a:gd name="T36" fmla="*/ 109 w 178"/>
                    <a:gd name="T37" fmla="*/ 191 h 267"/>
                    <a:gd name="T38" fmla="*/ 95 w 178"/>
                    <a:gd name="T39" fmla="*/ 213 h 267"/>
                    <a:gd name="T40" fmla="*/ 55 w 178"/>
                    <a:gd name="T41" fmla="*/ 247 h 267"/>
                    <a:gd name="T42" fmla="*/ 32 w 178"/>
                    <a:gd name="T43" fmla="*/ 239 h 267"/>
                    <a:gd name="T44" fmla="*/ 29 w 178"/>
                    <a:gd name="T45" fmla="*/ 222 h 267"/>
                    <a:gd name="T46" fmla="*/ 38 w 178"/>
                    <a:gd name="T47" fmla="*/ 212 h 267"/>
                    <a:gd name="T48" fmla="*/ 58 w 178"/>
                    <a:gd name="T49" fmla="*/ 219 h 267"/>
                    <a:gd name="T50" fmla="*/ 63 w 178"/>
                    <a:gd name="T51" fmla="*/ 237 h 267"/>
                    <a:gd name="T52" fmla="*/ 69 w 178"/>
                    <a:gd name="T53" fmla="*/ 234 h 267"/>
                    <a:gd name="T54" fmla="*/ 80 w 178"/>
                    <a:gd name="T55" fmla="*/ 220 h 267"/>
                    <a:gd name="T56" fmla="*/ 46 w 178"/>
                    <a:gd name="T57" fmla="*/ 196 h 267"/>
                    <a:gd name="T58" fmla="*/ 14 w 178"/>
                    <a:gd name="T59" fmla="*/ 209 h 267"/>
                    <a:gd name="T60" fmla="*/ 9 w 178"/>
                    <a:gd name="T61" fmla="*/ 238 h 267"/>
                    <a:gd name="T62" fmla="*/ 38 w 178"/>
                    <a:gd name="T63" fmla="*/ 261 h 267"/>
                    <a:gd name="T64" fmla="*/ 57 w 178"/>
                    <a:gd name="T65" fmla="*/ 263 h 267"/>
                    <a:gd name="T66" fmla="*/ 106 w 178"/>
                    <a:gd name="T67" fmla="*/ 225 h 267"/>
                    <a:gd name="T68" fmla="*/ 112 w 178"/>
                    <a:gd name="T69" fmla="*/ 207 h 267"/>
                    <a:gd name="T70" fmla="*/ 137 w 178"/>
                    <a:gd name="T71" fmla="*/ 189 h 267"/>
                    <a:gd name="T72" fmla="*/ 177 w 178"/>
                    <a:gd name="T73" fmla="*/ 136 h 267"/>
                    <a:gd name="T74" fmla="*/ 170 w 178"/>
                    <a:gd name="T75" fmla="*/ 122 h 267"/>
                    <a:gd name="T76" fmla="*/ 145 w 178"/>
                    <a:gd name="T77" fmla="*/ 83 h 267"/>
                    <a:gd name="T78" fmla="*/ 119 w 178"/>
                    <a:gd name="T79" fmla="*/ 63 h 267"/>
                    <a:gd name="T80" fmla="*/ 105 w 178"/>
                    <a:gd name="T81" fmla="*/ 37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8" h="267">
                      <a:moveTo>
                        <a:pt x="105" y="37"/>
                      </a:moveTo>
                      <a:cubicBezTo>
                        <a:pt x="96" y="27"/>
                        <a:pt x="85" y="19"/>
                        <a:pt x="73" y="13"/>
                      </a:cubicBezTo>
                      <a:cubicBezTo>
                        <a:pt x="55" y="7"/>
                        <a:pt x="32" y="0"/>
                        <a:pt x="15" y="13"/>
                      </a:cubicBezTo>
                      <a:cubicBezTo>
                        <a:pt x="6" y="22"/>
                        <a:pt x="0" y="33"/>
                        <a:pt x="2" y="45"/>
                      </a:cubicBezTo>
                      <a:cubicBezTo>
                        <a:pt x="5" y="60"/>
                        <a:pt x="20" y="73"/>
                        <a:pt x="33" y="78"/>
                      </a:cubicBezTo>
                      <a:cubicBezTo>
                        <a:pt x="46" y="81"/>
                        <a:pt x="58" y="76"/>
                        <a:pt x="67" y="67"/>
                      </a:cubicBezTo>
                      <a:cubicBezTo>
                        <a:pt x="73" y="59"/>
                        <a:pt x="77" y="49"/>
                        <a:pt x="75" y="39"/>
                      </a:cubicBezTo>
                      <a:cubicBezTo>
                        <a:pt x="72" y="36"/>
                        <a:pt x="68" y="33"/>
                        <a:pt x="64" y="33"/>
                      </a:cubicBezTo>
                      <a:cubicBezTo>
                        <a:pt x="65" y="40"/>
                        <a:pt x="64" y="49"/>
                        <a:pt x="59" y="56"/>
                      </a:cubicBezTo>
                      <a:cubicBezTo>
                        <a:pt x="54" y="60"/>
                        <a:pt x="46" y="64"/>
                        <a:pt x="39" y="64"/>
                      </a:cubicBezTo>
                      <a:cubicBezTo>
                        <a:pt x="31" y="63"/>
                        <a:pt x="24" y="57"/>
                        <a:pt x="19" y="50"/>
                      </a:cubicBezTo>
                      <a:cubicBezTo>
                        <a:pt x="16" y="40"/>
                        <a:pt x="21" y="32"/>
                        <a:pt x="26" y="26"/>
                      </a:cubicBezTo>
                      <a:cubicBezTo>
                        <a:pt x="35" y="17"/>
                        <a:pt x="49" y="18"/>
                        <a:pt x="60" y="22"/>
                      </a:cubicBezTo>
                      <a:cubicBezTo>
                        <a:pt x="82" y="30"/>
                        <a:pt x="98" y="52"/>
                        <a:pt x="104" y="74"/>
                      </a:cubicBezTo>
                      <a:cubicBezTo>
                        <a:pt x="117" y="77"/>
                        <a:pt x="127" y="86"/>
                        <a:pt x="138" y="95"/>
                      </a:cubicBezTo>
                      <a:cubicBezTo>
                        <a:pt x="145" y="104"/>
                        <a:pt x="148" y="115"/>
                        <a:pt x="156" y="123"/>
                      </a:cubicBezTo>
                      <a:cubicBezTo>
                        <a:pt x="156" y="126"/>
                        <a:pt x="159" y="128"/>
                        <a:pt x="161" y="130"/>
                      </a:cubicBezTo>
                      <a:cubicBezTo>
                        <a:pt x="162" y="136"/>
                        <a:pt x="155" y="136"/>
                        <a:pt x="152" y="140"/>
                      </a:cubicBezTo>
                      <a:cubicBezTo>
                        <a:pt x="141" y="159"/>
                        <a:pt x="131" y="183"/>
                        <a:pt x="109" y="191"/>
                      </a:cubicBezTo>
                      <a:cubicBezTo>
                        <a:pt x="97" y="193"/>
                        <a:pt x="100" y="206"/>
                        <a:pt x="95" y="213"/>
                      </a:cubicBezTo>
                      <a:cubicBezTo>
                        <a:pt x="88" y="230"/>
                        <a:pt x="72" y="242"/>
                        <a:pt x="55" y="247"/>
                      </a:cubicBezTo>
                      <a:cubicBezTo>
                        <a:pt x="47" y="244"/>
                        <a:pt x="38" y="247"/>
                        <a:pt x="32" y="239"/>
                      </a:cubicBezTo>
                      <a:cubicBezTo>
                        <a:pt x="30" y="234"/>
                        <a:pt x="26" y="228"/>
                        <a:pt x="29" y="222"/>
                      </a:cubicBezTo>
                      <a:cubicBezTo>
                        <a:pt x="30" y="217"/>
                        <a:pt x="34" y="213"/>
                        <a:pt x="38" y="212"/>
                      </a:cubicBezTo>
                      <a:cubicBezTo>
                        <a:pt x="46" y="211"/>
                        <a:pt x="52" y="214"/>
                        <a:pt x="58" y="219"/>
                      </a:cubicBezTo>
                      <a:cubicBezTo>
                        <a:pt x="63" y="223"/>
                        <a:pt x="62" y="231"/>
                        <a:pt x="63" y="237"/>
                      </a:cubicBezTo>
                      <a:cubicBezTo>
                        <a:pt x="65" y="237"/>
                        <a:pt x="67" y="235"/>
                        <a:pt x="69" y="234"/>
                      </a:cubicBezTo>
                      <a:cubicBezTo>
                        <a:pt x="73" y="231"/>
                        <a:pt x="83" y="227"/>
                        <a:pt x="80" y="220"/>
                      </a:cubicBezTo>
                      <a:cubicBezTo>
                        <a:pt x="73" y="207"/>
                        <a:pt x="60" y="198"/>
                        <a:pt x="46" y="196"/>
                      </a:cubicBezTo>
                      <a:cubicBezTo>
                        <a:pt x="33" y="193"/>
                        <a:pt x="22" y="200"/>
                        <a:pt x="14" y="209"/>
                      </a:cubicBezTo>
                      <a:cubicBezTo>
                        <a:pt x="8" y="217"/>
                        <a:pt x="5" y="229"/>
                        <a:pt x="9" y="238"/>
                      </a:cubicBezTo>
                      <a:cubicBezTo>
                        <a:pt x="18" y="246"/>
                        <a:pt x="25" y="258"/>
                        <a:pt x="38" y="261"/>
                      </a:cubicBezTo>
                      <a:cubicBezTo>
                        <a:pt x="45" y="259"/>
                        <a:pt x="50" y="267"/>
                        <a:pt x="57" y="263"/>
                      </a:cubicBezTo>
                      <a:cubicBezTo>
                        <a:pt x="79" y="262"/>
                        <a:pt x="93" y="241"/>
                        <a:pt x="106" y="225"/>
                      </a:cubicBezTo>
                      <a:cubicBezTo>
                        <a:pt x="109" y="219"/>
                        <a:pt x="111" y="213"/>
                        <a:pt x="112" y="207"/>
                      </a:cubicBezTo>
                      <a:cubicBezTo>
                        <a:pt x="122" y="203"/>
                        <a:pt x="128" y="195"/>
                        <a:pt x="137" y="189"/>
                      </a:cubicBezTo>
                      <a:cubicBezTo>
                        <a:pt x="153" y="173"/>
                        <a:pt x="157" y="149"/>
                        <a:pt x="177" y="136"/>
                      </a:cubicBezTo>
                      <a:cubicBezTo>
                        <a:pt x="178" y="130"/>
                        <a:pt x="169" y="128"/>
                        <a:pt x="170" y="122"/>
                      </a:cubicBezTo>
                      <a:cubicBezTo>
                        <a:pt x="162" y="109"/>
                        <a:pt x="155" y="96"/>
                        <a:pt x="145" y="83"/>
                      </a:cubicBezTo>
                      <a:cubicBezTo>
                        <a:pt x="138" y="73"/>
                        <a:pt x="128" y="70"/>
                        <a:pt x="119" y="63"/>
                      </a:cubicBezTo>
                      <a:cubicBezTo>
                        <a:pt x="116" y="54"/>
                        <a:pt x="110" y="45"/>
                        <a:pt x="105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44"/>
                <p:cNvSpPr>
                  <a:spLocks/>
                </p:cNvSpPr>
                <p:nvPr/>
              </p:nvSpPr>
              <p:spPr bwMode="auto">
                <a:xfrm>
                  <a:off x="2965451" y="1990725"/>
                  <a:ext cx="60325" cy="114300"/>
                </a:xfrm>
                <a:custGeom>
                  <a:avLst/>
                  <a:gdLst>
                    <a:gd name="T0" fmla="*/ 28 w 39"/>
                    <a:gd name="T1" fmla="*/ 18 h 75"/>
                    <a:gd name="T2" fmla="*/ 15 w 39"/>
                    <a:gd name="T3" fmla="*/ 0 h 75"/>
                    <a:gd name="T4" fmla="*/ 21 w 39"/>
                    <a:gd name="T5" fmla="*/ 28 h 75"/>
                    <a:gd name="T6" fmla="*/ 19 w 39"/>
                    <a:gd name="T7" fmla="*/ 53 h 75"/>
                    <a:gd name="T8" fmla="*/ 3 w 39"/>
                    <a:gd name="T9" fmla="*/ 51 h 75"/>
                    <a:gd name="T10" fmla="*/ 4 w 39"/>
                    <a:gd name="T11" fmla="*/ 65 h 75"/>
                    <a:gd name="T12" fmla="*/ 16 w 39"/>
                    <a:gd name="T13" fmla="*/ 75 h 75"/>
                    <a:gd name="T14" fmla="*/ 26 w 39"/>
                    <a:gd name="T15" fmla="*/ 71 h 75"/>
                    <a:gd name="T16" fmla="*/ 28 w 39"/>
                    <a:gd name="T17" fmla="*/ 1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75">
                      <a:moveTo>
                        <a:pt x="28" y="18"/>
                      </a:moveTo>
                      <a:cubicBezTo>
                        <a:pt x="24" y="12"/>
                        <a:pt x="21" y="5"/>
                        <a:pt x="15" y="0"/>
                      </a:cubicBezTo>
                      <a:cubicBezTo>
                        <a:pt x="8" y="10"/>
                        <a:pt x="19" y="19"/>
                        <a:pt x="21" y="28"/>
                      </a:cubicBezTo>
                      <a:cubicBezTo>
                        <a:pt x="22" y="37"/>
                        <a:pt x="25" y="46"/>
                        <a:pt x="19" y="53"/>
                      </a:cubicBezTo>
                      <a:cubicBezTo>
                        <a:pt x="13" y="59"/>
                        <a:pt x="8" y="51"/>
                        <a:pt x="3" y="51"/>
                      </a:cubicBezTo>
                      <a:cubicBezTo>
                        <a:pt x="0" y="55"/>
                        <a:pt x="2" y="61"/>
                        <a:pt x="4" y="65"/>
                      </a:cubicBezTo>
                      <a:cubicBezTo>
                        <a:pt x="7" y="70"/>
                        <a:pt x="11" y="74"/>
                        <a:pt x="16" y="75"/>
                      </a:cubicBezTo>
                      <a:cubicBezTo>
                        <a:pt x="20" y="75"/>
                        <a:pt x="23" y="73"/>
                        <a:pt x="26" y="71"/>
                      </a:cubicBezTo>
                      <a:cubicBezTo>
                        <a:pt x="39" y="56"/>
                        <a:pt x="33" y="35"/>
                        <a:pt x="28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45"/>
                <p:cNvSpPr>
                  <a:spLocks/>
                </p:cNvSpPr>
                <p:nvPr/>
              </p:nvSpPr>
              <p:spPr bwMode="auto">
                <a:xfrm>
                  <a:off x="2279651" y="1990725"/>
                  <a:ext cx="49213" cy="112713"/>
                </a:xfrm>
                <a:custGeom>
                  <a:avLst/>
                  <a:gdLst>
                    <a:gd name="T0" fmla="*/ 19 w 32"/>
                    <a:gd name="T1" fmla="*/ 23 h 74"/>
                    <a:gd name="T2" fmla="*/ 19 w 32"/>
                    <a:gd name="T3" fmla="*/ 0 h 74"/>
                    <a:gd name="T4" fmla="*/ 12 w 32"/>
                    <a:gd name="T5" fmla="*/ 4 h 74"/>
                    <a:gd name="T6" fmla="*/ 2 w 32"/>
                    <a:gd name="T7" fmla="*/ 54 h 74"/>
                    <a:gd name="T8" fmla="*/ 18 w 32"/>
                    <a:gd name="T9" fmla="*/ 73 h 74"/>
                    <a:gd name="T10" fmla="*/ 27 w 32"/>
                    <a:gd name="T11" fmla="*/ 72 h 74"/>
                    <a:gd name="T12" fmla="*/ 31 w 32"/>
                    <a:gd name="T13" fmla="*/ 55 h 74"/>
                    <a:gd name="T14" fmla="*/ 25 w 32"/>
                    <a:gd name="T15" fmla="*/ 55 h 74"/>
                    <a:gd name="T16" fmla="*/ 15 w 32"/>
                    <a:gd name="T17" fmla="*/ 52 h 74"/>
                    <a:gd name="T18" fmla="*/ 19 w 32"/>
                    <a:gd name="T19" fmla="*/ 2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74">
                      <a:moveTo>
                        <a:pt x="19" y="23"/>
                      </a:moveTo>
                      <a:cubicBezTo>
                        <a:pt x="19" y="16"/>
                        <a:pt x="25" y="6"/>
                        <a:pt x="19" y="0"/>
                      </a:cubicBezTo>
                      <a:cubicBezTo>
                        <a:pt x="16" y="1"/>
                        <a:pt x="13" y="2"/>
                        <a:pt x="12" y="4"/>
                      </a:cubicBezTo>
                      <a:cubicBezTo>
                        <a:pt x="13" y="22"/>
                        <a:pt x="0" y="37"/>
                        <a:pt x="2" y="54"/>
                      </a:cubicBezTo>
                      <a:cubicBezTo>
                        <a:pt x="4" y="61"/>
                        <a:pt x="8" y="72"/>
                        <a:pt x="18" y="73"/>
                      </a:cubicBezTo>
                      <a:cubicBezTo>
                        <a:pt x="21" y="74"/>
                        <a:pt x="24" y="73"/>
                        <a:pt x="27" y="72"/>
                      </a:cubicBezTo>
                      <a:cubicBezTo>
                        <a:pt x="32" y="67"/>
                        <a:pt x="32" y="61"/>
                        <a:pt x="31" y="55"/>
                      </a:cubicBezTo>
                      <a:cubicBezTo>
                        <a:pt x="28" y="53"/>
                        <a:pt x="26" y="54"/>
                        <a:pt x="25" y="55"/>
                      </a:cubicBezTo>
                      <a:cubicBezTo>
                        <a:pt x="21" y="55"/>
                        <a:pt x="18" y="55"/>
                        <a:pt x="15" y="52"/>
                      </a:cubicBezTo>
                      <a:cubicBezTo>
                        <a:pt x="9" y="43"/>
                        <a:pt x="14" y="31"/>
                        <a:pt x="19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46"/>
                <p:cNvSpPr>
                  <a:spLocks/>
                </p:cNvSpPr>
                <p:nvPr/>
              </p:nvSpPr>
              <p:spPr bwMode="auto">
                <a:xfrm>
                  <a:off x="3011488" y="2005013"/>
                  <a:ext cx="65088" cy="169863"/>
                </a:xfrm>
                <a:custGeom>
                  <a:avLst/>
                  <a:gdLst>
                    <a:gd name="T0" fmla="*/ 11 w 43"/>
                    <a:gd name="T1" fmla="*/ 3 h 110"/>
                    <a:gd name="T2" fmla="*/ 5 w 43"/>
                    <a:gd name="T3" fmla="*/ 0 h 110"/>
                    <a:gd name="T4" fmla="*/ 10 w 43"/>
                    <a:gd name="T5" fmla="*/ 35 h 110"/>
                    <a:gd name="T6" fmla="*/ 1 w 43"/>
                    <a:gd name="T7" fmla="*/ 75 h 110"/>
                    <a:gd name="T8" fmla="*/ 11 w 43"/>
                    <a:gd name="T9" fmla="*/ 105 h 110"/>
                    <a:gd name="T10" fmla="*/ 28 w 43"/>
                    <a:gd name="T11" fmla="*/ 107 h 110"/>
                    <a:gd name="T12" fmla="*/ 42 w 43"/>
                    <a:gd name="T13" fmla="*/ 89 h 110"/>
                    <a:gd name="T14" fmla="*/ 34 w 43"/>
                    <a:gd name="T15" fmla="*/ 93 h 110"/>
                    <a:gd name="T16" fmla="*/ 21 w 43"/>
                    <a:gd name="T17" fmla="*/ 90 h 110"/>
                    <a:gd name="T18" fmla="*/ 21 w 43"/>
                    <a:gd name="T19" fmla="*/ 53 h 110"/>
                    <a:gd name="T20" fmla="*/ 18 w 43"/>
                    <a:gd name="T21" fmla="*/ 16 h 110"/>
                    <a:gd name="T22" fmla="*/ 11 w 43"/>
                    <a:gd name="T23" fmla="*/ 3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" h="110">
                      <a:moveTo>
                        <a:pt x="11" y="3"/>
                      </a:moveTo>
                      <a:cubicBezTo>
                        <a:pt x="10" y="1"/>
                        <a:pt x="7" y="0"/>
                        <a:pt x="5" y="0"/>
                      </a:cubicBezTo>
                      <a:cubicBezTo>
                        <a:pt x="3" y="13"/>
                        <a:pt x="11" y="23"/>
                        <a:pt x="10" y="35"/>
                      </a:cubicBezTo>
                      <a:cubicBezTo>
                        <a:pt x="13" y="51"/>
                        <a:pt x="3" y="61"/>
                        <a:pt x="1" y="75"/>
                      </a:cubicBezTo>
                      <a:cubicBezTo>
                        <a:pt x="0" y="86"/>
                        <a:pt x="2" y="98"/>
                        <a:pt x="11" y="105"/>
                      </a:cubicBezTo>
                      <a:cubicBezTo>
                        <a:pt x="16" y="108"/>
                        <a:pt x="22" y="110"/>
                        <a:pt x="28" y="107"/>
                      </a:cubicBezTo>
                      <a:cubicBezTo>
                        <a:pt x="35" y="104"/>
                        <a:pt x="43" y="98"/>
                        <a:pt x="42" y="89"/>
                      </a:cubicBezTo>
                      <a:cubicBezTo>
                        <a:pt x="34" y="93"/>
                        <a:pt x="34" y="93"/>
                        <a:pt x="34" y="93"/>
                      </a:cubicBezTo>
                      <a:cubicBezTo>
                        <a:pt x="30" y="93"/>
                        <a:pt x="25" y="93"/>
                        <a:pt x="21" y="90"/>
                      </a:cubicBezTo>
                      <a:cubicBezTo>
                        <a:pt x="12" y="79"/>
                        <a:pt x="18" y="65"/>
                        <a:pt x="21" y="53"/>
                      </a:cubicBezTo>
                      <a:cubicBezTo>
                        <a:pt x="26" y="41"/>
                        <a:pt x="23" y="28"/>
                        <a:pt x="18" y="16"/>
                      </a:cubicBezTo>
                      <a:cubicBezTo>
                        <a:pt x="16" y="11"/>
                        <a:pt x="10" y="8"/>
                        <a:pt x="1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47"/>
                <p:cNvSpPr>
                  <a:spLocks/>
                </p:cNvSpPr>
                <p:nvPr/>
              </p:nvSpPr>
              <p:spPr bwMode="auto">
                <a:xfrm>
                  <a:off x="2232026" y="2001838"/>
                  <a:ext cx="57150" cy="161925"/>
                </a:xfrm>
                <a:custGeom>
                  <a:avLst/>
                  <a:gdLst>
                    <a:gd name="T0" fmla="*/ 37 w 37"/>
                    <a:gd name="T1" fmla="*/ 2 h 105"/>
                    <a:gd name="T2" fmla="*/ 35 w 37"/>
                    <a:gd name="T3" fmla="*/ 0 h 105"/>
                    <a:gd name="T4" fmla="*/ 29 w 37"/>
                    <a:gd name="T5" fmla="*/ 5 h 105"/>
                    <a:gd name="T6" fmla="*/ 17 w 37"/>
                    <a:gd name="T7" fmla="*/ 31 h 105"/>
                    <a:gd name="T8" fmla="*/ 20 w 37"/>
                    <a:gd name="T9" fmla="*/ 85 h 105"/>
                    <a:gd name="T10" fmla="*/ 0 w 37"/>
                    <a:gd name="T11" fmla="*/ 95 h 105"/>
                    <a:gd name="T12" fmla="*/ 0 w 37"/>
                    <a:gd name="T13" fmla="*/ 97 h 105"/>
                    <a:gd name="T14" fmla="*/ 11 w 37"/>
                    <a:gd name="T15" fmla="*/ 105 h 105"/>
                    <a:gd name="T16" fmla="*/ 28 w 37"/>
                    <a:gd name="T17" fmla="*/ 96 h 105"/>
                    <a:gd name="T18" fmla="*/ 29 w 37"/>
                    <a:gd name="T19" fmla="*/ 52 h 105"/>
                    <a:gd name="T20" fmla="*/ 37 w 37"/>
                    <a:gd name="T21" fmla="*/ 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105">
                      <a:moveTo>
                        <a:pt x="37" y="2"/>
                      </a:moveTo>
                      <a:cubicBezTo>
                        <a:pt x="36" y="1"/>
                        <a:pt x="36" y="0"/>
                        <a:pt x="35" y="0"/>
                      </a:cubicBezTo>
                      <a:cubicBezTo>
                        <a:pt x="32" y="1"/>
                        <a:pt x="30" y="2"/>
                        <a:pt x="29" y="5"/>
                      </a:cubicBezTo>
                      <a:cubicBezTo>
                        <a:pt x="21" y="11"/>
                        <a:pt x="19" y="21"/>
                        <a:pt x="17" y="31"/>
                      </a:cubicBezTo>
                      <a:cubicBezTo>
                        <a:pt x="13" y="50"/>
                        <a:pt x="29" y="67"/>
                        <a:pt x="20" y="85"/>
                      </a:cubicBezTo>
                      <a:cubicBezTo>
                        <a:pt x="16" y="92"/>
                        <a:pt x="9" y="96"/>
                        <a:pt x="0" y="95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2" y="101"/>
                        <a:pt x="7" y="103"/>
                        <a:pt x="11" y="105"/>
                      </a:cubicBezTo>
                      <a:cubicBezTo>
                        <a:pt x="18" y="105"/>
                        <a:pt x="24" y="101"/>
                        <a:pt x="28" y="96"/>
                      </a:cubicBezTo>
                      <a:cubicBezTo>
                        <a:pt x="37" y="84"/>
                        <a:pt x="33" y="65"/>
                        <a:pt x="29" y="52"/>
                      </a:cubicBezTo>
                      <a:cubicBezTo>
                        <a:pt x="25" y="35"/>
                        <a:pt x="33" y="18"/>
                        <a:pt x="3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48"/>
                <p:cNvSpPr>
                  <a:spLocks/>
                </p:cNvSpPr>
                <p:nvPr/>
              </p:nvSpPr>
              <p:spPr bwMode="auto">
                <a:xfrm>
                  <a:off x="3032126" y="2008188"/>
                  <a:ext cx="39688" cy="131763"/>
                </a:xfrm>
                <a:custGeom>
                  <a:avLst/>
                  <a:gdLst>
                    <a:gd name="T0" fmla="*/ 17 w 25"/>
                    <a:gd name="T1" fmla="*/ 12 h 86"/>
                    <a:gd name="T2" fmla="*/ 6 w 25"/>
                    <a:gd name="T3" fmla="*/ 5 h 86"/>
                    <a:gd name="T4" fmla="*/ 15 w 25"/>
                    <a:gd name="T5" fmla="*/ 37 h 86"/>
                    <a:gd name="T6" fmla="*/ 13 w 25"/>
                    <a:gd name="T7" fmla="*/ 84 h 86"/>
                    <a:gd name="T8" fmla="*/ 23 w 25"/>
                    <a:gd name="T9" fmla="*/ 83 h 86"/>
                    <a:gd name="T10" fmla="*/ 19 w 25"/>
                    <a:gd name="T11" fmla="*/ 79 h 86"/>
                    <a:gd name="T12" fmla="*/ 18 w 25"/>
                    <a:gd name="T13" fmla="*/ 55 h 86"/>
                    <a:gd name="T14" fmla="*/ 17 w 25"/>
                    <a:gd name="T15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86">
                      <a:moveTo>
                        <a:pt x="17" y="12"/>
                      </a:moveTo>
                      <a:cubicBezTo>
                        <a:pt x="15" y="8"/>
                        <a:pt x="12" y="0"/>
                        <a:pt x="6" y="5"/>
                      </a:cubicBezTo>
                      <a:cubicBezTo>
                        <a:pt x="11" y="15"/>
                        <a:pt x="16" y="25"/>
                        <a:pt x="15" y="37"/>
                      </a:cubicBezTo>
                      <a:cubicBezTo>
                        <a:pt x="18" y="53"/>
                        <a:pt x="0" y="69"/>
                        <a:pt x="13" y="84"/>
                      </a:cubicBezTo>
                      <a:cubicBezTo>
                        <a:pt x="16" y="86"/>
                        <a:pt x="21" y="86"/>
                        <a:pt x="23" y="83"/>
                      </a:cubicBezTo>
                      <a:cubicBezTo>
                        <a:pt x="23" y="81"/>
                        <a:pt x="20" y="80"/>
                        <a:pt x="19" y="79"/>
                      </a:cubicBezTo>
                      <a:cubicBezTo>
                        <a:pt x="12" y="72"/>
                        <a:pt x="17" y="62"/>
                        <a:pt x="18" y="55"/>
                      </a:cubicBezTo>
                      <a:cubicBezTo>
                        <a:pt x="21" y="41"/>
                        <a:pt x="25" y="25"/>
                        <a:pt x="17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49"/>
                <p:cNvSpPr>
                  <a:spLocks/>
                </p:cNvSpPr>
                <p:nvPr/>
              </p:nvSpPr>
              <p:spPr bwMode="auto">
                <a:xfrm>
                  <a:off x="2479676" y="2005013"/>
                  <a:ext cx="55563" cy="57150"/>
                </a:xfrm>
                <a:custGeom>
                  <a:avLst/>
                  <a:gdLst>
                    <a:gd name="T0" fmla="*/ 32 w 36"/>
                    <a:gd name="T1" fmla="*/ 10 h 37"/>
                    <a:gd name="T2" fmla="*/ 26 w 36"/>
                    <a:gd name="T3" fmla="*/ 5 h 37"/>
                    <a:gd name="T4" fmla="*/ 3 w 36"/>
                    <a:gd name="T5" fmla="*/ 3 h 37"/>
                    <a:gd name="T6" fmla="*/ 6 w 36"/>
                    <a:gd name="T7" fmla="*/ 27 h 37"/>
                    <a:gd name="T8" fmla="*/ 20 w 36"/>
                    <a:gd name="T9" fmla="*/ 36 h 37"/>
                    <a:gd name="T10" fmla="*/ 33 w 36"/>
                    <a:gd name="T11" fmla="*/ 27 h 37"/>
                    <a:gd name="T12" fmla="*/ 32 w 36"/>
                    <a:gd name="T13" fmla="*/ 1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7">
                      <a:moveTo>
                        <a:pt x="32" y="10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19" y="4"/>
                        <a:pt x="10" y="0"/>
                        <a:pt x="3" y="3"/>
                      </a:cubicBezTo>
                      <a:cubicBezTo>
                        <a:pt x="3" y="11"/>
                        <a:pt x="0" y="21"/>
                        <a:pt x="6" y="27"/>
                      </a:cubicBezTo>
                      <a:cubicBezTo>
                        <a:pt x="9" y="32"/>
                        <a:pt x="14" y="37"/>
                        <a:pt x="20" y="36"/>
                      </a:cubicBezTo>
                      <a:cubicBezTo>
                        <a:pt x="25" y="35"/>
                        <a:pt x="30" y="32"/>
                        <a:pt x="33" y="27"/>
                      </a:cubicBezTo>
                      <a:cubicBezTo>
                        <a:pt x="36" y="22"/>
                        <a:pt x="36" y="15"/>
                        <a:pt x="3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50"/>
                <p:cNvSpPr>
                  <a:spLocks/>
                </p:cNvSpPr>
                <p:nvPr/>
              </p:nvSpPr>
              <p:spPr bwMode="auto">
                <a:xfrm>
                  <a:off x="2770188" y="2012950"/>
                  <a:ext cx="53975" cy="50800"/>
                </a:xfrm>
                <a:custGeom>
                  <a:avLst/>
                  <a:gdLst>
                    <a:gd name="T0" fmla="*/ 30 w 36"/>
                    <a:gd name="T1" fmla="*/ 5 h 33"/>
                    <a:gd name="T2" fmla="*/ 17 w 36"/>
                    <a:gd name="T3" fmla="*/ 1 h 33"/>
                    <a:gd name="T4" fmla="*/ 1 w 36"/>
                    <a:gd name="T5" fmla="*/ 14 h 33"/>
                    <a:gd name="T6" fmla="*/ 3 w 36"/>
                    <a:gd name="T7" fmla="*/ 26 h 33"/>
                    <a:gd name="T8" fmla="*/ 22 w 36"/>
                    <a:gd name="T9" fmla="*/ 31 h 33"/>
                    <a:gd name="T10" fmla="*/ 33 w 36"/>
                    <a:gd name="T11" fmla="*/ 23 h 33"/>
                    <a:gd name="T12" fmla="*/ 32 w 36"/>
                    <a:gd name="T13" fmla="*/ 11 h 33"/>
                    <a:gd name="T14" fmla="*/ 29 w 36"/>
                    <a:gd name="T15" fmla="*/ 24 h 33"/>
                    <a:gd name="T16" fmla="*/ 17 w 36"/>
                    <a:gd name="T17" fmla="*/ 29 h 33"/>
                    <a:gd name="T18" fmla="*/ 6 w 36"/>
                    <a:gd name="T19" fmla="*/ 24 h 33"/>
                    <a:gd name="T20" fmla="*/ 6 w 36"/>
                    <a:gd name="T21" fmla="*/ 13 h 33"/>
                    <a:gd name="T22" fmla="*/ 15 w 36"/>
                    <a:gd name="T23" fmla="*/ 5 h 33"/>
                    <a:gd name="T24" fmla="*/ 30 w 36"/>
                    <a:gd name="T25" fmla="*/ 8 h 33"/>
                    <a:gd name="T26" fmla="*/ 30 w 36"/>
                    <a:gd name="T27" fmla="*/ 5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3">
                      <a:moveTo>
                        <a:pt x="30" y="5"/>
                      </a:moveTo>
                      <a:cubicBezTo>
                        <a:pt x="28" y="0"/>
                        <a:pt x="21" y="1"/>
                        <a:pt x="17" y="1"/>
                      </a:cubicBezTo>
                      <a:cubicBezTo>
                        <a:pt x="9" y="1"/>
                        <a:pt x="4" y="7"/>
                        <a:pt x="1" y="14"/>
                      </a:cubicBezTo>
                      <a:cubicBezTo>
                        <a:pt x="0" y="18"/>
                        <a:pt x="1" y="22"/>
                        <a:pt x="3" y="26"/>
                      </a:cubicBezTo>
                      <a:cubicBezTo>
                        <a:pt x="8" y="31"/>
                        <a:pt x="15" y="33"/>
                        <a:pt x="22" y="31"/>
                      </a:cubicBezTo>
                      <a:cubicBezTo>
                        <a:pt x="27" y="31"/>
                        <a:pt x="30" y="26"/>
                        <a:pt x="33" y="23"/>
                      </a:cubicBezTo>
                      <a:cubicBezTo>
                        <a:pt x="34" y="19"/>
                        <a:pt x="36" y="13"/>
                        <a:pt x="32" y="11"/>
                      </a:cubicBezTo>
                      <a:cubicBezTo>
                        <a:pt x="30" y="15"/>
                        <a:pt x="32" y="21"/>
                        <a:pt x="29" y="24"/>
                      </a:cubicBezTo>
                      <a:cubicBezTo>
                        <a:pt x="25" y="27"/>
                        <a:pt x="21" y="29"/>
                        <a:pt x="17" y="29"/>
                      </a:cubicBezTo>
                      <a:cubicBezTo>
                        <a:pt x="13" y="29"/>
                        <a:pt x="9" y="27"/>
                        <a:pt x="6" y="24"/>
                      </a:cubicBezTo>
                      <a:cubicBezTo>
                        <a:pt x="6" y="20"/>
                        <a:pt x="5" y="17"/>
                        <a:pt x="6" y="13"/>
                      </a:cubicBezTo>
                      <a:cubicBezTo>
                        <a:pt x="8" y="10"/>
                        <a:pt x="11" y="7"/>
                        <a:pt x="15" y="5"/>
                      </a:cubicBezTo>
                      <a:cubicBezTo>
                        <a:pt x="20" y="1"/>
                        <a:pt x="26" y="5"/>
                        <a:pt x="30" y="8"/>
                      </a:cubicBezTo>
                      <a:cubicBezTo>
                        <a:pt x="30" y="5"/>
                        <a:pt x="30" y="5"/>
                        <a:pt x="3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51"/>
                <p:cNvSpPr>
                  <a:spLocks/>
                </p:cNvSpPr>
                <p:nvPr/>
              </p:nvSpPr>
              <p:spPr bwMode="auto">
                <a:xfrm>
                  <a:off x="2489201" y="2009775"/>
                  <a:ext cx="41275" cy="47625"/>
                </a:xfrm>
                <a:custGeom>
                  <a:avLst/>
                  <a:gdLst>
                    <a:gd name="T0" fmla="*/ 26 w 27"/>
                    <a:gd name="T1" fmla="*/ 13 h 31"/>
                    <a:gd name="T2" fmla="*/ 6 w 27"/>
                    <a:gd name="T3" fmla="*/ 2 h 31"/>
                    <a:gd name="T4" fmla="*/ 0 w 27"/>
                    <a:gd name="T5" fmla="*/ 9 h 31"/>
                    <a:gd name="T6" fmla="*/ 9 w 27"/>
                    <a:gd name="T7" fmla="*/ 27 h 31"/>
                    <a:gd name="T8" fmla="*/ 23 w 27"/>
                    <a:gd name="T9" fmla="*/ 26 h 31"/>
                    <a:gd name="T10" fmla="*/ 26 w 27"/>
                    <a:gd name="T11" fmla="*/ 1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1">
                      <a:moveTo>
                        <a:pt x="26" y="13"/>
                      </a:moveTo>
                      <a:cubicBezTo>
                        <a:pt x="23" y="5"/>
                        <a:pt x="14" y="4"/>
                        <a:pt x="6" y="2"/>
                      </a:cubicBezTo>
                      <a:cubicBezTo>
                        <a:pt x="1" y="0"/>
                        <a:pt x="0" y="6"/>
                        <a:pt x="0" y="9"/>
                      </a:cubicBezTo>
                      <a:cubicBezTo>
                        <a:pt x="1" y="16"/>
                        <a:pt x="1" y="25"/>
                        <a:pt x="9" y="27"/>
                      </a:cubicBezTo>
                      <a:cubicBezTo>
                        <a:pt x="13" y="29"/>
                        <a:pt x="20" y="31"/>
                        <a:pt x="23" y="26"/>
                      </a:cubicBezTo>
                      <a:cubicBezTo>
                        <a:pt x="25" y="23"/>
                        <a:pt x="27" y="18"/>
                        <a:pt x="26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52"/>
                <p:cNvSpPr>
                  <a:spLocks/>
                </p:cNvSpPr>
                <p:nvPr/>
              </p:nvSpPr>
              <p:spPr bwMode="auto">
                <a:xfrm>
                  <a:off x="2236788" y="2011363"/>
                  <a:ext cx="25400" cy="127000"/>
                </a:xfrm>
                <a:custGeom>
                  <a:avLst/>
                  <a:gdLst>
                    <a:gd name="T0" fmla="*/ 16 w 16"/>
                    <a:gd name="T1" fmla="*/ 0 h 83"/>
                    <a:gd name="T2" fmla="*/ 7 w 16"/>
                    <a:gd name="T3" fmla="*/ 21 h 83"/>
                    <a:gd name="T4" fmla="*/ 4 w 16"/>
                    <a:gd name="T5" fmla="*/ 63 h 83"/>
                    <a:gd name="T6" fmla="*/ 1 w 16"/>
                    <a:gd name="T7" fmla="*/ 82 h 83"/>
                    <a:gd name="T8" fmla="*/ 8 w 16"/>
                    <a:gd name="T9" fmla="*/ 80 h 83"/>
                    <a:gd name="T10" fmla="*/ 12 w 16"/>
                    <a:gd name="T11" fmla="*/ 63 h 83"/>
                    <a:gd name="T12" fmla="*/ 16 w 16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83">
                      <a:moveTo>
                        <a:pt x="16" y="0"/>
                      </a:moveTo>
                      <a:cubicBezTo>
                        <a:pt x="10" y="4"/>
                        <a:pt x="10" y="14"/>
                        <a:pt x="7" y="21"/>
                      </a:cubicBezTo>
                      <a:cubicBezTo>
                        <a:pt x="6" y="34"/>
                        <a:pt x="0" y="49"/>
                        <a:pt x="4" y="63"/>
                      </a:cubicBezTo>
                      <a:cubicBezTo>
                        <a:pt x="6" y="70"/>
                        <a:pt x="1" y="76"/>
                        <a:pt x="1" y="82"/>
                      </a:cubicBezTo>
                      <a:cubicBezTo>
                        <a:pt x="4" y="83"/>
                        <a:pt x="6" y="81"/>
                        <a:pt x="8" y="80"/>
                      </a:cubicBezTo>
                      <a:cubicBezTo>
                        <a:pt x="12" y="75"/>
                        <a:pt x="12" y="69"/>
                        <a:pt x="12" y="63"/>
                      </a:cubicBezTo>
                      <a:cubicBezTo>
                        <a:pt x="6" y="42"/>
                        <a:pt x="7" y="19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53"/>
                <p:cNvSpPr>
                  <a:spLocks/>
                </p:cNvSpPr>
                <p:nvPr/>
              </p:nvSpPr>
              <p:spPr bwMode="auto">
                <a:xfrm>
                  <a:off x="2979738" y="2020888"/>
                  <a:ext cx="12700" cy="41275"/>
                </a:xfrm>
                <a:custGeom>
                  <a:avLst/>
                  <a:gdLst>
                    <a:gd name="T0" fmla="*/ 7 w 9"/>
                    <a:gd name="T1" fmla="*/ 26 h 27"/>
                    <a:gd name="T2" fmla="*/ 0 w 9"/>
                    <a:gd name="T3" fmla="*/ 0 h 27"/>
                    <a:gd name="T4" fmla="*/ 4 w 9"/>
                    <a:gd name="T5" fmla="*/ 13 h 27"/>
                    <a:gd name="T6" fmla="*/ 4 w 9"/>
                    <a:gd name="T7" fmla="*/ 26 h 27"/>
                    <a:gd name="T8" fmla="*/ 7 w 9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7">
                      <a:moveTo>
                        <a:pt x="7" y="26"/>
                      </a:moveTo>
                      <a:cubicBezTo>
                        <a:pt x="9" y="18"/>
                        <a:pt x="6" y="7"/>
                        <a:pt x="0" y="0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8"/>
                        <a:pt x="0" y="23"/>
                        <a:pt x="4" y="26"/>
                      </a:cubicBezTo>
                      <a:cubicBezTo>
                        <a:pt x="5" y="27"/>
                        <a:pt x="6" y="26"/>
                        <a:pt x="7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54"/>
                <p:cNvSpPr>
                  <a:spLocks/>
                </p:cNvSpPr>
                <p:nvPr/>
              </p:nvSpPr>
              <p:spPr bwMode="auto">
                <a:xfrm>
                  <a:off x="2306638" y="2035175"/>
                  <a:ext cx="14288" cy="30163"/>
                </a:xfrm>
                <a:custGeom>
                  <a:avLst/>
                  <a:gdLst>
                    <a:gd name="T0" fmla="*/ 9 w 9"/>
                    <a:gd name="T1" fmla="*/ 14 h 20"/>
                    <a:gd name="T2" fmla="*/ 5 w 9"/>
                    <a:gd name="T3" fmla="*/ 0 h 20"/>
                    <a:gd name="T4" fmla="*/ 0 w 9"/>
                    <a:gd name="T5" fmla="*/ 14 h 20"/>
                    <a:gd name="T6" fmla="*/ 5 w 9"/>
                    <a:gd name="T7" fmla="*/ 20 h 20"/>
                    <a:gd name="T8" fmla="*/ 9 w 9"/>
                    <a:gd name="T9" fmla="*/ 1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9" y="14"/>
                      </a:moveTo>
                      <a:cubicBezTo>
                        <a:pt x="5" y="11"/>
                        <a:pt x="8" y="4"/>
                        <a:pt x="5" y="0"/>
                      </a:cubicBezTo>
                      <a:cubicBezTo>
                        <a:pt x="3" y="4"/>
                        <a:pt x="1" y="9"/>
                        <a:pt x="0" y="14"/>
                      </a:cubicBezTo>
                      <a:cubicBezTo>
                        <a:pt x="1" y="16"/>
                        <a:pt x="1" y="20"/>
                        <a:pt x="5" y="20"/>
                      </a:cubicBezTo>
                      <a:cubicBezTo>
                        <a:pt x="8" y="19"/>
                        <a:pt x="9" y="17"/>
                        <a:pt x="9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55"/>
                <p:cNvSpPr>
                  <a:spLocks/>
                </p:cNvSpPr>
                <p:nvPr/>
              </p:nvSpPr>
              <p:spPr bwMode="auto">
                <a:xfrm>
                  <a:off x="2332038" y="2039938"/>
                  <a:ext cx="141288" cy="273050"/>
                </a:xfrm>
                <a:custGeom>
                  <a:avLst/>
                  <a:gdLst>
                    <a:gd name="T0" fmla="*/ 90 w 92"/>
                    <a:gd name="T1" fmla="*/ 39 h 179"/>
                    <a:gd name="T2" fmla="*/ 71 w 92"/>
                    <a:gd name="T3" fmla="*/ 0 h 179"/>
                    <a:gd name="T4" fmla="*/ 49 w 92"/>
                    <a:gd name="T5" fmla="*/ 41 h 179"/>
                    <a:gd name="T6" fmla="*/ 28 w 92"/>
                    <a:gd name="T7" fmla="*/ 48 h 179"/>
                    <a:gd name="T8" fmla="*/ 0 w 92"/>
                    <a:gd name="T9" fmla="*/ 92 h 179"/>
                    <a:gd name="T10" fmla="*/ 35 w 92"/>
                    <a:gd name="T11" fmla="*/ 135 h 179"/>
                    <a:gd name="T12" fmla="*/ 52 w 92"/>
                    <a:gd name="T13" fmla="*/ 143 h 179"/>
                    <a:gd name="T14" fmla="*/ 75 w 92"/>
                    <a:gd name="T15" fmla="*/ 179 h 179"/>
                    <a:gd name="T16" fmla="*/ 84 w 92"/>
                    <a:gd name="T17" fmla="*/ 157 h 179"/>
                    <a:gd name="T18" fmla="*/ 91 w 92"/>
                    <a:gd name="T19" fmla="*/ 147 h 179"/>
                    <a:gd name="T20" fmla="*/ 71 w 92"/>
                    <a:gd name="T21" fmla="*/ 132 h 179"/>
                    <a:gd name="T22" fmla="*/ 52 w 92"/>
                    <a:gd name="T23" fmla="*/ 125 h 179"/>
                    <a:gd name="T24" fmla="*/ 39 w 92"/>
                    <a:gd name="T25" fmla="*/ 76 h 179"/>
                    <a:gd name="T26" fmla="*/ 65 w 92"/>
                    <a:gd name="T27" fmla="*/ 53 h 179"/>
                    <a:gd name="T28" fmla="*/ 90 w 92"/>
                    <a:gd name="T29" fmla="*/ 39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2" h="179">
                      <a:moveTo>
                        <a:pt x="90" y="39"/>
                      </a:moveTo>
                      <a:cubicBezTo>
                        <a:pt x="78" y="30"/>
                        <a:pt x="73" y="15"/>
                        <a:pt x="71" y="0"/>
                      </a:cubicBezTo>
                      <a:cubicBezTo>
                        <a:pt x="61" y="13"/>
                        <a:pt x="53" y="26"/>
                        <a:pt x="49" y="41"/>
                      </a:cubicBezTo>
                      <a:cubicBezTo>
                        <a:pt x="42" y="43"/>
                        <a:pt x="34" y="45"/>
                        <a:pt x="28" y="48"/>
                      </a:cubicBezTo>
                      <a:cubicBezTo>
                        <a:pt x="11" y="57"/>
                        <a:pt x="9" y="77"/>
                        <a:pt x="0" y="92"/>
                      </a:cubicBezTo>
                      <a:cubicBezTo>
                        <a:pt x="11" y="107"/>
                        <a:pt x="18" y="126"/>
                        <a:pt x="35" y="135"/>
                      </a:cubicBezTo>
                      <a:cubicBezTo>
                        <a:pt x="40" y="138"/>
                        <a:pt x="47" y="139"/>
                        <a:pt x="52" y="143"/>
                      </a:cubicBezTo>
                      <a:cubicBezTo>
                        <a:pt x="54" y="157"/>
                        <a:pt x="63" y="169"/>
                        <a:pt x="75" y="179"/>
                      </a:cubicBezTo>
                      <a:cubicBezTo>
                        <a:pt x="77" y="172"/>
                        <a:pt x="79" y="164"/>
                        <a:pt x="84" y="157"/>
                      </a:cubicBezTo>
                      <a:cubicBezTo>
                        <a:pt x="85" y="153"/>
                        <a:pt x="92" y="151"/>
                        <a:pt x="91" y="147"/>
                      </a:cubicBezTo>
                      <a:cubicBezTo>
                        <a:pt x="82" y="146"/>
                        <a:pt x="75" y="140"/>
                        <a:pt x="71" y="132"/>
                      </a:cubicBezTo>
                      <a:cubicBezTo>
                        <a:pt x="64" y="130"/>
                        <a:pt x="57" y="131"/>
                        <a:pt x="52" y="125"/>
                      </a:cubicBezTo>
                      <a:cubicBezTo>
                        <a:pt x="37" y="113"/>
                        <a:pt x="34" y="94"/>
                        <a:pt x="39" y="76"/>
                      </a:cubicBezTo>
                      <a:cubicBezTo>
                        <a:pt x="42" y="64"/>
                        <a:pt x="55" y="58"/>
                        <a:pt x="65" y="53"/>
                      </a:cubicBezTo>
                      <a:cubicBezTo>
                        <a:pt x="73" y="47"/>
                        <a:pt x="80" y="41"/>
                        <a:pt x="9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56"/>
                <p:cNvSpPr>
                  <a:spLocks/>
                </p:cNvSpPr>
                <p:nvPr/>
              </p:nvSpPr>
              <p:spPr bwMode="auto">
                <a:xfrm>
                  <a:off x="2341563" y="2062163"/>
                  <a:ext cx="119063" cy="233363"/>
                </a:xfrm>
                <a:custGeom>
                  <a:avLst/>
                  <a:gdLst>
                    <a:gd name="T0" fmla="*/ 69 w 78"/>
                    <a:gd name="T1" fmla="*/ 15 h 152"/>
                    <a:gd name="T2" fmla="*/ 60 w 78"/>
                    <a:gd name="T3" fmla="*/ 0 h 152"/>
                    <a:gd name="T4" fmla="*/ 47 w 78"/>
                    <a:gd name="T5" fmla="*/ 24 h 152"/>
                    <a:gd name="T6" fmla="*/ 31 w 78"/>
                    <a:gd name="T7" fmla="*/ 33 h 152"/>
                    <a:gd name="T8" fmla="*/ 1 w 78"/>
                    <a:gd name="T9" fmla="*/ 72 h 152"/>
                    <a:gd name="T10" fmla="*/ 8 w 78"/>
                    <a:gd name="T11" fmla="*/ 92 h 152"/>
                    <a:gd name="T12" fmla="*/ 20 w 78"/>
                    <a:gd name="T13" fmla="*/ 106 h 152"/>
                    <a:gd name="T14" fmla="*/ 49 w 78"/>
                    <a:gd name="T15" fmla="*/ 123 h 152"/>
                    <a:gd name="T16" fmla="*/ 64 w 78"/>
                    <a:gd name="T17" fmla="*/ 151 h 152"/>
                    <a:gd name="T18" fmla="*/ 74 w 78"/>
                    <a:gd name="T19" fmla="*/ 139 h 152"/>
                    <a:gd name="T20" fmla="*/ 75 w 78"/>
                    <a:gd name="T21" fmla="*/ 133 h 152"/>
                    <a:gd name="T22" fmla="*/ 61 w 78"/>
                    <a:gd name="T23" fmla="*/ 120 h 152"/>
                    <a:gd name="T24" fmla="*/ 42 w 78"/>
                    <a:gd name="T25" fmla="*/ 111 h 152"/>
                    <a:gd name="T26" fmla="*/ 27 w 78"/>
                    <a:gd name="T27" fmla="*/ 89 h 152"/>
                    <a:gd name="T28" fmla="*/ 27 w 78"/>
                    <a:gd name="T29" fmla="*/ 72 h 152"/>
                    <a:gd name="T30" fmla="*/ 49 w 78"/>
                    <a:gd name="T31" fmla="*/ 39 h 152"/>
                    <a:gd name="T32" fmla="*/ 67 w 78"/>
                    <a:gd name="T33" fmla="*/ 27 h 152"/>
                    <a:gd name="T34" fmla="*/ 74 w 78"/>
                    <a:gd name="T35" fmla="*/ 26 h 152"/>
                    <a:gd name="T36" fmla="*/ 69 w 78"/>
                    <a:gd name="T3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8" h="152">
                      <a:moveTo>
                        <a:pt x="69" y="15"/>
                      </a:moveTo>
                      <a:cubicBezTo>
                        <a:pt x="65" y="10"/>
                        <a:pt x="65" y="3"/>
                        <a:pt x="60" y="0"/>
                      </a:cubicBezTo>
                      <a:cubicBezTo>
                        <a:pt x="52" y="6"/>
                        <a:pt x="51" y="16"/>
                        <a:pt x="47" y="24"/>
                      </a:cubicBezTo>
                      <a:cubicBezTo>
                        <a:pt x="46" y="33"/>
                        <a:pt x="36" y="29"/>
                        <a:pt x="31" y="33"/>
                      </a:cubicBezTo>
                      <a:cubicBezTo>
                        <a:pt x="15" y="39"/>
                        <a:pt x="8" y="58"/>
                        <a:pt x="1" y="72"/>
                      </a:cubicBezTo>
                      <a:cubicBezTo>
                        <a:pt x="0" y="80"/>
                        <a:pt x="5" y="86"/>
                        <a:pt x="8" y="92"/>
                      </a:cubicBezTo>
                      <a:cubicBezTo>
                        <a:pt x="20" y="106"/>
                        <a:pt x="20" y="106"/>
                        <a:pt x="20" y="106"/>
                      </a:cubicBezTo>
                      <a:cubicBezTo>
                        <a:pt x="28" y="114"/>
                        <a:pt x="39" y="119"/>
                        <a:pt x="49" y="123"/>
                      </a:cubicBezTo>
                      <a:cubicBezTo>
                        <a:pt x="53" y="133"/>
                        <a:pt x="58" y="142"/>
                        <a:pt x="64" y="151"/>
                      </a:cubicBezTo>
                      <a:cubicBezTo>
                        <a:pt x="71" y="152"/>
                        <a:pt x="70" y="143"/>
                        <a:pt x="74" y="139"/>
                      </a:cubicBezTo>
                      <a:cubicBezTo>
                        <a:pt x="76" y="138"/>
                        <a:pt x="78" y="134"/>
                        <a:pt x="75" y="133"/>
                      </a:cubicBezTo>
                      <a:cubicBezTo>
                        <a:pt x="69" y="130"/>
                        <a:pt x="64" y="126"/>
                        <a:pt x="61" y="120"/>
                      </a:cubicBezTo>
                      <a:cubicBezTo>
                        <a:pt x="55" y="117"/>
                        <a:pt x="47" y="117"/>
                        <a:pt x="42" y="111"/>
                      </a:cubicBezTo>
                      <a:cubicBezTo>
                        <a:pt x="33" y="107"/>
                        <a:pt x="31" y="97"/>
                        <a:pt x="27" y="89"/>
                      </a:cubicBezTo>
                      <a:cubicBezTo>
                        <a:pt x="27" y="83"/>
                        <a:pt x="30" y="77"/>
                        <a:pt x="27" y="72"/>
                      </a:cubicBezTo>
                      <a:cubicBezTo>
                        <a:pt x="25" y="57"/>
                        <a:pt x="38" y="47"/>
                        <a:pt x="49" y="39"/>
                      </a:cubicBezTo>
                      <a:cubicBezTo>
                        <a:pt x="56" y="38"/>
                        <a:pt x="60" y="30"/>
                        <a:pt x="67" y="27"/>
                      </a:cubicBezTo>
                      <a:cubicBezTo>
                        <a:pt x="74" y="26"/>
                        <a:pt x="74" y="26"/>
                        <a:pt x="74" y="26"/>
                      </a:cubicBezTo>
                      <a:cubicBezTo>
                        <a:pt x="75" y="22"/>
                        <a:pt x="71" y="18"/>
                        <a:pt x="6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57"/>
                <p:cNvSpPr>
                  <a:spLocks/>
                </p:cNvSpPr>
                <p:nvPr/>
              </p:nvSpPr>
              <p:spPr bwMode="auto">
                <a:xfrm>
                  <a:off x="2795588" y="2109788"/>
                  <a:ext cx="112713" cy="144463"/>
                </a:xfrm>
                <a:custGeom>
                  <a:avLst/>
                  <a:gdLst>
                    <a:gd name="T0" fmla="*/ 42 w 74"/>
                    <a:gd name="T1" fmla="*/ 20 h 94"/>
                    <a:gd name="T2" fmla="*/ 25 w 74"/>
                    <a:gd name="T3" fmla="*/ 2 h 94"/>
                    <a:gd name="T4" fmla="*/ 10 w 74"/>
                    <a:gd name="T5" fmla="*/ 3 h 94"/>
                    <a:gd name="T6" fmla="*/ 0 w 74"/>
                    <a:gd name="T7" fmla="*/ 15 h 94"/>
                    <a:gd name="T8" fmla="*/ 6 w 74"/>
                    <a:gd name="T9" fmla="*/ 25 h 94"/>
                    <a:gd name="T10" fmla="*/ 22 w 74"/>
                    <a:gd name="T11" fmla="*/ 18 h 94"/>
                    <a:gd name="T12" fmla="*/ 37 w 74"/>
                    <a:gd name="T13" fmla="*/ 30 h 94"/>
                    <a:gd name="T14" fmla="*/ 58 w 74"/>
                    <a:gd name="T15" fmla="*/ 37 h 94"/>
                    <a:gd name="T16" fmla="*/ 58 w 74"/>
                    <a:gd name="T17" fmla="*/ 55 h 94"/>
                    <a:gd name="T18" fmla="*/ 44 w 74"/>
                    <a:gd name="T19" fmla="*/ 63 h 94"/>
                    <a:gd name="T20" fmla="*/ 20 w 74"/>
                    <a:gd name="T21" fmla="*/ 73 h 94"/>
                    <a:gd name="T22" fmla="*/ 15 w 74"/>
                    <a:gd name="T23" fmla="*/ 61 h 94"/>
                    <a:gd name="T24" fmla="*/ 5 w 74"/>
                    <a:gd name="T25" fmla="*/ 62 h 94"/>
                    <a:gd name="T26" fmla="*/ 5 w 74"/>
                    <a:gd name="T27" fmla="*/ 83 h 94"/>
                    <a:gd name="T28" fmla="*/ 28 w 74"/>
                    <a:gd name="T29" fmla="*/ 91 h 94"/>
                    <a:gd name="T30" fmla="*/ 44 w 74"/>
                    <a:gd name="T31" fmla="*/ 74 h 94"/>
                    <a:gd name="T32" fmla="*/ 66 w 74"/>
                    <a:gd name="T33" fmla="*/ 65 h 94"/>
                    <a:gd name="T34" fmla="*/ 68 w 74"/>
                    <a:gd name="T35" fmla="*/ 35 h 94"/>
                    <a:gd name="T36" fmla="*/ 42 w 74"/>
                    <a:gd name="T37" fmla="*/ 2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4" h="94">
                      <a:moveTo>
                        <a:pt x="42" y="20"/>
                      </a:moveTo>
                      <a:cubicBezTo>
                        <a:pt x="35" y="14"/>
                        <a:pt x="32" y="6"/>
                        <a:pt x="25" y="2"/>
                      </a:cubicBezTo>
                      <a:cubicBezTo>
                        <a:pt x="20" y="0"/>
                        <a:pt x="15" y="2"/>
                        <a:pt x="10" y="3"/>
                      </a:cubicBezTo>
                      <a:cubicBezTo>
                        <a:pt x="5" y="4"/>
                        <a:pt x="0" y="9"/>
                        <a:pt x="0" y="15"/>
                      </a:cubicBezTo>
                      <a:cubicBezTo>
                        <a:pt x="1" y="19"/>
                        <a:pt x="2" y="23"/>
                        <a:pt x="6" y="25"/>
                      </a:cubicBezTo>
                      <a:cubicBezTo>
                        <a:pt x="12" y="28"/>
                        <a:pt x="18" y="23"/>
                        <a:pt x="22" y="18"/>
                      </a:cubicBezTo>
                      <a:cubicBezTo>
                        <a:pt x="29" y="17"/>
                        <a:pt x="33" y="26"/>
                        <a:pt x="37" y="30"/>
                      </a:cubicBezTo>
                      <a:cubicBezTo>
                        <a:pt x="44" y="29"/>
                        <a:pt x="54" y="29"/>
                        <a:pt x="58" y="37"/>
                      </a:cubicBezTo>
                      <a:cubicBezTo>
                        <a:pt x="62" y="42"/>
                        <a:pt x="62" y="49"/>
                        <a:pt x="58" y="55"/>
                      </a:cubicBezTo>
                      <a:cubicBezTo>
                        <a:pt x="54" y="59"/>
                        <a:pt x="50" y="64"/>
                        <a:pt x="44" y="63"/>
                      </a:cubicBezTo>
                      <a:cubicBezTo>
                        <a:pt x="36" y="66"/>
                        <a:pt x="30" y="76"/>
                        <a:pt x="20" y="73"/>
                      </a:cubicBezTo>
                      <a:cubicBezTo>
                        <a:pt x="12" y="71"/>
                        <a:pt x="22" y="64"/>
                        <a:pt x="15" y="61"/>
                      </a:cubicBezTo>
                      <a:cubicBezTo>
                        <a:pt x="12" y="59"/>
                        <a:pt x="7" y="59"/>
                        <a:pt x="5" y="62"/>
                      </a:cubicBezTo>
                      <a:cubicBezTo>
                        <a:pt x="0" y="68"/>
                        <a:pt x="2" y="77"/>
                        <a:pt x="5" y="83"/>
                      </a:cubicBezTo>
                      <a:cubicBezTo>
                        <a:pt x="10" y="90"/>
                        <a:pt x="19" y="94"/>
                        <a:pt x="28" y="91"/>
                      </a:cubicBezTo>
                      <a:cubicBezTo>
                        <a:pt x="36" y="89"/>
                        <a:pt x="40" y="81"/>
                        <a:pt x="44" y="74"/>
                      </a:cubicBezTo>
                      <a:cubicBezTo>
                        <a:pt x="52" y="74"/>
                        <a:pt x="60" y="71"/>
                        <a:pt x="66" y="65"/>
                      </a:cubicBezTo>
                      <a:cubicBezTo>
                        <a:pt x="74" y="57"/>
                        <a:pt x="72" y="45"/>
                        <a:pt x="68" y="35"/>
                      </a:cubicBezTo>
                      <a:cubicBezTo>
                        <a:pt x="64" y="25"/>
                        <a:pt x="53" y="20"/>
                        <a:pt x="4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58"/>
                <p:cNvSpPr>
                  <a:spLocks/>
                </p:cNvSpPr>
                <p:nvPr/>
              </p:nvSpPr>
              <p:spPr bwMode="auto">
                <a:xfrm>
                  <a:off x="2395538" y="2108200"/>
                  <a:ext cx="112713" cy="149225"/>
                </a:xfrm>
                <a:custGeom>
                  <a:avLst/>
                  <a:gdLst>
                    <a:gd name="T0" fmla="*/ 65 w 73"/>
                    <a:gd name="T1" fmla="*/ 5 h 97"/>
                    <a:gd name="T2" fmla="*/ 44 w 73"/>
                    <a:gd name="T3" fmla="*/ 0 h 97"/>
                    <a:gd name="T4" fmla="*/ 27 w 73"/>
                    <a:gd name="T5" fmla="*/ 12 h 97"/>
                    <a:gd name="T6" fmla="*/ 6 w 73"/>
                    <a:gd name="T7" fmla="*/ 26 h 97"/>
                    <a:gd name="T8" fmla="*/ 2 w 73"/>
                    <a:gd name="T9" fmla="*/ 58 h 97"/>
                    <a:gd name="T10" fmla="*/ 33 w 73"/>
                    <a:gd name="T11" fmla="*/ 83 h 97"/>
                    <a:gd name="T12" fmla="*/ 46 w 73"/>
                    <a:gd name="T13" fmla="*/ 95 h 97"/>
                    <a:gd name="T14" fmla="*/ 68 w 73"/>
                    <a:gd name="T15" fmla="*/ 91 h 97"/>
                    <a:gd name="T16" fmla="*/ 71 w 73"/>
                    <a:gd name="T17" fmla="*/ 76 h 97"/>
                    <a:gd name="T18" fmla="*/ 62 w 73"/>
                    <a:gd name="T19" fmla="*/ 68 h 97"/>
                    <a:gd name="T20" fmla="*/ 59 w 73"/>
                    <a:gd name="T21" fmla="*/ 78 h 97"/>
                    <a:gd name="T22" fmla="*/ 48 w 73"/>
                    <a:gd name="T23" fmla="*/ 81 h 97"/>
                    <a:gd name="T24" fmla="*/ 42 w 73"/>
                    <a:gd name="T25" fmla="*/ 76 h 97"/>
                    <a:gd name="T26" fmla="*/ 41 w 73"/>
                    <a:gd name="T27" fmla="*/ 71 h 97"/>
                    <a:gd name="T28" fmla="*/ 19 w 73"/>
                    <a:gd name="T29" fmla="*/ 62 h 97"/>
                    <a:gd name="T30" fmla="*/ 14 w 73"/>
                    <a:gd name="T31" fmla="*/ 40 h 97"/>
                    <a:gd name="T32" fmla="*/ 33 w 73"/>
                    <a:gd name="T33" fmla="*/ 27 h 97"/>
                    <a:gd name="T34" fmla="*/ 48 w 73"/>
                    <a:gd name="T35" fmla="*/ 18 h 97"/>
                    <a:gd name="T36" fmla="*/ 61 w 73"/>
                    <a:gd name="T37" fmla="*/ 27 h 97"/>
                    <a:gd name="T38" fmla="*/ 70 w 73"/>
                    <a:gd name="T39" fmla="*/ 24 h 97"/>
                    <a:gd name="T40" fmla="*/ 65 w 73"/>
                    <a:gd name="T41" fmla="*/ 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3" h="97">
                      <a:moveTo>
                        <a:pt x="65" y="5"/>
                      </a:moveTo>
                      <a:cubicBezTo>
                        <a:pt x="59" y="1"/>
                        <a:pt x="51" y="1"/>
                        <a:pt x="44" y="0"/>
                      </a:cubicBezTo>
                      <a:cubicBezTo>
                        <a:pt x="38" y="3"/>
                        <a:pt x="31" y="5"/>
                        <a:pt x="27" y="12"/>
                      </a:cubicBezTo>
                      <a:cubicBezTo>
                        <a:pt x="19" y="14"/>
                        <a:pt x="12" y="18"/>
                        <a:pt x="6" y="26"/>
                      </a:cubicBezTo>
                      <a:cubicBezTo>
                        <a:pt x="0" y="35"/>
                        <a:pt x="0" y="47"/>
                        <a:pt x="2" y="58"/>
                      </a:cubicBezTo>
                      <a:cubicBezTo>
                        <a:pt x="6" y="72"/>
                        <a:pt x="19" y="80"/>
                        <a:pt x="33" y="83"/>
                      </a:cubicBezTo>
                      <a:cubicBezTo>
                        <a:pt x="37" y="87"/>
                        <a:pt x="39" y="95"/>
                        <a:pt x="46" y="95"/>
                      </a:cubicBezTo>
                      <a:cubicBezTo>
                        <a:pt x="53" y="97"/>
                        <a:pt x="63" y="97"/>
                        <a:pt x="68" y="91"/>
                      </a:cubicBezTo>
                      <a:cubicBezTo>
                        <a:pt x="71" y="86"/>
                        <a:pt x="73" y="81"/>
                        <a:pt x="71" y="76"/>
                      </a:cubicBezTo>
                      <a:cubicBezTo>
                        <a:pt x="69" y="71"/>
                        <a:pt x="67" y="67"/>
                        <a:pt x="62" y="68"/>
                      </a:cubicBezTo>
                      <a:cubicBezTo>
                        <a:pt x="58" y="69"/>
                        <a:pt x="58" y="74"/>
                        <a:pt x="59" y="78"/>
                      </a:cubicBezTo>
                      <a:cubicBezTo>
                        <a:pt x="57" y="84"/>
                        <a:pt x="52" y="80"/>
                        <a:pt x="48" y="81"/>
                      </a:cubicBezTo>
                      <a:cubicBezTo>
                        <a:pt x="45" y="81"/>
                        <a:pt x="44" y="78"/>
                        <a:pt x="42" y="76"/>
                      </a:cubicBezTo>
                      <a:cubicBezTo>
                        <a:pt x="41" y="74"/>
                        <a:pt x="43" y="73"/>
                        <a:pt x="41" y="71"/>
                      </a:cubicBezTo>
                      <a:cubicBezTo>
                        <a:pt x="33" y="71"/>
                        <a:pt x="24" y="69"/>
                        <a:pt x="19" y="62"/>
                      </a:cubicBezTo>
                      <a:cubicBezTo>
                        <a:pt x="15" y="56"/>
                        <a:pt x="11" y="48"/>
                        <a:pt x="14" y="40"/>
                      </a:cubicBezTo>
                      <a:cubicBezTo>
                        <a:pt x="18" y="33"/>
                        <a:pt x="24" y="27"/>
                        <a:pt x="33" y="27"/>
                      </a:cubicBezTo>
                      <a:cubicBezTo>
                        <a:pt x="37" y="23"/>
                        <a:pt x="42" y="19"/>
                        <a:pt x="48" y="18"/>
                      </a:cubicBezTo>
                      <a:cubicBezTo>
                        <a:pt x="54" y="17"/>
                        <a:pt x="57" y="22"/>
                        <a:pt x="61" y="27"/>
                      </a:cubicBezTo>
                      <a:cubicBezTo>
                        <a:pt x="64" y="29"/>
                        <a:pt x="68" y="27"/>
                        <a:pt x="70" y="24"/>
                      </a:cubicBezTo>
                      <a:cubicBezTo>
                        <a:pt x="73" y="17"/>
                        <a:pt x="70" y="10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59"/>
                <p:cNvSpPr>
                  <a:spLocks/>
                </p:cNvSpPr>
                <p:nvPr/>
              </p:nvSpPr>
              <p:spPr bwMode="auto">
                <a:xfrm>
                  <a:off x="2628901" y="2151063"/>
                  <a:ext cx="55563" cy="52388"/>
                </a:xfrm>
                <a:custGeom>
                  <a:avLst/>
                  <a:gdLst>
                    <a:gd name="T0" fmla="*/ 33 w 36"/>
                    <a:gd name="T1" fmla="*/ 11 h 34"/>
                    <a:gd name="T2" fmla="*/ 25 w 36"/>
                    <a:gd name="T3" fmla="*/ 3 h 34"/>
                    <a:gd name="T4" fmla="*/ 2 w 36"/>
                    <a:gd name="T5" fmla="*/ 12 h 34"/>
                    <a:gd name="T6" fmla="*/ 2 w 36"/>
                    <a:gd name="T7" fmla="*/ 25 h 34"/>
                    <a:gd name="T8" fmla="*/ 16 w 36"/>
                    <a:gd name="T9" fmla="*/ 34 h 34"/>
                    <a:gd name="T10" fmla="*/ 29 w 36"/>
                    <a:gd name="T11" fmla="*/ 28 h 34"/>
                    <a:gd name="T12" fmla="*/ 33 w 36"/>
                    <a:gd name="T13" fmla="*/ 1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34">
                      <a:moveTo>
                        <a:pt x="33" y="11"/>
                      </a:moveTo>
                      <a:cubicBezTo>
                        <a:pt x="31" y="7"/>
                        <a:pt x="28" y="4"/>
                        <a:pt x="25" y="3"/>
                      </a:cubicBezTo>
                      <a:cubicBezTo>
                        <a:pt x="16" y="0"/>
                        <a:pt x="7" y="5"/>
                        <a:pt x="2" y="12"/>
                      </a:cubicBezTo>
                      <a:cubicBezTo>
                        <a:pt x="0" y="16"/>
                        <a:pt x="0" y="21"/>
                        <a:pt x="2" y="25"/>
                      </a:cubicBezTo>
                      <a:cubicBezTo>
                        <a:pt x="3" y="32"/>
                        <a:pt x="11" y="32"/>
                        <a:pt x="16" y="34"/>
                      </a:cubicBezTo>
                      <a:cubicBezTo>
                        <a:pt x="21" y="34"/>
                        <a:pt x="27" y="34"/>
                        <a:pt x="29" y="28"/>
                      </a:cubicBezTo>
                      <a:cubicBezTo>
                        <a:pt x="36" y="24"/>
                        <a:pt x="34" y="17"/>
                        <a:pt x="3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60"/>
                <p:cNvSpPr>
                  <a:spLocks/>
                </p:cNvSpPr>
                <p:nvPr/>
              </p:nvSpPr>
              <p:spPr bwMode="auto">
                <a:xfrm>
                  <a:off x="2638426" y="2163763"/>
                  <a:ext cx="33338" cy="31750"/>
                </a:xfrm>
                <a:custGeom>
                  <a:avLst/>
                  <a:gdLst>
                    <a:gd name="T0" fmla="*/ 19 w 22"/>
                    <a:gd name="T1" fmla="*/ 2 h 21"/>
                    <a:gd name="T2" fmla="*/ 21 w 22"/>
                    <a:gd name="T3" fmla="*/ 14 h 21"/>
                    <a:gd name="T4" fmla="*/ 12 w 22"/>
                    <a:gd name="T5" fmla="*/ 21 h 21"/>
                    <a:gd name="T6" fmla="*/ 2 w 22"/>
                    <a:gd name="T7" fmla="*/ 15 h 21"/>
                    <a:gd name="T8" fmla="*/ 4 w 22"/>
                    <a:gd name="T9" fmla="*/ 4 h 21"/>
                    <a:gd name="T10" fmla="*/ 19 w 22"/>
                    <a:gd name="T11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21">
                      <a:moveTo>
                        <a:pt x="19" y="2"/>
                      </a:moveTo>
                      <a:cubicBezTo>
                        <a:pt x="22" y="5"/>
                        <a:pt x="22" y="10"/>
                        <a:pt x="21" y="14"/>
                      </a:cubicBezTo>
                      <a:cubicBezTo>
                        <a:pt x="19" y="17"/>
                        <a:pt x="15" y="20"/>
                        <a:pt x="12" y="21"/>
                      </a:cubicBezTo>
                      <a:cubicBezTo>
                        <a:pt x="8" y="21"/>
                        <a:pt x="4" y="19"/>
                        <a:pt x="2" y="15"/>
                      </a:cubicBezTo>
                      <a:cubicBezTo>
                        <a:pt x="0" y="12"/>
                        <a:pt x="2" y="7"/>
                        <a:pt x="4" y="4"/>
                      </a:cubicBezTo>
                      <a:cubicBezTo>
                        <a:pt x="7" y="0"/>
                        <a:pt x="14" y="0"/>
                        <a:pt x="1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61"/>
                <p:cNvSpPr>
                  <a:spLocks/>
                </p:cNvSpPr>
                <p:nvPr/>
              </p:nvSpPr>
              <p:spPr bwMode="auto">
                <a:xfrm>
                  <a:off x="3005138" y="2181225"/>
                  <a:ext cx="66675" cy="169863"/>
                </a:xfrm>
                <a:custGeom>
                  <a:avLst/>
                  <a:gdLst>
                    <a:gd name="T0" fmla="*/ 43 w 43"/>
                    <a:gd name="T1" fmla="*/ 11 h 110"/>
                    <a:gd name="T2" fmla="*/ 43 w 43"/>
                    <a:gd name="T3" fmla="*/ 12 h 110"/>
                    <a:gd name="T4" fmla="*/ 16 w 43"/>
                    <a:gd name="T5" fmla="*/ 24 h 110"/>
                    <a:gd name="T6" fmla="*/ 19 w 43"/>
                    <a:gd name="T7" fmla="*/ 51 h 110"/>
                    <a:gd name="T8" fmla="*/ 20 w 43"/>
                    <a:gd name="T9" fmla="*/ 103 h 110"/>
                    <a:gd name="T10" fmla="*/ 8 w 43"/>
                    <a:gd name="T11" fmla="*/ 110 h 110"/>
                    <a:gd name="T12" fmla="*/ 9 w 43"/>
                    <a:gd name="T13" fmla="*/ 58 h 110"/>
                    <a:gd name="T14" fmla="*/ 2 w 43"/>
                    <a:gd name="T15" fmla="*/ 27 h 110"/>
                    <a:gd name="T16" fmla="*/ 23 w 43"/>
                    <a:gd name="T17" fmla="*/ 1 h 110"/>
                    <a:gd name="T18" fmla="*/ 36 w 43"/>
                    <a:gd name="T19" fmla="*/ 3 h 110"/>
                    <a:gd name="T20" fmla="*/ 43 w 43"/>
                    <a:gd name="T21" fmla="*/ 11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110">
                      <a:moveTo>
                        <a:pt x="43" y="11"/>
                      </a:move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33" y="11"/>
                        <a:pt x="21" y="14"/>
                        <a:pt x="16" y="24"/>
                      </a:cubicBezTo>
                      <a:cubicBezTo>
                        <a:pt x="11" y="33"/>
                        <a:pt x="18" y="43"/>
                        <a:pt x="19" y="51"/>
                      </a:cubicBezTo>
                      <a:cubicBezTo>
                        <a:pt x="21" y="68"/>
                        <a:pt x="30" y="87"/>
                        <a:pt x="20" y="103"/>
                      </a:cubicBezTo>
                      <a:cubicBezTo>
                        <a:pt x="18" y="107"/>
                        <a:pt x="13" y="110"/>
                        <a:pt x="8" y="110"/>
                      </a:cubicBezTo>
                      <a:cubicBezTo>
                        <a:pt x="10" y="93"/>
                        <a:pt x="19" y="74"/>
                        <a:pt x="9" y="58"/>
                      </a:cubicBezTo>
                      <a:cubicBezTo>
                        <a:pt x="0" y="51"/>
                        <a:pt x="4" y="38"/>
                        <a:pt x="2" y="27"/>
                      </a:cubicBezTo>
                      <a:cubicBezTo>
                        <a:pt x="3" y="16"/>
                        <a:pt x="11" y="5"/>
                        <a:pt x="23" y="1"/>
                      </a:cubicBezTo>
                      <a:cubicBezTo>
                        <a:pt x="28" y="0"/>
                        <a:pt x="32" y="1"/>
                        <a:pt x="36" y="3"/>
                      </a:cubicBezTo>
                      <a:cubicBezTo>
                        <a:pt x="39" y="5"/>
                        <a:pt x="42" y="7"/>
                        <a:pt x="4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62"/>
                <p:cNvSpPr>
                  <a:spLocks/>
                </p:cNvSpPr>
                <p:nvPr/>
              </p:nvSpPr>
              <p:spPr bwMode="auto">
                <a:xfrm>
                  <a:off x="2222501" y="2190750"/>
                  <a:ext cx="68263" cy="166688"/>
                </a:xfrm>
                <a:custGeom>
                  <a:avLst/>
                  <a:gdLst>
                    <a:gd name="T0" fmla="*/ 39 w 44"/>
                    <a:gd name="T1" fmla="*/ 18 h 109"/>
                    <a:gd name="T2" fmla="*/ 35 w 44"/>
                    <a:gd name="T3" fmla="*/ 50 h 109"/>
                    <a:gd name="T4" fmla="*/ 40 w 44"/>
                    <a:gd name="T5" fmla="*/ 109 h 109"/>
                    <a:gd name="T6" fmla="*/ 29 w 44"/>
                    <a:gd name="T7" fmla="*/ 105 h 109"/>
                    <a:gd name="T8" fmla="*/ 22 w 44"/>
                    <a:gd name="T9" fmla="*/ 75 h 109"/>
                    <a:gd name="T10" fmla="*/ 22 w 44"/>
                    <a:gd name="T11" fmla="*/ 55 h 109"/>
                    <a:gd name="T12" fmla="*/ 24 w 44"/>
                    <a:gd name="T13" fmla="*/ 24 h 109"/>
                    <a:gd name="T14" fmla="*/ 7 w 44"/>
                    <a:gd name="T15" fmla="*/ 17 h 109"/>
                    <a:gd name="T16" fmla="*/ 2 w 44"/>
                    <a:gd name="T17" fmla="*/ 18 h 109"/>
                    <a:gd name="T18" fmla="*/ 7 w 44"/>
                    <a:gd name="T19" fmla="*/ 7 h 109"/>
                    <a:gd name="T20" fmla="*/ 29 w 44"/>
                    <a:gd name="T21" fmla="*/ 4 h 109"/>
                    <a:gd name="T22" fmla="*/ 39 w 44"/>
                    <a:gd name="T23" fmla="*/ 18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4" h="109">
                      <a:moveTo>
                        <a:pt x="39" y="18"/>
                      </a:moveTo>
                      <a:cubicBezTo>
                        <a:pt x="43" y="29"/>
                        <a:pt x="44" y="42"/>
                        <a:pt x="35" y="50"/>
                      </a:cubicBezTo>
                      <a:cubicBezTo>
                        <a:pt x="23" y="70"/>
                        <a:pt x="33" y="92"/>
                        <a:pt x="40" y="109"/>
                      </a:cubicBezTo>
                      <a:cubicBezTo>
                        <a:pt x="35" y="109"/>
                        <a:pt x="33" y="107"/>
                        <a:pt x="29" y="105"/>
                      </a:cubicBezTo>
                      <a:cubicBezTo>
                        <a:pt x="26" y="96"/>
                        <a:pt x="21" y="86"/>
                        <a:pt x="22" y="75"/>
                      </a:cubicBezTo>
                      <a:cubicBezTo>
                        <a:pt x="22" y="55"/>
                        <a:pt x="22" y="55"/>
                        <a:pt x="22" y="55"/>
                      </a:cubicBezTo>
                      <a:cubicBezTo>
                        <a:pt x="23" y="45"/>
                        <a:pt x="30" y="34"/>
                        <a:pt x="24" y="24"/>
                      </a:cubicBezTo>
                      <a:cubicBezTo>
                        <a:pt x="20" y="19"/>
                        <a:pt x="14" y="17"/>
                        <a:pt x="7" y="17"/>
                      </a:cubicBezTo>
                      <a:cubicBezTo>
                        <a:pt x="5" y="17"/>
                        <a:pt x="4" y="19"/>
                        <a:pt x="2" y="18"/>
                      </a:cubicBezTo>
                      <a:cubicBezTo>
                        <a:pt x="0" y="14"/>
                        <a:pt x="4" y="9"/>
                        <a:pt x="7" y="7"/>
                      </a:cubicBezTo>
                      <a:cubicBezTo>
                        <a:pt x="13" y="1"/>
                        <a:pt x="22" y="0"/>
                        <a:pt x="29" y="4"/>
                      </a:cubicBezTo>
                      <a:cubicBezTo>
                        <a:pt x="34" y="8"/>
                        <a:pt x="37" y="13"/>
                        <a:pt x="39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63"/>
                <p:cNvSpPr>
                  <a:spLocks/>
                </p:cNvSpPr>
                <p:nvPr/>
              </p:nvSpPr>
              <p:spPr bwMode="auto">
                <a:xfrm>
                  <a:off x="3033713" y="2208213"/>
                  <a:ext cx="31750" cy="138113"/>
                </a:xfrm>
                <a:custGeom>
                  <a:avLst/>
                  <a:gdLst>
                    <a:gd name="T0" fmla="*/ 19 w 20"/>
                    <a:gd name="T1" fmla="*/ 1 h 90"/>
                    <a:gd name="T2" fmla="*/ 8 w 20"/>
                    <a:gd name="T3" fmla="*/ 18 h 90"/>
                    <a:gd name="T4" fmla="*/ 13 w 20"/>
                    <a:gd name="T5" fmla="*/ 83 h 90"/>
                    <a:gd name="T6" fmla="*/ 8 w 20"/>
                    <a:gd name="T7" fmla="*/ 89 h 90"/>
                    <a:gd name="T8" fmla="*/ 6 w 20"/>
                    <a:gd name="T9" fmla="*/ 86 h 90"/>
                    <a:gd name="T10" fmla="*/ 5 w 20"/>
                    <a:gd name="T11" fmla="*/ 29 h 90"/>
                    <a:gd name="T12" fmla="*/ 7 w 20"/>
                    <a:gd name="T13" fmla="*/ 4 h 90"/>
                    <a:gd name="T14" fmla="*/ 19 w 20"/>
                    <a:gd name="T15" fmla="*/ 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90">
                      <a:moveTo>
                        <a:pt x="19" y="1"/>
                      </a:moveTo>
                      <a:cubicBezTo>
                        <a:pt x="14" y="4"/>
                        <a:pt x="7" y="10"/>
                        <a:pt x="8" y="18"/>
                      </a:cubicBezTo>
                      <a:cubicBezTo>
                        <a:pt x="13" y="39"/>
                        <a:pt x="20" y="61"/>
                        <a:pt x="13" y="83"/>
                      </a:cubicBezTo>
                      <a:cubicBezTo>
                        <a:pt x="11" y="85"/>
                        <a:pt x="12" y="90"/>
                        <a:pt x="8" y="89"/>
                      </a:cubicBezTo>
                      <a:cubicBezTo>
                        <a:pt x="6" y="89"/>
                        <a:pt x="6" y="87"/>
                        <a:pt x="6" y="86"/>
                      </a:cubicBezTo>
                      <a:cubicBezTo>
                        <a:pt x="16" y="68"/>
                        <a:pt x="9" y="48"/>
                        <a:pt x="5" y="29"/>
                      </a:cubicBezTo>
                      <a:cubicBezTo>
                        <a:pt x="2" y="21"/>
                        <a:pt x="0" y="11"/>
                        <a:pt x="7" y="4"/>
                      </a:cubicBezTo>
                      <a:cubicBezTo>
                        <a:pt x="10" y="2"/>
                        <a:pt x="15" y="0"/>
                        <a:pt x="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64"/>
                <p:cNvSpPr>
                  <a:spLocks/>
                </p:cNvSpPr>
                <p:nvPr/>
              </p:nvSpPr>
              <p:spPr bwMode="auto">
                <a:xfrm>
                  <a:off x="2233613" y="2220913"/>
                  <a:ext cx="26988" cy="130175"/>
                </a:xfrm>
                <a:custGeom>
                  <a:avLst/>
                  <a:gdLst>
                    <a:gd name="T0" fmla="*/ 13 w 17"/>
                    <a:gd name="T1" fmla="*/ 10 h 85"/>
                    <a:gd name="T2" fmla="*/ 10 w 17"/>
                    <a:gd name="T3" fmla="*/ 39 h 85"/>
                    <a:gd name="T4" fmla="*/ 15 w 17"/>
                    <a:gd name="T5" fmla="*/ 82 h 85"/>
                    <a:gd name="T6" fmla="*/ 15 w 17"/>
                    <a:gd name="T7" fmla="*/ 85 h 85"/>
                    <a:gd name="T8" fmla="*/ 10 w 17"/>
                    <a:gd name="T9" fmla="*/ 85 h 85"/>
                    <a:gd name="T10" fmla="*/ 4 w 17"/>
                    <a:gd name="T11" fmla="*/ 39 h 85"/>
                    <a:gd name="T12" fmla="*/ 0 w 17"/>
                    <a:gd name="T13" fmla="*/ 5 h 85"/>
                    <a:gd name="T14" fmla="*/ 13 w 17"/>
                    <a:gd name="T15" fmla="*/ 1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85">
                      <a:moveTo>
                        <a:pt x="13" y="10"/>
                      </a:moveTo>
                      <a:cubicBezTo>
                        <a:pt x="17" y="20"/>
                        <a:pt x="10" y="29"/>
                        <a:pt x="10" y="39"/>
                      </a:cubicBezTo>
                      <a:cubicBezTo>
                        <a:pt x="9" y="55"/>
                        <a:pt x="9" y="69"/>
                        <a:pt x="15" y="82"/>
                      </a:cubicBezTo>
                      <a:cubicBezTo>
                        <a:pt x="15" y="85"/>
                        <a:pt x="15" y="85"/>
                        <a:pt x="15" y="85"/>
                      </a:cubicBezTo>
                      <a:cubicBezTo>
                        <a:pt x="10" y="85"/>
                        <a:pt x="10" y="85"/>
                        <a:pt x="10" y="85"/>
                      </a:cubicBezTo>
                      <a:cubicBezTo>
                        <a:pt x="1" y="71"/>
                        <a:pt x="3" y="54"/>
                        <a:pt x="4" y="39"/>
                      </a:cubicBezTo>
                      <a:cubicBezTo>
                        <a:pt x="6" y="28"/>
                        <a:pt x="10" y="14"/>
                        <a:pt x="0" y="5"/>
                      </a:cubicBezTo>
                      <a:cubicBezTo>
                        <a:pt x="4" y="0"/>
                        <a:pt x="11" y="6"/>
                        <a:pt x="1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65"/>
                <p:cNvSpPr>
                  <a:spLocks/>
                </p:cNvSpPr>
                <p:nvPr/>
              </p:nvSpPr>
              <p:spPr bwMode="auto">
                <a:xfrm>
                  <a:off x="2951163" y="2252663"/>
                  <a:ext cx="71438" cy="112713"/>
                </a:xfrm>
                <a:custGeom>
                  <a:avLst/>
                  <a:gdLst>
                    <a:gd name="T0" fmla="*/ 40 w 46"/>
                    <a:gd name="T1" fmla="*/ 18 h 74"/>
                    <a:gd name="T2" fmla="*/ 36 w 46"/>
                    <a:gd name="T3" fmla="*/ 64 h 74"/>
                    <a:gd name="T4" fmla="*/ 25 w 46"/>
                    <a:gd name="T5" fmla="*/ 74 h 74"/>
                    <a:gd name="T6" fmla="*/ 23 w 46"/>
                    <a:gd name="T7" fmla="*/ 70 h 74"/>
                    <a:gd name="T8" fmla="*/ 26 w 46"/>
                    <a:gd name="T9" fmla="*/ 27 h 74"/>
                    <a:gd name="T10" fmla="*/ 16 w 46"/>
                    <a:gd name="T11" fmla="*/ 23 h 74"/>
                    <a:gd name="T12" fmla="*/ 3 w 46"/>
                    <a:gd name="T13" fmla="*/ 28 h 74"/>
                    <a:gd name="T14" fmla="*/ 6 w 46"/>
                    <a:gd name="T15" fmla="*/ 8 h 74"/>
                    <a:gd name="T16" fmla="*/ 27 w 46"/>
                    <a:gd name="T17" fmla="*/ 2 h 74"/>
                    <a:gd name="T18" fmla="*/ 40 w 46"/>
                    <a:gd name="T19" fmla="*/ 18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74">
                      <a:moveTo>
                        <a:pt x="40" y="18"/>
                      </a:moveTo>
                      <a:cubicBezTo>
                        <a:pt x="46" y="34"/>
                        <a:pt x="39" y="49"/>
                        <a:pt x="36" y="64"/>
                      </a:cubicBezTo>
                      <a:cubicBezTo>
                        <a:pt x="33" y="68"/>
                        <a:pt x="29" y="73"/>
                        <a:pt x="25" y="74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6" y="56"/>
                        <a:pt x="29" y="41"/>
                        <a:pt x="26" y="27"/>
                      </a:cubicBezTo>
                      <a:cubicBezTo>
                        <a:pt x="23" y="24"/>
                        <a:pt x="19" y="22"/>
                        <a:pt x="16" y="23"/>
                      </a:cubicBezTo>
                      <a:cubicBezTo>
                        <a:pt x="10" y="22"/>
                        <a:pt x="8" y="28"/>
                        <a:pt x="3" y="28"/>
                      </a:cubicBezTo>
                      <a:cubicBezTo>
                        <a:pt x="0" y="22"/>
                        <a:pt x="2" y="13"/>
                        <a:pt x="6" y="8"/>
                      </a:cubicBezTo>
                      <a:cubicBezTo>
                        <a:pt x="11" y="3"/>
                        <a:pt x="20" y="0"/>
                        <a:pt x="27" y="2"/>
                      </a:cubicBezTo>
                      <a:cubicBezTo>
                        <a:pt x="33" y="6"/>
                        <a:pt x="37" y="12"/>
                        <a:pt x="40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66"/>
                <p:cNvSpPr>
                  <a:spLocks/>
                </p:cNvSpPr>
                <p:nvPr/>
              </p:nvSpPr>
              <p:spPr bwMode="auto">
                <a:xfrm>
                  <a:off x="2274888" y="2251075"/>
                  <a:ext cx="63500" cy="130175"/>
                </a:xfrm>
                <a:custGeom>
                  <a:avLst/>
                  <a:gdLst>
                    <a:gd name="T0" fmla="*/ 38 w 41"/>
                    <a:gd name="T1" fmla="*/ 8 h 85"/>
                    <a:gd name="T2" fmla="*/ 39 w 41"/>
                    <a:gd name="T3" fmla="*/ 20 h 85"/>
                    <a:gd name="T4" fmla="*/ 23 w 41"/>
                    <a:gd name="T5" fmla="*/ 23 h 85"/>
                    <a:gd name="T6" fmla="*/ 12 w 41"/>
                    <a:gd name="T7" fmla="*/ 41 h 85"/>
                    <a:gd name="T8" fmla="*/ 31 w 41"/>
                    <a:gd name="T9" fmla="*/ 78 h 85"/>
                    <a:gd name="T10" fmla="*/ 28 w 41"/>
                    <a:gd name="T11" fmla="*/ 85 h 85"/>
                    <a:gd name="T12" fmla="*/ 17 w 41"/>
                    <a:gd name="T13" fmla="*/ 77 h 85"/>
                    <a:gd name="T14" fmla="*/ 5 w 41"/>
                    <a:gd name="T15" fmla="*/ 50 h 85"/>
                    <a:gd name="T16" fmla="*/ 5 w 41"/>
                    <a:gd name="T17" fmla="*/ 14 h 85"/>
                    <a:gd name="T18" fmla="*/ 26 w 41"/>
                    <a:gd name="T19" fmla="*/ 0 h 85"/>
                    <a:gd name="T20" fmla="*/ 38 w 41"/>
                    <a:gd name="T21" fmla="*/ 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85">
                      <a:moveTo>
                        <a:pt x="38" y="8"/>
                      </a:moveTo>
                      <a:cubicBezTo>
                        <a:pt x="40" y="11"/>
                        <a:pt x="41" y="17"/>
                        <a:pt x="39" y="20"/>
                      </a:cubicBezTo>
                      <a:cubicBezTo>
                        <a:pt x="34" y="19"/>
                        <a:pt x="27" y="18"/>
                        <a:pt x="23" y="23"/>
                      </a:cubicBezTo>
                      <a:cubicBezTo>
                        <a:pt x="18" y="28"/>
                        <a:pt x="15" y="35"/>
                        <a:pt x="12" y="41"/>
                      </a:cubicBezTo>
                      <a:cubicBezTo>
                        <a:pt x="13" y="56"/>
                        <a:pt x="21" y="69"/>
                        <a:pt x="31" y="78"/>
                      </a:cubicBezTo>
                      <a:cubicBezTo>
                        <a:pt x="31" y="81"/>
                        <a:pt x="30" y="83"/>
                        <a:pt x="28" y="85"/>
                      </a:cubicBezTo>
                      <a:cubicBezTo>
                        <a:pt x="25" y="83"/>
                        <a:pt x="21" y="80"/>
                        <a:pt x="17" y="77"/>
                      </a:cubicBezTo>
                      <a:cubicBezTo>
                        <a:pt x="14" y="67"/>
                        <a:pt x="7" y="59"/>
                        <a:pt x="5" y="50"/>
                      </a:cubicBezTo>
                      <a:cubicBezTo>
                        <a:pt x="0" y="39"/>
                        <a:pt x="1" y="25"/>
                        <a:pt x="5" y="14"/>
                      </a:cubicBezTo>
                      <a:cubicBezTo>
                        <a:pt x="9" y="6"/>
                        <a:pt x="17" y="2"/>
                        <a:pt x="26" y="0"/>
                      </a:cubicBezTo>
                      <a:cubicBezTo>
                        <a:pt x="31" y="1"/>
                        <a:pt x="36" y="3"/>
                        <a:pt x="38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67"/>
                <p:cNvSpPr>
                  <a:spLocks/>
                </p:cNvSpPr>
                <p:nvPr/>
              </p:nvSpPr>
              <p:spPr bwMode="auto">
                <a:xfrm>
                  <a:off x="2965451" y="2292350"/>
                  <a:ext cx="20638" cy="66675"/>
                </a:xfrm>
                <a:custGeom>
                  <a:avLst/>
                  <a:gdLst>
                    <a:gd name="T0" fmla="*/ 13 w 13"/>
                    <a:gd name="T1" fmla="*/ 13 h 44"/>
                    <a:gd name="T2" fmla="*/ 8 w 13"/>
                    <a:gd name="T3" fmla="*/ 44 h 44"/>
                    <a:gd name="T4" fmla="*/ 8 w 13"/>
                    <a:gd name="T5" fmla="*/ 27 h 44"/>
                    <a:gd name="T6" fmla="*/ 9 w 13"/>
                    <a:gd name="T7" fmla="*/ 10 h 44"/>
                    <a:gd name="T8" fmla="*/ 5 w 13"/>
                    <a:gd name="T9" fmla="*/ 3 h 44"/>
                    <a:gd name="T10" fmla="*/ 13 w 13"/>
                    <a:gd name="T11" fmla="*/ 1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4">
                      <a:moveTo>
                        <a:pt x="13" y="13"/>
                      </a:moveTo>
                      <a:cubicBezTo>
                        <a:pt x="13" y="24"/>
                        <a:pt x="10" y="34"/>
                        <a:pt x="8" y="44"/>
                      </a:cubicBezTo>
                      <a:cubicBezTo>
                        <a:pt x="0" y="41"/>
                        <a:pt x="8" y="33"/>
                        <a:pt x="8" y="27"/>
                      </a:cubicBezTo>
                      <a:cubicBezTo>
                        <a:pt x="8" y="21"/>
                        <a:pt x="11" y="16"/>
                        <a:pt x="9" y="10"/>
                      </a:cubicBezTo>
                      <a:cubicBezTo>
                        <a:pt x="8" y="6"/>
                        <a:pt x="0" y="8"/>
                        <a:pt x="5" y="3"/>
                      </a:cubicBezTo>
                      <a:cubicBezTo>
                        <a:pt x="11" y="0"/>
                        <a:pt x="13" y="8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68"/>
                <p:cNvSpPr>
                  <a:spLocks/>
                </p:cNvSpPr>
                <p:nvPr/>
              </p:nvSpPr>
              <p:spPr bwMode="auto">
                <a:xfrm>
                  <a:off x="2298701" y="2287588"/>
                  <a:ext cx="30163" cy="71438"/>
                </a:xfrm>
                <a:custGeom>
                  <a:avLst/>
                  <a:gdLst>
                    <a:gd name="T0" fmla="*/ 18 w 20"/>
                    <a:gd name="T1" fmla="*/ 2 h 47"/>
                    <a:gd name="T2" fmla="*/ 10 w 20"/>
                    <a:gd name="T3" fmla="*/ 24 h 47"/>
                    <a:gd name="T4" fmla="*/ 20 w 20"/>
                    <a:gd name="T5" fmla="*/ 47 h 47"/>
                    <a:gd name="T6" fmla="*/ 9 w 20"/>
                    <a:gd name="T7" fmla="*/ 36 h 47"/>
                    <a:gd name="T8" fmla="*/ 8 w 20"/>
                    <a:gd name="T9" fmla="*/ 5 h 47"/>
                    <a:gd name="T10" fmla="*/ 18 w 20"/>
                    <a:gd name="T11" fmla="*/ 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7">
                      <a:moveTo>
                        <a:pt x="18" y="2"/>
                      </a:moveTo>
                      <a:cubicBezTo>
                        <a:pt x="12" y="9"/>
                        <a:pt x="11" y="16"/>
                        <a:pt x="10" y="24"/>
                      </a:cubicBezTo>
                      <a:cubicBezTo>
                        <a:pt x="10" y="33"/>
                        <a:pt x="17" y="40"/>
                        <a:pt x="20" y="47"/>
                      </a:cubicBezTo>
                      <a:cubicBezTo>
                        <a:pt x="15" y="46"/>
                        <a:pt x="12" y="40"/>
                        <a:pt x="9" y="36"/>
                      </a:cubicBezTo>
                      <a:cubicBezTo>
                        <a:pt x="4" y="27"/>
                        <a:pt x="0" y="14"/>
                        <a:pt x="8" y="5"/>
                      </a:cubicBezTo>
                      <a:cubicBezTo>
                        <a:pt x="11" y="2"/>
                        <a:pt x="15" y="0"/>
                        <a:pt x="1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69"/>
                <p:cNvSpPr>
                  <a:spLocks/>
                </p:cNvSpPr>
                <p:nvPr/>
              </p:nvSpPr>
              <p:spPr bwMode="auto">
                <a:xfrm>
                  <a:off x="2487613" y="2298700"/>
                  <a:ext cx="46038" cy="49213"/>
                </a:xfrm>
                <a:custGeom>
                  <a:avLst/>
                  <a:gdLst>
                    <a:gd name="T0" fmla="*/ 27 w 30"/>
                    <a:gd name="T1" fmla="*/ 6 h 32"/>
                    <a:gd name="T2" fmla="*/ 21 w 30"/>
                    <a:gd name="T3" fmla="*/ 28 h 32"/>
                    <a:gd name="T4" fmla="*/ 5 w 30"/>
                    <a:gd name="T5" fmla="*/ 31 h 32"/>
                    <a:gd name="T6" fmla="*/ 4 w 30"/>
                    <a:gd name="T7" fmla="*/ 10 h 32"/>
                    <a:gd name="T8" fmla="*/ 15 w 30"/>
                    <a:gd name="T9" fmla="*/ 0 h 32"/>
                    <a:gd name="T10" fmla="*/ 27 w 30"/>
                    <a:gd name="T11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32">
                      <a:moveTo>
                        <a:pt x="27" y="6"/>
                      </a:moveTo>
                      <a:cubicBezTo>
                        <a:pt x="30" y="14"/>
                        <a:pt x="26" y="23"/>
                        <a:pt x="21" y="28"/>
                      </a:cubicBezTo>
                      <a:cubicBezTo>
                        <a:pt x="17" y="32"/>
                        <a:pt x="11" y="31"/>
                        <a:pt x="5" y="31"/>
                      </a:cubicBezTo>
                      <a:cubicBezTo>
                        <a:pt x="0" y="25"/>
                        <a:pt x="0" y="17"/>
                        <a:pt x="4" y="10"/>
                      </a:cubicBezTo>
                      <a:cubicBezTo>
                        <a:pt x="6" y="5"/>
                        <a:pt x="10" y="1"/>
                        <a:pt x="15" y="0"/>
                      </a:cubicBezTo>
                      <a:cubicBezTo>
                        <a:pt x="20" y="0"/>
                        <a:pt x="24" y="2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70"/>
                <p:cNvSpPr>
                  <a:spLocks/>
                </p:cNvSpPr>
                <p:nvPr/>
              </p:nvSpPr>
              <p:spPr bwMode="auto">
                <a:xfrm>
                  <a:off x="2493963" y="2305050"/>
                  <a:ext cx="31750" cy="36513"/>
                </a:xfrm>
                <a:custGeom>
                  <a:avLst/>
                  <a:gdLst>
                    <a:gd name="T0" fmla="*/ 20 w 21"/>
                    <a:gd name="T1" fmla="*/ 6 h 24"/>
                    <a:gd name="T2" fmla="*/ 14 w 21"/>
                    <a:gd name="T3" fmla="*/ 21 h 24"/>
                    <a:gd name="T4" fmla="*/ 5 w 21"/>
                    <a:gd name="T5" fmla="*/ 22 h 24"/>
                    <a:gd name="T6" fmla="*/ 3 w 21"/>
                    <a:gd name="T7" fmla="*/ 9 h 24"/>
                    <a:gd name="T8" fmla="*/ 13 w 21"/>
                    <a:gd name="T9" fmla="*/ 0 h 24"/>
                    <a:gd name="T10" fmla="*/ 20 w 21"/>
                    <a:gd name="T11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24">
                      <a:moveTo>
                        <a:pt x="20" y="6"/>
                      </a:moveTo>
                      <a:cubicBezTo>
                        <a:pt x="20" y="11"/>
                        <a:pt x="21" y="18"/>
                        <a:pt x="14" y="21"/>
                      </a:cubicBezTo>
                      <a:cubicBezTo>
                        <a:pt x="12" y="23"/>
                        <a:pt x="8" y="24"/>
                        <a:pt x="5" y="22"/>
                      </a:cubicBezTo>
                      <a:cubicBezTo>
                        <a:pt x="2" y="19"/>
                        <a:pt x="0" y="13"/>
                        <a:pt x="3" y="9"/>
                      </a:cubicBezTo>
                      <a:cubicBezTo>
                        <a:pt x="4" y="4"/>
                        <a:pt x="9" y="2"/>
                        <a:pt x="13" y="0"/>
                      </a:cubicBezTo>
                      <a:cubicBezTo>
                        <a:pt x="18" y="0"/>
                        <a:pt x="19" y="3"/>
                        <a:pt x="2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71"/>
                <p:cNvSpPr>
                  <a:spLocks/>
                </p:cNvSpPr>
                <p:nvPr/>
              </p:nvSpPr>
              <p:spPr bwMode="auto">
                <a:xfrm>
                  <a:off x="2784476" y="2309813"/>
                  <a:ext cx="34925" cy="36513"/>
                </a:xfrm>
                <a:custGeom>
                  <a:avLst/>
                  <a:gdLst>
                    <a:gd name="T0" fmla="*/ 22 w 23"/>
                    <a:gd name="T1" fmla="*/ 8 h 24"/>
                    <a:gd name="T2" fmla="*/ 21 w 23"/>
                    <a:gd name="T3" fmla="*/ 20 h 24"/>
                    <a:gd name="T4" fmla="*/ 8 w 23"/>
                    <a:gd name="T5" fmla="*/ 21 h 24"/>
                    <a:gd name="T6" fmla="*/ 1 w 23"/>
                    <a:gd name="T7" fmla="*/ 13 h 24"/>
                    <a:gd name="T8" fmla="*/ 3 w 23"/>
                    <a:gd name="T9" fmla="*/ 3 h 24"/>
                    <a:gd name="T10" fmla="*/ 22 w 23"/>
                    <a:gd name="T1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4">
                      <a:moveTo>
                        <a:pt x="22" y="8"/>
                      </a:moveTo>
                      <a:cubicBezTo>
                        <a:pt x="23" y="13"/>
                        <a:pt x="23" y="16"/>
                        <a:pt x="21" y="20"/>
                      </a:cubicBezTo>
                      <a:cubicBezTo>
                        <a:pt x="18" y="24"/>
                        <a:pt x="12" y="23"/>
                        <a:pt x="8" y="21"/>
                      </a:cubicBezTo>
                      <a:cubicBezTo>
                        <a:pt x="4" y="20"/>
                        <a:pt x="2" y="16"/>
                        <a:pt x="1" y="13"/>
                      </a:cubicBezTo>
                      <a:cubicBezTo>
                        <a:pt x="0" y="10"/>
                        <a:pt x="1" y="6"/>
                        <a:pt x="3" y="3"/>
                      </a:cubicBezTo>
                      <a:cubicBezTo>
                        <a:pt x="10" y="0"/>
                        <a:pt x="19" y="2"/>
                        <a:pt x="2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72"/>
                <p:cNvSpPr>
                  <a:spLocks/>
                </p:cNvSpPr>
                <p:nvPr/>
              </p:nvSpPr>
              <p:spPr bwMode="auto">
                <a:xfrm>
                  <a:off x="2589213" y="2311400"/>
                  <a:ext cx="134938" cy="112713"/>
                </a:xfrm>
                <a:custGeom>
                  <a:avLst/>
                  <a:gdLst>
                    <a:gd name="T0" fmla="*/ 81 w 88"/>
                    <a:gd name="T1" fmla="*/ 4 h 73"/>
                    <a:gd name="T2" fmla="*/ 86 w 88"/>
                    <a:gd name="T3" fmla="*/ 22 h 73"/>
                    <a:gd name="T4" fmla="*/ 68 w 88"/>
                    <a:gd name="T5" fmla="*/ 40 h 73"/>
                    <a:gd name="T6" fmla="*/ 52 w 88"/>
                    <a:gd name="T7" fmla="*/ 67 h 73"/>
                    <a:gd name="T8" fmla="*/ 29 w 88"/>
                    <a:gd name="T9" fmla="*/ 68 h 73"/>
                    <a:gd name="T10" fmla="*/ 16 w 88"/>
                    <a:gd name="T11" fmla="*/ 56 h 73"/>
                    <a:gd name="T12" fmla="*/ 16 w 88"/>
                    <a:gd name="T13" fmla="*/ 40 h 73"/>
                    <a:gd name="T14" fmla="*/ 3 w 88"/>
                    <a:gd name="T15" fmla="*/ 30 h 73"/>
                    <a:gd name="T16" fmla="*/ 2 w 88"/>
                    <a:gd name="T17" fmla="*/ 12 h 73"/>
                    <a:gd name="T18" fmla="*/ 19 w 88"/>
                    <a:gd name="T19" fmla="*/ 1 h 73"/>
                    <a:gd name="T20" fmla="*/ 29 w 88"/>
                    <a:gd name="T21" fmla="*/ 5 h 73"/>
                    <a:gd name="T22" fmla="*/ 32 w 88"/>
                    <a:gd name="T23" fmla="*/ 13 h 73"/>
                    <a:gd name="T24" fmla="*/ 21 w 88"/>
                    <a:gd name="T25" fmla="*/ 14 h 73"/>
                    <a:gd name="T26" fmla="*/ 18 w 88"/>
                    <a:gd name="T27" fmla="*/ 27 h 73"/>
                    <a:gd name="T28" fmla="*/ 27 w 88"/>
                    <a:gd name="T29" fmla="*/ 37 h 73"/>
                    <a:gd name="T30" fmla="*/ 30 w 88"/>
                    <a:gd name="T31" fmla="*/ 54 h 73"/>
                    <a:gd name="T32" fmla="*/ 43 w 88"/>
                    <a:gd name="T33" fmla="*/ 61 h 73"/>
                    <a:gd name="T34" fmla="*/ 60 w 88"/>
                    <a:gd name="T35" fmla="*/ 42 h 73"/>
                    <a:gd name="T36" fmla="*/ 76 w 88"/>
                    <a:gd name="T37" fmla="*/ 16 h 73"/>
                    <a:gd name="T38" fmla="*/ 61 w 88"/>
                    <a:gd name="T39" fmla="*/ 6 h 73"/>
                    <a:gd name="T40" fmla="*/ 68 w 88"/>
                    <a:gd name="T41" fmla="*/ 1 h 73"/>
                    <a:gd name="T42" fmla="*/ 81 w 88"/>
                    <a:gd name="T4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" h="73">
                      <a:moveTo>
                        <a:pt x="81" y="4"/>
                      </a:moveTo>
                      <a:cubicBezTo>
                        <a:pt x="86" y="9"/>
                        <a:pt x="88" y="16"/>
                        <a:pt x="86" y="22"/>
                      </a:cubicBezTo>
                      <a:cubicBezTo>
                        <a:pt x="86" y="32"/>
                        <a:pt x="76" y="38"/>
                        <a:pt x="68" y="40"/>
                      </a:cubicBezTo>
                      <a:cubicBezTo>
                        <a:pt x="65" y="50"/>
                        <a:pt x="63" y="62"/>
                        <a:pt x="52" y="67"/>
                      </a:cubicBezTo>
                      <a:cubicBezTo>
                        <a:pt x="45" y="70"/>
                        <a:pt x="37" y="73"/>
                        <a:pt x="29" y="68"/>
                      </a:cubicBezTo>
                      <a:cubicBezTo>
                        <a:pt x="23" y="66"/>
                        <a:pt x="19" y="61"/>
                        <a:pt x="16" y="56"/>
                      </a:cubicBezTo>
                      <a:cubicBezTo>
                        <a:pt x="15" y="51"/>
                        <a:pt x="13" y="46"/>
                        <a:pt x="16" y="40"/>
                      </a:cubicBezTo>
                      <a:cubicBezTo>
                        <a:pt x="14" y="33"/>
                        <a:pt x="3" y="38"/>
                        <a:pt x="3" y="30"/>
                      </a:cubicBezTo>
                      <a:cubicBezTo>
                        <a:pt x="0" y="25"/>
                        <a:pt x="1" y="18"/>
                        <a:pt x="2" y="12"/>
                      </a:cubicBezTo>
                      <a:cubicBezTo>
                        <a:pt x="5" y="6"/>
                        <a:pt x="12" y="2"/>
                        <a:pt x="19" y="1"/>
                      </a:cubicBezTo>
                      <a:cubicBezTo>
                        <a:pt x="23" y="1"/>
                        <a:pt x="28" y="1"/>
                        <a:pt x="29" y="5"/>
                      </a:cubicBezTo>
                      <a:cubicBezTo>
                        <a:pt x="29" y="9"/>
                        <a:pt x="33" y="9"/>
                        <a:pt x="32" y="13"/>
                      </a:cubicBezTo>
                      <a:cubicBezTo>
                        <a:pt x="29" y="15"/>
                        <a:pt x="25" y="11"/>
                        <a:pt x="21" y="14"/>
                      </a:cubicBezTo>
                      <a:cubicBezTo>
                        <a:pt x="18" y="18"/>
                        <a:pt x="16" y="23"/>
                        <a:pt x="18" y="27"/>
                      </a:cubicBezTo>
                      <a:cubicBezTo>
                        <a:pt x="18" y="32"/>
                        <a:pt x="24" y="33"/>
                        <a:pt x="27" y="37"/>
                      </a:cubicBezTo>
                      <a:cubicBezTo>
                        <a:pt x="25" y="43"/>
                        <a:pt x="27" y="49"/>
                        <a:pt x="30" y="54"/>
                      </a:cubicBezTo>
                      <a:cubicBezTo>
                        <a:pt x="33" y="58"/>
                        <a:pt x="37" y="61"/>
                        <a:pt x="43" y="61"/>
                      </a:cubicBezTo>
                      <a:cubicBezTo>
                        <a:pt x="53" y="61"/>
                        <a:pt x="57" y="49"/>
                        <a:pt x="60" y="42"/>
                      </a:cubicBezTo>
                      <a:cubicBezTo>
                        <a:pt x="68" y="35"/>
                        <a:pt x="79" y="27"/>
                        <a:pt x="76" y="16"/>
                      </a:cubicBezTo>
                      <a:cubicBezTo>
                        <a:pt x="72" y="9"/>
                        <a:pt x="57" y="19"/>
                        <a:pt x="61" y="6"/>
                      </a:cubicBezTo>
                      <a:cubicBezTo>
                        <a:pt x="62" y="3"/>
                        <a:pt x="65" y="1"/>
                        <a:pt x="68" y="1"/>
                      </a:cubicBezTo>
                      <a:cubicBezTo>
                        <a:pt x="73" y="0"/>
                        <a:pt x="78" y="1"/>
                        <a:pt x="8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73"/>
                <p:cNvSpPr>
                  <a:spLocks/>
                </p:cNvSpPr>
                <p:nvPr/>
              </p:nvSpPr>
              <p:spPr bwMode="auto">
                <a:xfrm>
                  <a:off x="2792413" y="2316163"/>
                  <a:ext cx="23813" cy="22225"/>
                </a:xfrm>
                <a:custGeom>
                  <a:avLst/>
                  <a:gdLst>
                    <a:gd name="T0" fmla="*/ 14 w 15"/>
                    <a:gd name="T1" fmla="*/ 6 h 14"/>
                    <a:gd name="T2" fmla="*/ 9 w 15"/>
                    <a:gd name="T3" fmla="*/ 14 h 14"/>
                    <a:gd name="T4" fmla="*/ 0 w 15"/>
                    <a:gd name="T5" fmla="*/ 6 h 14"/>
                    <a:gd name="T6" fmla="*/ 6 w 15"/>
                    <a:gd name="T7" fmla="*/ 0 h 14"/>
                    <a:gd name="T8" fmla="*/ 14 w 15"/>
                    <a:gd name="T9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4" y="6"/>
                      </a:moveTo>
                      <a:cubicBezTo>
                        <a:pt x="15" y="10"/>
                        <a:pt x="13" y="13"/>
                        <a:pt x="9" y="14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3"/>
                        <a:pt x="3" y="1"/>
                        <a:pt x="6" y="0"/>
                      </a:cubicBezTo>
                      <a:cubicBezTo>
                        <a:pt x="10" y="0"/>
                        <a:pt x="14" y="2"/>
                        <a:pt x="1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74"/>
                <p:cNvSpPr>
                  <a:spLocks/>
                </p:cNvSpPr>
                <p:nvPr/>
              </p:nvSpPr>
              <p:spPr bwMode="auto">
                <a:xfrm>
                  <a:off x="2925763" y="2336800"/>
                  <a:ext cx="47625" cy="63500"/>
                </a:xfrm>
                <a:custGeom>
                  <a:avLst/>
                  <a:gdLst>
                    <a:gd name="T0" fmla="*/ 12 w 31"/>
                    <a:gd name="T1" fmla="*/ 1 h 41"/>
                    <a:gd name="T2" fmla="*/ 31 w 31"/>
                    <a:gd name="T3" fmla="*/ 29 h 41"/>
                    <a:gd name="T4" fmla="*/ 31 w 31"/>
                    <a:gd name="T5" fmla="*/ 29 h 41"/>
                    <a:gd name="T6" fmla="*/ 10 w 31"/>
                    <a:gd name="T7" fmla="*/ 12 h 41"/>
                    <a:gd name="T8" fmla="*/ 6 w 31"/>
                    <a:gd name="T9" fmla="*/ 40 h 41"/>
                    <a:gd name="T10" fmla="*/ 2 w 31"/>
                    <a:gd name="T11" fmla="*/ 37 h 41"/>
                    <a:gd name="T12" fmla="*/ 7 w 31"/>
                    <a:gd name="T13" fmla="*/ 1 h 41"/>
                    <a:gd name="T14" fmla="*/ 12 w 31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41">
                      <a:moveTo>
                        <a:pt x="12" y="1"/>
                      </a:moveTo>
                      <a:cubicBezTo>
                        <a:pt x="20" y="9"/>
                        <a:pt x="31" y="17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24" y="23"/>
                        <a:pt x="19" y="14"/>
                        <a:pt x="10" y="12"/>
                      </a:cubicBezTo>
                      <a:cubicBezTo>
                        <a:pt x="3" y="19"/>
                        <a:pt x="5" y="31"/>
                        <a:pt x="6" y="40"/>
                      </a:cubicBezTo>
                      <a:cubicBezTo>
                        <a:pt x="4" y="41"/>
                        <a:pt x="2" y="39"/>
                        <a:pt x="2" y="37"/>
                      </a:cubicBezTo>
                      <a:cubicBezTo>
                        <a:pt x="0" y="25"/>
                        <a:pt x="2" y="12"/>
                        <a:pt x="7" y="1"/>
                      </a:cubicBezTo>
                      <a:cubicBezTo>
                        <a:pt x="8" y="0"/>
                        <a:pt x="10" y="0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75"/>
                <p:cNvSpPr>
                  <a:spLocks/>
                </p:cNvSpPr>
                <p:nvPr/>
              </p:nvSpPr>
              <p:spPr bwMode="auto">
                <a:xfrm>
                  <a:off x="2520951" y="2343150"/>
                  <a:ext cx="265113" cy="149225"/>
                </a:xfrm>
                <a:custGeom>
                  <a:avLst/>
                  <a:gdLst>
                    <a:gd name="T0" fmla="*/ 52 w 173"/>
                    <a:gd name="T1" fmla="*/ 21 h 98"/>
                    <a:gd name="T2" fmla="*/ 52 w 173"/>
                    <a:gd name="T3" fmla="*/ 33 h 98"/>
                    <a:gd name="T4" fmla="*/ 76 w 173"/>
                    <a:gd name="T5" fmla="*/ 57 h 98"/>
                    <a:gd name="T6" fmla="*/ 68 w 173"/>
                    <a:gd name="T7" fmla="*/ 55 h 98"/>
                    <a:gd name="T8" fmla="*/ 48 w 173"/>
                    <a:gd name="T9" fmla="*/ 33 h 98"/>
                    <a:gd name="T10" fmla="*/ 37 w 173"/>
                    <a:gd name="T11" fmla="*/ 15 h 98"/>
                    <a:gd name="T12" fmla="*/ 28 w 173"/>
                    <a:gd name="T13" fmla="*/ 23 h 98"/>
                    <a:gd name="T14" fmla="*/ 7 w 173"/>
                    <a:gd name="T15" fmla="*/ 33 h 98"/>
                    <a:gd name="T16" fmla="*/ 11 w 173"/>
                    <a:gd name="T17" fmla="*/ 37 h 98"/>
                    <a:gd name="T18" fmla="*/ 29 w 173"/>
                    <a:gd name="T19" fmla="*/ 39 h 98"/>
                    <a:gd name="T20" fmla="*/ 76 w 173"/>
                    <a:gd name="T21" fmla="*/ 85 h 98"/>
                    <a:gd name="T22" fmla="*/ 95 w 173"/>
                    <a:gd name="T23" fmla="*/ 80 h 98"/>
                    <a:gd name="T24" fmla="*/ 121 w 173"/>
                    <a:gd name="T25" fmla="*/ 63 h 98"/>
                    <a:gd name="T26" fmla="*/ 131 w 173"/>
                    <a:gd name="T27" fmla="*/ 48 h 98"/>
                    <a:gd name="T28" fmla="*/ 164 w 173"/>
                    <a:gd name="T29" fmla="*/ 32 h 98"/>
                    <a:gd name="T30" fmla="*/ 169 w 173"/>
                    <a:gd name="T31" fmla="*/ 29 h 98"/>
                    <a:gd name="T32" fmla="*/ 168 w 173"/>
                    <a:gd name="T33" fmla="*/ 25 h 98"/>
                    <a:gd name="T34" fmla="*/ 173 w 173"/>
                    <a:gd name="T35" fmla="*/ 29 h 98"/>
                    <a:gd name="T36" fmla="*/ 156 w 173"/>
                    <a:gd name="T37" fmla="*/ 45 h 98"/>
                    <a:gd name="T38" fmla="*/ 131 w 173"/>
                    <a:gd name="T39" fmla="*/ 52 h 98"/>
                    <a:gd name="T40" fmla="*/ 93 w 173"/>
                    <a:gd name="T41" fmla="*/ 85 h 98"/>
                    <a:gd name="T42" fmla="*/ 79 w 173"/>
                    <a:gd name="T43" fmla="*/ 92 h 98"/>
                    <a:gd name="T44" fmla="*/ 35 w 173"/>
                    <a:gd name="T45" fmla="*/ 62 h 98"/>
                    <a:gd name="T46" fmla="*/ 26 w 173"/>
                    <a:gd name="T47" fmla="*/ 44 h 98"/>
                    <a:gd name="T48" fmla="*/ 9 w 173"/>
                    <a:gd name="T49" fmla="*/ 40 h 98"/>
                    <a:gd name="T50" fmla="*/ 0 w 173"/>
                    <a:gd name="T51" fmla="*/ 29 h 98"/>
                    <a:gd name="T52" fmla="*/ 31 w 173"/>
                    <a:gd name="T53" fmla="*/ 11 h 98"/>
                    <a:gd name="T54" fmla="*/ 37 w 173"/>
                    <a:gd name="T55" fmla="*/ 0 h 98"/>
                    <a:gd name="T56" fmla="*/ 52 w 173"/>
                    <a:gd name="T57" fmla="*/ 21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73" h="98">
                      <a:moveTo>
                        <a:pt x="52" y="21"/>
                      </a:move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56" y="44"/>
                        <a:pt x="65" y="54"/>
                        <a:pt x="76" y="57"/>
                      </a:cubicBezTo>
                      <a:cubicBezTo>
                        <a:pt x="74" y="57"/>
                        <a:pt x="70" y="56"/>
                        <a:pt x="68" y="55"/>
                      </a:cubicBezTo>
                      <a:cubicBezTo>
                        <a:pt x="57" y="53"/>
                        <a:pt x="52" y="41"/>
                        <a:pt x="48" y="33"/>
                      </a:cubicBezTo>
                      <a:cubicBezTo>
                        <a:pt x="48" y="24"/>
                        <a:pt x="42" y="20"/>
                        <a:pt x="37" y="15"/>
                      </a:cubicBezTo>
                      <a:cubicBezTo>
                        <a:pt x="32" y="15"/>
                        <a:pt x="33" y="21"/>
                        <a:pt x="28" y="23"/>
                      </a:cubicBezTo>
                      <a:cubicBezTo>
                        <a:pt x="22" y="28"/>
                        <a:pt x="14" y="28"/>
                        <a:pt x="7" y="33"/>
                      </a:cubicBezTo>
                      <a:cubicBezTo>
                        <a:pt x="6" y="36"/>
                        <a:pt x="9" y="37"/>
                        <a:pt x="11" y="37"/>
                      </a:cubicBezTo>
                      <a:cubicBezTo>
                        <a:pt x="17" y="39"/>
                        <a:pt x="24" y="37"/>
                        <a:pt x="29" y="39"/>
                      </a:cubicBezTo>
                      <a:cubicBezTo>
                        <a:pt x="34" y="61"/>
                        <a:pt x="55" y="78"/>
                        <a:pt x="76" y="85"/>
                      </a:cubicBezTo>
                      <a:cubicBezTo>
                        <a:pt x="83" y="94"/>
                        <a:pt x="87" y="78"/>
                        <a:pt x="95" y="80"/>
                      </a:cubicBezTo>
                      <a:cubicBezTo>
                        <a:pt x="103" y="74"/>
                        <a:pt x="114" y="72"/>
                        <a:pt x="121" y="63"/>
                      </a:cubicBezTo>
                      <a:cubicBezTo>
                        <a:pt x="127" y="59"/>
                        <a:pt x="127" y="53"/>
                        <a:pt x="131" y="48"/>
                      </a:cubicBezTo>
                      <a:cubicBezTo>
                        <a:pt x="143" y="45"/>
                        <a:pt x="154" y="40"/>
                        <a:pt x="164" y="32"/>
                      </a:cubicBezTo>
                      <a:cubicBezTo>
                        <a:pt x="166" y="32"/>
                        <a:pt x="168" y="31"/>
                        <a:pt x="169" y="29"/>
                      </a:cubicBezTo>
                      <a:cubicBezTo>
                        <a:pt x="168" y="25"/>
                        <a:pt x="168" y="25"/>
                        <a:pt x="168" y="25"/>
                      </a:cubicBezTo>
                      <a:cubicBezTo>
                        <a:pt x="170" y="24"/>
                        <a:pt x="172" y="27"/>
                        <a:pt x="173" y="29"/>
                      </a:cubicBezTo>
                      <a:cubicBezTo>
                        <a:pt x="170" y="36"/>
                        <a:pt x="162" y="41"/>
                        <a:pt x="156" y="45"/>
                      </a:cubicBezTo>
                      <a:cubicBezTo>
                        <a:pt x="149" y="50"/>
                        <a:pt x="140" y="51"/>
                        <a:pt x="131" y="52"/>
                      </a:cubicBezTo>
                      <a:cubicBezTo>
                        <a:pt x="127" y="70"/>
                        <a:pt x="110" y="80"/>
                        <a:pt x="93" y="85"/>
                      </a:cubicBezTo>
                      <a:cubicBezTo>
                        <a:pt x="89" y="87"/>
                        <a:pt x="85" y="98"/>
                        <a:pt x="79" y="92"/>
                      </a:cubicBezTo>
                      <a:cubicBezTo>
                        <a:pt x="63" y="84"/>
                        <a:pt x="46" y="79"/>
                        <a:pt x="35" y="62"/>
                      </a:cubicBezTo>
                      <a:cubicBezTo>
                        <a:pt x="32" y="56"/>
                        <a:pt x="27" y="51"/>
                        <a:pt x="26" y="44"/>
                      </a:cubicBezTo>
                      <a:cubicBezTo>
                        <a:pt x="23" y="38"/>
                        <a:pt x="15" y="42"/>
                        <a:pt x="9" y="40"/>
                      </a:cubicBezTo>
                      <a:cubicBezTo>
                        <a:pt x="5" y="38"/>
                        <a:pt x="0" y="35"/>
                        <a:pt x="0" y="29"/>
                      </a:cubicBezTo>
                      <a:cubicBezTo>
                        <a:pt x="11" y="26"/>
                        <a:pt x="24" y="23"/>
                        <a:pt x="31" y="11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9" y="8"/>
                        <a:pt x="41" y="20"/>
                        <a:pt x="5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76"/>
                <p:cNvSpPr>
                  <a:spLocks/>
                </p:cNvSpPr>
                <p:nvPr/>
              </p:nvSpPr>
              <p:spPr bwMode="auto">
                <a:xfrm>
                  <a:off x="2324101" y="2336800"/>
                  <a:ext cx="66675" cy="71438"/>
                </a:xfrm>
                <a:custGeom>
                  <a:avLst/>
                  <a:gdLst>
                    <a:gd name="T0" fmla="*/ 27 w 44"/>
                    <a:gd name="T1" fmla="*/ 6 h 47"/>
                    <a:gd name="T2" fmla="*/ 37 w 44"/>
                    <a:gd name="T3" fmla="*/ 44 h 47"/>
                    <a:gd name="T4" fmla="*/ 33 w 44"/>
                    <a:gd name="T5" fmla="*/ 47 h 47"/>
                    <a:gd name="T6" fmla="*/ 23 w 44"/>
                    <a:gd name="T7" fmla="*/ 14 h 47"/>
                    <a:gd name="T8" fmla="*/ 15 w 44"/>
                    <a:gd name="T9" fmla="*/ 23 h 47"/>
                    <a:gd name="T10" fmla="*/ 4 w 44"/>
                    <a:gd name="T11" fmla="*/ 37 h 47"/>
                    <a:gd name="T12" fmla="*/ 14 w 44"/>
                    <a:gd name="T13" fmla="*/ 10 h 47"/>
                    <a:gd name="T14" fmla="*/ 27 w 44"/>
                    <a:gd name="T15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" h="47">
                      <a:moveTo>
                        <a:pt x="27" y="6"/>
                      </a:moveTo>
                      <a:cubicBezTo>
                        <a:pt x="33" y="18"/>
                        <a:pt x="44" y="30"/>
                        <a:pt x="37" y="44"/>
                      </a:cubicBezTo>
                      <a:cubicBezTo>
                        <a:pt x="36" y="45"/>
                        <a:pt x="35" y="47"/>
                        <a:pt x="33" y="47"/>
                      </a:cubicBezTo>
                      <a:cubicBezTo>
                        <a:pt x="31" y="35"/>
                        <a:pt x="33" y="22"/>
                        <a:pt x="23" y="14"/>
                      </a:cubicBezTo>
                      <a:cubicBezTo>
                        <a:pt x="18" y="14"/>
                        <a:pt x="18" y="20"/>
                        <a:pt x="15" y="23"/>
                      </a:cubicBezTo>
                      <a:cubicBezTo>
                        <a:pt x="10" y="27"/>
                        <a:pt x="7" y="32"/>
                        <a:pt x="4" y="37"/>
                      </a:cubicBezTo>
                      <a:cubicBezTo>
                        <a:pt x="0" y="27"/>
                        <a:pt x="10" y="19"/>
                        <a:pt x="14" y="10"/>
                      </a:cubicBezTo>
                      <a:cubicBezTo>
                        <a:pt x="17" y="7"/>
                        <a:pt x="23" y="0"/>
                        <a:pt x="2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77"/>
                <p:cNvSpPr>
                  <a:spLocks/>
                </p:cNvSpPr>
                <p:nvPr/>
              </p:nvSpPr>
              <p:spPr bwMode="auto">
                <a:xfrm>
                  <a:off x="2962276" y="2351088"/>
                  <a:ext cx="103188" cy="77788"/>
                </a:xfrm>
                <a:custGeom>
                  <a:avLst/>
                  <a:gdLst>
                    <a:gd name="T0" fmla="*/ 67 w 67"/>
                    <a:gd name="T1" fmla="*/ 5 h 51"/>
                    <a:gd name="T2" fmla="*/ 64 w 67"/>
                    <a:gd name="T3" fmla="*/ 8 h 51"/>
                    <a:gd name="T4" fmla="*/ 3 w 67"/>
                    <a:gd name="T5" fmla="*/ 44 h 51"/>
                    <a:gd name="T6" fmla="*/ 0 w 67"/>
                    <a:gd name="T7" fmla="*/ 51 h 51"/>
                    <a:gd name="T8" fmla="*/ 29 w 67"/>
                    <a:gd name="T9" fmla="*/ 10 h 51"/>
                    <a:gd name="T10" fmla="*/ 66 w 67"/>
                    <a:gd name="T11" fmla="*/ 3 h 51"/>
                    <a:gd name="T12" fmla="*/ 67 w 67"/>
                    <a:gd name="T13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1">
                      <a:moveTo>
                        <a:pt x="67" y="5"/>
                      </a:moveTo>
                      <a:cubicBezTo>
                        <a:pt x="67" y="7"/>
                        <a:pt x="65" y="8"/>
                        <a:pt x="64" y="8"/>
                      </a:cubicBezTo>
                      <a:cubicBezTo>
                        <a:pt x="39" y="8"/>
                        <a:pt x="16" y="23"/>
                        <a:pt x="3" y="44"/>
                      </a:cubicBezTo>
                      <a:cubicBezTo>
                        <a:pt x="2" y="46"/>
                        <a:pt x="1" y="48"/>
                        <a:pt x="0" y="51"/>
                      </a:cubicBezTo>
                      <a:cubicBezTo>
                        <a:pt x="0" y="33"/>
                        <a:pt x="14" y="19"/>
                        <a:pt x="29" y="10"/>
                      </a:cubicBezTo>
                      <a:cubicBezTo>
                        <a:pt x="40" y="5"/>
                        <a:pt x="53" y="0"/>
                        <a:pt x="66" y="3"/>
                      </a:cubicBezTo>
                      <a:cubicBezTo>
                        <a:pt x="67" y="5"/>
                        <a:pt x="67" y="5"/>
                        <a:pt x="6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78"/>
                <p:cNvSpPr>
                  <a:spLocks/>
                </p:cNvSpPr>
                <p:nvPr/>
              </p:nvSpPr>
              <p:spPr bwMode="auto">
                <a:xfrm>
                  <a:off x="2225676" y="2355850"/>
                  <a:ext cx="112713" cy="101600"/>
                </a:xfrm>
                <a:custGeom>
                  <a:avLst/>
                  <a:gdLst>
                    <a:gd name="T0" fmla="*/ 45 w 73"/>
                    <a:gd name="T1" fmla="*/ 13 h 67"/>
                    <a:gd name="T2" fmla="*/ 73 w 73"/>
                    <a:gd name="T3" fmla="*/ 63 h 67"/>
                    <a:gd name="T4" fmla="*/ 72 w 73"/>
                    <a:gd name="T5" fmla="*/ 67 h 67"/>
                    <a:gd name="T6" fmla="*/ 61 w 73"/>
                    <a:gd name="T7" fmla="*/ 40 h 67"/>
                    <a:gd name="T8" fmla="*/ 24 w 73"/>
                    <a:gd name="T9" fmla="*/ 14 h 67"/>
                    <a:gd name="T10" fmla="*/ 4 w 73"/>
                    <a:gd name="T11" fmla="*/ 14 h 67"/>
                    <a:gd name="T12" fmla="*/ 1 w 73"/>
                    <a:gd name="T13" fmla="*/ 4 h 67"/>
                    <a:gd name="T14" fmla="*/ 45 w 73"/>
                    <a:gd name="T15" fmla="*/ 1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67">
                      <a:moveTo>
                        <a:pt x="45" y="13"/>
                      </a:moveTo>
                      <a:cubicBezTo>
                        <a:pt x="62" y="26"/>
                        <a:pt x="72" y="42"/>
                        <a:pt x="73" y="63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68" y="58"/>
                        <a:pt x="67" y="48"/>
                        <a:pt x="61" y="40"/>
                      </a:cubicBezTo>
                      <a:cubicBezTo>
                        <a:pt x="54" y="25"/>
                        <a:pt x="38" y="19"/>
                        <a:pt x="24" y="14"/>
                      </a:cubicBezTo>
                      <a:cubicBezTo>
                        <a:pt x="18" y="13"/>
                        <a:pt x="10" y="13"/>
                        <a:pt x="4" y="14"/>
                      </a:cubicBezTo>
                      <a:cubicBezTo>
                        <a:pt x="2" y="11"/>
                        <a:pt x="0" y="8"/>
                        <a:pt x="1" y="4"/>
                      </a:cubicBezTo>
                      <a:cubicBezTo>
                        <a:pt x="17" y="0"/>
                        <a:pt x="32" y="6"/>
                        <a:pt x="45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79"/>
                <p:cNvSpPr>
                  <a:spLocks/>
                </p:cNvSpPr>
                <p:nvPr/>
              </p:nvSpPr>
              <p:spPr bwMode="auto">
                <a:xfrm>
                  <a:off x="2941638" y="2366963"/>
                  <a:ext cx="23813" cy="44450"/>
                </a:xfrm>
                <a:custGeom>
                  <a:avLst/>
                  <a:gdLst>
                    <a:gd name="T0" fmla="*/ 14 w 16"/>
                    <a:gd name="T1" fmla="*/ 14 h 29"/>
                    <a:gd name="T2" fmla="*/ 10 w 16"/>
                    <a:gd name="T3" fmla="*/ 29 h 29"/>
                    <a:gd name="T4" fmla="*/ 3 w 16"/>
                    <a:gd name="T5" fmla="*/ 16 h 29"/>
                    <a:gd name="T6" fmla="*/ 4 w 16"/>
                    <a:gd name="T7" fmla="*/ 0 h 29"/>
                    <a:gd name="T8" fmla="*/ 14 w 16"/>
                    <a:gd name="T9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9">
                      <a:moveTo>
                        <a:pt x="14" y="14"/>
                      </a:moveTo>
                      <a:cubicBezTo>
                        <a:pt x="16" y="19"/>
                        <a:pt x="12" y="24"/>
                        <a:pt x="10" y="29"/>
                      </a:cubicBezTo>
                      <a:cubicBezTo>
                        <a:pt x="5" y="26"/>
                        <a:pt x="4" y="21"/>
                        <a:pt x="3" y="16"/>
                      </a:cubicBezTo>
                      <a:cubicBezTo>
                        <a:pt x="2" y="11"/>
                        <a:pt x="0" y="4"/>
                        <a:pt x="4" y="0"/>
                      </a:cubicBezTo>
                      <a:cubicBezTo>
                        <a:pt x="8" y="3"/>
                        <a:pt x="12" y="9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80"/>
                <p:cNvSpPr>
                  <a:spLocks/>
                </p:cNvSpPr>
                <p:nvPr/>
              </p:nvSpPr>
              <p:spPr bwMode="auto">
                <a:xfrm>
                  <a:off x="2963863" y="2373313"/>
                  <a:ext cx="87313" cy="87313"/>
                </a:xfrm>
                <a:custGeom>
                  <a:avLst/>
                  <a:gdLst>
                    <a:gd name="T0" fmla="*/ 57 w 57"/>
                    <a:gd name="T1" fmla="*/ 1 h 57"/>
                    <a:gd name="T2" fmla="*/ 46 w 57"/>
                    <a:gd name="T3" fmla="*/ 16 h 57"/>
                    <a:gd name="T4" fmla="*/ 8 w 57"/>
                    <a:gd name="T5" fmla="*/ 40 h 57"/>
                    <a:gd name="T6" fmla="*/ 8 w 57"/>
                    <a:gd name="T7" fmla="*/ 51 h 57"/>
                    <a:gd name="T8" fmla="*/ 4 w 57"/>
                    <a:gd name="T9" fmla="*/ 57 h 57"/>
                    <a:gd name="T10" fmla="*/ 5 w 57"/>
                    <a:gd name="T11" fmla="*/ 42 h 57"/>
                    <a:gd name="T12" fmla="*/ 46 w 57"/>
                    <a:gd name="T13" fmla="*/ 3 h 57"/>
                    <a:gd name="T14" fmla="*/ 57 w 57"/>
                    <a:gd name="T15" fmla="*/ 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57">
                      <a:moveTo>
                        <a:pt x="57" y="1"/>
                      </a:moveTo>
                      <a:cubicBezTo>
                        <a:pt x="56" y="7"/>
                        <a:pt x="50" y="11"/>
                        <a:pt x="46" y="16"/>
                      </a:cubicBezTo>
                      <a:cubicBezTo>
                        <a:pt x="35" y="27"/>
                        <a:pt x="21" y="35"/>
                        <a:pt x="8" y="40"/>
                      </a:cubicBezTo>
                      <a:cubicBezTo>
                        <a:pt x="7" y="43"/>
                        <a:pt x="9" y="46"/>
                        <a:pt x="8" y="51"/>
                      </a:cubicBezTo>
                      <a:cubicBezTo>
                        <a:pt x="5" y="52"/>
                        <a:pt x="6" y="55"/>
                        <a:pt x="4" y="57"/>
                      </a:cubicBezTo>
                      <a:cubicBezTo>
                        <a:pt x="0" y="53"/>
                        <a:pt x="4" y="46"/>
                        <a:pt x="5" y="42"/>
                      </a:cubicBezTo>
                      <a:cubicBezTo>
                        <a:pt x="8" y="22"/>
                        <a:pt x="27" y="7"/>
                        <a:pt x="46" y="3"/>
                      </a:cubicBezTo>
                      <a:cubicBezTo>
                        <a:pt x="50" y="3"/>
                        <a:pt x="54" y="0"/>
                        <a:pt x="5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81"/>
                <p:cNvSpPr>
                  <a:spLocks/>
                </p:cNvSpPr>
                <p:nvPr/>
              </p:nvSpPr>
              <p:spPr bwMode="auto">
                <a:xfrm>
                  <a:off x="2328863" y="2371725"/>
                  <a:ext cx="34925" cy="66675"/>
                </a:xfrm>
                <a:custGeom>
                  <a:avLst/>
                  <a:gdLst>
                    <a:gd name="T0" fmla="*/ 23 w 23"/>
                    <a:gd name="T1" fmla="*/ 13 h 43"/>
                    <a:gd name="T2" fmla="*/ 22 w 23"/>
                    <a:gd name="T3" fmla="*/ 31 h 43"/>
                    <a:gd name="T4" fmla="*/ 12 w 23"/>
                    <a:gd name="T5" fmla="*/ 43 h 43"/>
                    <a:gd name="T6" fmla="*/ 9 w 23"/>
                    <a:gd name="T7" fmla="*/ 11 h 43"/>
                    <a:gd name="T8" fmla="*/ 18 w 23"/>
                    <a:gd name="T9" fmla="*/ 0 h 43"/>
                    <a:gd name="T10" fmla="*/ 23 w 23"/>
                    <a:gd name="T11" fmla="*/ 1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3">
                      <a:moveTo>
                        <a:pt x="23" y="13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19" y="35"/>
                        <a:pt x="16" y="41"/>
                        <a:pt x="12" y="43"/>
                      </a:cubicBezTo>
                      <a:cubicBezTo>
                        <a:pt x="10" y="32"/>
                        <a:pt x="0" y="22"/>
                        <a:pt x="9" y="11"/>
                      </a:cubicBezTo>
                      <a:cubicBezTo>
                        <a:pt x="12" y="7"/>
                        <a:pt x="14" y="3"/>
                        <a:pt x="18" y="0"/>
                      </a:cubicBezTo>
                      <a:cubicBezTo>
                        <a:pt x="22" y="2"/>
                        <a:pt x="22" y="9"/>
                        <a:pt x="2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82"/>
                <p:cNvSpPr>
                  <a:spLocks/>
                </p:cNvSpPr>
                <p:nvPr/>
              </p:nvSpPr>
              <p:spPr bwMode="auto">
                <a:xfrm>
                  <a:off x="2865438" y="2379663"/>
                  <a:ext cx="82550" cy="95250"/>
                </a:xfrm>
                <a:custGeom>
                  <a:avLst/>
                  <a:gdLst>
                    <a:gd name="T0" fmla="*/ 52 w 54"/>
                    <a:gd name="T1" fmla="*/ 36 h 62"/>
                    <a:gd name="T2" fmla="*/ 54 w 54"/>
                    <a:gd name="T3" fmla="*/ 43 h 62"/>
                    <a:gd name="T4" fmla="*/ 11 w 54"/>
                    <a:gd name="T5" fmla="*/ 10 h 62"/>
                    <a:gd name="T6" fmla="*/ 9 w 54"/>
                    <a:gd name="T7" fmla="*/ 17 h 62"/>
                    <a:gd name="T8" fmla="*/ 23 w 54"/>
                    <a:gd name="T9" fmla="*/ 47 h 62"/>
                    <a:gd name="T10" fmla="*/ 46 w 54"/>
                    <a:gd name="T11" fmla="*/ 59 h 62"/>
                    <a:gd name="T12" fmla="*/ 45 w 54"/>
                    <a:gd name="T13" fmla="*/ 60 h 62"/>
                    <a:gd name="T14" fmla="*/ 12 w 54"/>
                    <a:gd name="T15" fmla="*/ 42 h 62"/>
                    <a:gd name="T16" fmla="*/ 1 w 54"/>
                    <a:gd name="T17" fmla="*/ 6 h 62"/>
                    <a:gd name="T18" fmla="*/ 39 w 54"/>
                    <a:gd name="T19" fmla="*/ 16 h 62"/>
                    <a:gd name="T20" fmla="*/ 52 w 54"/>
                    <a:gd name="T21" fmla="*/ 3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4" h="62">
                      <a:moveTo>
                        <a:pt x="52" y="36"/>
                      </a:move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45" y="28"/>
                        <a:pt x="29" y="12"/>
                        <a:pt x="11" y="10"/>
                      </a:cubicBezTo>
                      <a:cubicBezTo>
                        <a:pt x="8" y="10"/>
                        <a:pt x="8" y="14"/>
                        <a:pt x="9" y="17"/>
                      </a:cubicBezTo>
                      <a:cubicBezTo>
                        <a:pt x="9" y="28"/>
                        <a:pt x="14" y="39"/>
                        <a:pt x="23" y="47"/>
                      </a:cubicBezTo>
                      <a:cubicBezTo>
                        <a:pt x="30" y="53"/>
                        <a:pt x="38" y="54"/>
                        <a:pt x="46" y="59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31" y="62"/>
                        <a:pt x="21" y="52"/>
                        <a:pt x="12" y="42"/>
                      </a:cubicBezTo>
                      <a:cubicBezTo>
                        <a:pt x="4" y="31"/>
                        <a:pt x="0" y="18"/>
                        <a:pt x="1" y="6"/>
                      </a:cubicBezTo>
                      <a:cubicBezTo>
                        <a:pt x="15" y="0"/>
                        <a:pt x="29" y="7"/>
                        <a:pt x="39" y="16"/>
                      </a:cubicBezTo>
                      <a:cubicBezTo>
                        <a:pt x="44" y="22"/>
                        <a:pt x="50" y="28"/>
                        <a:pt x="5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83"/>
                <p:cNvSpPr>
                  <a:spLocks/>
                </p:cNvSpPr>
                <p:nvPr/>
              </p:nvSpPr>
              <p:spPr bwMode="auto">
                <a:xfrm>
                  <a:off x="2479676" y="2386013"/>
                  <a:ext cx="344488" cy="144463"/>
                </a:xfrm>
                <a:custGeom>
                  <a:avLst/>
                  <a:gdLst>
                    <a:gd name="T0" fmla="*/ 225 w 225"/>
                    <a:gd name="T1" fmla="*/ 1 h 94"/>
                    <a:gd name="T2" fmla="*/ 218 w 225"/>
                    <a:gd name="T3" fmla="*/ 13 h 94"/>
                    <a:gd name="T4" fmla="*/ 171 w 225"/>
                    <a:gd name="T5" fmla="*/ 40 h 94"/>
                    <a:gd name="T6" fmla="*/ 155 w 225"/>
                    <a:gd name="T7" fmla="*/ 63 h 94"/>
                    <a:gd name="T8" fmla="*/ 124 w 225"/>
                    <a:gd name="T9" fmla="*/ 83 h 94"/>
                    <a:gd name="T10" fmla="*/ 112 w 225"/>
                    <a:gd name="T11" fmla="*/ 94 h 94"/>
                    <a:gd name="T12" fmla="*/ 52 w 225"/>
                    <a:gd name="T13" fmla="*/ 52 h 94"/>
                    <a:gd name="T14" fmla="*/ 37 w 225"/>
                    <a:gd name="T15" fmla="*/ 29 h 94"/>
                    <a:gd name="T16" fmla="*/ 30 w 225"/>
                    <a:gd name="T17" fmla="*/ 29 h 94"/>
                    <a:gd name="T18" fmla="*/ 0 w 225"/>
                    <a:gd name="T19" fmla="*/ 5 h 94"/>
                    <a:gd name="T20" fmla="*/ 1 w 225"/>
                    <a:gd name="T21" fmla="*/ 3 h 94"/>
                    <a:gd name="T22" fmla="*/ 23 w 225"/>
                    <a:gd name="T23" fmla="*/ 9 h 94"/>
                    <a:gd name="T24" fmla="*/ 47 w 225"/>
                    <a:gd name="T25" fmla="*/ 20 h 94"/>
                    <a:gd name="T26" fmla="*/ 88 w 225"/>
                    <a:gd name="T27" fmla="*/ 63 h 94"/>
                    <a:gd name="T28" fmla="*/ 111 w 225"/>
                    <a:gd name="T29" fmla="*/ 74 h 94"/>
                    <a:gd name="T30" fmla="*/ 132 w 225"/>
                    <a:gd name="T31" fmla="*/ 59 h 94"/>
                    <a:gd name="T32" fmla="*/ 164 w 225"/>
                    <a:gd name="T33" fmla="*/ 29 h 94"/>
                    <a:gd name="T34" fmla="*/ 208 w 225"/>
                    <a:gd name="T35" fmla="*/ 2 h 94"/>
                    <a:gd name="T36" fmla="*/ 225 w 225"/>
                    <a:gd name="T37" fmla="*/ 1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5" h="94">
                      <a:moveTo>
                        <a:pt x="225" y="1"/>
                      </a:moveTo>
                      <a:cubicBezTo>
                        <a:pt x="225" y="5"/>
                        <a:pt x="221" y="9"/>
                        <a:pt x="218" y="13"/>
                      </a:cubicBezTo>
                      <a:cubicBezTo>
                        <a:pt x="205" y="28"/>
                        <a:pt x="189" y="37"/>
                        <a:pt x="171" y="40"/>
                      </a:cubicBezTo>
                      <a:cubicBezTo>
                        <a:pt x="167" y="48"/>
                        <a:pt x="163" y="57"/>
                        <a:pt x="155" y="63"/>
                      </a:cubicBezTo>
                      <a:cubicBezTo>
                        <a:pt x="146" y="72"/>
                        <a:pt x="133" y="75"/>
                        <a:pt x="124" y="83"/>
                      </a:cubicBezTo>
                      <a:cubicBezTo>
                        <a:pt x="118" y="85"/>
                        <a:pt x="118" y="93"/>
                        <a:pt x="112" y="94"/>
                      </a:cubicBezTo>
                      <a:cubicBezTo>
                        <a:pt x="95" y="75"/>
                        <a:pt x="68" y="72"/>
                        <a:pt x="52" y="52"/>
                      </a:cubicBezTo>
                      <a:cubicBezTo>
                        <a:pt x="47" y="44"/>
                        <a:pt x="39" y="38"/>
                        <a:pt x="37" y="29"/>
                      </a:cubicBezTo>
                      <a:cubicBezTo>
                        <a:pt x="35" y="24"/>
                        <a:pt x="33" y="30"/>
                        <a:pt x="30" y="29"/>
                      </a:cubicBezTo>
                      <a:cubicBezTo>
                        <a:pt x="18" y="26"/>
                        <a:pt x="8" y="16"/>
                        <a:pt x="0" y="5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9" y="4"/>
                        <a:pt x="19" y="0"/>
                        <a:pt x="23" y="9"/>
                      </a:cubicBezTo>
                      <a:cubicBezTo>
                        <a:pt x="28" y="16"/>
                        <a:pt x="37" y="19"/>
                        <a:pt x="47" y="20"/>
                      </a:cubicBezTo>
                      <a:cubicBezTo>
                        <a:pt x="53" y="39"/>
                        <a:pt x="70" y="55"/>
                        <a:pt x="88" y="63"/>
                      </a:cubicBezTo>
                      <a:cubicBezTo>
                        <a:pt x="96" y="66"/>
                        <a:pt x="104" y="68"/>
                        <a:pt x="111" y="74"/>
                      </a:cubicBezTo>
                      <a:cubicBezTo>
                        <a:pt x="121" y="74"/>
                        <a:pt x="120" y="59"/>
                        <a:pt x="132" y="59"/>
                      </a:cubicBezTo>
                      <a:cubicBezTo>
                        <a:pt x="146" y="55"/>
                        <a:pt x="157" y="42"/>
                        <a:pt x="164" y="29"/>
                      </a:cubicBezTo>
                      <a:cubicBezTo>
                        <a:pt x="181" y="27"/>
                        <a:pt x="199" y="17"/>
                        <a:pt x="208" y="2"/>
                      </a:cubicBezTo>
                      <a:cubicBezTo>
                        <a:pt x="214" y="1"/>
                        <a:pt x="220" y="0"/>
                        <a:pt x="22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84"/>
                <p:cNvSpPr>
                  <a:spLocks/>
                </p:cNvSpPr>
                <p:nvPr/>
              </p:nvSpPr>
              <p:spPr bwMode="auto">
                <a:xfrm>
                  <a:off x="2239963" y="2379663"/>
                  <a:ext cx="90488" cy="92075"/>
                </a:xfrm>
                <a:custGeom>
                  <a:avLst/>
                  <a:gdLst>
                    <a:gd name="T0" fmla="*/ 51 w 59"/>
                    <a:gd name="T1" fmla="*/ 30 h 60"/>
                    <a:gd name="T2" fmla="*/ 59 w 59"/>
                    <a:gd name="T3" fmla="*/ 60 h 60"/>
                    <a:gd name="T4" fmla="*/ 53 w 59"/>
                    <a:gd name="T5" fmla="*/ 47 h 60"/>
                    <a:gd name="T6" fmla="*/ 50 w 59"/>
                    <a:gd name="T7" fmla="*/ 41 h 60"/>
                    <a:gd name="T8" fmla="*/ 0 w 59"/>
                    <a:gd name="T9" fmla="*/ 5 h 60"/>
                    <a:gd name="T10" fmla="*/ 17 w 59"/>
                    <a:gd name="T11" fmla="*/ 4 h 60"/>
                    <a:gd name="T12" fmla="*/ 51 w 59"/>
                    <a:gd name="T13" fmla="*/ 3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60">
                      <a:moveTo>
                        <a:pt x="51" y="30"/>
                      </a:moveTo>
                      <a:cubicBezTo>
                        <a:pt x="56" y="39"/>
                        <a:pt x="59" y="49"/>
                        <a:pt x="59" y="60"/>
                      </a:cubicBezTo>
                      <a:cubicBezTo>
                        <a:pt x="54" y="58"/>
                        <a:pt x="53" y="51"/>
                        <a:pt x="53" y="47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30" y="37"/>
                        <a:pt x="8" y="25"/>
                        <a:pt x="0" y="5"/>
                      </a:cubicBezTo>
                      <a:cubicBezTo>
                        <a:pt x="3" y="0"/>
                        <a:pt x="11" y="5"/>
                        <a:pt x="17" y="4"/>
                      </a:cubicBezTo>
                      <a:cubicBezTo>
                        <a:pt x="30" y="9"/>
                        <a:pt x="44" y="16"/>
                        <a:pt x="51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85"/>
                <p:cNvSpPr>
                  <a:spLocks/>
                </p:cNvSpPr>
                <p:nvPr/>
              </p:nvSpPr>
              <p:spPr bwMode="auto">
                <a:xfrm>
                  <a:off x="2355851" y="2398713"/>
                  <a:ext cx="82550" cy="82550"/>
                </a:xfrm>
                <a:custGeom>
                  <a:avLst/>
                  <a:gdLst>
                    <a:gd name="T0" fmla="*/ 53 w 54"/>
                    <a:gd name="T1" fmla="*/ 7 h 54"/>
                    <a:gd name="T2" fmla="*/ 37 w 54"/>
                    <a:gd name="T3" fmla="*/ 36 h 54"/>
                    <a:gd name="T4" fmla="*/ 9 w 54"/>
                    <a:gd name="T5" fmla="*/ 54 h 54"/>
                    <a:gd name="T6" fmla="*/ 39 w 54"/>
                    <a:gd name="T7" fmla="*/ 26 h 54"/>
                    <a:gd name="T8" fmla="*/ 45 w 54"/>
                    <a:gd name="T9" fmla="*/ 11 h 54"/>
                    <a:gd name="T10" fmla="*/ 35 w 54"/>
                    <a:gd name="T11" fmla="*/ 8 h 54"/>
                    <a:gd name="T12" fmla="*/ 35 w 54"/>
                    <a:gd name="T13" fmla="*/ 9 h 54"/>
                    <a:gd name="T14" fmla="*/ 0 w 54"/>
                    <a:gd name="T15" fmla="*/ 34 h 54"/>
                    <a:gd name="T16" fmla="*/ 48 w 54"/>
                    <a:gd name="T17" fmla="*/ 1 h 54"/>
                    <a:gd name="T18" fmla="*/ 53 w 54"/>
                    <a:gd name="T19" fmla="*/ 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53" y="7"/>
                      </a:moveTo>
                      <a:cubicBezTo>
                        <a:pt x="53" y="19"/>
                        <a:pt x="44" y="27"/>
                        <a:pt x="37" y="36"/>
                      </a:cubicBezTo>
                      <a:cubicBezTo>
                        <a:pt x="29" y="45"/>
                        <a:pt x="19" y="51"/>
                        <a:pt x="9" y="54"/>
                      </a:cubicBezTo>
                      <a:cubicBezTo>
                        <a:pt x="18" y="47"/>
                        <a:pt x="32" y="38"/>
                        <a:pt x="39" y="26"/>
                      </a:cubicBezTo>
                      <a:cubicBezTo>
                        <a:pt x="45" y="11"/>
                        <a:pt x="45" y="11"/>
                        <a:pt x="45" y="11"/>
                      </a:cubicBezTo>
                      <a:cubicBezTo>
                        <a:pt x="43" y="6"/>
                        <a:pt x="38" y="10"/>
                        <a:pt x="35" y="8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22" y="15"/>
                        <a:pt x="9" y="23"/>
                        <a:pt x="0" y="34"/>
                      </a:cubicBezTo>
                      <a:cubicBezTo>
                        <a:pt x="8" y="16"/>
                        <a:pt x="27" y="2"/>
                        <a:pt x="48" y="1"/>
                      </a:cubicBezTo>
                      <a:cubicBezTo>
                        <a:pt x="52" y="0"/>
                        <a:pt x="54" y="4"/>
                        <a:pt x="5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86"/>
                <p:cNvSpPr>
                  <a:spLocks/>
                </p:cNvSpPr>
                <p:nvPr/>
              </p:nvSpPr>
              <p:spPr bwMode="auto">
                <a:xfrm>
                  <a:off x="2889251" y="2405063"/>
                  <a:ext cx="55563" cy="55563"/>
                </a:xfrm>
                <a:custGeom>
                  <a:avLst/>
                  <a:gdLst>
                    <a:gd name="T0" fmla="*/ 36 w 36"/>
                    <a:gd name="T1" fmla="*/ 34 h 36"/>
                    <a:gd name="T2" fmla="*/ 36 w 36"/>
                    <a:gd name="T3" fmla="*/ 36 h 36"/>
                    <a:gd name="T4" fmla="*/ 1 w 36"/>
                    <a:gd name="T5" fmla="*/ 5 h 36"/>
                    <a:gd name="T6" fmla="*/ 1 w 36"/>
                    <a:gd name="T7" fmla="*/ 0 h 36"/>
                    <a:gd name="T8" fmla="*/ 13 w 36"/>
                    <a:gd name="T9" fmla="*/ 5 h 36"/>
                    <a:gd name="T10" fmla="*/ 36 w 36"/>
                    <a:gd name="T11" fmla="*/ 3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6">
                      <a:moveTo>
                        <a:pt x="36" y="34"/>
                      </a:move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21" y="32"/>
                        <a:pt x="2" y="24"/>
                        <a:pt x="1" y="5"/>
                      </a:cubicBezTo>
                      <a:cubicBezTo>
                        <a:pt x="0" y="4"/>
                        <a:pt x="0" y="2"/>
                        <a:pt x="1" y="0"/>
                      </a:cubicBezTo>
                      <a:cubicBezTo>
                        <a:pt x="5" y="0"/>
                        <a:pt x="9" y="3"/>
                        <a:pt x="13" y="5"/>
                      </a:cubicBezTo>
                      <a:cubicBezTo>
                        <a:pt x="23" y="12"/>
                        <a:pt x="29" y="23"/>
                        <a:pt x="36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87"/>
                <p:cNvSpPr>
                  <a:spLocks/>
                </p:cNvSpPr>
                <p:nvPr/>
              </p:nvSpPr>
              <p:spPr bwMode="auto">
                <a:xfrm>
                  <a:off x="2354263" y="2420938"/>
                  <a:ext cx="58738" cy="55563"/>
                </a:xfrm>
                <a:custGeom>
                  <a:avLst/>
                  <a:gdLst>
                    <a:gd name="T0" fmla="*/ 38 w 38"/>
                    <a:gd name="T1" fmla="*/ 0 h 36"/>
                    <a:gd name="T2" fmla="*/ 0 w 38"/>
                    <a:gd name="T3" fmla="*/ 36 h 36"/>
                    <a:gd name="T4" fmla="*/ 8 w 38"/>
                    <a:gd name="T5" fmla="*/ 20 h 36"/>
                    <a:gd name="T6" fmla="*/ 36 w 38"/>
                    <a:gd name="T7" fmla="*/ 0 h 36"/>
                    <a:gd name="T8" fmla="*/ 38 w 38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6">
                      <a:moveTo>
                        <a:pt x="38" y="0"/>
                      </a:moveTo>
                      <a:cubicBezTo>
                        <a:pt x="33" y="17"/>
                        <a:pt x="17" y="30"/>
                        <a:pt x="0" y="36"/>
                      </a:cubicBezTo>
                      <a:cubicBezTo>
                        <a:pt x="0" y="30"/>
                        <a:pt x="6" y="25"/>
                        <a:pt x="8" y="20"/>
                      </a:cubicBezTo>
                      <a:cubicBezTo>
                        <a:pt x="16" y="12"/>
                        <a:pt x="26" y="4"/>
                        <a:pt x="36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88"/>
                <p:cNvSpPr>
                  <a:spLocks/>
                </p:cNvSpPr>
                <p:nvPr/>
              </p:nvSpPr>
              <p:spPr bwMode="auto">
                <a:xfrm>
                  <a:off x="2814638" y="2447925"/>
                  <a:ext cx="73025" cy="66675"/>
                </a:xfrm>
                <a:custGeom>
                  <a:avLst/>
                  <a:gdLst>
                    <a:gd name="T0" fmla="*/ 48 w 48"/>
                    <a:gd name="T1" fmla="*/ 11 h 43"/>
                    <a:gd name="T2" fmla="*/ 9 w 48"/>
                    <a:gd name="T3" fmla="*/ 21 h 43"/>
                    <a:gd name="T4" fmla="*/ 9 w 48"/>
                    <a:gd name="T5" fmla="*/ 25 h 43"/>
                    <a:gd name="T6" fmla="*/ 27 w 48"/>
                    <a:gd name="T7" fmla="*/ 38 h 43"/>
                    <a:gd name="T8" fmla="*/ 15 w 48"/>
                    <a:gd name="T9" fmla="*/ 39 h 43"/>
                    <a:gd name="T10" fmla="*/ 0 w 48"/>
                    <a:gd name="T11" fmla="*/ 22 h 43"/>
                    <a:gd name="T12" fmla="*/ 12 w 48"/>
                    <a:gd name="T13" fmla="*/ 9 h 43"/>
                    <a:gd name="T14" fmla="*/ 48 w 48"/>
                    <a:gd name="T15" fmla="*/ 11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3">
                      <a:moveTo>
                        <a:pt x="48" y="11"/>
                      </a:moveTo>
                      <a:cubicBezTo>
                        <a:pt x="36" y="13"/>
                        <a:pt x="16" y="7"/>
                        <a:pt x="9" y="2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5" y="30"/>
                        <a:pt x="20" y="35"/>
                        <a:pt x="27" y="38"/>
                      </a:cubicBezTo>
                      <a:cubicBezTo>
                        <a:pt x="24" y="43"/>
                        <a:pt x="19" y="38"/>
                        <a:pt x="15" y="39"/>
                      </a:cubicBezTo>
                      <a:cubicBezTo>
                        <a:pt x="9" y="35"/>
                        <a:pt x="3" y="28"/>
                        <a:pt x="0" y="22"/>
                      </a:cubicBezTo>
                      <a:cubicBezTo>
                        <a:pt x="0" y="15"/>
                        <a:pt x="8" y="13"/>
                        <a:pt x="12" y="9"/>
                      </a:cubicBezTo>
                      <a:cubicBezTo>
                        <a:pt x="23" y="6"/>
                        <a:pt x="39" y="0"/>
                        <a:pt x="4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89"/>
                <p:cNvSpPr>
                  <a:spLocks/>
                </p:cNvSpPr>
                <p:nvPr/>
              </p:nvSpPr>
              <p:spPr bwMode="auto">
                <a:xfrm>
                  <a:off x="2409826" y="2460625"/>
                  <a:ext cx="80963" cy="55563"/>
                </a:xfrm>
                <a:custGeom>
                  <a:avLst/>
                  <a:gdLst>
                    <a:gd name="T0" fmla="*/ 50 w 53"/>
                    <a:gd name="T1" fmla="*/ 16 h 36"/>
                    <a:gd name="T2" fmla="*/ 51 w 53"/>
                    <a:gd name="T3" fmla="*/ 24 h 36"/>
                    <a:gd name="T4" fmla="*/ 22 w 53"/>
                    <a:gd name="T5" fmla="*/ 36 h 36"/>
                    <a:gd name="T6" fmla="*/ 22 w 53"/>
                    <a:gd name="T7" fmla="*/ 33 h 36"/>
                    <a:gd name="T8" fmla="*/ 42 w 53"/>
                    <a:gd name="T9" fmla="*/ 20 h 36"/>
                    <a:gd name="T10" fmla="*/ 1 w 53"/>
                    <a:gd name="T11" fmla="*/ 8 h 36"/>
                    <a:gd name="T12" fmla="*/ 4 w 53"/>
                    <a:gd name="T13" fmla="*/ 3 h 36"/>
                    <a:gd name="T14" fmla="*/ 47 w 53"/>
                    <a:gd name="T15" fmla="*/ 14 h 36"/>
                    <a:gd name="T16" fmla="*/ 50 w 53"/>
                    <a:gd name="T17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36">
                      <a:moveTo>
                        <a:pt x="50" y="16"/>
                      </a:moveTo>
                      <a:cubicBezTo>
                        <a:pt x="53" y="18"/>
                        <a:pt x="52" y="21"/>
                        <a:pt x="51" y="24"/>
                      </a:cubicBezTo>
                      <a:cubicBezTo>
                        <a:pt x="42" y="29"/>
                        <a:pt x="32" y="33"/>
                        <a:pt x="22" y="36"/>
                      </a:cubicBezTo>
                      <a:cubicBezTo>
                        <a:pt x="21" y="35"/>
                        <a:pt x="21" y="34"/>
                        <a:pt x="22" y="33"/>
                      </a:cubicBezTo>
                      <a:cubicBezTo>
                        <a:pt x="29" y="30"/>
                        <a:pt x="37" y="26"/>
                        <a:pt x="42" y="20"/>
                      </a:cubicBezTo>
                      <a:cubicBezTo>
                        <a:pt x="32" y="8"/>
                        <a:pt x="15" y="9"/>
                        <a:pt x="1" y="8"/>
                      </a:cubicBezTo>
                      <a:cubicBezTo>
                        <a:pt x="0" y="5"/>
                        <a:pt x="3" y="5"/>
                        <a:pt x="4" y="3"/>
                      </a:cubicBezTo>
                      <a:cubicBezTo>
                        <a:pt x="20" y="0"/>
                        <a:pt x="33" y="9"/>
                        <a:pt x="47" y="14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90"/>
                <p:cNvSpPr>
                  <a:spLocks/>
                </p:cNvSpPr>
                <p:nvPr/>
              </p:nvSpPr>
              <p:spPr bwMode="auto">
                <a:xfrm>
                  <a:off x="2838451" y="2471738"/>
                  <a:ext cx="65088" cy="31750"/>
                </a:xfrm>
                <a:custGeom>
                  <a:avLst/>
                  <a:gdLst>
                    <a:gd name="T0" fmla="*/ 43 w 43"/>
                    <a:gd name="T1" fmla="*/ 4 h 21"/>
                    <a:gd name="T2" fmla="*/ 24 w 43"/>
                    <a:gd name="T3" fmla="*/ 17 h 21"/>
                    <a:gd name="T4" fmla="*/ 13 w 43"/>
                    <a:gd name="T5" fmla="*/ 18 h 21"/>
                    <a:gd name="T6" fmla="*/ 0 w 43"/>
                    <a:gd name="T7" fmla="*/ 8 h 21"/>
                    <a:gd name="T8" fmla="*/ 5 w 43"/>
                    <a:gd name="T9" fmla="*/ 3 h 21"/>
                    <a:gd name="T10" fmla="*/ 43 w 43"/>
                    <a:gd name="T11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21">
                      <a:moveTo>
                        <a:pt x="43" y="4"/>
                      </a:moveTo>
                      <a:cubicBezTo>
                        <a:pt x="38" y="10"/>
                        <a:pt x="30" y="12"/>
                        <a:pt x="24" y="17"/>
                      </a:cubicBezTo>
                      <a:cubicBezTo>
                        <a:pt x="21" y="21"/>
                        <a:pt x="16" y="19"/>
                        <a:pt x="13" y="18"/>
                      </a:cubicBezTo>
                      <a:cubicBezTo>
                        <a:pt x="9" y="15"/>
                        <a:pt x="3" y="12"/>
                        <a:pt x="0" y="8"/>
                      </a:cubicBezTo>
                      <a:cubicBezTo>
                        <a:pt x="0" y="4"/>
                        <a:pt x="3" y="4"/>
                        <a:pt x="5" y="3"/>
                      </a:cubicBezTo>
                      <a:cubicBezTo>
                        <a:pt x="18" y="1"/>
                        <a:pt x="31" y="0"/>
                        <a:pt x="4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91"/>
                <p:cNvSpPr>
                  <a:spLocks/>
                </p:cNvSpPr>
                <p:nvPr/>
              </p:nvSpPr>
              <p:spPr bwMode="auto">
                <a:xfrm>
                  <a:off x="2379663" y="2479675"/>
                  <a:ext cx="79375" cy="34925"/>
                </a:xfrm>
                <a:custGeom>
                  <a:avLst/>
                  <a:gdLst>
                    <a:gd name="T0" fmla="*/ 52 w 52"/>
                    <a:gd name="T1" fmla="*/ 7 h 23"/>
                    <a:gd name="T2" fmla="*/ 41 w 52"/>
                    <a:gd name="T3" fmla="*/ 16 h 23"/>
                    <a:gd name="T4" fmla="*/ 18 w 52"/>
                    <a:gd name="T5" fmla="*/ 11 h 23"/>
                    <a:gd name="T6" fmla="*/ 1 w 52"/>
                    <a:gd name="T7" fmla="*/ 8 h 23"/>
                    <a:gd name="T8" fmla="*/ 5 w 52"/>
                    <a:gd name="T9" fmla="*/ 4 h 23"/>
                    <a:gd name="T10" fmla="*/ 19 w 52"/>
                    <a:gd name="T11" fmla="*/ 0 h 23"/>
                    <a:gd name="T12" fmla="*/ 52 w 52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23">
                      <a:moveTo>
                        <a:pt x="52" y="7"/>
                      </a:moveTo>
                      <a:cubicBezTo>
                        <a:pt x="51" y="12"/>
                        <a:pt x="45" y="14"/>
                        <a:pt x="41" y="16"/>
                      </a:cubicBezTo>
                      <a:cubicBezTo>
                        <a:pt x="32" y="23"/>
                        <a:pt x="26" y="11"/>
                        <a:pt x="18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5"/>
                        <a:pt x="4" y="5"/>
                        <a:pt x="5" y="4"/>
                      </a:cubicBezTo>
                      <a:cubicBezTo>
                        <a:pt x="10" y="0"/>
                        <a:pt x="15" y="0"/>
                        <a:pt x="19" y="0"/>
                      </a:cubicBezTo>
                      <a:cubicBezTo>
                        <a:pt x="31" y="0"/>
                        <a:pt x="43" y="1"/>
                        <a:pt x="5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92"/>
                <p:cNvSpPr>
                  <a:spLocks/>
                </p:cNvSpPr>
                <p:nvPr/>
              </p:nvSpPr>
              <p:spPr bwMode="auto">
                <a:xfrm>
                  <a:off x="2857501" y="2489200"/>
                  <a:ext cx="84138" cy="88900"/>
                </a:xfrm>
                <a:custGeom>
                  <a:avLst/>
                  <a:gdLst>
                    <a:gd name="T0" fmla="*/ 55 w 55"/>
                    <a:gd name="T1" fmla="*/ 0 h 58"/>
                    <a:gd name="T2" fmla="*/ 37 w 55"/>
                    <a:gd name="T3" fmla="*/ 8 h 58"/>
                    <a:gd name="T4" fmla="*/ 29 w 55"/>
                    <a:gd name="T5" fmla="*/ 29 h 58"/>
                    <a:gd name="T6" fmla="*/ 3 w 55"/>
                    <a:gd name="T7" fmla="*/ 58 h 58"/>
                    <a:gd name="T8" fmla="*/ 4 w 55"/>
                    <a:gd name="T9" fmla="*/ 42 h 58"/>
                    <a:gd name="T10" fmla="*/ 53 w 55"/>
                    <a:gd name="T11" fmla="*/ 0 h 58"/>
                    <a:gd name="T12" fmla="*/ 55 w 55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58">
                      <a:moveTo>
                        <a:pt x="55" y="0"/>
                      </a:moveTo>
                      <a:cubicBezTo>
                        <a:pt x="51" y="5"/>
                        <a:pt x="43" y="6"/>
                        <a:pt x="37" y="8"/>
                      </a:cubicBezTo>
                      <a:cubicBezTo>
                        <a:pt x="30" y="13"/>
                        <a:pt x="33" y="22"/>
                        <a:pt x="29" y="29"/>
                      </a:cubicBezTo>
                      <a:cubicBezTo>
                        <a:pt x="25" y="41"/>
                        <a:pt x="13" y="51"/>
                        <a:pt x="3" y="58"/>
                      </a:cubicBezTo>
                      <a:cubicBezTo>
                        <a:pt x="0" y="53"/>
                        <a:pt x="3" y="47"/>
                        <a:pt x="4" y="42"/>
                      </a:cubicBezTo>
                      <a:cubicBezTo>
                        <a:pt x="12" y="23"/>
                        <a:pt x="32" y="4"/>
                        <a:pt x="53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93"/>
                <p:cNvSpPr>
                  <a:spLocks/>
                </p:cNvSpPr>
                <p:nvPr/>
              </p:nvSpPr>
              <p:spPr bwMode="auto">
                <a:xfrm>
                  <a:off x="2827338" y="2492375"/>
                  <a:ext cx="76200" cy="103188"/>
                </a:xfrm>
                <a:custGeom>
                  <a:avLst/>
                  <a:gdLst>
                    <a:gd name="T0" fmla="*/ 49 w 49"/>
                    <a:gd name="T1" fmla="*/ 0 h 67"/>
                    <a:gd name="T2" fmla="*/ 14 w 49"/>
                    <a:gd name="T3" fmla="*/ 61 h 67"/>
                    <a:gd name="T4" fmla="*/ 1 w 49"/>
                    <a:gd name="T5" fmla="*/ 67 h 67"/>
                    <a:gd name="T6" fmla="*/ 18 w 49"/>
                    <a:gd name="T7" fmla="*/ 20 h 67"/>
                    <a:gd name="T8" fmla="*/ 45 w 49"/>
                    <a:gd name="T9" fmla="*/ 1 h 67"/>
                    <a:gd name="T10" fmla="*/ 49 w 49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9" h="67">
                      <a:moveTo>
                        <a:pt x="49" y="0"/>
                      </a:moveTo>
                      <a:cubicBezTo>
                        <a:pt x="30" y="15"/>
                        <a:pt x="11" y="34"/>
                        <a:pt x="14" y="61"/>
                      </a:cubicBezTo>
                      <a:cubicBezTo>
                        <a:pt x="1" y="67"/>
                        <a:pt x="1" y="67"/>
                        <a:pt x="1" y="67"/>
                      </a:cubicBezTo>
                      <a:cubicBezTo>
                        <a:pt x="0" y="49"/>
                        <a:pt x="7" y="34"/>
                        <a:pt x="18" y="20"/>
                      </a:cubicBezTo>
                      <a:cubicBezTo>
                        <a:pt x="26" y="13"/>
                        <a:pt x="35" y="6"/>
                        <a:pt x="45" y="1"/>
                      </a:cubicBezTo>
                      <a:cubicBezTo>
                        <a:pt x="46" y="0"/>
                        <a:pt x="48" y="0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94"/>
                <p:cNvSpPr>
                  <a:spLocks/>
                </p:cNvSpPr>
                <p:nvPr/>
              </p:nvSpPr>
              <p:spPr bwMode="auto">
                <a:xfrm>
                  <a:off x="2455863" y="2490788"/>
                  <a:ext cx="136525" cy="61913"/>
                </a:xfrm>
                <a:custGeom>
                  <a:avLst/>
                  <a:gdLst>
                    <a:gd name="T0" fmla="*/ 86 w 89"/>
                    <a:gd name="T1" fmla="*/ 10 h 41"/>
                    <a:gd name="T2" fmla="*/ 86 w 89"/>
                    <a:gd name="T3" fmla="*/ 24 h 41"/>
                    <a:gd name="T4" fmla="*/ 36 w 89"/>
                    <a:gd name="T5" fmla="*/ 39 h 41"/>
                    <a:gd name="T6" fmla="*/ 9 w 89"/>
                    <a:gd name="T7" fmla="*/ 30 h 41"/>
                    <a:gd name="T8" fmla="*/ 1 w 89"/>
                    <a:gd name="T9" fmla="*/ 26 h 41"/>
                    <a:gd name="T10" fmla="*/ 5 w 89"/>
                    <a:gd name="T11" fmla="*/ 20 h 41"/>
                    <a:gd name="T12" fmla="*/ 11 w 89"/>
                    <a:gd name="T13" fmla="*/ 22 h 41"/>
                    <a:gd name="T14" fmla="*/ 58 w 89"/>
                    <a:gd name="T15" fmla="*/ 26 h 41"/>
                    <a:gd name="T16" fmla="*/ 68 w 89"/>
                    <a:gd name="T17" fmla="*/ 16 h 41"/>
                    <a:gd name="T18" fmla="*/ 62 w 89"/>
                    <a:gd name="T19" fmla="*/ 3 h 41"/>
                    <a:gd name="T20" fmla="*/ 68 w 89"/>
                    <a:gd name="T21" fmla="*/ 0 h 41"/>
                    <a:gd name="T22" fmla="*/ 86 w 89"/>
                    <a:gd name="T23" fmla="*/ 1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9" h="41">
                      <a:moveTo>
                        <a:pt x="86" y="10"/>
                      </a:moveTo>
                      <a:cubicBezTo>
                        <a:pt x="89" y="14"/>
                        <a:pt x="88" y="20"/>
                        <a:pt x="86" y="24"/>
                      </a:cubicBezTo>
                      <a:cubicBezTo>
                        <a:pt x="74" y="39"/>
                        <a:pt x="54" y="41"/>
                        <a:pt x="36" y="39"/>
                      </a:cubicBezTo>
                      <a:cubicBezTo>
                        <a:pt x="27" y="36"/>
                        <a:pt x="16" y="36"/>
                        <a:pt x="9" y="30"/>
                      </a:cubicBezTo>
                      <a:cubicBezTo>
                        <a:pt x="6" y="34"/>
                        <a:pt x="3" y="28"/>
                        <a:pt x="1" y="26"/>
                      </a:cubicBezTo>
                      <a:cubicBezTo>
                        <a:pt x="0" y="23"/>
                        <a:pt x="3" y="22"/>
                        <a:pt x="5" y="20"/>
                      </a:cubicBezTo>
                      <a:cubicBezTo>
                        <a:pt x="8" y="19"/>
                        <a:pt x="9" y="21"/>
                        <a:pt x="11" y="22"/>
                      </a:cubicBezTo>
                      <a:cubicBezTo>
                        <a:pt x="27" y="26"/>
                        <a:pt x="42" y="28"/>
                        <a:pt x="58" y="26"/>
                      </a:cubicBezTo>
                      <a:cubicBezTo>
                        <a:pt x="62" y="24"/>
                        <a:pt x="67" y="21"/>
                        <a:pt x="68" y="16"/>
                      </a:cubicBezTo>
                      <a:cubicBezTo>
                        <a:pt x="70" y="11"/>
                        <a:pt x="66" y="5"/>
                        <a:pt x="62" y="3"/>
                      </a:cubicBezTo>
                      <a:cubicBezTo>
                        <a:pt x="62" y="0"/>
                        <a:pt x="66" y="1"/>
                        <a:pt x="68" y="0"/>
                      </a:cubicBezTo>
                      <a:cubicBezTo>
                        <a:pt x="75" y="1"/>
                        <a:pt x="82" y="3"/>
                        <a:pt x="8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95"/>
                <p:cNvSpPr>
                  <a:spLocks/>
                </p:cNvSpPr>
                <p:nvPr/>
              </p:nvSpPr>
              <p:spPr bwMode="auto">
                <a:xfrm>
                  <a:off x="2695576" y="2497138"/>
                  <a:ext cx="147638" cy="65088"/>
                </a:xfrm>
                <a:custGeom>
                  <a:avLst/>
                  <a:gdLst>
                    <a:gd name="T0" fmla="*/ 24 w 96"/>
                    <a:gd name="T1" fmla="*/ 6 h 42"/>
                    <a:gd name="T2" fmla="*/ 25 w 96"/>
                    <a:gd name="T3" fmla="*/ 16 h 42"/>
                    <a:gd name="T4" fmla="*/ 73 w 96"/>
                    <a:gd name="T5" fmla="*/ 24 h 42"/>
                    <a:gd name="T6" fmla="*/ 96 w 96"/>
                    <a:gd name="T7" fmla="*/ 18 h 42"/>
                    <a:gd name="T8" fmla="*/ 91 w 96"/>
                    <a:gd name="T9" fmla="*/ 28 h 42"/>
                    <a:gd name="T10" fmla="*/ 70 w 96"/>
                    <a:gd name="T11" fmla="*/ 34 h 42"/>
                    <a:gd name="T12" fmla="*/ 7 w 96"/>
                    <a:gd name="T13" fmla="*/ 29 h 42"/>
                    <a:gd name="T14" fmla="*/ 0 w 96"/>
                    <a:gd name="T15" fmla="*/ 14 h 42"/>
                    <a:gd name="T16" fmla="*/ 14 w 96"/>
                    <a:gd name="T17" fmla="*/ 3 h 42"/>
                    <a:gd name="T18" fmla="*/ 24 w 96"/>
                    <a:gd name="T19" fmla="*/ 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6" h="42">
                      <a:moveTo>
                        <a:pt x="24" y="6"/>
                      </a:moveTo>
                      <a:cubicBezTo>
                        <a:pt x="22" y="9"/>
                        <a:pt x="24" y="12"/>
                        <a:pt x="25" y="16"/>
                      </a:cubicBezTo>
                      <a:cubicBezTo>
                        <a:pt x="36" y="29"/>
                        <a:pt x="57" y="28"/>
                        <a:pt x="73" y="24"/>
                      </a:cubicBezTo>
                      <a:cubicBezTo>
                        <a:pt x="81" y="23"/>
                        <a:pt x="87" y="17"/>
                        <a:pt x="96" y="18"/>
                      </a:cubicBezTo>
                      <a:cubicBezTo>
                        <a:pt x="95" y="22"/>
                        <a:pt x="93" y="25"/>
                        <a:pt x="91" y="28"/>
                      </a:cubicBezTo>
                      <a:cubicBezTo>
                        <a:pt x="84" y="29"/>
                        <a:pt x="78" y="34"/>
                        <a:pt x="70" y="34"/>
                      </a:cubicBezTo>
                      <a:cubicBezTo>
                        <a:pt x="50" y="40"/>
                        <a:pt x="25" y="42"/>
                        <a:pt x="7" y="29"/>
                      </a:cubicBezTo>
                      <a:cubicBezTo>
                        <a:pt x="3" y="25"/>
                        <a:pt x="0" y="20"/>
                        <a:pt x="0" y="14"/>
                      </a:cubicBezTo>
                      <a:cubicBezTo>
                        <a:pt x="1" y="8"/>
                        <a:pt x="9" y="6"/>
                        <a:pt x="14" y="3"/>
                      </a:cubicBezTo>
                      <a:cubicBezTo>
                        <a:pt x="17" y="4"/>
                        <a:pt x="24" y="0"/>
                        <a:pt x="2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96"/>
                <p:cNvSpPr>
                  <a:spLocks/>
                </p:cNvSpPr>
                <p:nvPr/>
              </p:nvSpPr>
              <p:spPr bwMode="auto">
                <a:xfrm>
                  <a:off x="2479676" y="2492375"/>
                  <a:ext cx="71438" cy="33338"/>
                </a:xfrm>
                <a:custGeom>
                  <a:avLst/>
                  <a:gdLst>
                    <a:gd name="T0" fmla="*/ 46 w 46"/>
                    <a:gd name="T1" fmla="*/ 12 h 21"/>
                    <a:gd name="T2" fmla="*/ 38 w 46"/>
                    <a:gd name="T3" fmla="*/ 19 h 21"/>
                    <a:gd name="T4" fmla="*/ 0 w 46"/>
                    <a:gd name="T5" fmla="*/ 14 h 21"/>
                    <a:gd name="T6" fmla="*/ 6 w 46"/>
                    <a:gd name="T7" fmla="*/ 13 h 21"/>
                    <a:gd name="T8" fmla="*/ 35 w 46"/>
                    <a:gd name="T9" fmla="*/ 14 h 21"/>
                    <a:gd name="T10" fmla="*/ 46 w 46"/>
                    <a:gd name="T11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1">
                      <a:moveTo>
                        <a:pt x="46" y="12"/>
                      </a:moveTo>
                      <a:cubicBezTo>
                        <a:pt x="45" y="16"/>
                        <a:pt x="41" y="18"/>
                        <a:pt x="38" y="19"/>
                      </a:cubicBezTo>
                      <a:cubicBezTo>
                        <a:pt x="24" y="18"/>
                        <a:pt x="12" y="21"/>
                        <a:pt x="0" y="14"/>
                      </a:cubicBezTo>
                      <a:cubicBezTo>
                        <a:pt x="1" y="12"/>
                        <a:pt x="4" y="11"/>
                        <a:pt x="6" y="13"/>
                      </a:cubicBezTo>
                      <a:cubicBezTo>
                        <a:pt x="15" y="16"/>
                        <a:pt x="25" y="19"/>
                        <a:pt x="35" y="14"/>
                      </a:cubicBezTo>
                      <a:cubicBezTo>
                        <a:pt x="39" y="15"/>
                        <a:pt x="44" y="0"/>
                        <a:pt x="4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97"/>
                <p:cNvSpPr>
                  <a:spLocks/>
                </p:cNvSpPr>
                <p:nvPr/>
              </p:nvSpPr>
              <p:spPr bwMode="auto">
                <a:xfrm>
                  <a:off x="2400301" y="2506663"/>
                  <a:ext cx="80963" cy="90488"/>
                </a:xfrm>
                <a:custGeom>
                  <a:avLst/>
                  <a:gdLst>
                    <a:gd name="T0" fmla="*/ 53 w 53"/>
                    <a:gd name="T1" fmla="*/ 55 h 59"/>
                    <a:gd name="T2" fmla="*/ 50 w 53"/>
                    <a:gd name="T3" fmla="*/ 58 h 59"/>
                    <a:gd name="T4" fmla="*/ 43 w 53"/>
                    <a:gd name="T5" fmla="*/ 47 h 59"/>
                    <a:gd name="T6" fmla="*/ 0 w 53"/>
                    <a:gd name="T7" fmla="*/ 0 h 59"/>
                    <a:gd name="T8" fmla="*/ 53 w 53"/>
                    <a:gd name="T9" fmla="*/ 5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9">
                      <a:moveTo>
                        <a:pt x="53" y="55"/>
                      </a:moveTo>
                      <a:cubicBezTo>
                        <a:pt x="52" y="56"/>
                        <a:pt x="52" y="59"/>
                        <a:pt x="50" y="58"/>
                      </a:cubicBezTo>
                      <a:cubicBezTo>
                        <a:pt x="43" y="59"/>
                        <a:pt x="44" y="51"/>
                        <a:pt x="43" y="47"/>
                      </a:cubicBezTo>
                      <a:cubicBezTo>
                        <a:pt x="39" y="24"/>
                        <a:pt x="17" y="12"/>
                        <a:pt x="0" y="0"/>
                      </a:cubicBezTo>
                      <a:cubicBezTo>
                        <a:pt x="27" y="5"/>
                        <a:pt x="45" y="30"/>
                        <a:pt x="53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98"/>
                <p:cNvSpPr>
                  <a:spLocks/>
                </p:cNvSpPr>
                <p:nvPr/>
              </p:nvSpPr>
              <p:spPr bwMode="auto">
                <a:xfrm>
                  <a:off x="2738438" y="2509838"/>
                  <a:ext cx="90488" cy="31750"/>
                </a:xfrm>
                <a:custGeom>
                  <a:avLst/>
                  <a:gdLst>
                    <a:gd name="T0" fmla="*/ 41 w 59"/>
                    <a:gd name="T1" fmla="*/ 5 h 21"/>
                    <a:gd name="T2" fmla="*/ 59 w 59"/>
                    <a:gd name="T3" fmla="*/ 4 h 21"/>
                    <a:gd name="T4" fmla="*/ 57 w 59"/>
                    <a:gd name="T5" fmla="*/ 5 h 21"/>
                    <a:gd name="T6" fmla="*/ 3 w 59"/>
                    <a:gd name="T7" fmla="*/ 6 h 21"/>
                    <a:gd name="T8" fmla="*/ 2 w 59"/>
                    <a:gd name="T9" fmla="*/ 0 h 21"/>
                    <a:gd name="T10" fmla="*/ 41 w 59"/>
                    <a:gd name="T1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21">
                      <a:moveTo>
                        <a:pt x="41" y="5"/>
                      </a:moveTo>
                      <a:cubicBezTo>
                        <a:pt x="46" y="4"/>
                        <a:pt x="53" y="1"/>
                        <a:pt x="59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41" y="11"/>
                        <a:pt x="19" y="21"/>
                        <a:pt x="3" y="6"/>
                      </a:cubicBezTo>
                      <a:cubicBezTo>
                        <a:pt x="1" y="5"/>
                        <a:pt x="0" y="2"/>
                        <a:pt x="2" y="0"/>
                      </a:cubicBezTo>
                      <a:cubicBezTo>
                        <a:pt x="13" y="9"/>
                        <a:pt x="28" y="7"/>
                        <a:pt x="4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99"/>
                <p:cNvSpPr>
                  <a:spLocks/>
                </p:cNvSpPr>
                <p:nvPr/>
              </p:nvSpPr>
              <p:spPr bwMode="auto">
                <a:xfrm>
                  <a:off x="2384426" y="2513013"/>
                  <a:ext cx="76200" cy="76200"/>
                </a:xfrm>
                <a:custGeom>
                  <a:avLst/>
                  <a:gdLst>
                    <a:gd name="T0" fmla="*/ 50 w 50"/>
                    <a:gd name="T1" fmla="*/ 50 h 50"/>
                    <a:gd name="T2" fmla="*/ 2 w 50"/>
                    <a:gd name="T3" fmla="*/ 6 h 50"/>
                    <a:gd name="T4" fmla="*/ 3 w 50"/>
                    <a:gd name="T5" fmla="*/ 0 h 50"/>
                    <a:gd name="T6" fmla="*/ 50 w 50"/>
                    <a:gd name="T7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" h="50">
                      <a:moveTo>
                        <a:pt x="50" y="50"/>
                      </a:moveTo>
                      <a:cubicBezTo>
                        <a:pt x="30" y="44"/>
                        <a:pt x="10" y="26"/>
                        <a:pt x="2" y="6"/>
                      </a:cubicBezTo>
                      <a:cubicBezTo>
                        <a:pt x="2" y="4"/>
                        <a:pt x="0" y="0"/>
                        <a:pt x="3" y="0"/>
                      </a:cubicBezTo>
                      <a:cubicBezTo>
                        <a:pt x="24" y="7"/>
                        <a:pt x="48" y="26"/>
                        <a:pt x="50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100"/>
                <p:cNvSpPr>
                  <a:spLocks/>
                </p:cNvSpPr>
                <p:nvPr/>
              </p:nvSpPr>
              <p:spPr bwMode="auto">
                <a:xfrm>
                  <a:off x="2476501" y="2535238"/>
                  <a:ext cx="169863" cy="57150"/>
                </a:xfrm>
                <a:custGeom>
                  <a:avLst/>
                  <a:gdLst>
                    <a:gd name="T0" fmla="*/ 111 w 111"/>
                    <a:gd name="T1" fmla="*/ 18 h 38"/>
                    <a:gd name="T2" fmla="*/ 105 w 111"/>
                    <a:gd name="T3" fmla="*/ 34 h 38"/>
                    <a:gd name="T4" fmla="*/ 96 w 111"/>
                    <a:gd name="T5" fmla="*/ 38 h 38"/>
                    <a:gd name="T6" fmla="*/ 95 w 111"/>
                    <a:gd name="T7" fmla="*/ 24 h 38"/>
                    <a:gd name="T8" fmla="*/ 79 w 111"/>
                    <a:gd name="T9" fmla="*/ 17 h 38"/>
                    <a:gd name="T10" fmla="*/ 2 w 111"/>
                    <a:gd name="T11" fmla="*/ 15 h 38"/>
                    <a:gd name="T12" fmla="*/ 0 w 111"/>
                    <a:gd name="T13" fmla="*/ 11 h 38"/>
                    <a:gd name="T14" fmla="*/ 31 w 111"/>
                    <a:gd name="T15" fmla="*/ 17 h 38"/>
                    <a:gd name="T16" fmla="*/ 72 w 111"/>
                    <a:gd name="T17" fmla="*/ 4 h 38"/>
                    <a:gd name="T18" fmla="*/ 111 w 111"/>
                    <a:gd name="T19" fmla="*/ 1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38">
                      <a:moveTo>
                        <a:pt x="111" y="18"/>
                      </a:moveTo>
                      <a:cubicBezTo>
                        <a:pt x="111" y="24"/>
                        <a:pt x="109" y="30"/>
                        <a:pt x="105" y="34"/>
                      </a:cubicBezTo>
                      <a:cubicBezTo>
                        <a:pt x="102" y="36"/>
                        <a:pt x="99" y="38"/>
                        <a:pt x="96" y="38"/>
                      </a:cubicBezTo>
                      <a:cubicBezTo>
                        <a:pt x="95" y="34"/>
                        <a:pt x="99" y="27"/>
                        <a:pt x="95" y="24"/>
                      </a:cubicBezTo>
                      <a:cubicBezTo>
                        <a:pt x="91" y="18"/>
                        <a:pt x="85" y="19"/>
                        <a:pt x="79" y="17"/>
                      </a:cubicBezTo>
                      <a:cubicBezTo>
                        <a:pt x="55" y="21"/>
                        <a:pt x="25" y="31"/>
                        <a:pt x="2" y="15"/>
                      </a:cubicBezTo>
                      <a:cubicBezTo>
                        <a:pt x="1" y="14"/>
                        <a:pt x="0" y="13"/>
                        <a:pt x="0" y="11"/>
                      </a:cubicBezTo>
                      <a:cubicBezTo>
                        <a:pt x="10" y="14"/>
                        <a:pt x="21" y="14"/>
                        <a:pt x="31" y="17"/>
                      </a:cubicBezTo>
                      <a:cubicBezTo>
                        <a:pt x="45" y="15"/>
                        <a:pt x="62" y="16"/>
                        <a:pt x="72" y="4"/>
                      </a:cubicBezTo>
                      <a:cubicBezTo>
                        <a:pt x="85" y="0"/>
                        <a:pt x="105" y="3"/>
                        <a:pt x="11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101"/>
                <p:cNvSpPr>
                  <a:spLocks/>
                </p:cNvSpPr>
                <p:nvPr/>
              </p:nvSpPr>
              <p:spPr bwMode="auto">
                <a:xfrm>
                  <a:off x="2660651" y="2554288"/>
                  <a:ext cx="169863" cy="39688"/>
                </a:xfrm>
                <a:custGeom>
                  <a:avLst/>
                  <a:gdLst>
                    <a:gd name="T0" fmla="*/ 109 w 111"/>
                    <a:gd name="T1" fmla="*/ 0 h 26"/>
                    <a:gd name="T2" fmla="*/ 99 w 111"/>
                    <a:gd name="T3" fmla="*/ 12 h 26"/>
                    <a:gd name="T4" fmla="*/ 29 w 111"/>
                    <a:gd name="T5" fmla="*/ 11 h 26"/>
                    <a:gd name="T6" fmla="*/ 4 w 111"/>
                    <a:gd name="T7" fmla="*/ 26 h 26"/>
                    <a:gd name="T8" fmla="*/ 0 w 111"/>
                    <a:gd name="T9" fmla="*/ 19 h 26"/>
                    <a:gd name="T10" fmla="*/ 21 w 111"/>
                    <a:gd name="T11" fmla="*/ 1 h 26"/>
                    <a:gd name="T12" fmla="*/ 65 w 111"/>
                    <a:gd name="T13" fmla="*/ 7 h 26"/>
                    <a:gd name="T14" fmla="*/ 109 w 111"/>
                    <a:gd name="T1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" h="26">
                      <a:moveTo>
                        <a:pt x="109" y="0"/>
                      </a:moveTo>
                      <a:cubicBezTo>
                        <a:pt x="111" y="7"/>
                        <a:pt x="102" y="8"/>
                        <a:pt x="99" y="12"/>
                      </a:cubicBezTo>
                      <a:cubicBezTo>
                        <a:pt x="76" y="22"/>
                        <a:pt x="53" y="13"/>
                        <a:pt x="29" y="11"/>
                      </a:cubicBezTo>
                      <a:cubicBezTo>
                        <a:pt x="18" y="10"/>
                        <a:pt x="8" y="18"/>
                        <a:pt x="4" y="26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3" y="10"/>
                        <a:pt x="11" y="2"/>
                        <a:pt x="21" y="1"/>
                      </a:cubicBezTo>
                      <a:cubicBezTo>
                        <a:pt x="37" y="0"/>
                        <a:pt x="50" y="9"/>
                        <a:pt x="65" y="7"/>
                      </a:cubicBezTo>
                      <a:cubicBezTo>
                        <a:pt x="80" y="7"/>
                        <a:pt x="94" y="1"/>
                        <a:pt x="10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102"/>
                <p:cNvSpPr>
                  <a:spLocks/>
                </p:cNvSpPr>
                <p:nvPr/>
              </p:nvSpPr>
              <p:spPr bwMode="auto">
                <a:xfrm>
                  <a:off x="2487613" y="2573338"/>
                  <a:ext cx="125413" cy="14288"/>
                </a:xfrm>
                <a:custGeom>
                  <a:avLst/>
                  <a:gdLst>
                    <a:gd name="T0" fmla="*/ 82 w 82"/>
                    <a:gd name="T1" fmla="*/ 4 h 10"/>
                    <a:gd name="T2" fmla="*/ 79 w 82"/>
                    <a:gd name="T3" fmla="*/ 10 h 10"/>
                    <a:gd name="T4" fmla="*/ 72 w 82"/>
                    <a:gd name="T5" fmla="*/ 5 h 10"/>
                    <a:gd name="T6" fmla="*/ 54 w 82"/>
                    <a:gd name="T7" fmla="*/ 5 h 10"/>
                    <a:gd name="T8" fmla="*/ 1 w 82"/>
                    <a:gd name="T9" fmla="*/ 5 h 10"/>
                    <a:gd name="T10" fmla="*/ 0 w 82"/>
                    <a:gd name="T11" fmla="*/ 0 h 10"/>
                    <a:gd name="T12" fmla="*/ 32 w 82"/>
                    <a:gd name="T13" fmla="*/ 4 h 10"/>
                    <a:gd name="T14" fmla="*/ 72 w 82"/>
                    <a:gd name="T15" fmla="*/ 0 h 10"/>
                    <a:gd name="T16" fmla="*/ 82 w 82"/>
                    <a:gd name="T17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10">
                      <a:moveTo>
                        <a:pt x="82" y="4"/>
                      </a:moveTo>
                      <a:cubicBezTo>
                        <a:pt x="82" y="7"/>
                        <a:pt x="81" y="9"/>
                        <a:pt x="79" y="10"/>
                      </a:cubicBezTo>
                      <a:cubicBezTo>
                        <a:pt x="77" y="9"/>
                        <a:pt x="76" y="5"/>
                        <a:pt x="72" y="5"/>
                      </a:cubicBezTo>
                      <a:cubicBezTo>
                        <a:pt x="66" y="3"/>
                        <a:pt x="60" y="4"/>
                        <a:pt x="54" y="5"/>
                      </a:cubicBezTo>
                      <a:cubicBezTo>
                        <a:pt x="37" y="7"/>
                        <a:pt x="18" y="10"/>
                        <a:pt x="1" y="5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10" y="1"/>
                        <a:pt x="21" y="6"/>
                        <a:pt x="32" y="4"/>
                      </a:cubicBezTo>
                      <a:cubicBezTo>
                        <a:pt x="45" y="5"/>
                        <a:pt x="59" y="1"/>
                        <a:pt x="72" y="0"/>
                      </a:cubicBezTo>
                      <a:cubicBezTo>
                        <a:pt x="75" y="1"/>
                        <a:pt x="81" y="0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103"/>
                <p:cNvSpPr>
                  <a:spLocks/>
                </p:cNvSpPr>
                <p:nvPr/>
              </p:nvSpPr>
              <p:spPr bwMode="auto">
                <a:xfrm>
                  <a:off x="2373313" y="2627313"/>
                  <a:ext cx="1588" cy="158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1" name="文本框 310"/>
            <p:cNvSpPr txBox="1"/>
            <p:nvPr/>
          </p:nvSpPr>
          <p:spPr>
            <a:xfrm>
              <a:off x="5748609" y="1541969"/>
              <a:ext cx="327334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2" name="矩形 311"/>
          <p:cNvSpPr/>
          <p:nvPr/>
        </p:nvSpPr>
        <p:spPr>
          <a:xfrm>
            <a:off x="2035989" y="2548034"/>
            <a:ext cx="11634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3" name="矩形 312"/>
          <p:cNvSpPr/>
          <p:nvPr/>
        </p:nvSpPr>
        <p:spPr>
          <a:xfrm>
            <a:off x="3665601" y="2548034"/>
            <a:ext cx="11634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4" name="矩形 313"/>
          <p:cNvSpPr/>
          <p:nvPr/>
        </p:nvSpPr>
        <p:spPr>
          <a:xfrm>
            <a:off x="5314713" y="2548034"/>
            <a:ext cx="11634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18" name="组合 317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319" name="图片 31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320" name="图片 31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89" y="1743075"/>
              <a:ext cx="1558712" cy="1043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022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  <p:bldP spid="313" grpId="0"/>
      <p:bldP spid="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10001" y="1951038"/>
            <a:ext cx="1276350" cy="1282700"/>
          </a:xfrm>
          <a:custGeom>
            <a:avLst/>
            <a:gdLst>
              <a:gd name="T0" fmla="*/ 561 w 798"/>
              <a:gd name="T1" fmla="*/ 672 h 801"/>
              <a:gd name="T2" fmla="*/ 683 w 798"/>
              <a:gd name="T3" fmla="*/ 267 h 801"/>
              <a:gd name="T4" fmla="*/ 111 w 798"/>
              <a:gd name="T5" fmla="*/ 535 h 801"/>
              <a:gd name="T6" fmla="*/ 48 w 798"/>
              <a:gd name="T7" fmla="*/ 457 h 801"/>
              <a:gd name="T8" fmla="*/ 203 w 798"/>
              <a:gd name="T9" fmla="*/ 182 h 801"/>
              <a:gd name="T10" fmla="*/ 507 w 798"/>
              <a:gd name="T11" fmla="*/ 688 h 801"/>
              <a:gd name="T12" fmla="*/ 406 w 798"/>
              <a:gd name="T13" fmla="*/ 18 h 801"/>
              <a:gd name="T14" fmla="*/ 546 w 798"/>
              <a:gd name="T15" fmla="*/ 172 h 801"/>
              <a:gd name="T16" fmla="*/ 485 w 798"/>
              <a:gd name="T17" fmla="*/ 152 h 801"/>
              <a:gd name="T18" fmla="*/ 400 w 798"/>
              <a:gd name="T19" fmla="*/ 123 h 801"/>
              <a:gd name="T20" fmla="*/ 365 w 798"/>
              <a:gd name="T21" fmla="*/ 245 h 801"/>
              <a:gd name="T22" fmla="*/ 437 w 798"/>
              <a:gd name="T23" fmla="*/ 163 h 801"/>
              <a:gd name="T24" fmla="*/ 225 w 798"/>
              <a:gd name="T25" fmla="*/ 350 h 801"/>
              <a:gd name="T26" fmla="*/ 360 w 798"/>
              <a:gd name="T27" fmla="*/ 578 h 801"/>
              <a:gd name="T28" fmla="*/ 596 w 798"/>
              <a:gd name="T29" fmla="*/ 445 h 801"/>
              <a:gd name="T30" fmla="*/ 427 w 798"/>
              <a:gd name="T31" fmla="*/ 216 h 801"/>
              <a:gd name="T32" fmla="*/ 542 w 798"/>
              <a:gd name="T33" fmla="*/ 210 h 801"/>
              <a:gd name="T34" fmla="*/ 570 w 798"/>
              <a:gd name="T35" fmla="*/ 580 h 801"/>
              <a:gd name="T36" fmla="*/ 162 w 798"/>
              <a:gd name="T37" fmla="*/ 212 h 801"/>
              <a:gd name="T38" fmla="*/ 281 w 798"/>
              <a:gd name="T39" fmla="*/ 534 h 801"/>
              <a:gd name="T40" fmla="*/ 292 w 798"/>
              <a:gd name="T41" fmla="*/ 298 h 801"/>
              <a:gd name="T42" fmla="*/ 564 w 798"/>
              <a:gd name="T43" fmla="*/ 218 h 801"/>
              <a:gd name="T44" fmla="*/ 249 w 798"/>
              <a:gd name="T45" fmla="*/ 252 h 801"/>
              <a:gd name="T46" fmla="*/ 72 w 798"/>
              <a:gd name="T47" fmla="*/ 380 h 801"/>
              <a:gd name="T48" fmla="*/ 609 w 798"/>
              <a:gd name="T49" fmla="*/ 244 h 801"/>
              <a:gd name="T50" fmla="*/ 185 w 798"/>
              <a:gd name="T51" fmla="*/ 249 h 801"/>
              <a:gd name="T52" fmla="*/ 221 w 798"/>
              <a:gd name="T53" fmla="*/ 304 h 801"/>
              <a:gd name="T54" fmla="*/ 620 w 798"/>
              <a:gd name="T55" fmla="*/ 356 h 801"/>
              <a:gd name="T56" fmla="*/ 632 w 798"/>
              <a:gd name="T57" fmla="*/ 353 h 801"/>
              <a:gd name="T58" fmla="*/ 619 w 798"/>
              <a:gd name="T59" fmla="*/ 261 h 801"/>
              <a:gd name="T60" fmla="*/ 286 w 798"/>
              <a:gd name="T61" fmla="*/ 379 h 801"/>
              <a:gd name="T62" fmla="*/ 459 w 798"/>
              <a:gd name="T63" fmla="*/ 501 h 801"/>
              <a:gd name="T64" fmla="*/ 495 w 798"/>
              <a:gd name="T65" fmla="*/ 319 h 801"/>
              <a:gd name="T66" fmla="*/ 431 w 798"/>
              <a:gd name="T67" fmla="*/ 287 h 801"/>
              <a:gd name="T68" fmla="*/ 387 w 798"/>
              <a:gd name="T69" fmla="*/ 417 h 801"/>
              <a:gd name="T70" fmla="*/ 406 w 798"/>
              <a:gd name="T71" fmla="*/ 299 h 801"/>
              <a:gd name="T72" fmla="*/ 343 w 798"/>
              <a:gd name="T73" fmla="*/ 379 h 801"/>
              <a:gd name="T74" fmla="*/ 344 w 798"/>
              <a:gd name="T75" fmla="*/ 452 h 801"/>
              <a:gd name="T76" fmla="*/ 357 w 798"/>
              <a:gd name="T77" fmla="*/ 480 h 801"/>
              <a:gd name="T78" fmla="*/ 487 w 798"/>
              <a:gd name="T79" fmla="*/ 494 h 801"/>
              <a:gd name="T80" fmla="*/ 432 w 798"/>
              <a:gd name="T81" fmla="*/ 369 h 801"/>
              <a:gd name="T82" fmla="*/ 492 w 798"/>
              <a:gd name="T83" fmla="*/ 392 h 801"/>
              <a:gd name="T84" fmla="*/ 450 w 798"/>
              <a:gd name="T85" fmla="*/ 342 h 801"/>
              <a:gd name="T86" fmla="*/ 368 w 798"/>
              <a:gd name="T87" fmla="*/ 312 h 801"/>
              <a:gd name="T88" fmla="*/ 250 w 798"/>
              <a:gd name="T89" fmla="*/ 461 h 801"/>
              <a:gd name="T90" fmla="*/ 308 w 798"/>
              <a:gd name="T91" fmla="*/ 318 h 801"/>
              <a:gd name="T92" fmla="*/ 332 w 798"/>
              <a:gd name="T93" fmla="*/ 337 h 801"/>
              <a:gd name="T94" fmla="*/ 504 w 798"/>
              <a:gd name="T95" fmla="*/ 355 h 801"/>
              <a:gd name="T96" fmla="*/ 306 w 798"/>
              <a:gd name="T97" fmla="*/ 445 h 801"/>
              <a:gd name="T98" fmla="*/ 467 w 798"/>
              <a:gd name="T99" fmla="*/ 432 h 801"/>
              <a:gd name="T100" fmla="*/ 395 w 798"/>
              <a:gd name="T101" fmla="*/ 483 h 801"/>
              <a:gd name="T102" fmla="*/ 347 w 798"/>
              <a:gd name="T103" fmla="*/ 502 h 801"/>
              <a:gd name="T104" fmla="*/ 236 w 798"/>
              <a:gd name="T105" fmla="*/ 530 h 801"/>
              <a:gd name="T106" fmla="*/ 249 w 798"/>
              <a:gd name="T107" fmla="*/ 580 h 801"/>
              <a:gd name="T108" fmla="*/ 524 w 798"/>
              <a:gd name="T109" fmla="*/ 575 h 801"/>
              <a:gd name="T110" fmla="*/ 463 w 798"/>
              <a:gd name="T111" fmla="*/ 582 h 801"/>
              <a:gd name="T112" fmla="*/ 366 w 798"/>
              <a:gd name="T113" fmla="*/ 551 h 801"/>
              <a:gd name="T114" fmla="*/ 386 w 798"/>
              <a:gd name="T115" fmla="*/ 664 h 801"/>
              <a:gd name="T116" fmla="*/ 524 w 798"/>
              <a:gd name="T117" fmla="*/ 646 h 801"/>
              <a:gd name="T118" fmla="*/ 416 w 798"/>
              <a:gd name="T119" fmla="*/ 717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8" h="801">
                <a:moveTo>
                  <a:pt x="410" y="7"/>
                </a:moveTo>
                <a:cubicBezTo>
                  <a:pt x="426" y="28"/>
                  <a:pt x="426" y="28"/>
                  <a:pt x="426" y="28"/>
                </a:cubicBezTo>
                <a:cubicBezTo>
                  <a:pt x="451" y="44"/>
                  <a:pt x="480" y="51"/>
                  <a:pt x="501" y="75"/>
                </a:cubicBezTo>
                <a:cubicBezTo>
                  <a:pt x="511" y="85"/>
                  <a:pt x="519" y="97"/>
                  <a:pt x="526" y="108"/>
                </a:cubicBezTo>
                <a:cubicBezTo>
                  <a:pt x="557" y="118"/>
                  <a:pt x="587" y="141"/>
                  <a:pt x="603" y="169"/>
                </a:cubicBezTo>
                <a:cubicBezTo>
                  <a:pt x="604" y="174"/>
                  <a:pt x="606" y="180"/>
                  <a:pt x="611" y="182"/>
                </a:cubicBezTo>
                <a:cubicBezTo>
                  <a:pt x="640" y="196"/>
                  <a:pt x="664" y="221"/>
                  <a:pt x="679" y="249"/>
                </a:cubicBezTo>
                <a:cubicBezTo>
                  <a:pt x="681" y="257"/>
                  <a:pt x="686" y="265"/>
                  <a:pt x="688" y="274"/>
                </a:cubicBezTo>
                <a:cubicBezTo>
                  <a:pt x="699" y="281"/>
                  <a:pt x="710" y="288"/>
                  <a:pt x="720" y="299"/>
                </a:cubicBezTo>
                <a:cubicBezTo>
                  <a:pt x="743" y="329"/>
                  <a:pt x="749" y="368"/>
                  <a:pt x="780" y="392"/>
                </a:cubicBezTo>
                <a:cubicBezTo>
                  <a:pt x="785" y="398"/>
                  <a:pt x="791" y="403"/>
                  <a:pt x="798" y="407"/>
                </a:cubicBezTo>
                <a:cubicBezTo>
                  <a:pt x="798" y="408"/>
                  <a:pt x="797" y="409"/>
                  <a:pt x="796" y="409"/>
                </a:cubicBezTo>
                <a:cubicBezTo>
                  <a:pt x="792" y="408"/>
                  <a:pt x="790" y="414"/>
                  <a:pt x="787" y="414"/>
                </a:cubicBezTo>
                <a:cubicBezTo>
                  <a:pt x="766" y="425"/>
                  <a:pt x="757" y="449"/>
                  <a:pt x="748" y="469"/>
                </a:cubicBezTo>
                <a:cubicBezTo>
                  <a:pt x="735" y="495"/>
                  <a:pt x="718" y="525"/>
                  <a:pt x="688" y="536"/>
                </a:cubicBezTo>
                <a:cubicBezTo>
                  <a:pt x="681" y="537"/>
                  <a:pt x="681" y="545"/>
                  <a:pt x="677" y="548"/>
                </a:cubicBezTo>
                <a:cubicBezTo>
                  <a:pt x="658" y="575"/>
                  <a:pt x="635" y="602"/>
                  <a:pt x="608" y="619"/>
                </a:cubicBezTo>
                <a:cubicBezTo>
                  <a:pt x="601" y="623"/>
                  <a:pt x="602" y="631"/>
                  <a:pt x="597" y="636"/>
                </a:cubicBezTo>
                <a:cubicBezTo>
                  <a:pt x="590" y="648"/>
                  <a:pt x="579" y="657"/>
                  <a:pt x="570" y="666"/>
                </a:cubicBezTo>
                <a:cubicBezTo>
                  <a:pt x="567" y="668"/>
                  <a:pt x="564" y="670"/>
                  <a:pt x="561" y="672"/>
                </a:cubicBezTo>
                <a:cubicBezTo>
                  <a:pt x="548" y="683"/>
                  <a:pt x="533" y="690"/>
                  <a:pt x="517" y="695"/>
                </a:cubicBezTo>
                <a:cubicBezTo>
                  <a:pt x="514" y="699"/>
                  <a:pt x="513" y="705"/>
                  <a:pt x="509" y="709"/>
                </a:cubicBezTo>
                <a:cubicBezTo>
                  <a:pt x="493" y="733"/>
                  <a:pt x="465" y="740"/>
                  <a:pt x="443" y="756"/>
                </a:cubicBezTo>
                <a:cubicBezTo>
                  <a:pt x="427" y="765"/>
                  <a:pt x="412" y="779"/>
                  <a:pt x="400" y="792"/>
                </a:cubicBezTo>
                <a:cubicBezTo>
                  <a:pt x="396" y="795"/>
                  <a:pt x="395" y="801"/>
                  <a:pt x="391" y="801"/>
                </a:cubicBezTo>
                <a:cubicBezTo>
                  <a:pt x="389" y="800"/>
                  <a:pt x="391" y="799"/>
                  <a:pt x="391" y="797"/>
                </a:cubicBezTo>
                <a:cubicBezTo>
                  <a:pt x="405" y="782"/>
                  <a:pt x="419" y="766"/>
                  <a:pt x="436" y="756"/>
                </a:cubicBezTo>
                <a:cubicBezTo>
                  <a:pt x="459" y="741"/>
                  <a:pt x="486" y="733"/>
                  <a:pt x="504" y="711"/>
                </a:cubicBezTo>
                <a:cubicBezTo>
                  <a:pt x="509" y="706"/>
                  <a:pt x="511" y="700"/>
                  <a:pt x="512" y="693"/>
                </a:cubicBezTo>
                <a:cubicBezTo>
                  <a:pt x="540" y="686"/>
                  <a:pt x="565" y="668"/>
                  <a:pt x="585" y="647"/>
                </a:cubicBezTo>
                <a:cubicBezTo>
                  <a:pt x="592" y="639"/>
                  <a:pt x="598" y="630"/>
                  <a:pt x="601" y="620"/>
                </a:cubicBezTo>
                <a:cubicBezTo>
                  <a:pt x="628" y="603"/>
                  <a:pt x="651" y="578"/>
                  <a:pt x="669" y="553"/>
                </a:cubicBezTo>
                <a:cubicBezTo>
                  <a:pt x="677" y="547"/>
                  <a:pt x="678" y="535"/>
                  <a:pt x="688" y="531"/>
                </a:cubicBezTo>
                <a:cubicBezTo>
                  <a:pt x="712" y="524"/>
                  <a:pt x="728" y="499"/>
                  <a:pt x="740" y="479"/>
                </a:cubicBezTo>
                <a:cubicBezTo>
                  <a:pt x="752" y="453"/>
                  <a:pt x="762" y="422"/>
                  <a:pt x="790" y="409"/>
                </a:cubicBezTo>
                <a:cubicBezTo>
                  <a:pt x="790" y="406"/>
                  <a:pt x="790" y="406"/>
                  <a:pt x="790" y="406"/>
                </a:cubicBezTo>
                <a:cubicBezTo>
                  <a:pt x="767" y="388"/>
                  <a:pt x="748" y="363"/>
                  <a:pt x="739" y="336"/>
                </a:cubicBezTo>
                <a:cubicBezTo>
                  <a:pt x="731" y="323"/>
                  <a:pt x="724" y="308"/>
                  <a:pt x="713" y="296"/>
                </a:cubicBezTo>
                <a:cubicBezTo>
                  <a:pt x="704" y="289"/>
                  <a:pt x="696" y="281"/>
                  <a:pt x="686" y="277"/>
                </a:cubicBezTo>
                <a:cubicBezTo>
                  <a:pt x="684" y="274"/>
                  <a:pt x="684" y="270"/>
                  <a:pt x="683" y="267"/>
                </a:cubicBezTo>
                <a:cubicBezTo>
                  <a:pt x="677" y="249"/>
                  <a:pt x="665" y="233"/>
                  <a:pt x="653" y="218"/>
                </a:cubicBezTo>
                <a:cubicBezTo>
                  <a:pt x="639" y="202"/>
                  <a:pt x="623" y="192"/>
                  <a:pt x="606" y="183"/>
                </a:cubicBezTo>
                <a:cubicBezTo>
                  <a:pt x="599" y="173"/>
                  <a:pt x="596" y="160"/>
                  <a:pt x="587" y="151"/>
                </a:cubicBezTo>
                <a:cubicBezTo>
                  <a:pt x="569" y="133"/>
                  <a:pt x="548" y="117"/>
                  <a:pt x="524" y="112"/>
                </a:cubicBezTo>
                <a:cubicBezTo>
                  <a:pt x="512" y="89"/>
                  <a:pt x="493" y="66"/>
                  <a:pt x="469" y="55"/>
                </a:cubicBezTo>
                <a:cubicBezTo>
                  <a:pt x="449" y="42"/>
                  <a:pt x="422" y="37"/>
                  <a:pt x="411" y="12"/>
                </a:cubicBezTo>
                <a:cubicBezTo>
                  <a:pt x="409" y="11"/>
                  <a:pt x="407" y="8"/>
                  <a:pt x="405" y="11"/>
                </a:cubicBezTo>
                <a:cubicBezTo>
                  <a:pt x="390" y="25"/>
                  <a:pt x="376" y="42"/>
                  <a:pt x="358" y="51"/>
                </a:cubicBezTo>
                <a:cubicBezTo>
                  <a:pt x="331" y="66"/>
                  <a:pt x="304" y="81"/>
                  <a:pt x="284" y="107"/>
                </a:cubicBezTo>
                <a:cubicBezTo>
                  <a:pt x="260" y="117"/>
                  <a:pt x="235" y="127"/>
                  <a:pt x="217" y="148"/>
                </a:cubicBezTo>
                <a:cubicBezTo>
                  <a:pt x="209" y="157"/>
                  <a:pt x="202" y="168"/>
                  <a:pt x="196" y="178"/>
                </a:cubicBezTo>
                <a:cubicBezTo>
                  <a:pt x="185" y="182"/>
                  <a:pt x="175" y="188"/>
                  <a:pt x="165" y="195"/>
                </a:cubicBezTo>
                <a:cubicBezTo>
                  <a:pt x="152" y="207"/>
                  <a:pt x="140" y="217"/>
                  <a:pt x="129" y="231"/>
                </a:cubicBezTo>
                <a:cubicBezTo>
                  <a:pt x="122" y="241"/>
                  <a:pt x="115" y="252"/>
                  <a:pt x="110" y="263"/>
                </a:cubicBezTo>
                <a:cubicBezTo>
                  <a:pt x="86" y="273"/>
                  <a:pt x="69" y="297"/>
                  <a:pt x="53" y="318"/>
                </a:cubicBezTo>
                <a:cubicBezTo>
                  <a:pt x="34" y="343"/>
                  <a:pt x="30" y="374"/>
                  <a:pt x="6" y="395"/>
                </a:cubicBezTo>
                <a:cubicBezTo>
                  <a:pt x="6" y="396"/>
                  <a:pt x="6" y="396"/>
                  <a:pt x="6" y="396"/>
                </a:cubicBezTo>
                <a:cubicBezTo>
                  <a:pt x="47" y="419"/>
                  <a:pt x="48" y="470"/>
                  <a:pt x="79" y="501"/>
                </a:cubicBezTo>
                <a:cubicBezTo>
                  <a:pt x="88" y="508"/>
                  <a:pt x="94" y="518"/>
                  <a:pt x="105" y="519"/>
                </a:cubicBezTo>
                <a:cubicBezTo>
                  <a:pt x="109" y="523"/>
                  <a:pt x="108" y="530"/>
                  <a:pt x="111" y="535"/>
                </a:cubicBezTo>
                <a:cubicBezTo>
                  <a:pt x="121" y="561"/>
                  <a:pt x="140" y="585"/>
                  <a:pt x="161" y="604"/>
                </a:cubicBezTo>
                <a:cubicBezTo>
                  <a:pt x="172" y="614"/>
                  <a:pt x="189" y="613"/>
                  <a:pt x="195" y="629"/>
                </a:cubicBezTo>
                <a:cubicBezTo>
                  <a:pt x="210" y="652"/>
                  <a:pt x="231" y="675"/>
                  <a:pt x="255" y="687"/>
                </a:cubicBezTo>
                <a:cubicBezTo>
                  <a:pt x="277" y="697"/>
                  <a:pt x="277" y="697"/>
                  <a:pt x="277" y="697"/>
                </a:cubicBezTo>
                <a:cubicBezTo>
                  <a:pt x="282" y="701"/>
                  <a:pt x="280" y="706"/>
                  <a:pt x="284" y="710"/>
                </a:cubicBezTo>
                <a:cubicBezTo>
                  <a:pt x="295" y="730"/>
                  <a:pt x="314" y="742"/>
                  <a:pt x="331" y="755"/>
                </a:cubicBezTo>
                <a:cubicBezTo>
                  <a:pt x="350" y="768"/>
                  <a:pt x="378" y="774"/>
                  <a:pt x="388" y="797"/>
                </a:cubicBezTo>
                <a:cubicBezTo>
                  <a:pt x="387" y="798"/>
                  <a:pt x="387" y="798"/>
                  <a:pt x="387" y="798"/>
                </a:cubicBezTo>
                <a:cubicBezTo>
                  <a:pt x="380" y="791"/>
                  <a:pt x="375" y="780"/>
                  <a:pt x="365" y="777"/>
                </a:cubicBezTo>
                <a:cubicBezTo>
                  <a:pt x="354" y="769"/>
                  <a:pt x="341" y="766"/>
                  <a:pt x="332" y="758"/>
                </a:cubicBezTo>
                <a:cubicBezTo>
                  <a:pt x="326" y="756"/>
                  <a:pt x="322" y="752"/>
                  <a:pt x="317" y="748"/>
                </a:cubicBezTo>
                <a:cubicBezTo>
                  <a:pt x="307" y="740"/>
                  <a:pt x="297" y="734"/>
                  <a:pt x="289" y="724"/>
                </a:cubicBezTo>
                <a:cubicBezTo>
                  <a:pt x="278" y="717"/>
                  <a:pt x="281" y="701"/>
                  <a:pt x="269" y="697"/>
                </a:cubicBezTo>
                <a:cubicBezTo>
                  <a:pt x="239" y="686"/>
                  <a:pt x="215" y="663"/>
                  <a:pt x="196" y="636"/>
                </a:cubicBezTo>
                <a:cubicBezTo>
                  <a:pt x="192" y="630"/>
                  <a:pt x="188" y="622"/>
                  <a:pt x="181" y="618"/>
                </a:cubicBezTo>
                <a:cubicBezTo>
                  <a:pt x="173" y="618"/>
                  <a:pt x="168" y="611"/>
                  <a:pt x="161" y="607"/>
                </a:cubicBezTo>
                <a:cubicBezTo>
                  <a:pt x="140" y="592"/>
                  <a:pt x="126" y="569"/>
                  <a:pt x="112" y="547"/>
                </a:cubicBezTo>
                <a:cubicBezTo>
                  <a:pt x="106" y="538"/>
                  <a:pt x="109" y="523"/>
                  <a:pt x="96" y="519"/>
                </a:cubicBezTo>
                <a:cubicBezTo>
                  <a:pt x="93" y="518"/>
                  <a:pt x="93" y="518"/>
                  <a:pt x="93" y="518"/>
                </a:cubicBezTo>
                <a:cubicBezTo>
                  <a:pt x="71" y="502"/>
                  <a:pt x="57" y="480"/>
                  <a:pt x="48" y="457"/>
                </a:cubicBezTo>
                <a:cubicBezTo>
                  <a:pt x="45" y="455"/>
                  <a:pt x="46" y="451"/>
                  <a:pt x="44" y="448"/>
                </a:cubicBezTo>
                <a:cubicBezTo>
                  <a:pt x="37" y="428"/>
                  <a:pt x="22" y="409"/>
                  <a:pt x="3" y="398"/>
                </a:cubicBezTo>
                <a:cubicBezTo>
                  <a:pt x="1" y="399"/>
                  <a:pt x="0" y="397"/>
                  <a:pt x="0" y="395"/>
                </a:cubicBezTo>
                <a:cubicBezTo>
                  <a:pt x="4" y="391"/>
                  <a:pt x="8" y="387"/>
                  <a:pt x="13" y="383"/>
                </a:cubicBezTo>
                <a:cubicBezTo>
                  <a:pt x="28" y="362"/>
                  <a:pt x="34" y="336"/>
                  <a:pt x="51" y="315"/>
                </a:cubicBezTo>
                <a:cubicBezTo>
                  <a:pt x="64" y="295"/>
                  <a:pt x="79" y="278"/>
                  <a:pt x="99" y="265"/>
                </a:cubicBezTo>
                <a:cubicBezTo>
                  <a:pt x="108" y="260"/>
                  <a:pt x="108" y="260"/>
                  <a:pt x="108" y="260"/>
                </a:cubicBezTo>
                <a:cubicBezTo>
                  <a:pt x="120" y="233"/>
                  <a:pt x="143" y="209"/>
                  <a:pt x="166" y="189"/>
                </a:cubicBezTo>
                <a:cubicBezTo>
                  <a:pt x="175" y="183"/>
                  <a:pt x="184" y="180"/>
                  <a:pt x="194" y="175"/>
                </a:cubicBezTo>
                <a:cubicBezTo>
                  <a:pt x="212" y="143"/>
                  <a:pt x="242" y="119"/>
                  <a:pt x="276" y="107"/>
                </a:cubicBezTo>
                <a:cubicBezTo>
                  <a:pt x="288" y="105"/>
                  <a:pt x="290" y="91"/>
                  <a:pt x="300" y="85"/>
                </a:cubicBezTo>
                <a:cubicBezTo>
                  <a:pt x="325" y="61"/>
                  <a:pt x="358" y="51"/>
                  <a:pt x="383" y="28"/>
                </a:cubicBezTo>
                <a:cubicBezTo>
                  <a:pt x="390" y="18"/>
                  <a:pt x="402" y="13"/>
                  <a:pt x="407" y="1"/>
                </a:cubicBezTo>
                <a:cubicBezTo>
                  <a:pt x="410" y="0"/>
                  <a:pt x="409" y="5"/>
                  <a:pt x="410" y="7"/>
                </a:cubicBezTo>
                <a:close/>
                <a:moveTo>
                  <a:pt x="406" y="18"/>
                </a:moveTo>
                <a:cubicBezTo>
                  <a:pt x="404" y="18"/>
                  <a:pt x="404" y="18"/>
                  <a:pt x="404" y="18"/>
                </a:cubicBezTo>
                <a:cubicBezTo>
                  <a:pt x="404" y="25"/>
                  <a:pt x="398" y="29"/>
                  <a:pt x="394" y="34"/>
                </a:cubicBezTo>
                <a:cubicBezTo>
                  <a:pt x="361" y="63"/>
                  <a:pt x="313" y="68"/>
                  <a:pt x="291" y="111"/>
                </a:cubicBezTo>
                <a:cubicBezTo>
                  <a:pt x="264" y="117"/>
                  <a:pt x="242" y="133"/>
                  <a:pt x="222" y="151"/>
                </a:cubicBezTo>
                <a:cubicBezTo>
                  <a:pt x="215" y="161"/>
                  <a:pt x="203" y="170"/>
                  <a:pt x="203" y="182"/>
                </a:cubicBezTo>
                <a:cubicBezTo>
                  <a:pt x="190" y="185"/>
                  <a:pt x="179" y="193"/>
                  <a:pt x="168" y="200"/>
                </a:cubicBezTo>
                <a:cubicBezTo>
                  <a:pt x="143" y="218"/>
                  <a:pt x="128" y="245"/>
                  <a:pt x="114" y="271"/>
                </a:cubicBezTo>
                <a:cubicBezTo>
                  <a:pt x="103" y="276"/>
                  <a:pt x="91" y="280"/>
                  <a:pt x="83" y="290"/>
                </a:cubicBezTo>
                <a:cubicBezTo>
                  <a:pt x="50" y="320"/>
                  <a:pt x="43" y="362"/>
                  <a:pt x="14" y="394"/>
                </a:cubicBezTo>
                <a:cubicBezTo>
                  <a:pt x="14" y="395"/>
                  <a:pt x="14" y="397"/>
                  <a:pt x="15" y="398"/>
                </a:cubicBezTo>
                <a:cubicBezTo>
                  <a:pt x="28" y="402"/>
                  <a:pt x="35" y="414"/>
                  <a:pt x="43" y="424"/>
                </a:cubicBezTo>
                <a:cubicBezTo>
                  <a:pt x="52" y="436"/>
                  <a:pt x="53" y="448"/>
                  <a:pt x="60" y="461"/>
                </a:cubicBezTo>
                <a:cubicBezTo>
                  <a:pt x="69" y="482"/>
                  <a:pt x="84" y="505"/>
                  <a:pt x="108" y="514"/>
                </a:cubicBezTo>
                <a:cubicBezTo>
                  <a:pt x="113" y="514"/>
                  <a:pt x="112" y="520"/>
                  <a:pt x="113" y="524"/>
                </a:cubicBezTo>
                <a:cubicBezTo>
                  <a:pt x="119" y="540"/>
                  <a:pt x="128" y="555"/>
                  <a:pt x="137" y="570"/>
                </a:cubicBezTo>
                <a:cubicBezTo>
                  <a:pt x="150" y="589"/>
                  <a:pt x="170" y="604"/>
                  <a:pt x="191" y="613"/>
                </a:cubicBezTo>
                <a:cubicBezTo>
                  <a:pt x="200" y="618"/>
                  <a:pt x="201" y="631"/>
                  <a:pt x="208" y="639"/>
                </a:cubicBezTo>
                <a:cubicBezTo>
                  <a:pt x="228" y="659"/>
                  <a:pt x="249" y="680"/>
                  <a:pt x="276" y="688"/>
                </a:cubicBezTo>
                <a:cubicBezTo>
                  <a:pt x="278" y="691"/>
                  <a:pt x="282" y="688"/>
                  <a:pt x="284" y="692"/>
                </a:cubicBezTo>
                <a:cubicBezTo>
                  <a:pt x="291" y="711"/>
                  <a:pt x="304" y="728"/>
                  <a:pt x="321" y="739"/>
                </a:cubicBezTo>
                <a:cubicBezTo>
                  <a:pt x="339" y="761"/>
                  <a:pt x="372" y="762"/>
                  <a:pt x="388" y="786"/>
                </a:cubicBezTo>
                <a:cubicBezTo>
                  <a:pt x="392" y="791"/>
                  <a:pt x="395" y="782"/>
                  <a:pt x="399" y="780"/>
                </a:cubicBezTo>
                <a:cubicBezTo>
                  <a:pt x="404" y="773"/>
                  <a:pt x="411" y="765"/>
                  <a:pt x="417" y="759"/>
                </a:cubicBezTo>
                <a:cubicBezTo>
                  <a:pt x="445" y="738"/>
                  <a:pt x="484" y="733"/>
                  <a:pt x="502" y="699"/>
                </a:cubicBezTo>
                <a:cubicBezTo>
                  <a:pt x="503" y="695"/>
                  <a:pt x="503" y="690"/>
                  <a:pt x="507" y="688"/>
                </a:cubicBezTo>
                <a:cubicBezTo>
                  <a:pt x="540" y="680"/>
                  <a:pt x="568" y="655"/>
                  <a:pt x="590" y="628"/>
                </a:cubicBezTo>
                <a:cubicBezTo>
                  <a:pt x="591" y="623"/>
                  <a:pt x="593" y="619"/>
                  <a:pt x="596" y="614"/>
                </a:cubicBezTo>
                <a:cubicBezTo>
                  <a:pt x="625" y="597"/>
                  <a:pt x="650" y="571"/>
                  <a:pt x="669" y="543"/>
                </a:cubicBezTo>
                <a:cubicBezTo>
                  <a:pt x="676" y="537"/>
                  <a:pt x="673" y="524"/>
                  <a:pt x="685" y="524"/>
                </a:cubicBezTo>
                <a:cubicBezTo>
                  <a:pt x="712" y="511"/>
                  <a:pt x="729" y="488"/>
                  <a:pt x="741" y="460"/>
                </a:cubicBezTo>
                <a:cubicBezTo>
                  <a:pt x="743" y="456"/>
                  <a:pt x="746" y="452"/>
                  <a:pt x="747" y="447"/>
                </a:cubicBezTo>
                <a:cubicBezTo>
                  <a:pt x="754" y="436"/>
                  <a:pt x="761" y="423"/>
                  <a:pt x="771" y="414"/>
                </a:cubicBezTo>
                <a:cubicBezTo>
                  <a:pt x="773" y="409"/>
                  <a:pt x="781" y="409"/>
                  <a:pt x="780" y="404"/>
                </a:cubicBezTo>
                <a:cubicBezTo>
                  <a:pt x="779" y="401"/>
                  <a:pt x="777" y="400"/>
                  <a:pt x="774" y="400"/>
                </a:cubicBezTo>
                <a:cubicBezTo>
                  <a:pt x="757" y="388"/>
                  <a:pt x="746" y="368"/>
                  <a:pt x="737" y="351"/>
                </a:cubicBezTo>
                <a:cubicBezTo>
                  <a:pt x="728" y="323"/>
                  <a:pt x="709" y="292"/>
                  <a:pt x="679" y="282"/>
                </a:cubicBezTo>
                <a:cubicBezTo>
                  <a:pt x="674" y="269"/>
                  <a:pt x="669" y="255"/>
                  <a:pt x="663" y="243"/>
                </a:cubicBezTo>
                <a:cubicBezTo>
                  <a:pt x="653" y="222"/>
                  <a:pt x="631" y="208"/>
                  <a:pt x="614" y="195"/>
                </a:cubicBezTo>
                <a:cubicBezTo>
                  <a:pt x="606" y="188"/>
                  <a:pt x="591" y="188"/>
                  <a:pt x="593" y="174"/>
                </a:cubicBezTo>
                <a:cubicBezTo>
                  <a:pt x="583" y="159"/>
                  <a:pt x="571" y="142"/>
                  <a:pt x="554" y="132"/>
                </a:cubicBezTo>
                <a:cubicBezTo>
                  <a:pt x="528" y="120"/>
                  <a:pt x="528" y="120"/>
                  <a:pt x="528" y="120"/>
                </a:cubicBezTo>
                <a:cubicBezTo>
                  <a:pt x="524" y="118"/>
                  <a:pt x="519" y="118"/>
                  <a:pt x="516" y="114"/>
                </a:cubicBezTo>
                <a:cubicBezTo>
                  <a:pt x="506" y="98"/>
                  <a:pt x="495" y="80"/>
                  <a:pt x="478" y="69"/>
                </a:cubicBezTo>
                <a:cubicBezTo>
                  <a:pt x="462" y="56"/>
                  <a:pt x="445" y="49"/>
                  <a:pt x="428" y="39"/>
                </a:cubicBezTo>
                <a:cubicBezTo>
                  <a:pt x="419" y="35"/>
                  <a:pt x="411" y="27"/>
                  <a:pt x="406" y="18"/>
                </a:cubicBezTo>
                <a:close/>
                <a:moveTo>
                  <a:pt x="422" y="42"/>
                </a:moveTo>
                <a:cubicBezTo>
                  <a:pt x="415" y="38"/>
                  <a:pt x="413" y="30"/>
                  <a:pt x="406" y="29"/>
                </a:cubicBezTo>
                <a:cubicBezTo>
                  <a:pt x="404" y="31"/>
                  <a:pt x="401" y="33"/>
                  <a:pt x="399" y="37"/>
                </a:cubicBezTo>
                <a:cubicBezTo>
                  <a:pt x="386" y="48"/>
                  <a:pt x="371" y="56"/>
                  <a:pt x="356" y="63"/>
                </a:cubicBezTo>
                <a:cubicBezTo>
                  <a:pt x="335" y="72"/>
                  <a:pt x="315" y="87"/>
                  <a:pt x="300" y="105"/>
                </a:cubicBezTo>
                <a:cubicBezTo>
                  <a:pt x="298" y="108"/>
                  <a:pt x="297" y="112"/>
                  <a:pt x="295" y="115"/>
                </a:cubicBezTo>
                <a:cubicBezTo>
                  <a:pt x="280" y="116"/>
                  <a:pt x="265" y="123"/>
                  <a:pt x="252" y="132"/>
                </a:cubicBezTo>
                <a:cubicBezTo>
                  <a:pt x="237" y="144"/>
                  <a:pt x="222" y="158"/>
                  <a:pt x="210" y="174"/>
                </a:cubicBezTo>
                <a:cubicBezTo>
                  <a:pt x="209" y="175"/>
                  <a:pt x="208" y="177"/>
                  <a:pt x="210" y="179"/>
                </a:cubicBezTo>
                <a:cubicBezTo>
                  <a:pt x="222" y="174"/>
                  <a:pt x="235" y="176"/>
                  <a:pt x="247" y="174"/>
                </a:cubicBezTo>
                <a:cubicBezTo>
                  <a:pt x="262" y="154"/>
                  <a:pt x="285" y="144"/>
                  <a:pt x="310" y="141"/>
                </a:cubicBezTo>
                <a:cubicBezTo>
                  <a:pt x="313" y="132"/>
                  <a:pt x="316" y="122"/>
                  <a:pt x="324" y="114"/>
                </a:cubicBezTo>
                <a:cubicBezTo>
                  <a:pt x="343" y="91"/>
                  <a:pt x="371" y="85"/>
                  <a:pt x="395" y="72"/>
                </a:cubicBezTo>
                <a:cubicBezTo>
                  <a:pt x="400" y="68"/>
                  <a:pt x="400" y="68"/>
                  <a:pt x="400" y="68"/>
                </a:cubicBezTo>
                <a:cubicBezTo>
                  <a:pt x="403" y="66"/>
                  <a:pt x="400" y="60"/>
                  <a:pt x="405" y="60"/>
                </a:cubicBezTo>
                <a:cubicBezTo>
                  <a:pt x="409" y="66"/>
                  <a:pt x="416" y="71"/>
                  <a:pt x="422" y="75"/>
                </a:cubicBezTo>
                <a:cubicBezTo>
                  <a:pt x="446" y="84"/>
                  <a:pt x="470" y="99"/>
                  <a:pt x="483" y="123"/>
                </a:cubicBezTo>
                <a:cubicBezTo>
                  <a:pt x="488" y="128"/>
                  <a:pt x="487" y="140"/>
                  <a:pt x="497" y="141"/>
                </a:cubicBezTo>
                <a:cubicBezTo>
                  <a:pt x="516" y="143"/>
                  <a:pt x="532" y="154"/>
                  <a:pt x="545" y="169"/>
                </a:cubicBezTo>
                <a:cubicBezTo>
                  <a:pt x="546" y="172"/>
                  <a:pt x="546" y="172"/>
                  <a:pt x="546" y="172"/>
                </a:cubicBezTo>
                <a:cubicBezTo>
                  <a:pt x="548" y="174"/>
                  <a:pt x="551" y="174"/>
                  <a:pt x="553" y="173"/>
                </a:cubicBezTo>
                <a:cubicBezTo>
                  <a:pt x="565" y="173"/>
                  <a:pt x="577" y="177"/>
                  <a:pt x="588" y="180"/>
                </a:cubicBezTo>
                <a:cubicBezTo>
                  <a:pt x="580" y="164"/>
                  <a:pt x="569" y="146"/>
                  <a:pt x="552" y="138"/>
                </a:cubicBezTo>
                <a:cubicBezTo>
                  <a:pt x="540" y="131"/>
                  <a:pt x="528" y="124"/>
                  <a:pt x="514" y="121"/>
                </a:cubicBezTo>
                <a:cubicBezTo>
                  <a:pt x="506" y="104"/>
                  <a:pt x="494" y="89"/>
                  <a:pt x="481" y="76"/>
                </a:cubicBezTo>
                <a:cubicBezTo>
                  <a:pt x="462" y="62"/>
                  <a:pt x="442" y="52"/>
                  <a:pt x="422" y="42"/>
                </a:cubicBezTo>
                <a:close/>
                <a:moveTo>
                  <a:pt x="417" y="78"/>
                </a:moveTo>
                <a:cubicBezTo>
                  <a:pt x="410" y="72"/>
                  <a:pt x="410" y="72"/>
                  <a:pt x="410" y="72"/>
                </a:cubicBezTo>
                <a:cubicBezTo>
                  <a:pt x="407" y="69"/>
                  <a:pt x="404" y="73"/>
                  <a:pt x="401" y="75"/>
                </a:cubicBezTo>
                <a:cubicBezTo>
                  <a:pt x="369" y="90"/>
                  <a:pt x="328" y="104"/>
                  <a:pt x="315" y="141"/>
                </a:cubicBezTo>
                <a:cubicBezTo>
                  <a:pt x="314" y="143"/>
                  <a:pt x="311" y="143"/>
                  <a:pt x="310" y="145"/>
                </a:cubicBezTo>
                <a:cubicBezTo>
                  <a:pt x="288" y="148"/>
                  <a:pt x="267" y="158"/>
                  <a:pt x="254" y="175"/>
                </a:cubicBezTo>
                <a:cubicBezTo>
                  <a:pt x="254" y="177"/>
                  <a:pt x="257" y="177"/>
                  <a:pt x="259" y="177"/>
                </a:cubicBezTo>
                <a:cubicBezTo>
                  <a:pt x="270" y="168"/>
                  <a:pt x="282" y="157"/>
                  <a:pt x="297" y="155"/>
                </a:cubicBezTo>
                <a:cubicBezTo>
                  <a:pt x="307" y="150"/>
                  <a:pt x="325" y="154"/>
                  <a:pt x="325" y="139"/>
                </a:cubicBezTo>
                <a:cubicBezTo>
                  <a:pt x="335" y="106"/>
                  <a:pt x="370" y="97"/>
                  <a:pt x="397" y="85"/>
                </a:cubicBezTo>
                <a:cubicBezTo>
                  <a:pt x="400" y="83"/>
                  <a:pt x="403" y="80"/>
                  <a:pt x="407" y="78"/>
                </a:cubicBezTo>
                <a:cubicBezTo>
                  <a:pt x="421" y="89"/>
                  <a:pt x="439" y="93"/>
                  <a:pt x="453" y="104"/>
                </a:cubicBezTo>
                <a:cubicBezTo>
                  <a:pt x="471" y="114"/>
                  <a:pt x="476" y="135"/>
                  <a:pt x="484" y="151"/>
                </a:cubicBezTo>
                <a:cubicBezTo>
                  <a:pt x="485" y="152"/>
                  <a:pt x="485" y="152"/>
                  <a:pt x="485" y="152"/>
                </a:cubicBezTo>
                <a:cubicBezTo>
                  <a:pt x="499" y="152"/>
                  <a:pt x="512" y="154"/>
                  <a:pt x="523" y="163"/>
                </a:cubicBezTo>
                <a:cubicBezTo>
                  <a:pt x="529" y="165"/>
                  <a:pt x="531" y="178"/>
                  <a:pt x="539" y="172"/>
                </a:cubicBezTo>
                <a:cubicBezTo>
                  <a:pt x="532" y="160"/>
                  <a:pt x="519" y="153"/>
                  <a:pt x="506" y="148"/>
                </a:cubicBezTo>
                <a:cubicBezTo>
                  <a:pt x="501" y="145"/>
                  <a:pt x="493" y="146"/>
                  <a:pt x="488" y="143"/>
                </a:cubicBezTo>
                <a:cubicBezTo>
                  <a:pt x="482" y="126"/>
                  <a:pt x="470" y="108"/>
                  <a:pt x="454" y="97"/>
                </a:cubicBezTo>
                <a:cubicBezTo>
                  <a:pt x="443" y="90"/>
                  <a:pt x="429" y="85"/>
                  <a:pt x="417" y="78"/>
                </a:cubicBezTo>
                <a:close/>
                <a:moveTo>
                  <a:pt x="473" y="135"/>
                </a:moveTo>
                <a:cubicBezTo>
                  <a:pt x="462" y="106"/>
                  <a:pt x="432" y="96"/>
                  <a:pt x="408" y="83"/>
                </a:cubicBezTo>
                <a:cubicBezTo>
                  <a:pt x="381" y="99"/>
                  <a:pt x="345" y="102"/>
                  <a:pt x="330" y="135"/>
                </a:cubicBezTo>
                <a:cubicBezTo>
                  <a:pt x="327" y="140"/>
                  <a:pt x="329" y="148"/>
                  <a:pt x="322" y="152"/>
                </a:cubicBezTo>
                <a:cubicBezTo>
                  <a:pt x="306" y="158"/>
                  <a:pt x="287" y="158"/>
                  <a:pt x="274" y="169"/>
                </a:cubicBezTo>
                <a:cubicBezTo>
                  <a:pt x="271" y="172"/>
                  <a:pt x="266" y="173"/>
                  <a:pt x="265" y="178"/>
                </a:cubicBezTo>
                <a:cubicBezTo>
                  <a:pt x="278" y="183"/>
                  <a:pt x="278" y="183"/>
                  <a:pt x="278" y="183"/>
                </a:cubicBezTo>
                <a:cubicBezTo>
                  <a:pt x="294" y="194"/>
                  <a:pt x="313" y="206"/>
                  <a:pt x="319" y="224"/>
                </a:cubicBezTo>
                <a:cubicBezTo>
                  <a:pt x="319" y="225"/>
                  <a:pt x="320" y="225"/>
                  <a:pt x="321" y="224"/>
                </a:cubicBezTo>
                <a:cubicBezTo>
                  <a:pt x="321" y="213"/>
                  <a:pt x="328" y="204"/>
                  <a:pt x="336" y="197"/>
                </a:cubicBezTo>
                <a:cubicBezTo>
                  <a:pt x="340" y="191"/>
                  <a:pt x="347" y="191"/>
                  <a:pt x="350" y="186"/>
                </a:cubicBezTo>
                <a:cubicBezTo>
                  <a:pt x="347" y="180"/>
                  <a:pt x="348" y="174"/>
                  <a:pt x="349" y="168"/>
                </a:cubicBezTo>
                <a:cubicBezTo>
                  <a:pt x="352" y="151"/>
                  <a:pt x="370" y="141"/>
                  <a:pt x="383" y="132"/>
                </a:cubicBezTo>
                <a:cubicBezTo>
                  <a:pt x="389" y="129"/>
                  <a:pt x="391" y="117"/>
                  <a:pt x="400" y="123"/>
                </a:cubicBezTo>
                <a:cubicBezTo>
                  <a:pt x="409" y="136"/>
                  <a:pt x="423" y="142"/>
                  <a:pt x="434" y="151"/>
                </a:cubicBezTo>
                <a:cubicBezTo>
                  <a:pt x="444" y="160"/>
                  <a:pt x="447" y="171"/>
                  <a:pt x="448" y="183"/>
                </a:cubicBezTo>
                <a:cubicBezTo>
                  <a:pt x="462" y="188"/>
                  <a:pt x="471" y="202"/>
                  <a:pt x="475" y="217"/>
                </a:cubicBezTo>
                <a:cubicBezTo>
                  <a:pt x="488" y="198"/>
                  <a:pt x="507" y="182"/>
                  <a:pt x="528" y="175"/>
                </a:cubicBezTo>
                <a:cubicBezTo>
                  <a:pt x="527" y="169"/>
                  <a:pt x="521" y="167"/>
                  <a:pt x="517" y="163"/>
                </a:cubicBezTo>
                <a:cubicBezTo>
                  <a:pt x="508" y="157"/>
                  <a:pt x="495" y="154"/>
                  <a:pt x="483" y="157"/>
                </a:cubicBezTo>
                <a:cubicBezTo>
                  <a:pt x="479" y="150"/>
                  <a:pt x="476" y="142"/>
                  <a:pt x="473" y="135"/>
                </a:cubicBezTo>
                <a:close/>
                <a:moveTo>
                  <a:pt x="413" y="143"/>
                </a:moveTo>
                <a:cubicBezTo>
                  <a:pt x="408" y="139"/>
                  <a:pt x="402" y="131"/>
                  <a:pt x="395" y="127"/>
                </a:cubicBezTo>
                <a:cubicBezTo>
                  <a:pt x="389" y="135"/>
                  <a:pt x="380" y="141"/>
                  <a:pt x="371" y="145"/>
                </a:cubicBezTo>
                <a:cubicBezTo>
                  <a:pt x="359" y="151"/>
                  <a:pt x="354" y="164"/>
                  <a:pt x="353" y="177"/>
                </a:cubicBezTo>
                <a:cubicBezTo>
                  <a:pt x="353" y="182"/>
                  <a:pt x="356" y="186"/>
                  <a:pt x="354" y="190"/>
                </a:cubicBezTo>
                <a:cubicBezTo>
                  <a:pt x="348" y="193"/>
                  <a:pt x="342" y="197"/>
                  <a:pt x="337" y="202"/>
                </a:cubicBezTo>
                <a:cubicBezTo>
                  <a:pt x="329" y="211"/>
                  <a:pt x="324" y="222"/>
                  <a:pt x="328" y="234"/>
                </a:cubicBezTo>
                <a:cubicBezTo>
                  <a:pt x="330" y="245"/>
                  <a:pt x="341" y="253"/>
                  <a:pt x="352" y="255"/>
                </a:cubicBezTo>
                <a:cubicBezTo>
                  <a:pt x="361" y="255"/>
                  <a:pt x="370" y="253"/>
                  <a:pt x="375" y="244"/>
                </a:cubicBezTo>
                <a:cubicBezTo>
                  <a:pt x="377" y="239"/>
                  <a:pt x="377" y="234"/>
                  <a:pt x="374" y="230"/>
                </a:cubicBezTo>
                <a:cubicBezTo>
                  <a:pt x="374" y="227"/>
                  <a:pt x="370" y="227"/>
                  <a:pt x="369" y="228"/>
                </a:cubicBezTo>
                <a:cubicBezTo>
                  <a:pt x="368" y="230"/>
                  <a:pt x="369" y="232"/>
                  <a:pt x="370" y="234"/>
                </a:cubicBezTo>
                <a:cubicBezTo>
                  <a:pt x="369" y="238"/>
                  <a:pt x="368" y="242"/>
                  <a:pt x="365" y="245"/>
                </a:cubicBezTo>
                <a:cubicBezTo>
                  <a:pt x="359" y="250"/>
                  <a:pt x="350" y="247"/>
                  <a:pt x="344" y="245"/>
                </a:cubicBezTo>
                <a:cubicBezTo>
                  <a:pt x="337" y="240"/>
                  <a:pt x="335" y="232"/>
                  <a:pt x="335" y="225"/>
                </a:cubicBezTo>
                <a:cubicBezTo>
                  <a:pt x="336" y="209"/>
                  <a:pt x="350" y="198"/>
                  <a:pt x="362" y="192"/>
                </a:cubicBezTo>
                <a:cubicBezTo>
                  <a:pt x="362" y="186"/>
                  <a:pt x="358" y="179"/>
                  <a:pt x="359" y="173"/>
                </a:cubicBezTo>
                <a:cubicBezTo>
                  <a:pt x="361" y="159"/>
                  <a:pt x="373" y="150"/>
                  <a:pt x="385" y="145"/>
                </a:cubicBezTo>
                <a:cubicBezTo>
                  <a:pt x="389" y="143"/>
                  <a:pt x="393" y="141"/>
                  <a:pt x="396" y="138"/>
                </a:cubicBezTo>
                <a:cubicBezTo>
                  <a:pt x="404" y="146"/>
                  <a:pt x="413" y="148"/>
                  <a:pt x="420" y="154"/>
                </a:cubicBezTo>
                <a:cubicBezTo>
                  <a:pt x="433" y="160"/>
                  <a:pt x="434" y="174"/>
                  <a:pt x="435" y="186"/>
                </a:cubicBezTo>
                <a:cubicBezTo>
                  <a:pt x="438" y="192"/>
                  <a:pt x="446" y="193"/>
                  <a:pt x="450" y="197"/>
                </a:cubicBezTo>
                <a:cubicBezTo>
                  <a:pt x="458" y="205"/>
                  <a:pt x="465" y="217"/>
                  <a:pt x="462" y="228"/>
                </a:cubicBezTo>
                <a:cubicBezTo>
                  <a:pt x="458" y="236"/>
                  <a:pt x="451" y="239"/>
                  <a:pt x="445" y="243"/>
                </a:cubicBezTo>
                <a:cubicBezTo>
                  <a:pt x="439" y="245"/>
                  <a:pt x="433" y="244"/>
                  <a:pt x="428" y="241"/>
                </a:cubicBezTo>
                <a:cubicBezTo>
                  <a:pt x="424" y="238"/>
                  <a:pt x="423" y="233"/>
                  <a:pt x="421" y="229"/>
                </a:cubicBezTo>
                <a:cubicBezTo>
                  <a:pt x="419" y="231"/>
                  <a:pt x="419" y="234"/>
                  <a:pt x="419" y="236"/>
                </a:cubicBezTo>
                <a:cubicBezTo>
                  <a:pt x="420" y="241"/>
                  <a:pt x="424" y="246"/>
                  <a:pt x="429" y="249"/>
                </a:cubicBezTo>
                <a:cubicBezTo>
                  <a:pt x="441" y="252"/>
                  <a:pt x="456" y="250"/>
                  <a:pt x="464" y="239"/>
                </a:cubicBezTo>
                <a:cubicBezTo>
                  <a:pt x="471" y="230"/>
                  <a:pt x="471" y="217"/>
                  <a:pt x="465" y="206"/>
                </a:cubicBezTo>
                <a:cubicBezTo>
                  <a:pt x="463" y="200"/>
                  <a:pt x="459" y="195"/>
                  <a:pt x="454" y="192"/>
                </a:cubicBezTo>
                <a:cubicBezTo>
                  <a:pt x="449" y="188"/>
                  <a:pt x="443" y="188"/>
                  <a:pt x="440" y="182"/>
                </a:cubicBezTo>
                <a:cubicBezTo>
                  <a:pt x="444" y="176"/>
                  <a:pt x="439" y="169"/>
                  <a:pt x="437" y="163"/>
                </a:cubicBezTo>
                <a:cubicBezTo>
                  <a:pt x="433" y="160"/>
                  <a:pt x="431" y="153"/>
                  <a:pt x="426" y="152"/>
                </a:cubicBezTo>
                <a:cubicBezTo>
                  <a:pt x="422" y="148"/>
                  <a:pt x="418" y="145"/>
                  <a:pt x="413" y="143"/>
                </a:cubicBezTo>
                <a:close/>
                <a:moveTo>
                  <a:pt x="401" y="170"/>
                </a:moveTo>
                <a:cubicBezTo>
                  <a:pt x="397" y="170"/>
                  <a:pt x="398" y="165"/>
                  <a:pt x="394" y="166"/>
                </a:cubicBezTo>
                <a:cubicBezTo>
                  <a:pt x="387" y="170"/>
                  <a:pt x="382" y="179"/>
                  <a:pt x="381" y="187"/>
                </a:cubicBezTo>
                <a:cubicBezTo>
                  <a:pt x="381" y="192"/>
                  <a:pt x="383" y="197"/>
                  <a:pt x="382" y="201"/>
                </a:cubicBezTo>
                <a:cubicBezTo>
                  <a:pt x="376" y="203"/>
                  <a:pt x="372" y="206"/>
                  <a:pt x="366" y="208"/>
                </a:cubicBezTo>
                <a:cubicBezTo>
                  <a:pt x="363" y="212"/>
                  <a:pt x="355" y="214"/>
                  <a:pt x="357" y="221"/>
                </a:cubicBezTo>
                <a:cubicBezTo>
                  <a:pt x="359" y="229"/>
                  <a:pt x="368" y="222"/>
                  <a:pt x="372" y="224"/>
                </a:cubicBezTo>
                <a:cubicBezTo>
                  <a:pt x="376" y="224"/>
                  <a:pt x="379" y="227"/>
                  <a:pt x="381" y="230"/>
                </a:cubicBezTo>
                <a:cubicBezTo>
                  <a:pt x="383" y="235"/>
                  <a:pt x="382" y="241"/>
                  <a:pt x="380" y="245"/>
                </a:cubicBezTo>
                <a:cubicBezTo>
                  <a:pt x="373" y="255"/>
                  <a:pt x="363" y="260"/>
                  <a:pt x="352" y="259"/>
                </a:cubicBezTo>
                <a:cubicBezTo>
                  <a:pt x="340" y="259"/>
                  <a:pt x="331" y="251"/>
                  <a:pt x="324" y="243"/>
                </a:cubicBezTo>
                <a:cubicBezTo>
                  <a:pt x="323" y="243"/>
                  <a:pt x="323" y="243"/>
                  <a:pt x="323" y="243"/>
                </a:cubicBezTo>
                <a:cubicBezTo>
                  <a:pt x="323" y="255"/>
                  <a:pt x="320" y="268"/>
                  <a:pt x="318" y="280"/>
                </a:cubicBezTo>
                <a:cubicBezTo>
                  <a:pt x="304" y="305"/>
                  <a:pt x="274" y="313"/>
                  <a:pt x="247" y="314"/>
                </a:cubicBezTo>
                <a:cubicBezTo>
                  <a:pt x="255" y="323"/>
                  <a:pt x="260" y="333"/>
                  <a:pt x="259" y="346"/>
                </a:cubicBezTo>
                <a:cubicBezTo>
                  <a:pt x="256" y="350"/>
                  <a:pt x="255" y="355"/>
                  <a:pt x="251" y="358"/>
                </a:cubicBezTo>
                <a:cubicBezTo>
                  <a:pt x="245" y="361"/>
                  <a:pt x="238" y="363"/>
                  <a:pt x="232" y="359"/>
                </a:cubicBezTo>
                <a:cubicBezTo>
                  <a:pt x="229" y="356"/>
                  <a:pt x="226" y="353"/>
                  <a:pt x="225" y="350"/>
                </a:cubicBezTo>
                <a:cubicBezTo>
                  <a:pt x="222" y="347"/>
                  <a:pt x="219" y="346"/>
                  <a:pt x="215" y="347"/>
                </a:cubicBezTo>
                <a:cubicBezTo>
                  <a:pt x="207" y="349"/>
                  <a:pt x="202" y="356"/>
                  <a:pt x="200" y="364"/>
                </a:cubicBezTo>
                <a:cubicBezTo>
                  <a:pt x="197" y="375"/>
                  <a:pt x="184" y="370"/>
                  <a:pt x="178" y="376"/>
                </a:cubicBezTo>
                <a:cubicBezTo>
                  <a:pt x="171" y="384"/>
                  <a:pt x="163" y="391"/>
                  <a:pt x="163" y="403"/>
                </a:cubicBezTo>
                <a:cubicBezTo>
                  <a:pt x="170" y="411"/>
                  <a:pt x="175" y="418"/>
                  <a:pt x="184" y="423"/>
                </a:cubicBezTo>
                <a:cubicBezTo>
                  <a:pt x="188" y="426"/>
                  <a:pt x="198" y="421"/>
                  <a:pt x="198" y="429"/>
                </a:cubicBezTo>
                <a:cubicBezTo>
                  <a:pt x="203" y="438"/>
                  <a:pt x="204" y="451"/>
                  <a:pt x="216" y="454"/>
                </a:cubicBezTo>
                <a:cubicBezTo>
                  <a:pt x="218" y="453"/>
                  <a:pt x="219" y="451"/>
                  <a:pt x="219" y="449"/>
                </a:cubicBezTo>
                <a:cubicBezTo>
                  <a:pt x="221" y="441"/>
                  <a:pt x="229" y="440"/>
                  <a:pt x="236" y="438"/>
                </a:cubicBezTo>
                <a:cubicBezTo>
                  <a:pt x="240" y="438"/>
                  <a:pt x="243" y="441"/>
                  <a:pt x="248" y="441"/>
                </a:cubicBezTo>
                <a:cubicBezTo>
                  <a:pt x="251" y="443"/>
                  <a:pt x="254" y="447"/>
                  <a:pt x="254" y="452"/>
                </a:cubicBezTo>
                <a:cubicBezTo>
                  <a:pt x="256" y="465"/>
                  <a:pt x="252" y="479"/>
                  <a:pt x="242" y="487"/>
                </a:cubicBezTo>
                <a:cubicBezTo>
                  <a:pt x="244" y="490"/>
                  <a:pt x="248" y="487"/>
                  <a:pt x="251" y="487"/>
                </a:cubicBezTo>
                <a:cubicBezTo>
                  <a:pt x="267" y="488"/>
                  <a:pt x="283" y="492"/>
                  <a:pt x="296" y="501"/>
                </a:cubicBezTo>
                <a:cubicBezTo>
                  <a:pt x="316" y="512"/>
                  <a:pt x="321" y="535"/>
                  <a:pt x="321" y="555"/>
                </a:cubicBezTo>
                <a:cubicBezTo>
                  <a:pt x="322" y="555"/>
                  <a:pt x="322" y="555"/>
                  <a:pt x="322" y="555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36" y="541"/>
                  <a:pt x="353" y="537"/>
                  <a:pt x="367" y="543"/>
                </a:cubicBezTo>
                <a:cubicBezTo>
                  <a:pt x="371" y="547"/>
                  <a:pt x="374" y="552"/>
                  <a:pt x="373" y="558"/>
                </a:cubicBezTo>
                <a:cubicBezTo>
                  <a:pt x="372" y="566"/>
                  <a:pt x="369" y="575"/>
                  <a:pt x="360" y="578"/>
                </a:cubicBezTo>
                <a:cubicBezTo>
                  <a:pt x="356" y="579"/>
                  <a:pt x="355" y="584"/>
                  <a:pt x="356" y="588"/>
                </a:cubicBezTo>
                <a:cubicBezTo>
                  <a:pt x="358" y="593"/>
                  <a:pt x="365" y="600"/>
                  <a:pt x="371" y="602"/>
                </a:cubicBezTo>
                <a:cubicBezTo>
                  <a:pt x="376" y="603"/>
                  <a:pt x="376" y="609"/>
                  <a:pt x="375" y="612"/>
                </a:cubicBezTo>
                <a:cubicBezTo>
                  <a:pt x="377" y="624"/>
                  <a:pt x="390" y="627"/>
                  <a:pt x="399" y="630"/>
                </a:cubicBezTo>
                <a:cubicBezTo>
                  <a:pt x="403" y="622"/>
                  <a:pt x="415" y="619"/>
                  <a:pt x="414" y="608"/>
                </a:cubicBezTo>
                <a:cubicBezTo>
                  <a:pt x="415" y="606"/>
                  <a:pt x="412" y="604"/>
                  <a:pt x="415" y="602"/>
                </a:cubicBezTo>
                <a:cubicBezTo>
                  <a:pt x="420" y="603"/>
                  <a:pt x="418" y="596"/>
                  <a:pt x="422" y="596"/>
                </a:cubicBezTo>
                <a:cubicBezTo>
                  <a:pt x="426" y="593"/>
                  <a:pt x="431" y="588"/>
                  <a:pt x="429" y="583"/>
                </a:cubicBezTo>
                <a:cubicBezTo>
                  <a:pt x="425" y="582"/>
                  <a:pt x="420" y="583"/>
                  <a:pt x="417" y="580"/>
                </a:cubicBezTo>
                <a:cubicBezTo>
                  <a:pt x="410" y="575"/>
                  <a:pt x="408" y="567"/>
                  <a:pt x="409" y="560"/>
                </a:cubicBezTo>
                <a:cubicBezTo>
                  <a:pt x="412" y="549"/>
                  <a:pt x="423" y="542"/>
                  <a:pt x="433" y="541"/>
                </a:cubicBezTo>
                <a:cubicBezTo>
                  <a:pt x="447" y="540"/>
                  <a:pt x="460" y="546"/>
                  <a:pt x="466" y="557"/>
                </a:cubicBezTo>
                <a:cubicBezTo>
                  <a:pt x="467" y="542"/>
                  <a:pt x="471" y="529"/>
                  <a:pt x="478" y="517"/>
                </a:cubicBezTo>
                <a:cubicBezTo>
                  <a:pt x="486" y="503"/>
                  <a:pt x="501" y="496"/>
                  <a:pt x="515" y="491"/>
                </a:cubicBezTo>
                <a:cubicBezTo>
                  <a:pt x="527" y="486"/>
                  <a:pt x="540" y="490"/>
                  <a:pt x="552" y="492"/>
                </a:cubicBezTo>
                <a:cubicBezTo>
                  <a:pt x="542" y="483"/>
                  <a:pt x="539" y="471"/>
                  <a:pt x="538" y="459"/>
                </a:cubicBezTo>
                <a:cubicBezTo>
                  <a:pt x="538" y="450"/>
                  <a:pt x="545" y="441"/>
                  <a:pt x="554" y="438"/>
                </a:cubicBezTo>
                <a:cubicBezTo>
                  <a:pt x="561" y="435"/>
                  <a:pt x="568" y="440"/>
                  <a:pt x="573" y="443"/>
                </a:cubicBezTo>
                <a:cubicBezTo>
                  <a:pt x="576" y="446"/>
                  <a:pt x="577" y="451"/>
                  <a:pt x="581" y="453"/>
                </a:cubicBezTo>
                <a:cubicBezTo>
                  <a:pt x="587" y="452"/>
                  <a:pt x="594" y="451"/>
                  <a:pt x="596" y="445"/>
                </a:cubicBezTo>
                <a:cubicBezTo>
                  <a:pt x="599" y="440"/>
                  <a:pt x="596" y="433"/>
                  <a:pt x="599" y="428"/>
                </a:cubicBezTo>
                <a:cubicBezTo>
                  <a:pt x="615" y="426"/>
                  <a:pt x="615" y="426"/>
                  <a:pt x="615" y="426"/>
                </a:cubicBezTo>
                <a:cubicBezTo>
                  <a:pt x="622" y="424"/>
                  <a:pt x="626" y="416"/>
                  <a:pt x="628" y="409"/>
                </a:cubicBezTo>
                <a:cubicBezTo>
                  <a:pt x="630" y="405"/>
                  <a:pt x="634" y="403"/>
                  <a:pt x="636" y="399"/>
                </a:cubicBezTo>
                <a:cubicBezTo>
                  <a:pt x="628" y="389"/>
                  <a:pt x="620" y="377"/>
                  <a:pt x="607" y="375"/>
                </a:cubicBezTo>
                <a:cubicBezTo>
                  <a:pt x="604" y="374"/>
                  <a:pt x="600" y="376"/>
                  <a:pt x="597" y="375"/>
                </a:cubicBezTo>
                <a:cubicBezTo>
                  <a:pt x="594" y="368"/>
                  <a:pt x="588" y="362"/>
                  <a:pt x="581" y="357"/>
                </a:cubicBezTo>
                <a:cubicBezTo>
                  <a:pt x="578" y="357"/>
                  <a:pt x="578" y="357"/>
                  <a:pt x="578" y="357"/>
                </a:cubicBezTo>
                <a:cubicBezTo>
                  <a:pt x="574" y="363"/>
                  <a:pt x="569" y="369"/>
                  <a:pt x="560" y="369"/>
                </a:cubicBezTo>
                <a:cubicBezTo>
                  <a:pt x="553" y="368"/>
                  <a:pt x="544" y="367"/>
                  <a:pt x="540" y="359"/>
                </a:cubicBezTo>
                <a:cubicBezTo>
                  <a:pt x="534" y="351"/>
                  <a:pt x="532" y="339"/>
                  <a:pt x="535" y="330"/>
                </a:cubicBezTo>
                <a:cubicBezTo>
                  <a:pt x="538" y="322"/>
                  <a:pt x="544" y="314"/>
                  <a:pt x="551" y="311"/>
                </a:cubicBezTo>
                <a:cubicBezTo>
                  <a:pt x="533" y="311"/>
                  <a:pt x="533" y="311"/>
                  <a:pt x="533" y="311"/>
                </a:cubicBezTo>
                <a:cubicBezTo>
                  <a:pt x="518" y="310"/>
                  <a:pt x="505" y="301"/>
                  <a:pt x="492" y="295"/>
                </a:cubicBezTo>
                <a:cubicBezTo>
                  <a:pt x="477" y="282"/>
                  <a:pt x="470" y="264"/>
                  <a:pt x="466" y="245"/>
                </a:cubicBezTo>
                <a:cubicBezTo>
                  <a:pt x="465" y="245"/>
                  <a:pt x="465" y="245"/>
                  <a:pt x="465" y="245"/>
                </a:cubicBezTo>
                <a:cubicBezTo>
                  <a:pt x="457" y="252"/>
                  <a:pt x="447" y="255"/>
                  <a:pt x="435" y="255"/>
                </a:cubicBezTo>
                <a:cubicBezTo>
                  <a:pt x="426" y="255"/>
                  <a:pt x="419" y="249"/>
                  <a:pt x="415" y="241"/>
                </a:cubicBezTo>
                <a:cubicBezTo>
                  <a:pt x="414" y="235"/>
                  <a:pt x="414" y="228"/>
                  <a:pt x="417" y="222"/>
                </a:cubicBezTo>
                <a:cubicBezTo>
                  <a:pt x="420" y="219"/>
                  <a:pt x="423" y="216"/>
                  <a:pt x="427" y="216"/>
                </a:cubicBezTo>
                <a:cubicBezTo>
                  <a:pt x="429" y="216"/>
                  <a:pt x="431" y="218"/>
                  <a:pt x="432" y="216"/>
                </a:cubicBezTo>
                <a:cubicBezTo>
                  <a:pt x="435" y="211"/>
                  <a:pt x="430" y="207"/>
                  <a:pt x="429" y="202"/>
                </a:cubicBezTo>
                <a:cubicBezTo>
                  <a:pt x="416" y="198"/>
                  <a:pt x="416" y="198"/>
                  <a:pt x="416" y="198"/>
                </a:cubicBezTo>
                <a:cubicBezTo>
                  <a:pt x="411" y="195"/>
                  <a:pt x="414" y="191"/>
                  <a:pt x="413" y="186"/>
                </a:cubicBezTo>
                <a:cubicBezTo>
                  <a:pt x="412" y="179"/>
                  <a:pt x="408" y="172"/>
                  <a:pt x="401" y="170"/>
                </a:cubicBezTo>
                <a:close/>
                <a:moveTo>
                  <a:pt x="591" y="189"/>
                </a:moveTo>
                <a:cubicBezTo>
                  <a:pt x="582" y="182"/>
                  <a:pt x="571" y="181"/>
                  <a:pt x="559" y="180"/>
                </a:cubicBezTo>
                <a:cubicBezTo>
                  <a:pt x="549" y="179"/>
                  <a:pt x="539" y="179"/>
                  <a:pt x="529" y="180"/>
                </a:cubicBezTo>
                <a:cubicBezTo>
                  <a:pt x="507" y="189"/>
                  <a:pt x="484" y="206"/>
                  <a:pt x="476" y="229"/>
                </a:cubicBezTo>
                <a:cubicBezTo>
                  <a:pt x="468" y="243"/>
                  <a:pt x="476" y="260"/>
                  <a:pt x="481" y="274"/>
                </a:cubicBezTo>
                <a:cubicBezTo>
                  <a:pt x="494" y="295"/>
                  <a:pt x="519" y="307"/>
                  <a:pt x="546" y="305"/>
                </a:cubicBezTo>
                <a:cubicBezTo>
                  <a:pt x="562" y="305"/>
                  <a:pt x="573" y="292"/>
                  <a:pt x="585" y="284"/>
                </a:cubicBezTo>
                <a:cubicBezTo>
                  <a:pt x="598" y="271"/>
                  <a:pt x="603" y="253"/>
                  <a:pt x="603" y="236"/>
                </a:cubicBezTo>
                <a:cubicBezTo>
                  <a:pt x="604" y="229"/>
                  <a:pt x="597" y="227"/>
                  <a:pt x="593" y="224"/>
                </a:cubicBezTo>
                <a:cubicBezTo>
                  <a:pt x="588" y="222"/>
                  <a:pt x="582" y="216"/>
                  <a:pt x="578" y="221"/>
                </a:cubicBezTo>
                <a:cubicBezTo>
                  <a:pt x="580" y="229"/>
                  <a:pt x="578" y="237"/>
                  <a:pt x="578" y="245"/>
                </a:cubicBezTo>
                <a:cubicBezTo>
                  <a:pt x="573" y="258"/>
                  <a:pt x="565" y="274"/>
                  <a:pt x="548" y="275"/>
                </a:cubicBezTo>
                <a:cubicBezTo>
                  <a:pt x="535" y="280"/>
                  <a:pt x="520" y="273"/>
                  <a:pt x="511" y="263"/>
                </a:cubicBezTo>
                <a:cubicBezTo>
                  <a:pt x="503" y="252"/>
                  <a:pt x="502" y="237"/>
                  <a:pt x="509" y="225"/>
                </a:cubicBezTo>
                <a:cubicBezTo>
                  <a:pt x="518" y="215"/>
                  <a:pt x="530" y="212"/>
                  <a:pt x="542" y="210"/>
                </a:cubicBezTo>
                <a:cubicBezTo>
                  <a:pt x="578" y="203"/>
                  <a:pt x="611" y="225"/>
                  <a:pt x="631" y="254"/>
                </a:cubicBezTo>
                <a:cubicBezTo>
                  <a:pt x="643" y="270"/>
                  <a:pt x="647" y="290"/>
                  <a:pt x="654" y="308"/>
                </a:cubicBezTo>
                <a:cubicBezTo>
                  <a:pt x="665" y="310"/>
                  <a:pt x="665" y="310"/>
                  <a:pt x="665" y="310"/>
                </a:cubicBezTo>
                <a:cubicBezTo>
                  <a:pt x="686" y="315"/>
                  <a:pt x="701" y="337"/>
                  <a:pt x="709" y="356"/>
                </a:cubicBezTo>
                <a:cubicBezTo>
                  <a:pt x="713" y="370"/>
                  <a:pt x="716" y="387"/>
                  <a:pt x="730" y="396"/>
                </a:cubicBezTo>
                <a:cubicBezTo>
                  <a:pt x="732" y="400"/>
                  <a:pt x="736" y="401"/>
                  <a:pt x="736" y="405"/>
                </a:cubicBezTo>
                <a:cubicBezTo>
                  <a:pt x="732" y="410"/>
                  <a:pt x="727" y="413"/>
                  <a:pt x="725" y="418"/>
                </a:cubicBezTo>
                <a:cubicBezTo>
                  <a:pt x="724" y="421"/>
                  <a:pt x="720" y="422"/>
                  <a:pt x="720" y="424"/>
                </a:cubicBezTo>
                <a:cubicBezTo>
                  <a:pt x="710" y="438"/>
                  <a:pt x="708" y="453"/>
                  <a:pt x="698" y="466"/>
                </a:cubicBezTo>
                <a:cubicBezTo>
                  <a:pt x="689" y="480"/>
                  <a:pt x="676" y="490"/>
                  <a:pt x="662" y="498"/>
                </a:cubicBezTo>
                <a:cubicBezTo>
                  <a:pt x="658" y="498"/>
                  <a:pt x="653" y="499"/>
                  <a:pt x="651" y="502"/>
                </a:cubicBezTo>
                <a:cubicBezTo>
                  <a:pt x="644" y="534"/>
                  <a:pt x="622" y="561"/>
                  <a:pt x="596" y="578"/>
                </a:cubicBezTo>
                <a:cubicBezTo>
                  <a:pt x="586" y="588"/>
                  <a:pt x="570" y="587"/>
                  <a:pt x="558" y="594"/>
                </a:cubicBezTo>
                <a:cubicBezTo>
                  <a:pt x="537" y="593"/>
                  <a:pt x="537" y="593"/>
                  <a:pt x="537" y="593"/>
                </a:cubicBezTo>
                <a:cubicBezTo>
                  <a:pt x="526" y="594"/>
                  <a:pt x="517" y="587"/>
                  <a:pt x="508" y="583"/>
                </a:cubicBezTo>
                <a:cubicBezTo>
                  <a:pt x="501" y="575"/>
                  <a:pt x="499" y="564"/>
                  <a:pt x="500" y="554"/>
                </a:cubicBezTo>
                <a:cubicBezTo>
                  <a:pt x="500" y="545"/>
                  <a:pt x="506" y="537"/>
                  <a:pt x="513" y="531"/>
                </a:cubicBezTo>
                <a:cubicBezTo>
                  <a:pt x="523" y="523"/>
                  <a:pt x="540" y="519"/>
                  <a:pt x="552" y="525"/>
                </a:cubicBezTo>
                <a:cubicBezTo>
                  <a:pt x="568" y="537"/>
                  <a:pt x="573" y="557"/>
                  <a:pt x="572" y="577"/>
                </a:cubicBezTo>
                <a:cubicBezTo>
                  <a:pt x="570" y="580"/>
                  <a:pt x="570" y="580"/>
                  <a:pt x="570" y="580"/>
                </a:cubicBezTo>
                <a:cubicBezTo>
                  <a:pt x="569" y="581"/>
                  <a:pt x="568" y="584"/>
                  <a:pt x="570" y="584"/>
                </a:cubicBezTo>
                <a:cubicBezTo>
                  <a:pt x="580" y="581"/>
                  <a:pt x="590" y="577"/>
                  <a:pt x="597" y="571"/>
                </a:cubicBezTo>
                <a:cubicBezTo>
                  <a:pt x="600" y="556"/>
                  <a:pt x="596" y="541"/>
                  <a:pt x="590" y="529"/>
                </a:cubicBezTo>
                <a:cubicBezTo>
                  <a:pt x="575" y="506"/>
                  <a:pt x="547" y="491"/>
                  <a:pt x="519" y="495"/>
                </a:cubicBezTo>
                <a:cubicBezTo>
                  <a:pt x="503" y="501"/>
                  <a:pt x="485" y="510"/>
                  <a:pt x="479" y="528"/>
                </a:cubicBezTo>
                <a:cubicBezTo>
                  <a:pt x="470" y="549"/>
                  <a:pt x="473" y="574"/>
                  <a:pt x="484" y="593"/>
                </a:cubicBezTo>
                <a:cubicBezTo>
                  <a:pt x="494" y="608"/>
                  <a:pt x="510" y="615"/>
                  <a:pt x="525" y="619"/>
                </a:cubicBezTo>
                <a:cubicBezTo>
                  <a:pt x="587" y="635"/>
                  <a:pt x="633" y="583"/>
                  <a:pt x="666" y="538"/>
                </a:cubicBezTo>
                <a:cubicBezTo>
                  <a:pt x="673" y="533"/>
                  <a:pt x="669" y="517"/>
                  <a:pt x="682" y="519"/>
                </a:cubicBezTo>
                <a:cubicBezTo>
                  <a:pt x="730" y="498"/>
                  <a:pt x="735" y="441"/>
                  <a:pt x="770" y="406"/>
                </a:cubicBezTo>
                <a:cubicBezTo>
                  <a:pt x="769" y="405"/>
                  <a:pt x="769" y="405"/>
                  <a:pt x="769" y="405"/>
                </a:cubicBezTo>
                <a:cubicBezTo>
                  <a:pt x="752" y="388"/>
                  <a:pt x="738" y="367"/>
                  <a:pt x="729" y="346"/>
                </a:cubicBezTo>
                <a:cubicBezTo>
                  <a:pt x="722" y="323"/>
                  <a:pt x="706" y="301"/>
                  <a:pt x="685" y="289"/>
                </a:cubicBezTo>
                <a:cubicBezTo>
                  <a:pt x="682" y="288"/>
                  <a:pt x="678" y="289"/>
                  <a:pt x="676" y="287"/>
                </a:cubicBezTo>
                <a:cubicBezTo>
                  <a:pt x="671" y="263"/>
                  <a:pt x="658" y="240"/>
                  <a:pt x="641" y="222"/>
                </a:cubicBezTo>
                <a:cubicBezTo>
                  <a:pt x="625" y="209"/>
                  <a:pt x="610" y="197"/>
                  <a:pt x="591" y="189"/>
                </a:cubicBezTo>
                <a:close/>
                <a:moveTo>
                  <a:pt x="281" y="191"/>
                </a:moveTo>
                <a:cubicBezTo>
                  <a:pt x="266" y="184"/>
                  <a:pt x="252" y="178"/>
                  <a:pt x="234" y="180"/>
                </a:cubicBezTo>
                <a:cubicBezTo>
                  <a:pt x="228" y="181"/>
                  <a:pt x="219" y="178"/>
                  <a:pt x="215" y="183"/>
                </a:cubicBezTo>
                <a:cubicBezTo>
                  <a:pt x="194" y="185"/>
                  <a:pt x="178" y="199"/>
                  <a:pt x="162" y="212"/>
                </a:cubicBezTo>
                <a:cubicBezTo>
                  <a:pt x="140" y="229"/>
                  <a:pt x="130" y="256"/>
                  <a:pt x="115" y="278"/>
                </a:cubicBezTo>
                <a:cubicBezTo>
                  <a:pt x="100" y="279"/>
                  <a:pt x="88" y="292"/>
                  <a:pt x="78" y="303"/>
                </a:cubicBezTo>
                <a:cubicBezTo>
                  <a:pt x="56" y="327"/>
                  <a:pt x="49" y="358"/>
                  <a:pt x="32" y="383"/>
                </a:cubicBezTo>
                <a:cubicBezTo>
                  <a:pt x="30" y="387"/>
                  <a:pt x="24" y="390"/>
                  <a:pt x="26" y="395"/>
                </a:cubicBezTo>
                <a:cubicBezTo>
                  <a:pt x="68" y="427"/>
                  <a:pt x="61" y="493"/>
                  <a:pt x="115" y="510"/>
                </a:cubicBezTo>
                <a:cubicBezTo>
                  <a:pt x="120" y="514"/>
                  <a:pt x="118" y="521"/>
                  <a:pt x="120" y="527"/>
                </a:cubicBezTo>
                <a:cubicBezTo>
                  <a:pt x="132" y="552"/>
                  <a:pt x="144" y="578"/>
                  <a:pt x="169" y="595"/>
                </a:cubicBezTo>
                <a:cubicBezTo>
                  <a:pt x="183" y="603"/>
                  <a:pt x="196" y="612"/>
                  <a:pt x="211" y="614"/>
                </a:cubicBezTo>
                <a:cubicBezTo>
                  <a:pt x="241" y="621"/>
                  <a:pt x="277" y="617"/>
                  <a:pt x="297" y="592"/>
                </a:cubicBezTo>
                <a:cubicBezTo>
                  <a:pt x="309" y="584"/>
                  <a:pt x="315" y="571"/>
                  <a:pt x="316" y="556"/>
                </a:cubicBezTo>
                <a:cubicBezTo>
                  <a:pt x="318" y="541"/>
                  <a:pt x="312" y="527"/>
                  <a:pt x="305" y="515"/>
                </a:cubicBezTo>
                <a:cubicBezTo>
                  <a:pt x="289" y="496"/>
                  <a:pt x="264" y="490"/>
                  <a:pt x="240" y="494"/>
                </a:cubicBezTo>
                <a:cubicBezTo>
                  <a:pt x="225" y="494"/>
                  <a:pt x="214" y="505"/>
                  <a:pt x="203" y="516"/>
                </a:cubicBezTo>
                <a:cubicBezTo>
                  <a:pt x="195" y="523"/>
                  <a:pt x="195" y="534"/>
                  <a:pt x="192" y="544"/>
                </a:cubicBezTo>
                <a:cubicBezTo>
                  <a:pt x="191" y="552"/>
                  <a:pt x="189" y="559"/>
                  <a:pt x="192" y="567"/>
                </a:cubicBezTo>
                <a:cubicBezTo>
                  <a:pt x="199" y="572"/>
                  <a:pt x="206" y="576"/>
                  <a:pt x="214" y="577"/>
                </a:cubicBezTo>
                <a:cubicBezTo>
                  <a:pt x="216" y="577"/>
                  <a:pt x="220" y="580"/>
                  <a:pt x="220" y="576"/>
                </a:cubicBezTo>
                <a:cubicBezTo>
                  <a:pt x="214" y="560"/>
                  <a:pt x="218" y="544"/>
                  <a:pt x="226" y="531"/>
                </a:cubicBezTo>
                <a:cubicBezTo>
                  <a:pt x="233" y="523"/>
                  <a:pt x="241" y="519"/>
                  <a:pt x="251" y="520"/>
                </a:cubicBezTo>
                <a:cubicBezTo>
                  <a:pt x="263" y="521"/>
                  <a:pt x="276" y="522"/>
                  <a:pt x="281" y="534"/>
                </a:cubicBezTo>
                <a:cubicBezTo>
                  <a:pt x="286" y="541"/>
                  <a:pt x="286" y="549"/>
                  <a:pt x="285" y="557"/>
                </a:cubicBezTo>
                <a:cubicBezTo>
                  <a:pt x="280" y="574"/>
                  <a:pt x="262" y="584"/>
                  <a:pt x="245" y="586"/>
                </a:cubicBezTo>
                <a:cubicBezTo>
                  <a:pt x="230" y="588"/>
                  <a:pt x="217" y="582"/>
                  <a:pt x="204" y="579"/>
                </a:cubicBezTo>
                <a:cubicBezTo>
                  <a:pt x="183" y="570"/>
                  <a:pt x="164" y="549"/>
                  <a:pt x="154" y="528"/>
                </a:cubicBezTo>
                <a:cubicBezTo>
                  <a:pt x="146" y="516"/>
                  <a:pt x="142" y="502"/>
                  <a:pt x="135" y="490"/>
                </a:cubicBezTo>
                <a:cubicBezTo>
                  <a:pt x="131" y="490"/>
                  <a:pt x="128" y="487"/>
                  <a:pt x="125" y="486"/>
                </a:cubicBezTo>
                <a:cubicBezTo>
                  <a:pt x="90" y="468"/>
                  <a:pt x="85" y="430"/>
                  <a:pt x="66" y="401"/>
                </a:cubicBezTo>
                <a:cubicBezTo>
                  <a:pt x="63" y="397"/>
                  <a:pt x="55" y="398"/>
                  <a:pt x="56" y="392"/>
                </a:cubicBezTo>
                <a:cubicBezTo>
                  <a:pt x="68" y="381"/>
                  <a:pt x="70" y="365"/>
                  <a:pt x="76" y="351"/>
                </a:cubicBezTo>
                <a:cubicBezTo>
                  <a:pt x="87" y="327"/>
                  <a:pt x="111" y="308"/>
                  <a:pt x="136" y="300"/>
                </a:cubicBezTo>
                <a:cubicBezTo>
                  <a:pt x="150" y="259"/>
                  <a:pt x="184" y="215"/>
                  <a:pt x="229" y="208"/>
                </a:cubicBezTo>
                <a:cubicBezTo>
                  <a:pt x="253" y="206"/>
                  <a:pt x="279" y="214"/>
                  <a:pt x="290" y="236"/>
                </a:cubicBezTo>
                <a:cubicBezTo>
                  <a:pt x="294" y="251"/>
                  <a:pt x="288" y="268"/>
                  <a:pt x="276" y="278"/>
                </a:cubicBezTo>
                <a:cubicBezTo>
                  <a:pt x="263" y="284"/>
                  <a:pt x="246" y="282"/>
                  <a:pt x="235" y="274"/>
                </a:cubicBezTo>
                <a:cubicBezTo>
                  <a:pt x="222" y="262"/>
                  <a:pt x="217" y="246"/>
                  <a:pt x="216" y="230"/>
                </a:cubicBezTo>
                <a:cubicBezTo>
                  <a:pt x="215" y="225"/>
                  <a:pt x="217" y="220"/>
                  <a:pt x="215" y="217"/>
                </a:cubicBezTo>
                <a:cubicBezTo>
                  <a:pt x="206" y="218"/>
                  <a:pt x="199" y="224"/>
                  <a:pt x="192" y="230"/>
                </a:cubicBezTo>
                <a:cubicBezTo>
                  <a:pt x="192" y="238"/>
                  <a:pt x="189" y="247"/>
                  <a:pt x="192" y="255"/>
                </a:cubicBezTo>
                <a:cubicBezTo>
                  <a:pt x="197" y="277"/>
                  <a:pt x="214" y="297"/>
                  <a:pt x="235" y="304"/>
                </a:cubicBezTo>
                <a:cubicBezTo>
                  <a:pt x="254" y="313"/>
                  <a:pt x="275" y="304"/>
                  <a:pt x="292" y="298"/>
                </a:cubicBezTo>
                <a:cubicBezTo>
                  <a:pt x="302" y="291"/>
                  <a:pt x="313" y="281"/>
                  <a:pt x="312" y="268"/>
                </a:cubicBezTo>
                <a:cubicBezTo>
                  <a:pt x="314" y="257"/>
                  <a:pt x="321" y="248"/>
                  <a:pt x="317" y="235"/>
                </a:cubicBezTo>
                <a:cubicBezTo>
                  <a:pt x="309" y="217"/>
                  <a:pt x="309" y="217"/>
                  <a:pt x="309" y="217"/>
                </a:cubicBezTo>
                <a:cubicBezTo>
                  <a:pt x="302" y="206"/>
                  <a:pt x="291" y="199"/>
                  <a:pt x="281" y="191"/>
                </a:cubicBezTo>
                <a:close/>
                <a:moveTo>
                  <a:pt x="278" y="228"/>
                </a:moveTo>
                <a:cubicBezTo>
                  <a:pt x="266" y="217"/>
                  <a:pt x="251" y="212"/>
                  <a:pt x="233" y="212"/>
                </a:cubicBezTo>
                <a:cubicBezTo>
                  <a:pt x="232" y="213"/>
                  <a:pt x="231" y="214"/>
                  <a:pt x="232" y="215"/>
                </a:cubicBezTo>
                <a:cubicBezTo>
                  <a:pt x="243" y="215"/>
                  <a:pt x="243" y="215"/>
                  <a:pt x="243" y="215"/>
                </a:cubicBezTo>
                <a:cubicBezTo>
                  <a:pt x="258" y="219"/>
                  <a:pt x="274" y="225"/>
                  <a:pt x="279" y="241"/>
                </a:cubicBezTo>
                <a:cubicBezTo>
                  <a:pt x="281" y="249"/>
                  <a:pt x="280" y="258"/>
                  <a:pt x="275" y="265"/>
                </a:cubicBezTo>
                <a:cubicBezTo>
                  <a:pt x="270" y="269"/>
                  <a:pt x="262" y="270"/>
                  <a:pt x="256" y="269"/>
                </a:cubicBezTo>
                <a:cubicBezTo>
                  <a:pt x="240" y="266"/>
                  <a:pt x="232" y="252"/>
                  <a:pt x="229" y="238"/>
                </a:cubicBezTo>
                <a:cubicBezTo>
                  <a:pt x="229" y="237"/>
                  <a:pt x="226" y="236"/>
                  <a:pt x="227" y="234"/>
                </a:cubicBezTo>
                <a:cubicBezTo>
                  <a:pt x="225" y="228"/>
                  <a:pt x="228" y="220"/>
                  <a:pt x="226" y="213"/>
                </a:cubicBezTo>
                <a:cubicBezTo>
                  <a:pt x="224" y="213"/>
                  <a:pt x="223" y="214"/>
                  <a:pt x="222" y="215"/>
                </a:cubicBezTo>
                <a:cubicBezTo>
                  <a:pt x="218" y="233"/>
                  <a:pt x="222" y="256"/>
                  <a:pt x="238" y="269"/>
                </a:cubicBezTo>
                <a:cubicBezTo>
                  <a:pt x="247" y="277"/>
                  <a:pt x="261" y="279"/>
                  <a:pt x="273" y="274"/>
                </a:cubicBezTo>
                <a:cubicBezTo>
                  <a:pt x="279" y="270"/>
                  <a:pt x="282" y="264"/>
                  <a:pt x="285" y="258"/>
                </a:cubicBezTo>
                <a:cubicBezTo>
                  <a:pt x="290" y="248"/>
                  <a:pt x="285" y="237"/>
                  <a:pt x="278" y="228"/>
                </a:cubicBezTo>
                <a:close/>
                <a:moveTo>
                  <a:pt x="564" y="218"/>
                </a:moveTo>
                <a:cubicBezTo>
                  <a:pt x="563" y="215"/>
                  <a:pt x="563" y="215"/>
                  <a:pt x="563" y="215"/>
                </a:cubicBezTo>
                <a:cubicBezTo>
                  <a:pt x="556" y="215"/>
                  <a:pt x="549" y="214"/>
                  <a:pt x="543" y="216"/>
                </a:cubicBezTo>
                <a:cubicBezTo>
                  <a:pt x="537" y="217"/>
                  <a:pt x="531" y="222"/>
                  <a:pt x="524" y="221"/>
                </a:cubicBezTo>
                <a:cubicBezTo>
                  <a:pt x="517" y="225"/>
                  <a:pt x="509" y="233"/>
                  <a:pt x="511" y="241"/>
                </a:cubicBezTo>
                <a:cubicBezTo>
                  <a:pt x="510" y="253"/>
                  <a:pt x="518" y="264"/>
                  <a:pt x="528" y="270"/>
                </a:cubicBezTo>
                <a:cubicBezTo>
                  <a:pt x="540" y="274"/>
                  <a:pt x="554" y="271"/>
                  <a:pt x="563" y="262"/>
                </a:cubicBezTo>
                <a:cubicBezTo>
                  <a:pt x="572" y="251"/>
                  <a:pt x="575" y="237"/>
                  <a:pt x="574" y="223"/>
                </a:cubicBezTo>
                <a:cubicBezTo>
                  <a:pt x="573" y="220"/>
                  <a:pt x="572" y="216"/>
                  <a:pt x="568" y="217"/>
                </a:cubicBezTo>
                <a:cubicBezTo>
                  <a:pt x="567" y="220"/>
                  <a:pt x="568" y="224"/>
                  <a:pt x="569" y="229"/>
                </a:cubicBezTo>
                <a:cubicBezTo>
                  <a:pt x="567" y="243"/>
                  <a:pt x="562" y="257"/>
                  <a:pt x="549" y="264"/>
                </a:cubicBezTo>
                <a:cubicBezTo>
                  <a:pt x="541" y="268"/>
                  <a:pt x="532" y="265"/>
                  <a:pt x="526" y="259"/>
                </a:cubicBezTo>
                <a:cubicBezTo>
                  <a:pt x="518" y="253"/>
                  <a:pt x="519" y="244"/>
                  <a:pt x="520" y="235"/>
                </a:cubicBezTo>
                <a:cubicBezTo>
                  <a:pt x="528" y="221"/>
                  <a:pt x="545" y="220"/>
                  <a:pt x="559" y="221"/>
                </a:cubicBezTo>
                <a:cubicBezTo>
                  <a:pt x="562" y="221"/>
                  <a:pt x="564" y="220"/>
                  <a:pt x="564" y="218"/>
                </a:cubicBezTo>
                <a:close/>
                <a:moveTo>
                  <a:pt x="265" y="227"/>
                </a:moveTo>
                <a:cubicBezTo>
                  <a:pt x="258" y="223"/>
                  <a:pt x="249" y="220"/>
                  <a:pt x="240" y="219"/>
                </a:cubicBezTo>
                <a:cubicBezTo>
                  <a:pt x="242" y="224"/>
                  <a:pt x="248" y="224"/>
                  <a:pt x="252" y="227"/>
                </a:cubicBezTo>
                <a:cubicBezTo>
                  <a:pt x="261" y="231"/>
                  <a:pt x="263" y="240"/>
                  <a:pt x="268" y="247"/>
                </a:cubicBezTo>
                <a:cubicBezTo>
                  <a:pt x="267" y="251"/>
                  <a:pt x="262" y="253"/>
                  <a:pt x="259" y="254"/>
                </a:cubicBezTo>
                <a:cubicBezTo>
                  <a:pt x="249" y="252"/>
                  <a:pt x="249" y="252"/>
                  <a:pt x="249" y="252"/>
                </a:cubicBezTo>
                <a:cubicBezTo>
                  <a:pt x="239" y="248"/>
                  <a:pt x="234" y="236"/>
                  <a:pt x="231" y="225"/>
                </a:cubicBezTo>
                <a:cubicBezTo>
                  <a:pt x="231" y="225"/>
                  <a:pt x="231" y="225"/>
                  <a:pt x="230" y="225"/>
                </a:cubicBezTo>
                <a:cubicBezTo>
                  <a:pt x="232" y="242"/>
                  <a:pt x="237" y="260"/>
                  <a:pt x="255" y="265"/>
                </a:cubicBezTo>
                <a:cubicBezTo>
                  <a:pt x="261" y="267"/>
                  <a:pt x="268" y="267"/>
                  <a:pt x="273" y="262"/>
                </a:cubicBezTo>
                <a:cubicBezTo>
                  <a:pt x="277" y="259"/>
                  <a:pt x="276" y="254"/>
                  <a:pt x="277" y="249"/>
                </a:cubicBezTo>
                <a:cubicBezTo>
                  <a:pt x="277" y="241"/>
                  <a:pt x="272" y="233"/>
                  <a:pt x="265" y="227"/>
                </a:cubicBezTo>
                <a:close/>
                <a:moveTo>
                  <a:pt x="555" y="225"/>
                </a:moveTo>
                <a:cubicBezTo>
                  <a:pt x="544" y="224"/>
                  <a:pt x="533" y="225"/>
                  <a:pt x="525" y="234"/>
                </a:cubicBezTo>
                <a:cubicBezTo>
                  <a:pt x="521" y="239"/>
                  <a:pt x="522" y="246"/>
                  <a:pt x="524" y="252"/>
                </a:cubicBezTo>
                <a:cubicBezTo>
                  <a:pt x="530" y="257"/>
                  <a:pt x="535" y="264"/>
                  <a:pt x="543" y="262"/>
                </a:cubicBezTo>
                <a:cubicBezTo>
                  <a:pt x="555" y="258"/>
                  <a:pt x="564" y="245"/>
                  <a:pt x="564" y="232"/>
                </a:cubicBezTo>
                <a:cubicBezTo>
                  <a:pt x="558" y="240"/>
                  <a:pt x="552" y="254"/>
                  <a:pt x="539" y="253"/>
                </a:cubicBezTo>
                <a:cubicBezTo>
                  <a:pt x="536" y="251"/>
                  <a:pt x="533" y="248"/>
                  <a:pt x="533" y="243"/>
                </a:cubicBezTo>
                <a:cubicBezTo>
                  <a:pt x="533" y="237"/>
                  <a:pt x="540" y="231"/>
                  <a:pt x="546" y="229"/>
                </a:cubicBezTo>
                <a:cubicBezTo>
                  <a:pt x="548" y="226"/>
                  <a:pt x="554" y="228"/>
                  <a:pt x="555" y="225"/>
                </a:cubicBezTo>
                <a:close/>
                <a:moveTo>
                  <a:pt x="186" y="240"/>
                </a:moveTo>
                <a:cubicBezTo>
                  <a:pt x="187" y="239"/>
                  <a:pt x="186" y="233"/>
                  <a:pt x="183" y="237"/>
                </a:cubicBezTo>
                <a:cubicBezTo>
                  <a:pt x="162" y="255"/>
                  <a:pt x="149" y="280"/>
                  <a:pt x="140" y="304"/>
                </a:cubicBezTo>
                <a:cubicBezTo>
                  <a:pt x="127" y="312"/>
                  <a:pt x="110" y="315"/>
                  <a:pt x="100" y="329"/>
                </a:cubicBezTo>
                <a:cubicBezTo>
                  <a:pt x="84" y="342"/>
                  <a:pt x="79" y="362"/>
                  <a:pt x="72" y="380"/>
                </a:cubicBezTo>
                <a:cubicBezTo>
                  <a:pt x="72" y="385"/>
                  <a:pt x="66" y="388"/>
                  <a:pt x="67" y="393"/>
                </a:cubicBezTo>
                <a:cubicBezTo>
                  <a:pt x="72" y="396"/>
                  <a:pt x="74" y="401"/>
                  <a:pt x="78" y="406"/>
                </a:cubicBezTo>
                <a:cubicBezTo>
                  <a:pt x="90" y="437"/>
                  <a:pt x="105" y="477"/>
                  <a:pt x="141" y="486"/>
                </a:cubicBezTo>
                <a:cubicBezTo>
                  <a:pt x="152" y="512"/>
                  <a:pt x="161" y="539"/>
                  <a:pt x="182" y="559"/>
                </a:cubicBezTo>
                <a:cubicBezTo>
                  <a:pt x="184" y="559"/>
                  <a:pt x="184" y="559"/>
                  <a:pt x="184" y="559"/>
                </a:cubicBezTo>
                <a:cubicBezTo>
                  <a:pt x="185" y="557"/>
                  <a:pt x="185" y="554"/>
                  <a:pt x="184" y="553"/>
                </a:cubicBezTo>
                <a:cubicBezTo>
                  <a:pt x="181" y="552"/>
                  <a:pt x="180" y="548"/>
                  <a:pt x="177" y="546"/>
                </a:cubicBezTo>
                <a:cubicBezTo>
                  <a:pt x="165" y="525"/>
                  <a:pt x="154" y="506"/>
                  <a:pt x="147" y="483"/>
                </a:cubicBezTo>
                <a:cubicBezTo>
                  <a:pt x="145" y="480"/>
                  <a:pt x="145" y="480"/>
                  <a:pt x="145" y="480"/>
                </a:cubicBezTo>
                <a:cubicBezTo>
                  <a:pt x="130" y="479"/>
                  <a:pt x="120" y="467"/>
                  <a:pt x="109" y="458"/>
                </a:cubicBezTo>
                <a:cubicBezTo>
                  <a:pt x="95" y="437"/>
                  <a:pt x="90" y="412"/>
                  <a:pt x="74" y="391"/>
                </a:cubicBezTo>
                <a:cubicBezTo>
                  <a:pt x="74" y="389"/>
                  <a:pt x="74" y="389"/>
                  <a:pt x="74" y="389"/>
                </a:cubicBezTo>
                <a:cubicBezTo>
                  <a:pt x="80" y="373"/>
                  <a:pt x="88" y="356"/>
                  <a:pt x="95" y="341"/>
                </a:cubicBezTo>
                <a:cubicBezTo>
                  <a:pt x="104" y="327"/>
                  <a:pt x="119" y="319"/>
                  <a:pt x="132" y="313"/>
                </a:cubicBezTo>
                <a:cubicBezTo>
                  <a:pt x="137" y="310"/>
                  <a:pt x="145" y="311"/>
                  <a:pt x="148" y="305"/>
                </a:cubicBezTo>
                <a:cubicBezTo>
                  <a:pt x="155" y="288"/>
                  <a:pt x="159" y="270"/>
                  <a:pt x="171" y="255"/>
                </a:cubicBezTo>
                <a:cubicBezTo>
                  <a:pt x="175" y="250"/>
                  <a:pt x="182" y="245"/>
                  <a:pt x="186" y="240"/>
                </a:cubicBezTo>
                <a:close/>
                <a:moveTo>
                  <a:pt x="635" y="272"/>
                </a:moveTo>
                <a:cubicBezTo>
                  <a:pt x="629" y="259"/>
                  <a:pt x="621" y="246"/>
                  <a:pt x="609" y="237"/>
                </a:cubicBezTo>
                <a:cubicBezTo>
                  <a:pt x="608" y="239"/>
                  <a:pt x="608" y="242"/>
                  <a:pt x="609" y="244"/>
                </a:cubicBezTo>
                <a:cubicBezTo>
                  <a:pt x="609" y="246"/>
                  <a:pt x="611" y="245"/>
                  <a:pt x="612" y="246"/>
                </a:cubicBezTo>
                <a:cubicBezTo>
                  <a:pt x="629" y="266"/>
                  <a:pt x="637" y="291"/>
                  <a:pt x="644" y="316"/>
                </a:cubicBezTo>
                <a:cubicBezTo>
                  <a:pt x="647" y="320"/>
                  <a:pt x="652" y="320"/>
                  <a:pt x="657" y="320"/>
                </a:cubicBezTo>
                <a:cubicBezTo>
                  <a:pt x="691" y="326"/>
                  <a:pt x="695" y="365"/>
                  <a:pt x="708" y="390"/>
                </a:cubicBezTo>
                <a:cubicBezTo>
                  <a:pt x="710" y="396"/>
                  <a:pt x="717" y="400"/>
                  <a:pt x="718" y="407"/>
                </a:cubicBezTo>
                <a:cubicBezTo>
                  <a:pt x="702" y="426"/>
                  <a:pt x="697" y="451"/>
                  <a:pt x="682" y="471"/>
                </a:cubicBezTo>
                <a:cubicBezTo>
                  <a:pt x="671" y="486"/>
                  <a:pt x="653" y="485"/>
                  <a:pt x="640" y="494"/>
                </a:cubicBezTo>
                <a:cubicBezTo>
                  <a:pt x="637" y="506"/>
                  <a:pt x="635" y="517"/>
                  <a:pt x="631" y="528"/>
                </a:cubicBezTo>
                <a:cubicBezTo>
                  <a:pt x="624" y="540"/>
                  <a:pt x="617" y="555"/>
                  <a:pt x="604" y="562"/>
                </a:cubicBezTo>
                <a:cubicBezTo>
                  <a:pt x="604" y="563"/>
                  <a:pt x="603" y="564"/>
                  <a:pt x="604" y="564"/>
                </a:cubicBezTo>
                <a:cubicBezTo>
                  <a:pt x="625" y="550"/>
                  <a:pt x="637" y="526"/>
                  <a:pt x="644" y="502"/>
                </a:cubicBezTo>
                <a:cubicBezTo>
                  <a:pt x="644" y="494"/>
                  <a:pt x="654" y="496"/>
                  <a:pt x="659" y="493"/>
                </a:cubicBezTo>
                <a:cubicBezTo>
                  <a:pt x="697" y="478"/>
                  <a:pt x="702" y="434"/>
                  <a:pt x="726" y="407"/>
                </a:cubicBezTo>
                <a:cubicBezTo>
                  <a:pt x="727" y="405"/>
                  <a:pt x="728" y="403"/>
                  <a:pt x="726" y="402"/>
                </a:cubicBezTo>
                <a:cubicBezTo>
                  <a:pt x="710" y="390"/>
                  <a:pt x="708" y="371"/>
                  <a:pt x="701" y="354"/>
                </a:cubicBezTo>
                <a:cubicBezTo>
                  <a:pt x="693" y="333"/>
                  <a:pt x="675" y="316"/>
                  <a:pt x="653" y="313"/>
                </a:cubicBezTo>
                <a:cubicBezTo>
                  <a:pt x="649" y="309"/>
                  <a:pt x="649" y="309"/>
                  <a:pt x="649" y="309"/>
                </a:cubicBezTo>
                <a:cubicBezTo>
                  <a:pt x="646" y="295"/>
                  <a:pt x="641" y="283"/>
                  <a:pt x="635" y="272"/>
                </a:cubicBezTo>
                <a:close/>
                <a:moveTo>
                  <a:pt x="188" y="264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48"/>
                  <a:pt x="184" y="248"/>
                  <a:pt x="184" y="248"/>
                </a:cubicBezTo>
                <a:cubicBezTo>
                  <a:pt x="164" y="263"/>
                  <a:pt x="160" y="288"/>
                  <a:pt x="151" y="309"/>
                </a:cubicBezTo>
                <a:cubicBezTo>
                  <a:pt x="143" y="314"/>
                  <a:pt x="133" y="318"/>
                  <a:pt x="124" y="321"/>
                </a:cubicBezTo>
                <a:cubicBezTo>
                  <a:pt x="100" y="330"/>
                  <a:pt x="92" y="357"/>
                  <a:pt x="84" y="379"/>
                </a:cubicBezTo>
                <a:cubicBezTo>
                  <a:pt x="83" y="383"/>
                  <a:pt x="79" y="386"/>
                  <a:pt x="79" y="390"/>
                </a:cubicBezTo>
                <a:cubicBezTo>
                  <a:pt x="99" y="417"/>
                  <a:pt x="99" y="458"/>
                  <a:pt x="134" y="473"/>
                </a:cubicBezTo>
                <a:cubicBezTo>
                  <a:pt x="140" y="475"/>
                  <a:pt x="147" y="473"/>
                  <a:pt x="150" y="478"/>
                </a:cubicBezTo>
                <a:cubicBezTo>
                  <a:pt x="156" y="497"/>
                  <a:pt x="164" y="516"/>
                  <a:pt x="174" y="534"/>
                </a:cubicBezTo>
                <a:cubicBezTo>
                  <a:pt x="177" y="539"/>
                  <a:pt x="180" y="545"/>
                  <a:pt x="185" y="549"/>
                </a:cubicBezTo>
                <a:cubicBezTo>
                  <a:pt x="191" y="525"/>
                  <a:pt x="191" y="525"/>
                  <a:pt x="191" y="525"/>
                </a:cubicBezTo>
                <a:cubicBezTo>
                  <a:pt x="196" y="512"/>
                  <a:pt x="208" y="500"/>
                  <a:pt x="221" y="495"/>
                </a:cubicBezTo>
                <a:cubicBezTo>
                  <a:pt x="222" y="494"/>
                  <a:pt x="222" y="493"/>
                  <a:pt x="222" y="492"/>
                </a:cubicBezTo>
                <a:cubicBezTo>
                  <a:pt x="201" y="491"/>
                  <a:pt x="184" y="476"/>
                  <a:pt x="175" y="459"/>
                </a:cubicBezTo>
                <a:cubicBezTo>
                  <a:pt x="168" y="459"/>
                  <a:pt x="162" y="456"/>
                  <a:pt x="156" y="453"/>
                </a:cubicBezTo>
                <a:cubicBezTo>
                  <a:pt x="133" y="442"/>
                  <a:pt x="134" y="410"/>
                  <a:pt x="112" y="400"/>
                </a:cubicBezTo>
                <a:cubicBezTo>
                  <a:pt x="111" y="398"/>
                  <a:pt x="111" y="394"/>
                  <a:pt x="113" y="393"/>
                </a:cubicBezTo>
                <a:cubicBezTo>
                  <a:pt x="137" y="377"/>
                  <a:pt x="139" y="344"/>
                  <a:pt x="168" y="336"/>
                </a:cubicBezTo>
                <a:cubicBezTo>
                  <a:pt x="173" y="334"/>
                  <a:pt x="179" y="339"/>
                  <a:pt x="181" y="332"/>
                </a:cubicBezTo>
                <a:cubicBezTo>
                  <a:pt x="188" y="316"/>
                  <a:pt x="204" y="308"/>
                  <a:pt x="221" y="305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04" y="296"/>
                  <a:pt x="195" y="280"/>
                  <a:pt x="188" y="264"/>
                </a:cubicBezTo>
                <a:close/>
                <a:moveTo>
                  <a:pt x="619" y="261"/>
                </a:moveTo>
                <a:cubicBezTo>
                  <a:pt x="615" y="257"/>
                  <a:pt x="614" y="250"/>
                  <a:pt x="608" y="248"/>
                </a:cubicBezTo>
                <a:cubicBezTo>
                  <a:pt x="606" y="252"/>
                  <a:pt x="606" y="257"/>
                  <a:pt x="605" y="261"/>
                </a:cubicBezTo>
                <a:cubicBezTo>
                  <a:pt x="599" y="281"/>
                  <a:pt x="581" y="295"/>
                  <a:pt x="564" y="306"/>
                </a:cubicBezTo>
                <a:cubicBezTo>
                  <a:pt x="562" y="308"/>
                  <a:pt x="558" y="308"/>
                  <a:pt x="558" y="310"/>
                </a:cubicBezTo>
                <a:cubicBezTo>
                  <a:pt x="560" y="310"/>
                  <a:pt x="563" y="310"/>
                  <a:pt x="566" y="310"/>
                </a:cubicBezTo>
                <a:cubicBezTo>
                  <a:pt x="588" y="309"/>
                  <a:pt x="606" y="324"/>
                  <a:pt x="616" y="342"/>
                </a:cubicBezTo>
                <a:cubicBezTo>
                  <a:pt x="617" y="347"/>
                  <a:pt x="617" y="347"/>
                  <a:pt x="617" y="347"/>
                </a:cubicBezTo>
                <a:cubicBezTo>
                  <a:pt x="617" y="348"/>
                  <a:pt x="615" y="349"/>
                  <a:pt x="613" y="349"/>
                </a:cubicBezTo>
                <a:cubicBezTo>
                  <a:pt x="610" y="340"/>
                  <a:pt x="602" y="333"/>
                  <a:pt x="597" y="327"/>
                </a:cubicBezTo>
                <a:cubicBezTo>
                  <a:pt x="586" y="317"/>
                  <a:pt x="570" y="315"/>
                  <a:pt x="555" y="316"/>
                </a:cubicBezTo>
                <a:cubicBezTo>
                  <a:pt x="546" y="318"/>
                  <a:pt x="541" y="328"/>
                  <a:pt x="538" y="335"/>
                </a:cubicBezTo>
                <a:cubicBezTo>
                  <a:pt x="539" y="342"/>
                  <a:pt x="538" y="350"/>
                  <a:pt x="543" y="355"/>
                </a:cubicBezTo>
                <a:cubicBezTo>
                  <a:pt x="547" y="358"/>
                  <a:pt x="551" y="360"/>
                  <a:pt x="556" y="360"/>
                </a:cubicBezTo>
                <a:cubicBezTo>
                  <a:pt x="553" y="355"/>
                  <a:pt x="547" y="352"/>
                  <a:pt x="547" y="347"/>
                </a:cubicBezTo>
                <a:cubicBezTo>
                  <a:pt x="546" y="341"/>
                  <a:pt x="549" y="334"/>
                  <a:pt x="554" y="330"/>
                </a:cubicBezTo>
                <a:cubicBezTo>
                  <a:pt x="560" y="326"/>
                  <a:pt x="568" y="322"/>
                  <a:pt x="577" y="325"/>
                </a:cubicBezTo>
                <a:cubicBezTo>
                  <a:pt x="589" y="328"/>
                  <a:pt x="597" y="338"/>
                  <a:pt x="601" y="349"/>
                </a:cubicBezTo>
                <a:cubicBezTo>
                  <a:pt x="601" y="361"/>
                  <a:pt x="614" y="351"/>
                  <a:pt x="620" y="356"/>
                </a:cubicBezTo>
                <a:cubicBezTo>
                  <a:pt x="643" y="359"/>
                  <a:pt x="653" y="383"/>
                  <a:pt x="664" y="400"/>
                </a:cubicBezTo>
                <a:cubicBezTo>
                  <a:pt x="669" y="409"/>
                  <a:pt x="655" y="414"/>
                  <a:pt x="655" y="423"/>
                </a:cubicBezTo>
                <a:cubicBezTo>
                  <a:pt x="652" y="433"/>
                  <a:pt x="643" y="441"/>
                  <a:pt x="634" y="447"/>
                </a:cubicBezTo>
                <a:cubicBezTo>
                  <a:pt x="627" y="452"/>
                  <a:pt x="620" y="448"/>
                  <a:pt x="614" y="454"/>
                </a:cubicBezTo>
                <a:cubicBezTo>
                  <a:pt x="610" y="464"/>
                  <a:pt x="600" y="474"/>
                  <a:pt x="592" y="480"/>
                </a:cubicBezTo>
                <a:cubicBezTo>
                  <a:pt x="583" y="485"/>
                  <a:pt x="570" y="488"/>
                  <a:pt x="561" y="480"/>
                </a:cubicBezTo>
                <a:cubicBezTo>
                  <a:pt x="553" y="475"/>
                  <a:pt x="550" y="466"/>
                  <a:pt x="550" y="456"/>
                </a:cubicBezTo>
                <a:cubicBezTo>
                  <a:pt x="551" y="451"/>
                  <a:pt x="555" y="447"/>
                  <a:pt x="559" y="444"/>
                </a:cubicBezTo>
                <a:cubicBezTo>
                  <a:pt x="559" y="443"/>
                  <a:pt x="559" y="443"/>
                  <a:pt x="559" y="443"/>
                </a:cubicBezTo>
                <a:cubicBezTo>
                  <a:pt x="554" y="444"/>
                  <a:pt x="548" y="447"/>
                  <a:pt x="545" y="452"/>
                </a:cubicBezTo>
                <a:cubicBezTo>
                  <a:pt x="543" y="459"/>
                  <a:pt x="541" y="467"/>
                  <a:pt x="545" y="473"/>
                </a:cubicBezTo>
                <a:cubicBezTo>
                  <a:pt x="549" y="483"/>
                  <a:pt x="559" y="491"/>
                  <a:pt x="570" y="493"/>
                </a:cubicBezTo>
                <a:cubicBezTo>
                  <a:pt x="587" y="495"/>
                  <a:pt x="600" y="486"/>
                  <a:pt x="612" y="474"/>
                </a:cubicBezTo>
                <a:cubicBezTo>
                  <a:pt x="615" y="470"/>
                  <a:pt x="617" y="464"/>
                  <a:pt x="620" y="461"/>
                </a:cubicBezTo>
                <a:cubicBezTo>
                  <a:pt x="630" y="460"/>
                  <a:pt x="637" y="456"/>
                  <a:pt x="645" y="451"/>
                </a:cubicBezTo>
                <a:cubicBezTo>
                  <a:pt x="661" y="440"/>
                  <a:pt x="661" y="419"/>
                  <a:pt x="677" y="408"/>
                </a:cubicBezTo>
                <a:cubicBezTo>
                  <a:pt x="678" y="406"/>
                  <a:pt x="678" y="406"/>
                  <a:pt x="678" y="406"/>
                </a:cubicBezTo>
                <a:cubicBezTo>
                  <a:pt x="666" y="390"/>
                  <a:pt x="666" y="390"/>
                  <a:pt x="666" y="390"/>
                </a:cubicBezTo>
                <a:cubicBezTo>
                  <a:pt x="661" y="376"/>
                  <a:pt x="650" y="362"/>
                  <a:pt x="635" y="355"/>
                </a:cubicBezTo>
                <a:cubicBezTo>
                  <a:pt x="634" y="354"/>
                  <a:pt x="633" y="355"/>
                  <a:pt x="632" y="353"/>
                </a:cubicBezTo>
                <a:cubicBezTo>
                  <a:pt x="628" y="350"/>
                  <a:pt x="620" y="352"/>
                  <a:pt x="618" y="347"/>
                </a:cubicBezTo>
                <a:cubicBezTo>
                  <a:pt x="619" y="345"/>
                  <a:pt x="620" y="344"/>
                  <a:pt x="622" y="344"/>
                </a:cubicBezTo>
                <a:cubicBezTo>
                  <a:pt x="644" y="349"/>
                  <a:pt x="662" y="367"/>
                  <a:pt x="671" y="387"/>
                </a:cubicBezTo>
                <a:cubicBezTo>
                  <a:pt x="673" y="393"/>
                  <a:pt x="678" y="397"/>
                  <a:pt x="682" y="402"/>
                </a:cubicBezTo>
                <a:cubicBezTo>
                  <a:pt x="683" y="404"/>
                  <a:pt x="687" y="405"/>
                  <a:pt x="687" y="408"/>
                </a:cubicBezTo>
                <a:cubicBezTo>
                  <a:pt x="682" y="411"/>
                  <a:pt x="676" y="414"/>
                  <a:pt x="673" y="419"/>
                </a:cubicBezTo>
                <a:cubicBezTo>
                  <a:pt x="665" y="441"/>
                  <a:pt x="648" y="462"/>
                  <a:pt x="624" y="466"/>
                </a:cubicBezTo>
                <a:cubicBezTo>
                  <a:pt x="618" y="476"/>
                  <a:pt x="610" y="484"/>
                  <a:pt x="601" y="491"/>
                </a:cubicBezTo>
                <a:cubicBezTo>
                  <a:pt x="591" y="496"/>
                  <a:pt x="579" y="501"/>
                  <a:pt x="567" y="499"/>
                </a:cubicBezTo>
                <a:cubicBezTo>
                  <a:pt x="567" y="499"/>
                  <a:pt x="567" y="500"/>
                  <a:pt x="568" y="500"/>
                </a:cubicBezTo>
                <a:cubicBezTo>
                  <a:pt x="582" y="509"/>
                  <a:pt x="594" y="522"/>
                  <a:pt x="599" y="537"/>
                </a:cubicBezTo>
                <a:cubicBezTo>
                  <a:pt x="602" y="543"/>
                  <a:pt x="601" y="552"/>
                  <a:pt x="605" y="556"/>
                </a:cubicBezTo>
                <a:cubicBezTo>
                  <a:pt x="621" y="543"/>
                  <a:pt x="631" y="523"/>
                  <a:pt x="634" y="503"/>
                </a:cubicBezTo>
                <a:cubicBezTo>
                  <a:pt x="636" y="498"/>
                  <a:pt x="634" y="494"/>
                  <a:pt x="636" y="490"/>
                </a:cubicBezTo>
                <a:cubicBezTo>
                  <a:pt x="650" y="482"/>
                  <a:pt x="668" y="483"/>
                  <a:pt x="678" y="469"/>
                </a:cubicBezTo>
                <a:cubicBezTo>
                  <a:pt x="693" y="449"/>
                  <a:pt x="699" y="427"/>
                  <a:pt x="714" y="407"/>
                </a:cubicBezTo>
                <a:cubicBezTo>
                  <a:pt x="714" y="402"/>
                  <a:pt x="709" y="400"/>
                  <a:pt x="707" y="395"/>
                </a:cubicBezTo>
                <a:cubicBezTo>
                  <a:pt x="699" y="377"/>
                  <a:pt x="692" y="357"/>
                  <a:pt x="682" y="340"/>
                </a:cubicBezTo>
                <a:cubicBezTo>
                  <a:pt x="672" y="324"/>
                  <a:pt x="654" y="326"/>
                  <a:pt x="641" y="319"/>
                </a:cubicBezTo>
                <a:cubicBezTo>
                  <a:pt x="636" y="299"/>
                  <a:pt x="631" y="278"/>
                  <a:pt x="619" y="261"/>
                </a:cubicBezTo>
                <a:close/>
                <a:moveTo>
                  <a:pt x="400" y="265"/>
                </a:moveTo>
                <a:cubicBezTo>
                  <a:pt x="398" y="265"/>
                  <a:pt x="398" y="265"/>
                  <a:pt x="398" y="265"/>
                </a:cubicBezTo>
                <a:cubicBezTo>
                  <a:pt x="394" y="270"/>
                  <a:pt x="389" y="275"/>
                  <a:pt x="384" y="281"/>
                </a:cubicBezTo>
                <a:cubicBezTo>
                  <a:pt x="374" y="280"/>
                  <a:pt x="374" y="280"/>
                  <a:pt x="374" y="280"/>
                </a:cubicBezTo>
                <a:cubicBezTo>
                  <a:pt x="369" y="281"/>
                  <a:pt x="362" y="282"/>
                  <a:pt x="361" y="287"/>
                </a:cubicBezTo>
                <a:cubicBezTo>
                  <a:pt x="366" y="286"/>
                  <a:pt x="370" y="293"/>
                  <a:pt x="373" y="296"/>
                </a:cubicBezTo>
                <a:cubicBezTo>
                  <a:pt x="373" y="297"/>
                  <a:pt x="373" y="299"/>
                  <a:pt x="372" y="299"/>
                </a:cubicBezTo>
                <a:cubicBezTo>
                  <a:pt x="366" y="295"/>
                  <a:pt x="357" y="295"/>
                  <a:pt x="350" y="298"/>
                </a:cubicBezTo>
                <a:cubicBezTo>
                  <a:pt x="350" y="301"/>
                  <a:pt x="351" y="302"/>
                  <a:pt x="352" y="303"/>
                </a:cubicBezTo>
                <a:cubicBezTo>
                  <a:pt x="353" y="306"/>
                  <a:pt x="355" y="309"/>
                  <a:pt x="352" y="311"/>
                </a:cubicBezTo>
                <a:cubicBezTo>
                  <a:pt x="334" y="312"/>
                  <a:pt x="334" y="312"/>
                  <a:pt x="334" y="312"/>
                </a:cubicBezTo>
                <a:cubicBezTo>
                  <a:pt x="332" y="305"/>
                  <a:pt x="324" y="305"/>
                  <a:pt x="318" y="302"/>
                </a:cubicBezTo>
                <a:cubicBezTo>
                  <a:pt x="306" y="302"/>
                  <a:pt x="292" y="311"/>
                  <a:pt x="288" y="322"/>
                </a:cubicBezTo>
                <a:cubicBezTo>
                  <a:pt x="287" y="325"/>
                  <a:pt x="291" y="325"/>
                  <a:pt x="292" y="326"/>
                </a:cubicBezTo>
                <a:cubicBezTo>
                  <a:pt x="300" y="325"/>
                  <a:pt x="308" y="331"/>
                  <a:pt x="314" y="338"/>
                </a:cubicBezTo>
                <a:cubicBezTo>
                  <a:pt x="315" y="340"/>
                  <a:pt x="317" y="342"/>
                  <a:pt x="315" y="344"/>
                </a:cubicBezTo>
                <a:cubicBezTo>
                  <a:pt x="304" y="341"/>
                  <a:pt x="291" y="344"/>
                  <a:pt x="282" y="352"/>
                </a:cubicBezTo>
                <a:cubicBezTo>
                  <a:pt x="281" y="353"/>
                  <a:pt x="280" y="355"/>
                  <a:pt x="282" y="356"/>
                </a:cubicBezTo>
                <a:cubicBezTo>
                  <a:pt x="292" y="358"/>
                  <a:pt x="300" y="368"/>
                  <a:pt x="303" y="376"/>
                </a:cubicBezTo>
                <a:cubicBezTo>
                  <a:pt x="300" y="385"/>
                  <a:pt x="292" y="376"/>
                  <a:pt x="286" y="379"/>
                </a:cubicBezTo>
                <a:cubicBezTo>
                  <a:pt x="276" y="380"/>
                  <a:pt x="267" y="388"/>
                  <a:pt x="264" y="399"/>
                </a:cubicBezTo>
                <a:cubicBezTo>
                  <a:pt x="264" y="404"/>
                  <a:pt x="261" y="410"/>
                  <a:pt x="267" y="413"/>
                </a:cubicBezTo>
                <a:cubicBezTo>
                  <a:pt x="274" y="410"/>
                  <a:pt x="283" y="411"/>
                  <a:pt x="290" y="414"/>
                </a:cubicBezTo>
                <a:cubicBezTo>
                  <a:pt x="292" y="416"/>
                  <a:pt x="297" y="417"/>
                  <a:pt x="297" y="422"/>
                </a:cubicBezTo>
                <a:cubicBezTo>
                  <a:pt x="288" y="426"/>
                  <a:pt x="279" y="436"/>
                  <a:pt x="278" y="447"/>
                </a:cubicBezTo>
                <a:cubicBezTo>
                  <a:pt x="279" y="454"/>
                  <a:pt x="286" y="448"/>
                  <a:pt x="290" y="449"/>
                </a:cubicBezTo>
                <a:cubicBezTo>
                  <a:pt x="296" y="451"/>
                  <a:pt x="308" y="447"/>
                  <a:pt x="308" y="457"/>
                </a:cubicBezTo>
                <a:cubicBezTo>
                  <a:pt x="308" y="462"/>
                  <a:pt x="304" y="462"/>
                  <a:pt x="301" y="464"/>
                </a:cubicBezTo>
                <a:cubicBezTo>
                  <a:pt x="295" y="470"/>
                  <a:pt x="296" y="481"/>
                  <a:pt x="297" y="488"/>
                </a:cubicBezTo>
                <a:cubicBezTo>
                  <a:pt x="300" y="491"/>
                  <a:pt x="301" y="499"/>
                  <a:pt x="307" y="498"/>
                </a:cubicBezTo>
                <a:cubicBezTo>
                  <a:pt x="313" y="491"/>
                  <a:pt x="322" y="486"/>
                  <a:pt x="331" y="490"/>
                </a:cubicBezTo>
                <a:cubicBezTo>
                  <a:pt x="329" y="502"/>
                  <a:pt x="335" y="511"/>
                  <a:pt x="343" y="519"/>
                </a:cubicBezTo>
                <a:cubicBezTo>
                  <a:pt x="344" y="520"/>
                  <a:pt x="346" y="520"/>
                  <a:pt x="347" y="519"/>
                </a:cubicBezTo>
                <a:cubicBezTo>
                  <a:pt x="350" y="513"/>
                  <a:pt x="353" y="506"/>
                  <a:pt x="359" y="502"/>
                </a:cubicBezTo>
                <a:cubicBezTo>
                  <a:pt x="363" y="500"/>
                  <a:pt x="367" y="496"/>
                  <a:pt x="371" y="499"/>
                </a:cubicBezTo>
                <a:cubicBezTo>
                  <a:pt x="374" y="510"/>
                  <a:pt x="386" y="518"/>
                  <a:pt x="396" y="521"/>
                </a:cubicBezTo>
                <a:cubicBezTo>
                  <a:pt x="406" y="516"/>
                  <a:pt x="417" y="511"/>
                  <a:pt x="419" y="499"/>
                </a:cubicBezTo>
                <a:cubicBezTo>
                  <a:pt x="425" y="497"/>
                  <a:pt x="428" y="503"/>
                  <a:pt x="432" y="506"/>
                </a:cubicBezTo>
                <a:cubicBezTo>
                  <a:pt x="438" y="511"/>
                  <a:pt x="439" y="523"/>
                  <a:pt x="449" y="519"/>
                </a:cubicBezTo>
                <a:cubicBezTo>
                  <a:pt x="454" y="515"/>
                  <a:pt x="457" y="508"/>
                  <a:pt x="459" y="501"/>
                </a:cubicBezTo>
                <a:cubicBezTo>
                  <a:pt x="460" y="498"/>
                  <a:pt x="460" y="493"/>
                  <a:pt x="461" y="490"/>
                </a:cubicBezTo>
                <a:cubicBezTo>
                  <a:pt x="468" y="487"/>
                  <a:pt x="475" y="492"/>
                  <a:pt x="481" y="496"/>
                </a:cubicBezTo>
                <a:cubicBezTo>
                  <a:pt x="484" y="498"/>
                  <a:pt x="484" y="502"/>
                  <a:pt x="487" y="503"/>
                </a:cubicBezTo>
                <a:cubicBezTo>
                  <a:pt x="492" y="498"/>
                  <a:pt x="495" y="489"/>
                  <a:pt x="492" y="481"/>
                </a:cubicBezTo>
                <a:cubicBezTo>
                  <a:pt x="493" y="469"/>
                  <a:pt x="474" y="469"/>
                  <a:pt x="481" y="458"/>
                </a:cubicBezTo>
                <a:cubicBezTo>
                  <a:pt x="483" y="456"/>
                  <a:pt x="486" y="454"/>
                  <a:pt x="489" y="455"/>
                </a:cubicBezTo>
                <a:cubicBezTo>
                  <a:pt x="495" y="453"/>
                  <a:pt x="501" y="458"/>
                  <a:pt x="507" y="458"/>
                </a:cubicBezTo>
                <a:cubicBezTo>
                  <a:pt x="509" y="455"/>
                  <a:pt x="508" y="450"/>
                  <a:pt x="508" y="445"/>
                </a:cubicBezTo>
                <a:cubicBezTo>
                  <a:pt x="506" y="436"/>
                  <a:pt x="499" y="431"/>
                  <a:pt x="494" y="425"/>
                </a:cubicBezTo>
                <a:cubicBezTo>
                  <a:pt x="497" y="422"/>
                  <a:pt x="500" y="420"/>
                  <a:pt x="504" y="417"/>
                </a:cubicBezTo>
                <a:cubicBezTo>
                  <a:pt x="510" y="415"/>
                  <a:pt x="518" y="415"/>
                  <a:pt x="524" y="418"/>
                </a:cubicBezTo>
                <a:cubicBezTo>
                  <a:pt x="525" y="415"/>
                  <a:pt x="525" y="408"/>
                  <a:pt x="522" y="404"/>
                </a:cubicBezTo>
                <a:cubicBezTo>
                  <a:pt x="519" y="397"/>
                  <a:pt x="512" y="392"/>
                  <a:pt x="505" y="390"/>
                </a:cubicBezTo>
                <a:cubicBezTo>
                  <a:pt x="502" y="388"/>
                  <a:pt x="499" y="390"/>
                  <a:pt x="497" y="388"/>
                </a:cubicBezTo>
                <a:cubicBezTo>
                  <a:pt x="497" y="383"/>
                  <a:pt x="489" y="379"/>
                  <a:pt x="493" y="373"/>
                </a:cubicBezTo>
                <a:cubicBezTo>
                  <a:pt x="497" y="366"/>
                  <a:pt x="504" y="359"/>
                  <a:pt x="512" y="357"/>
                </a:cubicBezTo>
                <a:cubicBezTo>
                  <a:pt x="509" y="351"/>
                  <a:pt x="502" y="349"/>
                  <a:pt x="497" y="346"/>
                </a:cubicBezTo>
                <a:cubicBezTo>
                  <a:pt x="490" y="343"/>
                  <a:pt x="483" y="347"/>
                  <a:pt x="477" y="346"/>
                </a:cubicBezTo>
                <a:cubicBezTo>
                  <a:pt x="479" y="337"/>
                  <a:pt x="489" y="333"/>
                  <a:pt x="498" y="331"/>
                </a:cubicBezTo>
                <a:cubicBezTo>
                  <a:pt x="499" y="327"/>
                  <a:pt x="497" y="322"/>
                  <a:pt x="495" y="319"/>
                </a:cubicBezTo>
                <a:cubicBezTo>
                  <a:pt x="490" y="312"/>
                  <a:pt x="483" y="311"/>
                  <a:pt x="476" y="310"/>
                </a:cubicBezTo>
                <a:cubicBezTo>
                  <a:pt x="468" y="310"/>
                  <a:pt x="462" y="312"/>
                  <a:pt x="457" y="318"/>
                </a:cubicBezTo>
                <a:cubicBezTo>
                  <a:pt x="453" y="319"/>
                  <a:pt x="448" y="316"/>
                  <a:pt x="445" y="319"/>
                </a:cubicBezTo>
                <a:cubicBezTo>
                  <a:pt x="442" y="312"/>
                  <a:pt x="448" y="309"/>
                  <a:pt x="450" y="305"/>
                </a:cubicBezTo>
                <a:cubicBezTo>
                  <a:pt x="451" y="302"/>
                  <a:pt x="448" y="302"/>
                  <a:pt x="447" y="302"/>
                </a:cubicBezTo>
                <a:cubicBezTo>
                  <a:pt x="438" y="302"/>
                  <a:pt x="429" y="302"/>
                  <a:pt x="422" y="307"/>
                </a:cubicBezTo>
                <a:cubicBezTo>
                  <a:pt x="422" y="306"/>
                  <a:pt x="422" y="306"/>
                  <a:pt x="422" y="306"/>
                </a:cubicBezTo>
                <a:cubicBezTo>
                  <a:pt x="425" y="298"/>
                  <a:pt x="430" y="292"/>
                  <a:pt x="437" y="287"/>
                </a:cubicBezTo>
                <a:cubicBezTo>
                  <a:pt x="438" y="283"/>
                  <a:pt x="433" y="282"/>
                  <a:pt x="432" y="279"/>
                </a:cubicBezTo>
                <a:cubicBezTo>
                  <a:pt x="425" y="276"/>
                  <a:pt x="419" y="279"/>
                  <a:pt x="412" y="280"/>
                </a:cubicBezTo>
                <a:cubicBezTo>
                  <a:pt x="409" y="274"/>
                  <a:pt x="403" y="271"/>
                  <a:pt x="400" y="265"/>
                </a:cubicBezTo>
                <a:close/>
                <a:moveTo>
                  <a:pt x="408" y="282"/>
                </a:moveTo>
                <a:cubicBezTo>
                  <a:pt x="405" y="279"/>
                  <a:pt x="401" y="264"/>
                  <a:pt x="395" y="274"/>
                </a:cubicBezTo>
                <a:cubicBezTo>
                  <a:pt x="391" y="278"/>
                  <a:pt x="389" y="284"/>
                  <a:pt x="385" y="289"/>
                </a:cubicBezTo>
                <a:cubicBezTo>
                  <a:pt x="382" y="286"/>
                  <a:pt x="376" y="284"/>
                  <a:pt x="372" y="285"/>
                </a:cubicBezTo>
                <a:cubicBezTo>
                  <a:pt x="372" y="295"/>
                  <a:pt x="384" y="293"/>
                  <a:pt x="390" y="297"/>
                </a:cubicBezTo>
                <a:cubicBezTo>
                  <a:pt x="395" y="293"/>
                  <a:pt x="392" y="287"/>
                  <a:pt x="397" y="284"/>
                </a:cubicBezTo>
                <a:cubicBezTo>
                  <a:pt x="401" y="287"/>
                  <a:pt x="403" y="292"/>
                  <a:pt x="406" y="294"/>
                </a:cubicBezTo>
                <a:cubicBezTo>
                  <a:pt x="419" y="290"/>
                  <a:pt x="419" y="290"/>
                  <a:pt x="419" y="290"/>
                </a:cubicBezTo>
                <a:cubicBezTo>
                  <a:pt x="424" y="291"/>
                  <a:pt x="428" y="291"/>
                  <a:pt x="431" y="287"/>
                </a:cubicBezTo>
                <a:cubicBezTo>
                  <a:pt x="431" y="285"/>
                  <a:pt x="431" y="283"/>
                  <a:pt x="429" y="282"/>
                </a:cubicBezTo>
                <a:cubicBezTo>
                  <a:pt x="424" y="280"/>
                  <a:pt x="418" y="283"/>
                  <a:pt x="413" y="285"/>
                </a:cubicBezTo>
                <a:cubicBezTo>
                  <a:pt x="411" y="285"/>
                  <a:pt x="408" y="284"/>
                  <a:pt x="408" y="282"/>
                </a:cubicBezTo>
                <a:close/>
                <a:moveTo>
                  <a:pt x="406" y="299"/>
                </a:moveTo>
                <a:cubicBezTo>
                  <a:pt x="403" y="298"/>
                  <a:pt x="402" y="294"/>
                  <a:pt x="400" y="293"/>
                </a:cubicBezTo>
                <a:cubicBezTo>
                  <a:pt x="395" y="292"/>
                  <a:pt x="395" y="298"/>
                  <a:pt x="393" y="300"/>
                </a:cubicBezTo>
                <a:cubicBezTo>
                  <a:pt x="389" y="301"/>
                  <a:pt x="386" y="297"/>
                  <a:pt x="381" y="297"/>
                </a:cubicBezTo>
                <a:cubicBezTo>
                  <a:pt x="379" y="300"/>
                  <a:pt x="381" y="302"/>
                  <a:pt x="381" y="305"/>
                </a:cubicBezTo>
                <a:cubicBezTo>
                  <a:pt x="388" y="324"/>
                  <a:pt x="378" y="344"/>
                  <a:pt x="371" y="361"/>
                </a:cubicBezTo>
                <a:cubicBezTo>
                  <a:pt x="369" y="364"/>
                  <a:pt x="370" y="368"/>
                  <a:pt x="368" y="372"/>
                </a:cubicBezTo>
                <a:cubicBezTo>
                  <a:pt x="363" y="380"/>
                  <a:pt x="374" y="391"/>
                  <a:pt x="364" y="396"/>
                </a:cubicBezTo>
                <a:cubicBezTo>
                  <a:pt x="359" y="402"/>
                  <a:pt x="357" y="409"/>
                  <a:pt x="360" y="416"/>
                </a:cubicBezTo>
                <a:cubicBezTo>
                  <a:pt x="361" y="422"/>
                  <a:pt x="367" y="424"/>
                  <a:pt x="372" y="424"/>
                </a:cubicBezTo>
                <a:cubicBezTo>
                  <a:pt x="376" y="426"/>
                  <a:pt x="379" y="422"/>
                  <a:pt x="381" y="419"/>
                </a:cubicBezTo>
                <a:cubicBezTo>
                  <a:pt x="382" y="415"/>
                  <a:pt x="385" y="411"/>
                  <a:pt x="381" y="408"/>
                </a:cubicBezTo>
                <a:cubicBezTo>
                  <a:pt x="377" y="411"/>
                  <a:pt x="376" y="419"/>
                  <a:pt x="370" y="416"/>
                </a:cubicBezTo>
                <a:cubicBezTo>
                  <a:pt x="368" y="413"/>
                  <a:pt x="365" y="410"/>
                  <a:pt x="367" y="405"/>
                </a:cubicBezTo>
                <a:cubicBezTo>
                  <a:pt x="368" y="402"/>
                  <a:pt x="372" y="399"/>
                  <a:pt x="375" y="398"/>
                </a:cubicBezTo>
                <a:cubicBezTo>
                  <a:pt x="379" y="398"/>
                  <a:pt x="383" y="400"/>
                  <a:pt x="386" y="402"/>
                </a:cubicBezTo>
                <a:cubicBezTo>
                  <a:pt x="390" y="406"/>
                  <a:pt x="389" y="413"/>
                  <a:pt x="387" y="417"/>
                </a:cubicBezTo>
                <a:cubicBezTo>
                  <a:pt x="387" y="423"/>
                  <a:pt x="376" y="427"/>
                  <a:pt x="382" y="434"/>
                </a:cubicBezTo>
                <a:cubicBezTo>
                  <a:pt x="389" y="433"/>
                  <a:pt x="390" y="425"/>
                  <a:pt x="393" y="420"/>
                </a:cubicBezTo>
                <a:cubicBezTo>
                  <a:pt x="394" y="420"/>
                  <a:pt x="395" y="421"/>
                  <a:pt x="397" y="422"/>
                </a:cubicBezTo>
                <a:cubicBezTo>
                  <a:pt x="399" y="426"/>
                  <a:pt x="403" y="429"/>
                  <a:pt x="408" y="431"/>
                </a:cubicBezTo>
                <a:cubicBezTo>
                  <a:pt x="409" y="431"/>
                  <a:pt x="408" y="428"/>
                  <a:pt x="409" y="427"/>
                </a:cubicBezTo>
                <a:cubicBezTo>
                  <a:pt x="405" y="422"/>
                  <a:pt x="400" y="416"/>
                  <a:pt x="402" y="409"/>
                </a:cubicBezTo>
                <a:cubicBezTo>
                  <a:pt x="403" y="405"/>
                  <a:pt x="407" y="402"/>
                  <a:pt x="410" y="399"/>
                </a:cubicBezTo>
                <a:cubicBezTo>
                  <a:pt x="413" y="398"/>
                  <a:pt x="417" y="398"/>
                  <a:pt x="419" y="400"/>
                </a:cubicBezTo>
                <a:cubicBezTo>
                  <a:pt x="424" y="401"/>
                  <a:pt x="424" y="405"/>
                  <a:pt x="423" y="408"/>
                </a:cubicBezTo>
                <a:cubicBezTo>
                  <a:pt x="422" y="412"/>
                  <a:pt x="420" y="417"/>
                  <a:pt x="415" y="417"/>
                </a:cubicBezTo>
                <a:cubicBezTo>
                  <a:pt x="413" y="417"/>
                  <a:pt x="412" y="415"/>
                  <a:pt x="411" y="413"/>
                </a:cubicBezTo>
                <a:cubicBezTo>
                  <a:pt x="410" y="413"/>
                  <a:pt x="409" y="412"/>
                  <a:pt x="409" y="413"/>
                </a:cubicBezTo>
                <a:cubicBezTo>
                  <a:pt x="409" y="416"/>
                  <a:pt x="409" y="420"/>
                  <a:pt x="411" y="422"/>
                </a:cubicBezTo>
                <a:cubicBezTo>
                  <a:pt x="414" y="424"/>
                  <a:pt x="417" y="425"/>
                  <a:pt x="421" y="424"/>
                </a:cubicBezTo>
                <a:cubicBezTo>
                  <a:pt x="426" y="422"/>
                  <a:pt x="430" y="416"/>
                  <a:pt x="431" y="410"/>
                </a:cubicBezTo>
                <a:cubicBezTo>
                  <a:pt x="431" y="400"/>
                  <a:pt x="428" y="390"/>
                  <a:pt x="419" y="384"/>
                </a:cubicBezTo>
                <a:cubicBezTo>
                  <a:pt x="420" y="376"/>
                  <a:pt x="421" y="368"/>
                  <a:pt x="421" y="360"/>
                </a:cubicBezTo>
                <a:cubicBezTo>
                  <a:pt x="416" y="343"/>
                  <a:pt x="410" y="323"/>
                  <a:pt x="418" y="305"/>
                </a:cubicBezTo>
                <a:cubicBezTo>
                  <a:pt x="417" y="301"/>
                  <a:pt x="423" y="298"/>
                  <a:pt x="422" y="294"/>
                </a:cubicBezTo>
                <a:cubicBezTo>
                  <a:pt x="415" y="293"/>
                  <a:pt x="410" y="296"/>
                  <a:pt x="406" y="299"/>
                </a:cubicBezTo>
                <a:close/>
                <a:moveTo>
                  <a:pt x="377" y="310"/>
                </a:moveTo>
                <a:cubicBezTo>
                  <a:pt x="374" y="302"/>
                  <a:pt x="364" y="297"/>
                  <a:pt x="356" y="301"/>
                </a:cubicBezTo>
                <a:cubicBezTo>
                  <a:pt x="358" y="306"/>
                  <a:pt x="357" y="312"/>
                  <a:pt x="362" y="315"/>
                </a:cubicBezTo>
                <a:cubicBezTo>
                  <a:pt x="367" y="315"/>
                  <a:pt x="362" y="309"/>
                  <a:pt x="364" y="306"/>
                </a:cubicBezTo>
                <a:cubicBezTo>
                  <a:pt x="370" y="305"/>
                  <a:pt x="374" y="311"/>
                  <a:pt x="377" y="314"/>
                </a:cubicBezTo>
                <a:cubicBezTo>
                  <a:pt x="378" y="313"/>
                  <a:pt x="378" y="311"/>
                  <a:pt x="377" y="310"/>
                </a:cubicBezTo>
                <a:close/>
                <a:moveTo>
                  <a:pt x="444" y="307"/>
                </a:moveTo>
                <a:cubicBezTo>
                  <a:pt x="443" y="306"/>
                  <a:pt x="443" y="306"/>
                  <a:pt x="443" y="306"/>
                </a:cubicBezTo>
                <a:cubicBezTo>
                  <a:pt x="434" y="304"/>
                  <a:pt x="426" y="308"/>
                  <a:pt x="419" y="313"/>
                </a:cubicBezTo>
                <a:cubicBezTo>
                  <a:pt x="420" y="315"/>
                  <a:pt x="418" y="318"/>
                  <a:pt x="420" y="319"/>
                </a:cubicBezTo>
                <a:cubicBezTo>
                  <a:pt x="426" y="317"/>
                  <a:pt x="429" y="312"/>
                  <a:pt x="435" y="312"/>
                </a:cubicBezTo>
                <a:cubicBezTo>
                  <a:pt x="439" y="315"/>
                  <a:pt x="431" y="319"/>
                  <a:pt x="434" y="323"/>
                </a:cubicBezTo>
                <a:cubicBezTo>
                  <a:pt x="442" y="321"/>
                  <a:pt x="440" y="312"/>
                  <a:pt x="444" y="307"/>
                </a:cubicBezTo>
                <a:close/>
                <a:moveTo>
                  <a:pt x="335" y="317"/>
                </a:moveTo>
                <a:cubicBezTo>
                  <a:pt x="332" y="313"/>
                  <a:pt x="328" y="308"/>
                  <a:pt x="322" y="307"/>
                </a:cubicBezTo>
                <a:cubicBezTo>
                  <a:pt x="314" y="303"/>
                  <a:pt x="307" y="310"/>
                  <a:pt x="300" y="313"/>
                </a:cubicBezTo>
                <a:cubicBezTo>
                  <a:pt x="299" y="315"/>
                  <a:pt x="295" y="318"/>
                  <a:pt x="297" y="322"/>
                </a:cubicBezTo>
                <a:cubicBezTo>
                  <a:pt x="301" y="323"/>
                  <a:pt x="306" y="325"/>
                  <a:pt x="310" y="329"/>
                </a:cubicBezTo>
                <a:cubicBezTo>
                  <a:pt x="319" y="335"/>
                  <a:pt x="323" y="346"/>
                  <a:pt x="325" y="357"/>
                </a:cubicBezTo>
                <a:cubicBezTo>
                  <a:pt x="327" y="367"/>
                  <a:pt x="337" y="370"/>
                  <a:pt x="343" y="379"/>
                </a:cubicBezTo>
                <a:cubicBezTo>
                  <a:pt x="344" y="385"/>
                  <a:pt x="346" y="393"/>
                  <a:pt x="342" y="398"/>
                </a:cubicBezTo>
                <a:cubicBezTo>
                  <a:pt x="340" y="403"/>
                  <a:pt x="335" y="405"/>
                  <a:pt x="330" y="405"/>
                </a:cubicBezTo>
                <a:cubicBezTo>
                  <a:pt x="327" y="406"/>
                  <a:pt x="323" y="404"/>
                  <a:pt x="321" y="401"/>
                </a:cubicBezTo>
                <a:cubicBezTo>
                  <a:pt x="320" y="399"/>
                  <a:pt x="320" y="395"/>
                  <a:pt x="322" y="394"/>
                </a:cubicBezTo>
                <a:cubicBezTo>
                  <a:pt x="324" y="391"/>
                  <a:pt x="327" y="391"/>
                  <a:pt x="330" y="392"/>
                </a:cubicBezTo>
                <a:cubicBezTo>
                  <a:pt x="333" y="392"/>
                  <a:pt x="334" y="398"/>
                  <a:pt x="337" y="396"/>
                </a:cubicBezTo>
                <a:cubicBezTo>
                  <a:pt x="341" y="391"/>
                  <a:pt x="339" y="384"/>
                  <a:pt x="337" y="379"/>
                </a:cubicBezTo>
                <a:cubicBezTo>
                  <a:pt x="332" y="372"/>
                  <a:pt x="323" y="369"/>
                  <a:pt x="315" y="372"/>
                </a:cubicBezTo>
                <a:cubicBezTo>
                  <a:pt x="311" y="373"/>
                  <a:pt x="307" y="375"/>
                  <a:pt x="306" y="379"/>
                </a:cubicBezTo>
                <a:cubicBezTo>
                  <a:pt x="302" y="388"/>
                  <a:pt x="293" y="378"/>
                  <a:pt x="285" y="383"/>
                </a:cubicBezTo>
                <a:cubicBezTo>
                  <a:pt x="276" y="385"/>
                  <a:pt x="270" y="394"/>
                  <a:pt x="269" y="403"/>
                </a:cubicBezTo>
                <a:cubicBezTo>
                  <a:pt x="268" y="411"/>
                  <a:pt x="278" y="405"/>
                  <a:pt x="282" y="408"/>
                </a:cubicBezTo>
                <a:cubicBezTo>
                  <a:pt x="296" y="409"/>
                  <a:pt x="304" y="421"/>
                  <a:pt x="315" y="427"/>
                </a:cubicBezTo>
                <a:cubicBezTo>
                  <a:pt x="320" y="431"/>
                  <a:pt x="327" y="426"/>
                  <a:pt x="333" y="427"/>
                </a:cubicBezTo>
                <a:cubicBezTo>
                  <a:pt x="336" y="428"/>
                  <a:pt x="341" y="428"/>
                  <a:pt x="345" y="430"/>
                </a:cubicBezTo>
                <a:cubicBezTo>
                  <a:pt x="351" y="433"/>
                  <a:pt x="353" y="439"/>
                  <a:pt x="353" y="445"/>
                </a:cubicBezTo>
                <a:cubicBezTo>
                  <a:pt x="355" y="450"/>
                  <a:pt x="352" y="454"/>
                  <a:pt x="348" y="458"/>
                </a:cubicBezTo>
                <a:cubicBezTo>
                  <a:pt x="342" y="460"/>
                  <a:pt x="337" y="461"/>
                  <a:pt x="332" y="458"/>
                </a:cubicBezTo>
                <a:cubicBezTo>
                  <a:pt x="330" y="454"/>
                  <a:pt x="332" y="451"/>
                  <a:pt x="334" y="449"/>
                </a:cubicBezTo>
                <a:cubicBezTo>
                  <a:pt x="338" y="448"/>
                  <a:pt x="341" y="450"/>
                  <a:pt x="344" y="452"/>
                </a:cubicBezTo>
                <a:cubicBezTo>
                  <a:pt x="347" y="451"/>
                  <a:pt x="347" y="448"/>
                  <a:pt x="347" y="445"/>
                </a:cubicBezTo>
                <a:cubicBezTo>
                  <a:pt x="347" y="439"/>
                  <a:pt x="342" y="435"/>
                  <a:pt x="337" y="433"/>
                </a:cubicBezTo>
                <a:cubicBezTo>
                  <a:pt x="331" y="430"/>
                  <a:pt x="324" y="431"/>
                  <a:pt x="318" y="436"/>
                </a:cubicBezTo>
                <a:cubicBezTo>
                  <a:pt x="315" y="439"/>
                  <a:pt x="312" y="444"/>
                  <a:pt x="313" y="449"/>
                </a:cubicBezTo>
                <a:cubicBezTo>
                  <a:pt x="311" y="455"/>
                  <a:pt x="316" y="459"/>
                  <a:pt x="313" y="463"/>
                </a:cubicBezTo>
                <a:cubicBezTo>
                  <a:pt x="308" y="465"/>
                  <a:pt x="303" y="467"/>
                  <a:pt x="302" y="472"/>
                </a:cubicBezTo>
                <a:cubicBezTo>
                  <a:pt x="301" y="478"/>
                  <a:pt x="300" y="487"/>
                  <a:pt x="306" y="491"/>
                </a:cubicBezTo>
                <a:cubicBezTo>
                  <a:pt x="317" y="480"/>
                  <a:pt x="336" y="490"/>
                  <a:pt x="348" y="481"/>
                </a:cubicBezTo>
                <a:cubicBezTo>
                  <a:pt x="353" y="475"/>
                  <a:pt x="351" y="467"/>
                  <a:pt x="354" y="462"/>
                </a:cubicBezTo>
                <a:cubicBezTo>
                  <a:pt x="360" y="456"/>
                  <a:pt x="366" y="451"/>
                  <a:pt x="373" y="451"/>
                </a:cubicBezTo>
                <a:cubicBezTo>
                  <a:pt x="381" y="450"/>
                  <a:pt x="388" y="453"/>
                  <a:pt x="392" y="459"/>
                </a:cubicBezTo>
                <a:cubicBezTo>
                  <a:pt x="395" y="463"/>
                  <a:pt x="395" y="468"/>
                  <a:pt x="391" y="472"/>
                </a:cubicBezTo>
                <a:cubicBezTo>
                  <a:pt x="390" y="475"/>
                  <a:pt x="386" y="477"/>
                  <a:pt x="382" y="477"/>
                </a:cubicBezTo>
                <a:cubicBezTo>
                  <a:pt x="379" y="477"/>
                  <a:pt x="376" y="479"/>
                  <a:pt x="374" y="475"/>
                </a:cubicBezTo>
                <a:cubicBezTo>
                  <a:pt x="374" y="473"/>
                  <a:pt x="374" y="471"/>
                  <a:pt x="375" y="469"/>
                </a:cubicBezTo>
                <a:cubicBezTo>
                  <a:pt x="379" y="466"/>
                  <a:pt x="382" y="471"/>
                  <a:pt x="386" y="471"/>
                </a:cubicBezTo>
                <a:cubicBezTo>
                  <a:pt x="389" y="470"/>
                  <a:pt x="390" y="466"/>
                  <a:pt x="389" y="462"/>
                </a:cubicBezTo>
                <a:cubicBezTo>
                  <a:pt x="387" y="459"/>
                  <a:pt x="383" y="457"/>
                  <a:pt x="379" y="456"/>
                </a:cubicBezTo>
                <a:cubicBezTo>
                  <a:pt x="371" y="456"/>
                  <a:pt x="362" y="459"/>
                  <a:pt x="357" y="467"/>
                </a:cubicBezTo>
                <a:cubicBezTo>
                  <a:pt x="356" y="471"/>
                  <a:pt x="355" y="477"/>
                  <a:pt x="357" y="480"/>
                </a:cubicBezTo>
                <a:cubicBezTo>
                  <a:pt x="361" y="487"/>
                  <a:pt x="367" y="489"/>
                  <a:pt x="374" y="490"/>
                </a:cubicBezTo>
                <a:cubicBezTo>
                  <a:pt x="376" y="492"/>
                  <a:pt x="376" y="494"/>
                  <a:pt x="375" y="497"/>
                </a:cubicBezTo>
                <a:cubicBezTo>
                  <a:pt x="377" y="507"/>
                  <a:pt x="387" y="514"/>
                  <a:pt x="396" y="516"/>
                </a:cubicBezTo>
                <a:cubicBezTo>
                  <a:pt x="405" y="514"/>
                  <a:pt x="412" y="507"/>
                  <a:pt x="415" y="499"/>
                </a:cubicBezTo>
                <a:cubicBezTo>
                  <a:pt x="417" y="496"/>
                  <a:pt x="415" y="492"/>
                  <a:pt x="417" y="489"/>
                </a:cubicBezTo>
                <a:cubicBezTo>
                  <a:pt x="422" y="488"/>
                  <a:pt x="426" y="485"/>
                  <a:pt x="430" y="482"/>
                </a:cubicBezTo>
                <a:cubicBezTo>
                  <a:pt x="432" y="477"/>
                  <a:pt x="437" y="471"/>
                  <a:pt x="434" y="465"/>
                </a:cubicBezTo>
                <a:cubicBezTo>
                  <a:pt x="432" y="458"/>
                  <a:pt x="426" y="457"/>
                  <a:pt x="420" y="455"/>
                </a:cubicBezTo>
                <a:cubicBezTo>
                  <a:pt x="415" y="455"/>
                  <a:pt x="410" y="457"/>
                  <a:pt x="407" y="461"/>
                </a:cubicBezTo>
                <a:cubicBezTo>
                  <a:pt x="406" y="463"/>
                  <a:pt x="405" y="466"/>
                  <a:pt x="406" y="468"/>
                </a:cubicBezTo>
                <a:cubicBezTo>
                  <a:pt x="409" y="467"/>
                  <a:pt x="411" y="466"/>
                  <a:pt x="413" y="469"/>
                </a:cubicBezTo>
                <a:cubicBezTo>
                  <a:pt x="414" y="471"/>
                  <a:pt x="414" y="475"/>
                  <a:pt x="411" y="477"/>
                </a:cubicBezTo>
                <a:cubicBezTo>
                  <a:pt x="408" y="477"/>
                  <a:pt x="406" y="478"/>
                  <a:pt x="403" y="476"/>
                </a:cubicBezTo>
                <a:cubicBezTo>
                  <a:pt x="399" y="472"/>
                  <a:pt x="398" y="466"/>
                  <a:pt x="400" y="461"/>
                </a:cubicBezTo>
                <a:cubicBezTo>
                  <a:pt x="403" y="453"/>
                  <a:pt x="411" y="451"/>
                  <a:pt x="418" y="450"/>
                </a:cubicBezTo>
                <a:cubicBezTo>
                  <a:pt x="425" y="450"/>
                  <a:pt x="432" y="452"/>
                  <a:pt x="436" y="459"/>
                </a:cubicBezTo>
                <a:cubicBezTo>
                  <a:pt x="446" y="467"/>
                  <a:pt x="429" y="479"/>
                  <a:pt x="444" y="484"/>
                </a:cubicBezTo>
                <a:cubicBezTo>
                  <a:pt x="448" y="486"/>
                  <a:pt x="453" y="487"/>
                  <a:pt x="457" y="485"/>
                </a:cubicBezTo>
                <a:cubicBezTo>
                  <a:pt x="467" y="482"/>
                  <a:pt x="478" y="488"/>
                  <a:pt x="486" y="496"/>
                </a:cubicBezTo>
                <a:cubicBezTo>
                  <a:pt x="487" y="494"/>
                  <a:pt x="487" y="494"/>
                  <a:pt x="487" y="494"/>
                </a:cubicBezTo>
                <a:cubicBezTo>
                  <a:pt x="489" y="486"/>
                  <a:pt x="487" y="477"/>
                  <a:pt x="482" y="472"/>
                </a:cubicBezTo>
                <a:cubicBezTo>
                  <a:pt x="479" y="470"/>
                  <a:pt x="476" y="471"/>
                  <a:pt x="474" y="468"/>
                </a:cubicBezTo>
                <a:cubicBezTo>
                  <a:pt x="475" y="458"/>
                  <a:pt x="475" y="447"/>
                  <a:pt x="466" y="440"/>
                </a:cubicBezTo>
                <a:cubicBezTo>
                  <a:pt x="462" y="438"/>
                  <a:pt x="456" y="437"/>
                  <a:pt x="450" y="439"/>
                </a:cubicBezTo>
                <a:cubicBezTo>
                  <a:pt x="446" y="442"/>
                  <a:pt x="442" y="447"/>
                  <a:pt x="444" y="453"/>
                </a:cubicBezTo>
                <a:cubicBezTo>
                  <a:pt x="444" y="456"/>
                  <a:pt x="445" y="460"/>
                  <a:pt x="448" y="461"/>
                </a:cubicBezTo>
                <a:cubicBezTo>
                  <a:pt x="450" y="460"/>
                  <a:pt x="448" y="456"/>
                  <a:pt x="451" y="454"/>
                </a:cubicBezTo>
                <a:cubicBezTo>
                  <a:pt x="453" y="453"/>
                  <a:pt x="454" y="454"/>
                  <a:pt x="457" y="454"/>
                </a:cubicBezTo>
                <a:cubicBezTo>
                  <a:pt x="459" y="454"/>
                  <a:pt x="461" y="457"/>
                  <a:pt x="461" y="459"/>
                </a:cubicBezTo>
                <a:cubicBezTo>
                  <a:pt x="461" y="462"/>
                  <a:pt x="458" y="463"/>
                  <a:pt x="456" y="465"/>
                </a:cubicBezTo>
                <a:cubicBezTo>
                  <a:pt x="452" y="465"/>
                  <a:pt x="446" y="466"/>
                  <a:pt x="443" y="462"/>
                </a:cubicBezTo>
                <a:cubicBezTo>
                  <a:pt x="438" y="457"/>
                  <a:pt x="438" y="448"/>
                  <a:pt x="441" y="442"/>
                </a:cubicBezTo>
                <a:cubicBezTo>
                  <a:pt x="444" y="437"/>
                  <a:pt x="449" y="435"/>
                  <a:pt x="454" y="433"/>
                </a:cubicBezTo>
                <a:cubicBezTo>
                  <a:pt x="449" y="431"/>
                  <a:pt x="446" y="426"/>
                  <a:pt x="441" y="424"/>
                </a:cubicBezTo>
                <a:cubicBezTo>
                  <a:pt x="435" y="434"/>
                  <a:pt x="423" y="438"/>
                  <a:pt x="417" y="448"/>
                </a:cubicBezTo>
                <a:cubicBezTo>
                  <a:pt x="413" y="446"/>
                  <a:pt x="413" y="446"/>
                  <a:pt x="413" y="446"/>
                </a:cubicBezTo>
                <a:cubicBezTo>
                  <a:pt x="413" y="442"/>
                  <a:pt x="419" y="439"/>
                  <a:pt x="421" y="434"/>
                </a:cubicBezTo>
                <a:cubicBezTo>
                  <a:pt x="426" y="431"/>
                  <a:pt x="431" y="430"/>
                  <a:pt x="434" y="425"/>
                </a:cubicBezTo>
                <a:cubicBezTo>
                  <a:pt x="443" y="413"/>
                  <a:pt x="443" y="398"/>
                  <a:pt x="436" y="386"/>
                </a:cubicBezTo>
                <a:cubicBezTo>
                  <a:pt x="430" y="381"/>
                  <a:pt x="432" y="375"/>
                  <a:pt x="432" y="369"/>
                </a:cubicBezTo>
                <a:cubicBezTo>
                  <a:pt x="432" y="355"/>
                  <a:pt x="437" y="373"/>
                  <a:pt x="443" y="370"/>
                </a:cubicBezTo>
                <a:cubicBezTo>
                  <a:pt x="447" y="369"/>
                  <a:pt x="450" y="368"/>
                  <a:pt x="453" y="364"/>
                </a:cubicBezTo>
                <a:cubicBezTo>
                  <a:pt x="462" y="350"/>
                  <a:pt x="463" y="330"/>
                  <a:pt x="482" y="324"/>
                </a:cubicBezTo>
                <a:cubicBezTo>
                  <a:pt x="483" y="324"/>
                  <a:pt x="483" y="325"/>
                  <a:pt x="483" y="326"/>
                </a:cubicBezTo>
                <a:cubicBezTo>
                  <a:pt x="474" y="330"/>
                  <a:pt x="468" y="339"/>
                  <a:pt x="465" y="348"/>
                </a:cubicBezTo>
                <a:cubicBezTo>
                  <a:pt x="462" y="352"/>
                  <a:pt x="462" y="358"/>
                  <a:pt x="459" y="363"/>
                </a:cubicBezTo>
                <a:cubicBezTo>
                  <a:pt x="455" y="372"/>
                  <a:pt x="446" y="374"/>
                  <a:pt x="438" y="376"/>
                </a:cubicBezTo>
                <a:cubicBezTo>
                  <a:pt x="437" y="378"/>
                  <a:pt x="437" y="378"/>
                  <a:pt x="437" y="378"/>
                </a:cubicBezTo>
                <a:cubicBezTo>
                  <a:pt x="445" y="387"/>
                  <a:pt x="445" y="399"/>
                  <a:pt x="446" y="410"/>
                </a:cubicBezTo>
                <a:cubicBezTo>
                  <a:pt x="453" y="414"/>
                  <a:pt x="460" y="416"/>
                  <a:pt x="469" y="415"/>
                </a:cubicBezTo>
                <a:cubicBezTo>
                  <a:pt x="483" y="416"/>
                  <a:pt x="491" y="400"/>
                  <a:pt x="504" y="404"/>
                </a:cubicBezTo>
                <a:cubicBezTo>
                  <a:pt x="509" y="412"/>
                  <a:pt x="497" y="404"/>
                  <a:pt x="495" y="409"/>
                </a:cubicBezTo>
                <a:cubicBezTo>
                  <a:pt x="482" y="419"/>
                  <a:pt x="462" y="424"/>
                  <a:pt x="447" y="417"/>
                </a:cubicBezTo>
                <a:cubicBezTo>
                  <a:pt x="443" y="415"/>
                  <a:pt x="443" y="420"/>
                  <a:pt x="443" y="422"/>
                </a:cubicBezTo>
                <a:cubicBezTo>
                  <a:pt x="444" y="422"/>
                  <a:pt x="444" y="422"/>
                  <a:pt x="444" y="422"/>
                </a:cubicBezTo>
                <a:cubicBezTo>
                  <a:pt x="456" y="426"/>
                  <a:pt x="468" y="429"/>
                  <a:pt x="481" y="426"/>
                </a:cubicBezTo>
                <a:cubicBezTo>
                  <a:pt x="493" y="421"/>
                  <a:pt x="504" y="408"/>
                  <a:pt x="520" y="413"/>
                </a:cubicBezTo>
                <a:cubicBezTo>
                  <a:pt x="520" y="412"/>
                  <a:pt x="520" y="412"/>
                  <a:pt x="520" y="412"/>
                </a:cubicBezTo>
                <a:cubicBezTo>
                  <a:pt x="518" y="402"/>
                  <a:pt x="511" y="394"/>
                  <a:pt x="501" y="393"/>
                </a:cubicBezTo>
                <a:cubicBezTo>
                  <a:pt x="498" y="392"/>
                  <a:pt x="495" y="395"/>
                  <a:pt x="492" y="392"/>
                </a:cubicBezTo>
                <a:cubicBezTo>
                  <a:pt x="494" y="382"/>
                  <a:pt x="485" y="378"/>
                  <a:pt x="478" y="373"/>
                </a:cubicBezTo>
                <a:cubicBezTo>
                  <a:pt x="470" y="370"/>
                  <a:pt x="463" y="374"/>
                  <a:pt x="458" y="379"/>
                </a:cubicBezTo>
                <a:cubicBezTo>
                  <a:pt x="457" y="383"/>
                  <a:pt x="454" y="388"/>
                  <a:pt x="457" y="392"/>
                </a:cubicBezTo>
                <a:cubicBezTo>
                  <a:pt x="459" y="393"/>
                  <a:pt x="460" y="391"/>
                  <a:pt x="461" y="390"/>
                </a:cubicBezTo>
                <a:cubicBezTo>
                  <a:pt x="463" y="388"/>
                  <a:pt x="466" y="388"/>
                  <a:pt x="468" y="389"/>
                </a:cubicBezTo>
                <a:cubicBezTo>
                  <a:pt x="469" y="393"/>
                  <a:pt x="477" y="396"/>
                  <a:pt x="472" y="401"/>
                </a:cubicBezTo>
                <a:cubicBezTo>
                  <a:pt x="470" y="403"/>
                  <a:pt x="468" y="404"/>
                  <a:pt x="465" y="404"/>
                </a:cubicBezTo>
                <a:cubicBezTo>
                  <a:pt x="459" y="403"/>
                  <a:pt x="454" y="400"/>
                  <a:pt x="452" y="394"/>
                </a:cubicBezTo>
                <a:cubicBezTo>
                  <a:pt x="449" y="387"/>
                  <a:pt x="453" y="380"/>
                  <a:pt x="455" y="373"/>
                </a:cubicBezTo>
                <a:cubicBezTo>
                  <a:pt x="458" y="371"/>
                  <a:pt x="461" y="368"/>
                  <a:pt x="463" y="364"/>
                </a:cubicBezTo>
                <a:cubicBezTo>
                  <a:pt x="467" y="351"/>
                  <a:pt x="472" y="337"/>
                  <a:pt x="486" y="331"/>
                </a:cubicBezTo>
                <a:cubicBezTo>
                  <a:pt x="488" y="329"/>
                  <a:pt x="495" y="331"/>
                  <a:pt x="494" y="326"/>
                </a:cubicBezTo>
                <a:cubicBezTo>
                  <a:pt x="491" y="316"/>
                  <a:pt x="480" y="316"/>
                  <a:pt x="472" y="314"/>
                </a:cubicBezTo>
                <a:cubicBezTo>
                  <a:pt x="467" y="316"/>
                  <a:pt x="461" y="317"/>
                  <a:pt x="458" y="323"/>
                </a:cubicBezTo>
                <a:cubicBezTo>
                  <a:pt x="456" y="326"/>
                  <a:pt x="454" y="322"/>
                  <a:pt x="452" y="322"/>
                </a:cubicBezTo>
                <a:cubicBezTo>
                  <a:pt x="446" y="323"/>
                  <a:pt x="438" y="324"/>
                  <a:pt x="434" y="329"/>
                </a:cubicBezTo>
                <a:cubicBezTo>
                  <a:pt x="430" y="335"/>
                  <a:pt x="429" y="342"/>
                  <a:pt x="431" y="349"/>
                </a:cubicBezTo>
                <a:cubicBezTo>
                  <a:pt x="432" y="352"/>
                  <a:pt x="436" y="354"/>
                  <a:pt x="440" y="355"/>
                </a:cubicBezTo>
                <a:cubicBezTo>
                  <a:pt x="442" y="353"/>
                  <a:pt x="440" y="349"/>
                  <a:pt x="441" y="347"/>
                </a:cubicBezTo>
                <a:cubicBezTo>
                  <a:pt x="443" y="344"/>
                  <a:pt x="446" y="341"/>
                  <a:pt x="450" y="342"/>
                </a:cubicBezTo>
                <a:cubicBezTo>
                  <a:pt x="454" y="343"/>
                  <a:pt x="454" y="348"/>
                  <a:pt x="454" y="351"/>
                </a:cubicBezTo>
                <a:cubicBezTo>
                  <a:pt x="453" y="356"/>
                  <a:pt x="447" y="356"/>
                  <a:pt x="444" y="359"/>
                </a:cubicBezTo>
                <a:cubicBezTo>
                  <a:pt x="438" y="359"/>
                  <a:pt x="433" y="356"/>
                  <a:pt x="429" y="352"/>
                </a:cubicBezTo>
                <a:cubicBezTo>
                  <a:pt x="426" y="346"/>
                  <a:pt x="425" y="336"/>
                  <a:pt x="429" y="330"/>
                </a:cubicBezTo>
                <a:cubicBezTo>
                  <a:pt x="429" y="326"/>
                  <a:pt x="430" y="321"/>
                  <a:pt x="429" y="317"/>
                </a:cubicBezTo>
                <a:cubicBezTo>
                  <a:pt x="422" y="322"/>
                  <a:pt x="422" y="322"/>
                  <a:pt x="422" y="322"/>
                </a:cubicBezTo>
                <a:cubicBezTo>
                  <a:pt x="415" y="333"/>
                  <a:pt x="425" y="347"/>
                  <a:pt x="425" y="358"/>
                </a:cubicBezTo>
                <a:cubicBezTo>
                  <a:pt x="428" y="368"/>
                  <a:pt x="420" y="380"/>
                  <a:pt x="429" y="388"/>
                </a:cubicBezTo>
                <a:cubicBezTo>
                  <a:pt x="437" y="397"/>
                  <a:pt x="436" y="411"/>
                  <a:pt x="431" y="422"/>
                </a:cubicBezTo>
                <a:cubicBezTo>
                  <a:pt x="427" y="425"/>
                  <a:pt x="424" y="430"/>
                  <a:pt x="418" y="429"/>
                </a:cubicBezTo>
                <a:cubicBezTo>
                  <a:pt x="413" y="432"/>
                  <a:pt x="411" y="439"/>
                  <a:pt x="407" y="443"/>
                </a:cubicBezTo>
                <a:cubicBezTo>
                  <a:pt x="402" y="450"/>
                  <a:pt x="394" y="449"/>
                  <a:pt x="388" y="447"/>
                </a:cubicBezTo>
                <a:cubicBezTo>
                  <a:pt x="383" y="444"/>
                  <a:pt x="377" y="440"/>
                  <a:pt x="377" y="434"/>
                </a:cubicBezTo>
                <a:cubicBezTo>
                  <a:pt x="378" y="427"/>
                  <a:pt x="370" y="431"/>
                  <a:pt x="367" y="429"/>
                </a:cubicBezTo>
                <a:cubicBezTo>
                  <a:pt x="362" y="425"/>
                  <a:pt x="355" y="422"/>
                  <a:pt x="355" y="415"/>
                </a:cubicBezTo>
                <a:cubicBezTo>
                  <a:pt x="353" y="406"/>
                  <a:pt x="356" y="398"/>
                  <a:pt x="362" y="392"/>
                </a:cubicBezTo>
                <a:cubicBezTo>
                  <a:pt x="362" y="382"/>
                  <a:pt x="362" y="382"/>
                  <a:pt x="362" y="382"/>
                </a:cubicBezTo>
                <a:cubicBezTo>
                  <a:pt x="365" y="365"/>
                  <a:pt x="365" y="365"/>
                  <a:pt x="365" y="365"/>
                </a:cubicBezTo>
                <a:cubicBezTo>
                  <a:pt x="372" y="352"/>
                  <a:pt x="374" y="338"/>
                  <a:pt x="378" y="325"/>
                </a:cubicBezTo>
                <a:cubicBezTo>
                  <a:pt x="376" y="320"/>
                  <a:pt x="374" y="312"/>
                  <a:pt x="368" y="312"/>
                </a:cubicBezTo>
                <a:cubicBezTo>
                  <a:pt x="368" y="320"/>
                  <a:pt x="371" y="327"/>
                  <a:pt x="372" y="334"/>
                </a:cubicBezTo>
                <a:cubicBezTo>
                  <a:pt x="372" y="341"/>
                  <a:pt x="368" y="348"/>
                  <a:pt x="362" y="351"/>
                </a:cubicBezTo>
                <a:cubicBezTo>
                  <a:pt x="357" y="353"/>
                  <a:pt x="352" y="352"/>
                  <a:pt x="348" y="350"/>
                </a:cubicBezTo>
                <a:cubicBezTo>
                  <a:pt x="346" y="347"/>
                  <a:pt x="342" y="344"/>
                  <a:pt x="343" y="341"/>
                </a:cubicBezTo>
                <a:cubicBezTo>
                  <a:pt x="345" y="338"/>
                  <a:pt x="347" y="334"/>
                  <a:pt x="351" y="335"/>
                </a:cubicBezTo>
                <a:cubicBezTo>
                  <a:pt x="356" y="336"/>
                  <a:pt x="357" y="342"/>
                  <a:pt x="358" y="346"/>
                </a:cubicBezTo>
                <a:cubicBezTo>
                  <a:pt x="364" y="345"/>
                  <a:pt x="366" y="339"/>
                  <a:pt x="366" y="334"/>
                </a:cubicBezTo>
                <a:cubicBezTo>
                  <a:pt x="366" y="325"/>
                  <a:pt x="360" y="318"/>
                  <a:pt x="352" y="314"/>
                </a:cubicBezTo>
                <a:cubicBezTo>
                  <a:pt x="347" y="313"/>
                  <a:pt x="340" y="314"/>
                  <a:pt x="335" y="317"/>
                </a:cubicBezTo>
                <a:close/>
                <a:moveTo>
                  <a:pt x="238" y="314"/>
                </a:moveTo>
                <a:cubicBezTo>
                  <a:pt x="222" y="309"/>
                  <a:pt x="204" y="312"/>
                  <a:pt x="193" y="325"/>
                </a:cubicBezTo>
                <a:cubicBezTo>
                  <a:pt x="187" y="330"/>
                  <a:pt x="187" y="338"/>
                  <a:pt x="180" y="341"/>
                </a:cubicBezTo>
                <a:cubicBezTo>
                  <a:pt x="174" y="338"/>
                  <a:pt x="170" y="344"/>
                  <a:pt x="165" y="343"/>
                </a:cubicBezTo>
                <a:cubicBezTo>
                  <a:pt x="142" y="352"/>
                  <a:pt x="140" y="381"/>
                  <a:pt x="120" y="395"/>
                </a:cubicBezTo>
                <a:cubicBezTo>
                  <a:pt x="120" y="398"/>
                  <a:pt x="120" y="398"/>
                  <a:pt x="120" y="398"/>
                </a:cubicBezTo>
                <a:cubicBezTo>
                  <a:pt x="136" y="408"/>
                  <a:pt x="137" y="428"/>
                  <a:pt x="150" y="442"/>
                </a:cubicBezTo>
                <a:cubicBezTo>
                  <a:pt x="158" y="448"/>
                  <a:pt x="167" y="456"/>
                  <a:pt x="178" y="452"/>
                </a:cubicBezTo>
                <a:cubicBezTo>
                  <a:pt x="182" y="460"/>
                  <a:pt x="184" y="468"/>
                  <a:pt x="192" y="474"/>
                </a:cubicBezTo>
                <a:cubicBezTo>
                  <a:pt x="203" y="484"/>
                  <a:pt x="220" y="489"/>
                  <a:pt x="235" y="484"/>
                </a:cubicBezTo>
                <a:cubicBezTo>
                  <a:pt x="244" y="480"/>
                  <a:pt x="249" y="470"/>
                  <a:pt x="250" y="461"/>
                </a:cubicBezTo>
                <a:cubicBezTo>
                  <a:pt x="251" y="456"/>
                  <a:pt x="249" y="451"/>
                  <a:pt x="245" y="447"/>
                </a:cubicBezTo>
                <a:cubicBezTo>
                  <a:pt x="243" y="447"/>
                  <a:pt x="241" y="446"/>
                  <a:pt x="239" y="446"/>
                </a:cubicBezTo>
                <a:cubicBezTo>
                  <a:pt x="243" y="456"/>
                  <a:pt x="243" y="456"/>
                  <a:pt x="243" y="456"/>
                </a:cubicBezTo>
                <a:cubicBezTo>
                  <a:pt x="244" y="463"/>
                  <a:pt x="238" y="470"/>
                  <a:pt x="233" y="474"/>
                </a:cubicBezTo>
                <a:cubicBezTo>
                  <a:pt x="225" y="480"/>
                  <a:pt x="216" y="475"/>
                  <a:pt x="208" y="474"/>
                </a:cubicBezTo>
                <a:cubicBezTo>
                  <a:pt x="197" y="468"/>
                  <a:pt x="189" y="458"/>
                  <a:pt x="184" y="446"/>
                </a:cubicBezTo>
                <a:cubicBezTo>
                  <a:pt x="182" y="444"/>
                  <a:pt x="178" y="446"/>
                  <a:pt x="176" y="446"/>
                </a:cubicBezTo>
                <a:cubicBezTo>
                  <a:pt x="170" y="445"/>
                  <a:pt x="163" y="445"/>
                  <a:pt x="157" y="442"/>
                </a:cubicBezTo>
                <a:cubicBezTo>
                  <a:pt x="144" y="431"/>
                  <a:pt x="147" y="413"/>
                  <a:pt x="134" y="402"/>
                </a:cubicBezTo>
                <a:cubicBezTo>
                  <a:pt x="133" y="400"/>
                  <a:pt x="128" y="401"/>
                  <a:pt x="130" y="397"/>
                </a:cubicBezTo>
                <a:cubicBezTo>
                  <a:pt x="142" y="384"/>
                  <a:pt x="150" y="368"/>
                  <a:pt x="162" y="355"/>
                </a:cubicBezTo>
                <a:cubicBezTo>
                  <a:pt x="168" y="348"/>
                  <a:pt x="178" y="349"/>
                  <a:pt x="186" y="346"/>
                </a:cubicBezTo>
                <a:cubicBezTo>
                  <a:pt x="193" y="328"/>
                  <a:pt x="212" y="320"/>
                  <a:pt x="229" y="318"/>
                </a:cubicBezTo>
                <a:cubicBezTo>
                  <a:pt x="237" y="323"/>
                  <a:pt x="248" y="329"/>
                  <a:pt x="247" y="339"/>
                </a:cubicBezTo>
                <a:cubicBezTo>
                  <a:pt x="247" y="347"/>
                  <a:pt x="240" y="352"/>
                  <a:pt x="235" y="355"/>
                </a:cubicBezTo>
                <a:cubicBezTo>
                  <a:pt x="240" y="358"/>
                  <a:pt x="245" y="356"/>
                  <a:pt x="249" y="353"/>
                </a:cubicBezTo>
                <a:cubicBezTo>
                  <a:pt x="251" y="349"/>
                  <a:pt x="255" y="345"/>
                  <a:pt x="254" y="340"/>
                </a:cubicBezTo>
                <a:cubicBezTo>
                  <a:pt x="254" y="329"/>
                  <a:pt x="247" y="319"/>
                  <a:pt x="238" y="314"/>
                </a:cubicBezTo>
                <a:close/>
                <a:moveTo>
                  <a:pt x="332" y="337"/>
                </a:moveTo>
                <a:cubicBezTo>
                  <a:pt x="325" y="329"/>
                  <a:pt x="318" y="318"/>
                  <a:pt x="308" y="318"/>
                </a:cubicBezTo>
                <a:cubicBezTo>
                  <a:pt x="307" y="318"/>
                  <a:pt x="305" y="319"/>
                  <a:pt x="306" y="320"/>
                </a:cubicBezTo>
                <a:cubicBezTo>
                  <a:pt x="317" y="324"/>
                  <a:pt x="325" y="332"/>
                  <a:pt x="330" y="342"/>
                </a:cubicBezTo>
                <a:cubicBezTo>
                  <a:pt x="332" y="352"/>
                  <a:pt x="335" y="365"/>
                  <a:pt x="345" y="371"/>
                </a:cubicBezTo>
                <a:cubicBezTo>
                  <a:pt x="353" y="375"/>
                  <a:pt x="349" y="384"/>
                  <a:pt x="351" y="390"/>
                </a:cubicBezTo>
                <a:cubicBezTo>
                  <a:pt x="348" y="398"/>
                  <a:pt x="342" y="405"/>
                  <a:pt x="343" y="414"/>
                </a:cubicBezTo>
                <a:cubicBezTo>
                  <a:pt x="337" y="421"/>
                  <a:pt x="328" y="418"/>
                  <a:pt x="321" y="416"/>
                </a:cubicBezTo>
                <a:cubicBezTo>
                  <a:pt x="310" y="407"/>
                  <a:pt x="300" y="394"/>
                  <a:pt x="284" y="397"/>
                </a:cubicBezTo>
                <a:cubicBezTo>
                  <a:pt x="282" y="397"/>
                  <a:pt x="278" y="397"/>
                  <a:pt x="279" y="401"/>
                </a:cubicBezTo>
                <a:cubicBezTo>
                  <a:pt x="284" y="401"/>
                  <a:pt x="288" y="400"/>
                  <a:pt x="293" y="401"/>
                </a:cubicBezTo>
                <a:cubicBezTo>
                  <a:pt x="302" y="405"/>
                  <a:pt x="310" y="411"/>
                  <a:pt x="316" y="418"/>
                </a:cubicBezTo>
                <a:cubicBezTo>
                  <a:pt x="325" y="423"/>
                  <a:pt x="334" y="424"/>
                  <a:pt x="344" y="421"/>
                </a:cubicBezTo>
                <a:cubicBezTo>
                  <a:pt x="349" y="424"/>
                  <a:pt x="351" y="431"/>
                  <a:pt x="355" y="434"/>
                </a:cubicBezTo>
                <a:cubicBezTo>
                  <a:pt x="364" y="436"/>
                  <a:pt x="363" y="445"/>
                  <a:pt x="371" y="448"/>
                </a:cubicBezTo>
                <a:cubicBezTo>
                  <a:pt x="377" y="444"/>
                  <a:pt x="367" y="441"/>
                  <a:pt x="367" y="436"/>
                </a:cubicBezTo>
                <a:cubicBezTo>
                  <a:pt x="359" y="433"/>
                  <a:pt x="352" y="426"/>
                  <a:pt x="349" y="418"/>
                </a:cubicBezTo>
                <a:cubicBezTo>
                  <a:pt x="347" y="408"/>
                  <a:pt x="351" y="399"/>
                  <a:pt x="356" y="391"/>
                </a:cubicBezTo>
                <a:cubicBezTo>
                  <a:pt x="353" y="383"/>
                  <a:pt x="354" y="376"/>
                  <a:pt x="356" y="368"/>
                </a:cubicBezTo>
                <a:cubicBezTo>
                  <a:pt x="357" y="365"/>
                  <a:pt x="361" y="362"/>
                  <a:pt x="360" y="358"/>
                </a:cubicBezTo>
                <a:cubicBezTo>
                  <a:pt x="355" y="359"/>
                  <a:pt x="354" y="367"/>
                  <a:pt x="349" y="368"/>
                </a:cubicBezTo>
                <a:cubicBezTo>
                  <a:pt x="337" y="362"/>
                  <a:pt x="336" y="348"/>
                  <a:pt x="332" y="337"/>
                </a:cubicBezTo>
                <a:close/>
                <a:moveTo>
                  <a:pt x="320" y="352"/>
                </a:moveTo>
                <a:cubicBezTo>
                  <a:pt x="317" y="348"/>
                  <a:pt x="317" y="348"/>
                  <a:pt x="317" y="348"/>
                </a:cubicBezTo>
                <a:cubicBezTo>
                  <a:pt x="309" y="346"/>
                  <a:pt x="296" y="345"/>
                  <a:pt x="289" y="352"/>
                </a:cubicBezTo>
                <a:cubicBezTo>
                  <a:pt x="288" y="353"/>
                  <a:pt x="288" y="355"/>
                  <a:pt x="289" y="355"/>
                </a:cubicBezTo>
                <a:cubicBezTo>
                  <a:pt x="294" y="360"/>
                  <a:pt x="301" y="364"/>
                  <a:pt x="305" y="370"/>
                </a:cubicBezTo>
                <a:cubicBezTo>
                  <a:pt x="305" y="371"/>
                  <a:pt x="307" y="372"/>
                  <a:pt x="308" y="370"/>
                </a:cubicBezTo>
                <a:cubicBezTo>
                  <a:pt x="311" y="365"/>
                  <a:pt x="304" y="360"/>
                  <a:pt x="301" y="356"/>
                </a:cubicBezTo>
                <a:cubicBezTo>
                  <a:pt x="301" y="354"/>
                  <a:pt x="303" y="354"/>
                  <a:pt x="304" y="353"/>
                </a:cubicBezTo>
                <a:cubicBezTo>
                  <a:pt x="316" y="354"/>
                  <a:pt x="316" y="354"/>
                  <a:pt x="316" y="354"/>
                </a:cubicBezTo>
                <a:cubicBezTo>
                  <a:pt x="318" y="355"/>
                  <a:pt x="319" y="353"/>
                  <a:pt x="320" y="352"/>
                </a:cubicBezTo>
                <a:close/>
                <a:moveTo>
                  <a:pt x="504" y="355"/>
                </a:moveTo>
                <a:cubicBezTo>
                  <a:pt x="497" y="347"/>
                  <a:pt x="482" y="348"/>
                  <a:pt x="473" y="352"/>
                </a:cubicBezTo>
                <a:cubicBezTo>
                  <a:pt x="472" y="353"/>
                  <a:pt x="471" y="355"/>
                  <a:pt x="472" y="356"/>
                </a:cubicBezTo>
                <a:cubicBezTo>
                  <a:pt x="477" y="357"/>
                  <a:pt x="482" y="354"/>
                  <a:pt x="486" y="354"/>
                </a:cubicBezTo>
                <a:cubicBezTo>
                  <a:pt x="489" y="355"/>
                  <a:pt x="494" y="352"/>
                  <a:pt x="495" y="357"/>
                </a:cubicBezTo>
                <a:cubicBezTo>
                  <a:pt x="495" y="360"/>
                  <a:pt x="491" y="360"/>
                  <a:pt x="490" y="362"/>
                </a:cubicBezTo>
                <a:cubicBezTo>
                  <a:pt x="488" y="366"/>
                  <a:pt x="482" y="368"/>
                  <a:pt x="484" y="373"/>
                </a:cubicBezTo>
                <a:cubicBezTo>
                  <a:pt x="485" y="374"/>
                  <a:pt x="486" y="374"/>
                  <a:pt x="487" y="373"/>
                </a:cubicBezTo>
                <a:cubicBezTo>
                  <a:pt x="491" y="368"/>
                  <a:pt x="498" y="361"/>
                  <a:pt x="504" y="357"/>
                </a:cubicBezTo>
                <a:cubicBezTo>
                  <a:pt x="504" y="355"/>
                  <a:pt x="504" y="355"/>
                  <a:pt x="504" y="355"/>
                </a:cubicBezTo>
                <a:close/>
                <a:moveTo>
                  <a:pt x="323" y="364"/>
                </a:moveTo>
                <a:cubicBezTo>
                  <a:pt x="323" y="357"/>
                  <a:pt x="315" y="356"/>
                  <a:pt x="311" y="358"/>
                </a:cubicBezTo>
                <a:cubicBezTo>
                  <a:pt x="310" y="361"/>
                  <a:pt x="313" y="365"/>
                  <a:pt x="315" y="368"/>
                </a:cubicBezTo>
                <a:cubicBezTo>
                  <a:pt x="318" y="367"/>
                  <a:pt x="323" y="368"/>
                  <a:pt x="323" y="364"/>
                </a:cubicBezTo>
                <a:close/>
                <a:moveTo>
                  <a:pt x="487" y="359"/>
                </a:moveTo>
                <a:cubicBezTo>
                  <a:pt x="483" y="357"/>
                  <a:pt x="478" y="360"/>
                  <a:pt x="473" y="360"/>
                </a:cubicBezTo>
                <a:cubicBezTo>
                  <a:pt x="468" y="361"/>
                  <a:pt x="468" y="365"/>
                  <a:pt x="467" y="369"/>
                </a:cubicBezTo>
                <a:cubicBezTo>
                  <a:pt x="480" y="369"/>
                  <a:pt x="480" y="369"/>
                  <a:pt x="480" y="369"/>
                </a:cubicBezTo>
                <a:cubicBezTo>
                  <a:pt x="487" y="359"/>
                  <a:pt x="487" y="359"/>
                  <a:pt x="487" y="359"/>
                </a:cubicBezTo>
                <a:close/>
                <a:moveTo>
                  <a:pt x="404" y="389"/>
                </a:moveTo>
                <a:cubicBezTo>
                  <a:pt x="402" y="384"/>
                  <a:pt x="395" y="383"/>
                  <a:pt x="391" y="387"/>
                </a:cubicBezTo>
                <a:cubicBezTo>
                  <a:pt x="389" y="390"/>
                  <a:pt x="389" y="395"/>
                  <a:pt x="391" y="398"/>
                </a:cubicBezTo>
                <a:cubicBezTo>
                  <a:pt x="394" y="400"/>
                  <a:pt x="397" y="402"/>
                  <a:pt x="400" y="400"/>
                </a:cubicBezTo>
                <a:cubicBezTo>
                  <a:pt x="405" y="398"/>
                  <a:pt x="404" y="393"/>
                  <a:pt x="404" y="389"/>
                </a:cubicBezTo>
                <a:close/>
                <a:moveTo>
                  <a:pt x="305" y="427"/>
                </a:moveTo>
                <a:cubicBezTo>
                  <a:pt x="305" y="425"/>
                  <a:pt x="302" y="424"/>
                  <a:pt x="299" y="424"/>
                </a:cubicBezTo>
                <a:cubicBezTo>
                  <a:pt x="292" y="429"/>
                  <a:pt x="285" y="436"/>
                  <a:pt x="283" y="444"/>
                </a:cubicBezTo>
                <a:cubicBezTo>
                  <a:pt x="286" y="448"/>
                  <a:pt x="293" y="446"/>
                  <a:pt x="296" y="446"/>
                </a:cubicBezTo>
                <a:cubicBezTo>
                  <a:pt x="300" y="446"/>
                  <a:pt x="303" y="449"/>
                  <a:pt x="307" y="448"/>
                </a:cubicBezTo>
                <a:cubicBezTo>
                  <a:pt x="307" y="447"/>
                  <a:pt x="307" y="446"/>
                  <a:pt x="306" y="445"/>
                </a:cubicBezTo>
                <a:cubicBezTo>
                  <a:pt x="302" y="444"/>
                  <a:pt x="297" y="443"/>
                  <a:pt x="293" y="442"/>
                </a:cubicBezTo>
                <a:cubicBezTo>
                  <a:pt x="293" y="435"/>
                  <a:pt x="304" y="435"/>
                  <a:pt x="305" y="427"/>
                </a:cubicBezTo>
                <a:close/>
                <a:moveTo>
                  <a:pt x="503" y="445"/>
                </a:moveTo>
                <a:cubicBezTo>
                  <a:pt x="502" y="438"/>
                  <a:pt x="496" y="430"/>
                  <a:pt x="488" y="428"/>
                </a:cubicBezTo>
                <a:cubicBezTo>
                  <a:pt x="487" y="429"/>
                  <a:pt x="485" y="429"/>
                  <a:pt x="485" y="430"/>
                </a:cubicBezTo>
                <a:cubicBezTo>
                  <a:pt x="489" y="434"/>
                  <a:pt x="494" y="438"/>
                  <a:pt x="496" y="444"/>
                </a:cubicBezTo>
                <a:cubicBezTo>
                  <a:pt x="496" y="446"/>
                  <a:pt x="495" y="447"/>
                  <a:pt x="493" y="447"/>
                </a:cubicBezTo>
                <a:cubicBezTo>
                  <a:pt x="489" y="446"/>
                  <a:pt x="484" y="446"/>
                  <a:pt x="480" y="449"/>
                </a:cubicBezTo>
                <a:cubicBezTo>
                  <a:pt x="479" y="450"/>
                  <a:pt x="480" y="452"/>
                  <a:pt x="481" y="452"/>
                </a:cubicBezTo>
                <a:cubicBezTo>
                  <a:pt x="492" y="451"/>
                  <a:pt x="492" y="451"/>
                  <a:pt x="492" y="451"/>
                </a:cubicBezTo>
                <a:cubicBezTo>
                  <a:pt x="497" y="451"/>
                  <a:pt x="500" y="454"/>
                  <a:pt x="504" y="453"/>
                </a:cubicBezTo>
                <a:cubicBezTo>
                  <a:pt x="503" y="445"/>
                  <a:pt x="503" y="445"/>
                  <a:pt x="503" y="445"/>
                </a:cubicBezTo>
                <a:close/>
                <a:moveTo>
                  <a:pt x="314" y="433"/>
                </a:moveTo>
                <a:cubicBezTo>
                  <a:pt x="313" y="431"/>
                  <a:pt x="311" y="430"/>
                  <a:pt x="309" y="430"/>
                </a:cubicBezTo>
                <a:cubicBezTo>
                  <a:pt x="307" y="434"/>
                  <a:pt x="301" y="435"/>
                  <a:pt x="302" y="439"/>
                </a:cubicBezTo>
                <a:cubicBezTo>
                  <a:pt x="304" y="441"/>
                  <a:pt x="307" y="441"/>
                  <a:pt x="309" y="440"/>
                </a:cubicBezTo>
                <a:cubicBezTo>
                  <a:pt x="311" y="438"/>
                  <a:pt x="313" y="436"/>
                  <a:pt x="314" y="433"/>
                </a:cubicBezTo>
                <a:close/>
                <a:moveTo>
                  <a:pt x="489" y="442"/>
                </a:moveTo>
                <a:cubicBezTo>
                  <a:pt x="488" y="440"/>
                  <a:pt x="487" y="438"/>
                  <a:pt x="485" y="436"/>
                </a:cubicBezTo>
                <a:cubicBezTo>
                  <a:pt x="480" y="434"/>
                  <a:pt x="474" y="429"/>
                  <a:pt x="467" y="432"/>
                </a:cubicBezTo>
                <a:cubicBezTo>
                  <a:pt x="468" y="437"/>
                  <a:pt x="473" y="440"/>
                  <a:pt x="476" y="444"/>
                </a:cubicBezTo>
                <a:cubicBezTo>
                  <a:pt x="480" y="445"/>
                  <a:pt x="485" y="443"/>
                  <a:pt x="489" y="442"/>
                </a:cubicBezTo>
                <a:close/>
                <a:moveTo>
                  <a:pt x="348" y="471"/>
                </a:moveTo>
                <a:cubicBezTo>
                  <a:pt x="348" y="469"/>
                  <a:pt x="346" y="469"/>
                  <a:pt x="344" y="468"/>
                </a:cubicBezTo>
                <a:cubicBezTo>
                  <a:pt x="334" y="478"/>
                  <a:pt x="318" y="467"/>
                  <a:pt x="309" y="479"/>
                </a:cubicBezTo>
                <a:cubicBezTo>
                  <a:pt x="308" y="480"/>
                  <a:pt x="308" y="482"/>
                  <a:pt x="309" y="482"/>
                </a:cubicBezTo>
                <a:cubicBezTo>
                  <a:pt x="315" y="478"/>
                  <a:pt x="315" y="478"/>
                  <a:pt x="315" y="478"/>
                </a:cubicBezTo>
                <a:cubicBezTo>
                  <a:pt x="323" y="475"/>
                  <a:pt x="331" y="479"/>
                  <a:pt x="339" y="477"/>
                </a:cubicBezTo>
                <a:cubicBezTo>
                  <a:pt x="343" y="476"/>
                  <a:pt x="346" y="474"/>
                  <a:pt x="348" y="471"/>
                </a:cubicBezTo>
                <a:close/>
                <a:moveTo>
                  <a:pt x="472" y="475"/>
                </a:moveTo>
                <a:cubicBezTo>
                  <a:pt x="466" y="474"/>
                  <a:pt x="459" y="473"/>
                  <a:pt x="453" y="476"/>
                </a:cubicBezTo>
                <a:cubicBezTo>
                  <a:pt x="450" y="477"/>
                  <a:pt x="447" y="471"/>
                  <a:pt x="445" y="476"/>
                </a:cubicBezTo>
                <a:cubicBezTo>
                  <a:pt x="449" y="484"/>
                  <a:pt x="459" y="478"/>
                  <a:pt x="465" y="479"/>
                </a:cubicBezTo>
                <a:cubicBezTo>
                  <a:pt x="470" y="478"/>
                  <a:pt x="474" y="484"/>
                  <a:pt x="479" y="481"/>
                </a:cubicBezTo>
                <a:cubicBezTo>
                  <a:pt x="479" y="478"/>
                  <a:pt x="474" y="477"/>
                  <a:pt x="472" y="475"/>
                </a:cubicBezTo>
                <a:close/>
                <a:moveTo>
                  <a:pt x="406" y="483"/>
                </a:moveTo>
                <a:cubicBezTo>
                  <a:pt x="401" y="483"/>
                  <a:pt x="399" y="480"/>
                  <a:pt x="396" y="478"/>
                </a:cubicBezTo>
                <a:cubicBezTo>
                  <a:pt x="391" y="476"/>
                  <a:pt x="391" y="482"/>
                  <a:pt x="388" y="482"/>
                </a:cubicBezTo>
                <a:cubicBezTo>
                  <a:pt x="386" y="484"/>
                  <a:pt x="382" y="480"/>
                  <a:pt x="382" y="484"/>
                </a:cubicBezTo>
                <a:cubicBezTo>
                  <a:pt x="386" y="490"/>
                  <a:pt x="390" y="483"/>
                  <a:pt x="395" y="483"/>
                </a:cubicBezTo>
                <a:cubicBezTo>
                  <a:pt x="399" y="485"/>
                  <a:pt x="403" y="489"/>
                  <a:pt x="407" y="487"/>
                </a:cubicBezTo>
                <a:cubicBezTo>
                  <a:pt x="408" y="485"/>
                  <a:pt x="406" y="484"/>
                  <a:pt x="406" y="483"/>
                </a:cubicBezTo>
                <a:close/>
                <a:moveTo>
                  <a:pt x="448" y="492"/>
                </a:moveTo>
                <a:cubicBezTo>
                  <a:pt x="443" y="490"/>
                  <a:pt x="438" y="487"/>
                  <a:pt x="435" y="483"/>
                </a:cubicBezTo>
                <a:cubicBezTo>
                  <a:pt x="433" y="485"/>
                  <a:pt x="429" y="487"/>
                  <a:pt x="431" y="490"/>
                </a:cubicBezTo>
                <a:cubicBezTo>
                  <a:pt x="437" y="492"/>
                  <a:pt x="440" y="499"/>
                  <a:pt x="446" y="500"/>
                </a:cubicBezTo>
                <a:cubicBezTo>
                  <a:pt x="447" y="498"/>
                  <a:pt x="450" y="495"/>
                  <a:pt x="448" y="492"/>
                </a:cubicBezTo>
                <a:close/>
                <a:moveTo>
                  <a:pt x="357" y="489"/>
                </a:moveTo>
                <a:cubicBezTo>
                  <a:pt x="356" y="487"/>
                  <a:pt x="355" y="485"/>
                  <a:pt x="353" y="484"/>
                </a:cubicBezTo>
                <a:cubicBezTo>
                  <a:pt x="351" y="485"/>
                  <a:pt x="348" y="486"/>
                  <a:pt x="346" y="487"/>
                </a:cubicBezTo>
                <a:cubicBezTo>
                  <a:pt x="345" y="491"/>
                  <a:pt x="343" y="494"/>
                  <a:pt x="344" y="498"/>
                </a:cubicBezTo>
                <a:cubicBezTo>
                  <a:pt x="346" y="499"/>
                  <a:pt x="347" y="497"/>
                  <a:pt x="349" y="496"/>
                </a:cubicBezTo>
                <a:cubicBezTo>
                  <a:pt x="351" y="493"/>
                  <a:pt x="356" y="492"/>
                  <a:pt x="357" y="489"/>
                </a:cubicBezTo>
                <a:close/>
                <a:moveTo>
                  <a:pt x="340" y="490"/>
                </a:moveTo>
                <a:cubicBezTo>
                  <a:pt x="339" y="489"/>
                  <a:pt x="337" y="489"/>
                  <a:pt x="335" y="490"/>
                </a:cubicBezTo>
                <a:cubicBezTo>
                  <a:pt x="334" y="498"/>
                  <a:pt x="336" y="505"/>
                  <a:pt x="340" y="511"/>
                </a:cubicBezTo>
                <a:cubicBezTo>
                  <a:pt x="340" y="513"/>
                  <a:pt x="343" y="514"/>
                  <a:pt x="345" y="514"/>
                </a:cubicBezTo>
                <a:cubicBezTo>
                  <a:pt x="349" y="505"/>
                  <a:pt x="357" y="499"/>
                  <a:pt x="365" y="495"/>
                </a:cubicBezTo>
                <a:cubicBezTo>
                  <a:pt x="364" y="494"/>
                  <a:pt x="364" y="494"/>
                  <a:pt x="364" y="494"/>
                </a:cubicBezTo>
                <a:cubicBezTo>
                  <a:pt x="357" y="492"/>
                  <a:pt x="352" y="498"/>
                  <a:pt x="347" y="502"/>
                </a:cubicBezTo>
                <a:cubicBezTo>
                  <a:pt x="345" y="504"/>
                  <a:pt x="347" y="510"/>
                  <a:pt x="342" y="510"/>
                </a:cubicBezTo>
                <a:cubicBezTo>
                  <a:pt x="337" y="504"/>
                  <a:pt x="340" y="497"/>
                  <a:pt x="340" y="490"/>
                </a:cubicBezTo>
                <a:close/>
                <a:moveTo>
                  <a:pt x="456" y="498"/>
                </a:moveTo>
                <a:cubicBezTo>
                  <a:pt x="457" y="496"/>
                  <a:pt x="457" y="492"/>
                  <a:pt x="454" y="492"/>
                </a:cubicBezTo>
                <a:cubicBezTo>
                  <a:pt x="452" y="497"/>
                  <a:pt x="450" y="503"/>
                  <a:pt x="447" y="508"/>
                </a:cubicBezTo>
                <a:cubicBezTo>
                  <a:pt x="445" y="508"/>
                  <a:pt x="445" y="508"/>
                  <a:pt x="445" y="508"/>
                </a:cubicBezTo>
                <a:cubicBezTo>
                  <a:pt x="442" y="501"/>
                  <a:pt x="434" y="498"/>
                  <a:pt x="429" y="493"/>
                </a:cubicBezTo>
                <a:cubicBezTo>
                  <a:pt x="427" y="493"/>
                  <a:pt x="424" y="491"/>
                  <a:pt x="423" y="494"/>
                </a:cubicBezTo>
                <a:cubicBezTo>
                  <a:pt x="427" y="498"/>
                  <a:pt x="431" y="500"/>
                  <a:pt x="436" y="505"/>
                </a:cubicBezTo>
                <a:cubicBezTo>
                  <a:pt x="440" y="508"/>
                  <a:pt x="440" y="515"/>
                  <a:pt x="446" y="516"/>
                </a:cubicBezTo>
                <a:cubicBezTo>
                  <a:pt x="453" y="513"/>
                  <a:pt x="455" y="505"/>
                  <a:pt x="456" y="498"/>
                </a:cubicBezTo>
                <a:close/>
                <a:moveTo>
                  <a:pt x="399" y="502"/>
                </a:moveTo>
                <a:cubicBezTo>
                  <a:pt x="393" y="505"/>
                  <a:pt x="389" y="497"/>
                  <a:pt x="384" y="494"/>
                </a:cubicBezTo>
                <a:cubicBezTo>
                  <a:pt x="383" y="498"/>
                  <a:pt x="383" y="498"/>
                  <a:pt x="383" y="498"/>
                </a:cubicBezTo>
                <a:cubicBezTo>
                  <a:pt x="386" y="501"/>
                  <a:pt x="389" y="506"/>
                  <a:pt x="393" y="509"/>
                </a:cubicBezTo>
                <a:cubicBezTo>
                  <a:pt x="400" y="509"/>
                  <a:pt x="403" y="501"/>
                  <a:pt x="406" y="497"/>
                </a:cubicBezTo>
                <a:cubicBezTo>
                  <a:pt x="406" y="495"/>
                  <a:pt x="406" y="495"/>
                  <a:pt x="406" y="495"/>
                </a:cubicBezTo>
                <a:cubicBezTo>
                  <a:pt x="402" y="496"/>
                  <a:pt x="402" y="499"/>
                  <a:pt x="399" y="502"/>
                </a:cubicBezTo>
                <a:close/>
                <a:moveTo>
                  <a:pt x="274" y="534"/>
                </a:moveTo>
                <a:cubicBezTo>
                  <a:pt x="264" y="524"/>
                  <a:pt x="247" y="522"/>
                  <a:pt x="236" y="530"/>
                </a:cubicBezTo>
                <a:cubicBezTo>
                  <a:pt x="223" y="537"/>
                  <a:pt x="223" y="553"/>
                  <a:pt x="222" y="566"/>
                </a:cubicBezTo>
                <a:cubicBezTo>
                  <a:pt x="224" y="571"/>
                  <a:pt x="225" y="577"/>
                  <a:pt x="229" y="579"/>
                </a:cubicBezTo>
                <a:cubicBezTo>
                  <a:pt x="230" y="579"/>
                  <a:pt x="230" y="579"/>
                  <a:pt x="230" y="579"/>
                </a:cubicBezTo>
                <a:cubicBezTo>
                  <a:pt x="226" y="574"/>
                  <a:pt x="236" y="571"/>
                  <a:pt x="232" y="566"/>
                </a:cubicBezTo>
                <a:cubicBezTo>
                  <a:pt x="234" y="557"/>
                  <a:pt x="241" y="546"/>
                  <a:pt x="251" y="545"/>
                </a:cubicBezTo>
                <a:cubicBezTo>
                  <a:pt x="254" y="546"/>
                  <a:pt x="259" y="547"/>
                  <a:pt x="260" y="551"/>
                </a:cubicBezTo>
                <a:cubicBezTo>
                  <a:pt x="260" y="557"/>
                  <a:pt x="258" y="563"/>
                  <a:pt x="253" y="567"/>
                </a:cubicBezTo>
                <a:cubicBezTo>
                  <a:pt x="254" y="567"/>
                  <a:pt x="254" y="567"/>
                  <a:pt x="254" y="567"/>
                </a:cubicBezTo>
                <a:cubicBezTo>
                  <a:pt x="261" y="566"/>
                  <a:pt x="267" y="560"/>
                  <a:pt x="269" y="553"/>
                </a:cubicBezTo>
                <a:cubicBezTo>
                  <a:pt x="271" y="547"/>
                  <a:pt x="266" y="543"/>
                  <a:pt x="264" y="538"/>
                </a:cubicBezTo>
                <a:cubicBezTo>
                  <a:pt x="258" y="533"/>
                  <a:pt x="249" y="535"/>
                  <a:pt x="242" y="537"/>
                </a:cubicBezTo>
                <a:cubicBezTo>
                  <a:pt x="232" y="542"/>
                  <a:pt x="233" y="554"/>
                  <a:pt x="231" y="563"/>
                </a:cubicBezTo>
                <a:cubicBezTo>
                  <a:pt x="230" y="564"/>
                  <a:pt x="228" y="564"/>
                  <a:pt x="228" y="563"/>
                </a:cubicBezTo>
                <a:cubicBezTo>
                  <a:pt x="229" y="555"/>
                  <a:pt x="230" y="544"/>
                  <a:pt x="237" y="537"/>
                </a:cubicBezTo>
                <a:cubicBezTo>
                  <a:pt x="242" y="534"/>
                  <a:pt x="249" y="531"/>
                  <a:pt x="257" y="532"/>
                </a:cubicBezTo>
                <a:cubicBezTo>
                  <a:pt x="263" y="533"/>
                  <a:pt x="268" y="538"/>
                  <a:pt x="272" y="544"/>
                </a:cubicBezTo>
                <a:cubicBezTo>
                  <a:pt x="275" y="551"/>
                  <a:pt x="271" y="558"/>
                  <a:pt x="268" y="563"/>
                </a:cubicBezTo>
                <a:cubicBezTo>
                  <a:pt x="261" y="573"/>
                  <a:pt x="248" y="573"/>
                  <a:pt x="237" y="576"/>
                </a:cubicBezTo>
                <a:cubicBezTo>
                  <a:pt x="235" y="575"/>
                  <a:pt x="234" y="576"/>
                  <a:pt x="234" y="578"/>
                </a:cubicBezTo>
                <a:cubicBezTo>
                  <a:pt x="237" y="584"/>
                  <a:pt x="244" y="579"/>
                  <a:pt x="249" y="580"/>
                </a:cubicBezTo>
                <a:cubicBezTo>
                  <a:pt x="262" y="577"/>
                  <a:pt x="278" y="568"/>
                  <a:pt x="280" y="554"/>
                </a:cubicBezTo>
                <a:cubicBezTo>
                  <a:pt x="281" y="546"/>
                  <a:pt x="278" y="539"/>
                  <a:pt x="274" y="534"/>
                </a:cubicBezTo>
                <a:close/>
                <a:moveTo>
                  <a:pt x="559" y="542"/>
                </a:moveTo>
                <a:cubicBezTo>
                  <a:pt x="555" y="533"/>
                  <a:pt x="546" y="527"/>
                  <a:pt x="537" y="527"/>
                </a:cubicBezTo>
                <a:cubicBezTo>
                  <a:pt x="525" y="529"/>
                  <a:pt x="513" y="534"/>
                  <a:pt x="508" y="545"/>
                </a:cubicBezTo>
                <a:cubicBezTo>
                  <a:pt x="504" y="556"/>
                  <a:pt x="503" y="571"/>
                  <a:pt x="514" y="579"/>
                </a:cubicBezTo>
                <a:cubicBezTo>
                  <a:pt x="524" y="590"/>
                  <a:pt x="540" y="589"/>
                  <a:pt x="554" y="589"/>
                </a:cubicBezTo>
                <a:cubicBezTo>
                  <a:pt x="562" y="587"/>
                  <a:pt x="562" y="587"/>
                  <a:pt x="562" y="587"/>
                </a:cubicBezTo>
                <a:cubicBezTo>
                  <a:pt x="564" y="586"/>
                  <a:pt x="564" y="584"/>
                  <a:pt x="563" y="583"/>
                </a:cubicBezTo>
                <a:cubicBezTo>
                  <a:pt x="547" y="583"/>
                  <a:pt x="530" y="587"/>
                  <a:pt x="518" y="574"/>
                </a:cubicBezTo>
                <a:cubicBezTo>
                  <a:pt x="513" y="569"/>
                  <a:pt x="510" y="561"/>
                  <a:pt x="512" y="553"/>
                </a:cubicBezTo>
                <a:cubicBezTo>
                  <a:pt x="517" y="543"/>
                  <a:pt x="526" y="536"/>
                  <a:pt x="537" y="535"/>
                </a:cubicBezTo>
                <a:cubicBezTo>
                  <a:pt x="547" y="536"/>
                  <a:pt x="557" y="543"/>
                  <a:pt x="559" y="554"/>
                </a:cubicBezTo>
                <a:cubicBezTo>
                  <a:pt x="562" y="562"/>
                  <a:pt x="559" y="570"/>
                  <a:pt x="560" y="579"/>
                </a:cubicBezTo>
                <a:cubicBezTo>
                  <a:pt x="561" y="580"/>
                  <a:pt x="562" y="579"/>
                  <a:pt x="563" y="579"/>
                </a:cubicBezTo>
                <a:cubicBezTo>
                  <a:pt x="568" y="566"/>
                  <a:pt x="565" y="553"/>
                  <a:pt x="559" y="542"/>
                </a:cubicBezTo>
                <a:close/>
                <a:moveTo>
                  <a:pt x="540" y="539"/>
                </a:moveTo>
                <a:cubicBezTo>
                  <a:pt x="538" y="538"/>
                  <a:pt x="536" y="541"/>
                  <a:pt x="534" y="539"/>
                </a:cubicBezTo>
                <a:cubicBezTo>
                  <a:pt x="524" y="541"/>
                  <a:pt x="518" y="549"/>
                  <a:pt x="516" y="558"/>
                </a:cubicBezTo>
                <a:cubicBezTo>
                  <a:pt x="515" y="566"/>
                  <a:pt x="519" y="572"/>
                  <a:pt x="524" y="575"/>
                </a:cubicBezTo>
                <a:cubicBezTo>
                  <a:pt x="531" y="577"/>
                  <a:pt x="539" y="583"/>
                  <a:pt x="546" y="579"/>
                </a:cubicBezTo>
                <a:cubicBezTo>
                  <a:pt x="541" y="579"/>
                  <a:pt x="537" y="575"/>
                  <a:pt x="533" y="572"/>
                </a:cubicBezTo>
                <a:cubicBezTo>
                  <a:pt x="529" y="568"/>
                  <a:pt x="525" y="562"/>
                  <a:pt x="527" y="555"/>
                </a:cubicBezTo>
                <a:cubicBezTo>
                  <a:pt x="529" y="552"/>
                  <a:pt x="533" y="550"/>
                  <a:pt x="537" y="550"/>
                </a:cubicBezTo>
                <a:cubicBezTo>
                  <a:pt x="542" y="551"/>
                  <a:pt x="547" y="554"/>
                  <a:pt x="550" y="558"/>
                </a:cubicBezTo>
                <a:cubicBezTo>
                  <a:pt x="554" y="560"/>
                  <a:pt x="552" y="566"/>
                  <a:pt x="556" y="567"/>
                </a:cubicBezTo>
                <a:cubicBezTo>
                  <a:pt x="558" y="561"/>
                  <a:pt x="556" y="555"/>
                  <a:pt x="554" y="550"/>
                </a:cubicBezTo>
                <a:cubicBezTo>
                  <a:pt x="550" y="544"/>
                  <a:pt x="546" y="540"/>
                  <a:pt x="540" y="539"/>
                </a:cubicBezTo>
                <a:close/>
                <a:moveTo>
                  <a:pt x="366" y="551"/>
                </a:moveTo>
                <a:cubicBezTo>
                  <a:pt x="365" y="550"/>
                  <a:pt x="363" y="546"/>
                  <a:pt x="360" y="546"/>
                </a:cubicBezTo>
                <a:cubicBezTo>
                  <a:pt x="348" y="545"/>
                  <a:pt x="334" y="546"/>
                  <a:pt x="327" y="558"/>
                </a:cubicBezTo>
                <a:cubicBezTo>
                  <a:pt x="324" y="569"/>
                  <a:pt x="319" y="578"/>
                  <a:pt x="324" y="589"/>
                </a:cubicBezTo>
                <a:cubicBezTo>
                  <a:pt x="329" y="599"/>
                  <a:pt x="335" y="609"/>
                  <a:pt x="346" y="613"/>
                </a:cubicBezTo>
                <a:cubicBezTo>
                  <a:pt x="344" y="620"/>
                  <a:pt x="344" y="628"/>
                  <a:pt x="347" y="633"/>
                </a:cubicBezTo>
                <a:cubicBezTo>
                  <a:pt x="354" y="650"/>
                  <a:pt x="374" y="655"/>
                  <a:pt x="390" y="661"/>
                </a:cubicBezTo>
                <a:cubicBezTo>
                  <a:pt x="393" y="662"/>
                  <a:pt x="396" y="667"/>
                  <a:pt x="399" y="668"/>
                </a:cubicBezTo>
                <a:cubicBezTo>
                  <a:pt x="405" y="664"/>
                  <a:pt x="410" y="659"/>
                  <a:pt x="416" y="657"/>
                </a:cubicBezTo>
                <a:cubicBezTo>
                  <a:pt x="433" y="647"/>
                  <a:pt x="439" y="630"/>
                  <a:pt x="446" y="614"/>
                </a:cubicBezTo>
                <a:cubicBezTo>
                  <a:pt x="446" y="611"/>
                  <a:pt x="443" y="609"/>
                  <a:pt x="446" y="607"/>
                </a:cubicBezTo>
                <a:cubicBezTo>
                  <a:pt x="455" y="602"/>
                  <a:pt x="460" y="592"/>
                  <a:pt x="463" y="582"/>
                </a:cubicBezTo>
                <a:cubicBezTo>
                  <a:pt x="464" y="572"/>
                  <a:pt x="464" y="559"/>
                  <a:pt x="455" y="552"/>
                </a:cubicBezTo>
                <a:cubicBezTo>
                  <a:pt x="447" y="546"/>
                  <a:pt x="437" y="546"/>
                  <a:pt x="428" y="548"/>
                </a:cubicBezTo>
                <a:cubicBezTo>
                  <a:pt x="423" y="551"/>
                  <a:pt x="417" y="555"/>
                  <a:pt x="416" y="561"/>
                </a:cubicBezTo>
                <a:cubicBezTo>
                  <a:pt x="420" y="558"/>
                  <a:pt x="426" y="556"/>
                  <a:pt x="431" y="555"/>
                </a:cubicBezTo>
                <a:cubicBezTo>
                  <a:pt x="437" y="554"/>
                  <a:pt x="443" y="556"/>
                  <a:pt x="448" y="560"/>
                </a:cubicBezTo>
                <a:cubicBezTo>
                  <a:pt x="452" y="565"/>
                  <a:pt x="455" y="572"/>
                  <a:pt x="454" y="578"/>
                </a:cubicBezTo>
                <a:cubicBezTo>
                  <a:pt x="452" y="586"/>
                  <a:pt x="447" y="595"/>
                  <a:pt x="439" y="598"/>
                </a:cubicBezTo>
                <a:cubicBezTo>
                  <a:pt x="435" y="602"/>
                  <a:pt x="440" y="606"/>
                  <a:pt x="438" y="611"/>
                </a:cubicBezTo>
                <a:cubicBezTo>
                  <a:pt x="436" y="621"/>
                  <a:pt x="431" y="631"/>
                  <a:pt x="424" y="639"/>
                </a:cubicBezTo>
                <a:cubicBezTo>
                  <a:pt x="416" y="645"/>
                  <a:pt x="409" y="651"/>
                  <a:pt x="402" y="658"/>
                </a:cubicBezTo>
                <a:cubicBezTo>
                  <a:pt x="400" y="660"/>
                  <a:pt x="397" y="657"/>
                  <a:pt x="395" y="655"/>
                </a:cubicBezTo>
                <a:cubicBezTo>
                  <a:pt x="387" y="652"/>
                  <a:pt x="378" y="651"/>
                  <a:pt x="370" y="648"/>
                </a:cubicBezTo>
                <a:cubicBezTo>
                  <a:pt x="366" y="646"/>
                  <a:pt x="364" y="644"/>
                  <a:pt x="360" y="642"/>
                </a:cubicBezTo>
                <a:cubicBezTo>
                  <a:pt x="352" y="634"/>
                  <a:pt x="352" y="622"/>
                  <a:pt x="352" y="611"/>
                </a:cubicBezTo>
                <a:cubicBezTo>
                  <a:pt x="341" y="601"/>
                  <a:pt x="341" y="601"/>
                  <a:pt x="341" y="601"/>
                </a:cubicBezTo>
                <a:cubicBezTo>
                  <a:pt x="332" y="585"/>
                  <a:pt x="332" y="585"/>
                  <a:pt x="332" y="585"/>
                </a:cubicBezTo>
                <a:cubicBezTo>
                  <a:pt x="328" y="578"/>
                  <a:pt x="331" y="568"/>
                  <a:pt x="335" y="562"/>
                </a:cubicBezTo>
                <a:cubicBezTo>
                  <a:pt x="341" y="558"/>
                  <a:pt x="347" y="552"/>
                  <a:pt x="354" y="554"/>
                </a:cubicBezTo>
                <a:cubicBezTo>
                  <a:pt x="360" y="555"/>
                  <a:pt x="362" y="560"/>
                  <a:pt x="365" y="564"/>
                </a:cubicBezTo>
                <a:cubicBezTo>
                  <a:pt x="368" y="561"/>
                  <a:pt x="368" y="555"/>
                  <a:pt x="366" y="551"/>
                </a:cubicBezTo>
                <a:close/>
                <a:moveTo>
                  <a:pt x="317" y="585"/>
                </a:moveTo>
                <a:cubicBezTo>
                  <a:pt x="317" y="583"/>
                  <a:pt x="316" y="581"/>
                  <a:pt x="315" y="580"/>
                </a:cubicBezTo>
                <a:cubicBezTo>
                  <a:pt x="301" y="599"/>
                  <a:pt x="284" y="613"/>
                  <a:pt x="263" y="620"/>
                </a:cubicBezTo>
                <a:cubicBezTo>
                  <a:pt x="262" y="623"/>
                  <a:pt x="265" y="625"/>
                  <a:pt x="267" y="627"/>
                </a:cubicBezTo>
                <a:cubicBezTo>
                  <a:pt x="282" y="636"/>
                  <a:pt x="297" y="645"/>
                  <a:pt x="315" y="645"/>
                </a:cubicBezTo>
                <a:cubicBezTo>
                  <a:pt x="319" y="647"/>
                  <a:pt x="319" y="651"/>
                  <a:pt x="320" y="655"/>
                </a:cubicBezTo>
                <a:cubicBezTo>
                  <a:pt x="322" y="683"/>
                  <a:pt x="346" y="706"/>
                  <a:pt x="371" y="715"/>
                </a:cubicBezTo>
                <a:cubicBezTo>
                  <a:pt x="377" y="717"/>
                  <a:pt x="382" y="723"/>
                  <a:pt x="389" y="722"/>
                </a:cubicBezTo>
                <a:cubicBezTo>
                  <a:pt x="392" y="714"/>
                  <a:pt x="402" y="715"/>
                  <a:pt x="408" y="710"/>
                </a:cubicBezTo>
                <a:cubicBezTo>
                  <a:pt x="421" y="705"/>
                  <a:pt x="435" y="703"/>
                  <a:pt x="445" y="691"/>
                </a:cubicBezTo>
                <a:cubicBezTo>
                  <a:pt x="457" y="683"/>
                  <a:pt x="464" y="670"/>
                  <a:pt x="463" y="656"/>
                </a:cubicBezTo>
                <a:cubicBezTo>
                  <a:pt x="480" y="652"/>
                  <a:pt x="497" y="646"/>
                  <a:pt x="512" y="636"/>
                </a:cubicBezTo>
                <a:cubicBezTo>
                  <a:pt x="516" y="632"/>
                  <a:pt x="524" y="631"/>
                  <a:pt x="523" y="625"/>
                </a:cubicBezTo>
                <a:cubicBezTo>
                  <a:pt x="519" y="624"/>
                  <a:pt x="516" y="619"/>
                  <a:pt x="511" y="621"/>
                </a:cubicBezTo>
                <a:cubicBezTo>
                  <a:pt x="500" y="615"/>
                  <a:pt x="489" y="610"/>
                  <a:pt x="482" y="598"/>
                </a:cubicBezTo>
                <a:cubicBezTo>
                  <a:pt x="477" y="593"/>
                  <a:pt x="475" y="586"/>
                  <a:pt x="470" y="581"/>
                </a:cubicBezTo>
                <a:cubicBezTo>
                  <a:pt x="466" y="592"/>
                  <a:pt x="461" y="603"/>
                  <a:pt x="451" y="610"/>
                </a:cubicBezTo>
                <a:cubicBezTo>
                  <a:pt x="447" y="627"/>
                  <a:pt x="441" y="641"/>
                  <a:pt x="429" y="654"/>
                </a:cubicBezTo>
                <a:cubicBezTo>
                  <a:pt x="421" y="660"/>
                  <a:pt x="411" y="665"/>
                  <a:pt x="405" y="672"/>
                </a:cubicBezTo>
                <a:cubicBezTo>
                  <a:pt x="397" y="685"/>
                  <a:pt x="393" y="665"/>
                  <a:pt x="386" y="664"/>
                </a:cubicBezTo>
                <a:cubicBezTo>
                  <a:pt x="369" y="658"/>
                  <a:pt x="349" y="653"/>
                  <a:pt x="341" y="634"/>
                </a:cubicBezTo>
                <a:cubicBezTo>
                  <a:pt x="339" y="628"/>
                  <a:pt x="340" y="622"/>
                  <a:pt x="338" y="616"/>
                </a:cubicBezTo>
                <a:cubicBezTo>
                  <a:pt x="328" y="608"/>
                  <a:pt x="319" y="598"/>
                  <a:pt x="317" y="585"/>
                </a:cubicBezTo>
                <a:close/>
                <a:moveTo>
                  <a:pt x="245" y="623"/>
                </a:moveTo>
                <a:cubicBezTo>
                  <a:pt x="230" y="622"/>
                  <a:pt x="218" y="621"/>
                  <a:pt x="203" y="618"/>
                </a:cubicBezTo>
                <a:cubicBezTo>
                  <a:pt x="202" y="620"/>
                  <a:pt x="202" y="620"/>
                  <a:pt x="202" y="620"/>
                </a:cubicBezTo>
                <a:cubicBezTo>
                  <a:pt x="208" y="628"/>
                  <a:pt x="210" y="637"/>
                  <a:pt x="219" y="643"/>
                </a:cubicBezTo>
                <a:cubicBezTo>
                  <a:pt x="237" y="659"/>
                  <a:pt x="255" y="677"/>
                  <a:pt x="278" y="684"/>
                </a:cubicBezTo>
                <a:cubicBezTo>
                  <a:pt x="281" y="685"/>
                  <a:pt x="283" y="683"/>
                  <a:pt x="286" y="686"/>
                </a:cubicBezTo>
                <a:cubicBezTo>
                  <a:pt x="292" y="707"/>
                  <a:pt x="309" y="724"/>
                  <a:pt x="327" y="738"/>
                </a:cubicBezTo>
                <a:cubicBezTo>
                  <a:pt x="343" y="755"/>
                  <a:pt x="367" y="755"/>
                  <a:pt x="382" y="773"/>
                </a:cubicBezTo>
                <a:cubicBezTo>
                  <a:pt x="385" y="775"/>
                  <a:pt x="389" y="780"/>
                  <a:pt x="393" y="780"/>
                </a:cubicBezTo>
                <a:cubicBezTo>
                  <a:pt x="395" y="774"/>
                  <a:pt x="400" y="769"/>
                  <a:pt x="404" y="764"/>
                </a:cubicBezTo>
                <a:cubicBezTo>
                  <a:pt x="432" y="735"/>
                  <a:pt x="480" y="732"/>
                  <a:pt x="498" y="692"/>
                </a:cubicBezTo>
                <a:cubicBezTo>
                  <a:pt x="500" y="689"/>
                  <a:pt x="499" y="686"/>
                  <a:pt x="502" y="684"/>
                </a:cubicBezTo>
                <a:cubicBezTo>
                  <a:pt x="531" y="680"/>
                  <a:pt x="553" y="658"/>
                  <a:pt x="575" y="638"/>
                </a:cubicBezTo>
                <a:cubicBezTo>
                  <a:pt x="579" y="633"/>
                  <a:pt x="585" y="627"/>
                  <a:pt x="585" y="620"/>
                </a:cubicBezTo>
                <a:cubicBezTo>
                  <a:pt x="577" y="623"/>
                  <a:pt x="567" y="625"/>
                  <a:pt x="558" y="626"/>
                </a:cubicBezTo>
                <a:cubicBezTo>
                  <a:pt x="552" y="628"/>
                  <a:pt x="546" y="626"/>
                  <a:pt x="540" y="628"/>
                </a:cubicBezTo>
                <a:cubicBezTo>
                  <a:pt x="537" y="635"/>
                  <a:pt x="532" y="642"/>
                  <a:pt x="524" y="646"/>
                </a:cubicBezTo>
                <a:cubicBezTo>
                  <a:pt x="520" y="649"/>
                  <a:pt x="515" y="651"/>
                  <a:pt x="511" y="654"/>
                </a:cubicBezTo>
                <a:cubicBezTo>
                  <a:pt x="501" y="658"/>
                  <a:pt x="491" y="664"/>
                  <a:pt x="479" y="666"/>
                </a:cubicBezTo>
                <a:cubicBezTo>
                  <a:pt x="475" y="673"/>
                  <a:pt x="471" y="682"/>
                  <a:pt x="466" y="689"/>
                </a:cubicBezTo>
                <a:cubicBezTo>
                  <a:pt x="453" y="708"/>
                  <a:pt x="430" y="713"/>
                  <a:pt x="413" y="725"/>
                </a:cubicBezTo>
                <a:cubicBezTo>
                  <a:pt x="404" y="725"/>
                  <a:pt x="403" y="734"/>
                  <a:pt x="397" y="739"/>
                </a:cubicBezTo>
                <a:cubicBezTo>
                  <a:pt x="395" y="741"/>
                  <a:pt x="394" y="744"/>
                  <a:pt x="392" y="744"/>
                </a:cubicBezTo>
                <a:cubicBezTo>
                  <a:pt x="374" y="725"/>
                  <a:pt x="346" y="726"/>
                  <a:pt x="331" y="704"/>
                </a:cubicBezTo>
                <a:cubicBezTo>
                  <a:pt x="317" y="691"/>
                  <a:pt x="313" y="675"/>
                  <a:pt x="304" y="660"/>
                </a:cubicBezTo>
                <a:cubicBezTo>
                  <a:pt x="288" y="659"/>
                  <a:pt x="275" y="649"/>
                  <a:pt x="262" y="640"/>
                </a:cubicBezTo>
                <a:cubicBezTo>
                  <a:pt x="257" y="634"/>
                  <a:pt x="248" y="630"/>
                  <a:pt x="245" y="623"/>
                </a:cubicBezTo>
                <a:close/>
                <a:moveTo>
                  <a:pt x="271" y="634"/>
                </a:moveTo>
                <a:cubicBezTo>
                  <a:pt x="258" y="623"/>
                  <a:pt x="258" y="623"/>
                  <a:pt x="258" y="623"/>
                </a:cubicBezTo>
                <a:cubicBezTo>
                  <a:pt x="256" y="621"/>
                  <a:pt x="253" y="620"/>
                  <a:pt x="251" y="623"/>
                </a:cubicBezTo>
                <a:cubicBezTo>
                  <a:pt x="249" y="625"/>
                  <a:pt x="254" y="625"/>
                  <a:pt x="254" y="627"/>
                </a:cubicBezTo>
                <a:cubicBezTo>
                  <a:pt x="270" y="640"/>
                  <a:pt x="286" y="653"/>
                  <a:pt x="308" y="655"/>
                </a:cubicBezTo>
                <a:cubicBezTo>
                  <a:pt x="313" y="656"/>
                  <a:pt x="310" y="662"/>
                  <a:pt x="313" y="665"/>
                </a:cubicBezTo>
                <a:cubicBezTo>
                  <a:pt x="321" y="692"/>
                  <a:pt x="346" y="717"/>
                  <a:pt x="373" y="725"/>
                </a:cubicBezTo>
                <a:cubicBezTo>
                  <a:pt x="379" y="728"/>
                  <a:pt x="385" y="733"/>
                  <a:pt x="390" y="735"/>
                </a:cubicBezTo>
                <a:cubicBezTo>
                  <a:pt x="391" y="733"/>
                  <a:pt x="393" y="732"/>
                  <a:pt x="394" y="730"/>
                </a:cubicBezTo>
                <a:cubicBezTo>
                  <a:pt x="402" y="726"/>
                  <a:pt x="408" y="719"/>
                  <a:pt x="416" y="717"/>
                </a:cubicBezTo>
                <a:cubicBezTo>
                  <a:pt x="441" y="708"/>
                  <a:pt x="466" y="689"/>
                  <a:pt x="474" y="663"/>
                </a:cubicBezTo>
                <a:cubicBezTo>
                  <a:pt x="483" y="662"/>
                  <a:pt x="490" y="657"/>
                  <a:pt x="498" y="655"/>
                </a:cubicBezTo>
                <a:cubicBezTo>
                  <a:pt x="512" y="648"/>
                  <a:pt x="527" y="641"/>
                  <a:pt x="535" y="627"/>
                </a:cubicBezTo>
                <a:cubicBezTo>
                  <a:pt x="526" y="620"/>
                  <a:pt x="527" y="634"/>
                  <a:pt x="521" y="635"/>
                </a:cubicBezTo>
                <a:cubicBezTo>
                  <a:pt x="505" y="648"/>
                  <a:pt x="486" y="652"/>
                  <a:pt x="467" y="658"/>
                </a:cubicBezTo>
                <a:cubicBezTo>
                  <a:pt x="465" y="661"/>
                  <a:pt x="466" y="665"/>
                  <a:pt x="465" y="668"/>
                </a:cubicBezTo>
                <a:cubicBezTo>
                  <a:pt x="463" y="686"/>
                  <a:pt x="445" y="695"/>
                  <a:pt x="431" y="706"/>
                </a:cubicBezTo>
                <a:cubicBezTo>
                  <a:pt x="418" y="710"/>
                  <a:pt x="405" y="715"/>
                  <a:pt x="393" y="722"/>
                </a:cubicBezTo>
                <a:cubicBezTo>
                  <a:pt x="392" y="724"/>
                  <a:pt x="391" y="727"/>
                  <a:pt x="388" y="727"/>
                </a:cubicBezTo>
                <a:cubicBezTo>
                  <a:pt x="373" y="720"/>
                  <a:pt x="356" y="715"/>
                  <a:pt x="343" y="703"/>
                </a:cubicBezTo>
                <a:cubicBezTo>
                  <a:pt x="329" y="693"/>
                  <a:pt x="321" y="679"/>
                  <a:pt x="318" y="663"/>
                </a:cubicBezTo>
                <a:cubicBezTo>
                  <a:pt x="315" y="658"/>
                  <a:pt x="317" y="651"/>
                  <a:pt x="313" y="648"/>
                </a:cubicBezTo>
                <a:cubicBezTo>
                  <a:pt x="297" y="650"/>
                  <a:pt x="284" y="640"/>
                  <a:pt x="271" y="634"/>
                </a:cubicBezTo>
                <a:close/>
                <a:moveTo>
                  <a:pt x="384" y="649"/>
                </a:moveTo>
                <a:cubicBezTo>
                  <a:pt x="385" y="649"/>
                  <a:pt x="385" y="648"/>
                  <a:pt x="384" y="648"/>
                </a:cubicBezTo>
                <a:cubicBezTo>
                  <a:pt x="383" y="648"/>
                  <a:pt x="383" y="650"/>
                  <a:pt x="384" y="650"/>
                </a:cubicBezTo>
                <a:lnTo>
                  <a:pt x="384" y="6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648074" y="311999"/>
            <a:ext cx="1668462" cy="1677139"/>
          </a:xfrm>
          <a:custGeom>
            <a:avLst/>
            <a:gdLst>
              <a:gd name="T0" fmla="*/ 393 w 768"/>
              <a:gd name="T1" fmla="*/ 0 h 772"/>
              <a:gd name="T2" fmla="*/ 391 w 768"/>
              <a:gd name="T3" fmla="*/ 0 h 772"/>
              <a:gd name="T4" fmla="*/ 381 w 768"/>
              <a:gd name="T5" fmla="*/ 16 h 772"/>
              <a:gd name="T6" fmla="*/ 278 w 768"/>
              <a:gd name="T7" fmla="*/ 93 h 772"/>
              <a:gd name="T8" fmla="*/ 209 w 768"/>
              <a:gd name="T9" fmla="*/ 133 h 772"/>
              <a:gd name="T10" fmla="*/ 190 w 768"/>
              <a:gd name="T11" fmla="*/ 164 h 772"/>
              <a:gd name="T12" fmla="*/ 155 w 768"/>
              <a:gd name="T13" fmla="*/ 182 h 772"/>
              <a:gd name="T14" fmla="*/ 101 w 768"/>
              <a:gd name="T15" fmla="*/ 253 h 772"/>
              <a:gd name="T16" fmla="*/ 70 w 768"/>
              <a:gd name="T17" fmla="*/ 271 h 772"/>
              <a:gd name="T18" fmla="*/ 1 w 768"/>
              <a:gd name="T19" fmla="*/ 375 h 772"/>
              <a:gd name="T20" fmla="*/ 2 w 768"/>
              <a:gd name="T21" fmla="*/ 379 h 772"/>
              <a:gd name="T22" fmla="*/ 30 w 768"/>
              <a:gd name="T23" fmla="*/ 406 h 772"/>
              <a:gd name="T24" fmla="*/ 47 w 768"/>
              <a:gd name="T25" fmla="*/ 442 h 772"/>
              <a:gd name="T26" fmla="*/ 94 w 768"/>
              <a:gd name="T27" fmla="*/ 495 h 772"/>
              <a:gd name="T28" fmla="*/ 100 w 768"/>
              <a:gd name="T29" fmla="*/ 506 h 772"/>
              <a:gd name="T30" fmla="*/ 124 w 768"/>
              <a:gd name="T31" fmla="*/ 551 h 772"/>
              <a:gd name="T32" fmla="*/ 178 w 768"/>
              <a:gd name="T33" fmla="*/ 595 h 772"/>
              <a:gd name="T34" fmla="*/ 195 w 768"/>
              <a:gd name="T35" fmla="*/ 620 h 772"/>
              <a:gd name="T36" fmla="*/ 263 w 768"/>
              <a:gd name="T37" fmla="*/ 670 h 772"/>
              <a:gd name="T38" fmla="*/ 271 w 768"/>
              <a:gd name="T39" fmla="*/ 674 h 772"/>
              <a:gd name="T40" fmla="*/ 308 w 768"/>
              <a:gd name="T41" fmla="*/ 721 h 772"/>
              <a:gd name="T42" fmla="*/ 375 w 768"/>
              <a:gd name="T43" fmla="*/ 768 h 772"/>
              <a:gd name="T44" fmla="*/ 386 w 768"/>
              <a:gd name="T45" fmla="*/ 762 h 772"/>
              <a:gd name="T46" fmla="*/ 404 w 768"/>
              <a:gd name="T47" fmla="*/ 741 h 772"/>
              <a:gd name="T48" fmla="*/ 488 w 768"/>
              <a:gd name="T49" fmla="*/ 680 h 772"/>
              <a:gd name="T50" fmla="*/ 494 w 768"/>
              <a:gd name="T51" fmla="*/ 670 h 772"/>
              <a:gd name="T52" fmla="*/ 577 w 768"/>
              <a:gd name="T53" fmla="*/ 609 h 772"/>
              <a:gd name="T54" fmla="*/ 582 w 768"/>
              <a:gd name="T55" fmla="*/ 596 h 772"/>
              <a:gd name="T56" fmla="*/ 656 w 768"/>
              <a:gd name="T57" fmla="*/ 524 h 772"/>
              <a:gd name="T58" fmla="*/ 672 w 768"/>
              <a:gd name="T59" fmla="*/ 506 h 772"/>
              <a:gd name="T60" fmla="*/ 728 w 768"/>
              <a:gd name="T61" fmla="*/ 442 h 772"/>
              <a:gd name="T62" fmla="*/ 734 w 768"/>
              <a:gd name="T63" fmla="*/ 429 h 772"/>
              <a:gd name="T64" fmla="*/ 758 w 768"/>
              <a:gd name="T65" fmla="*/ 396 h 772"/>
              <a:gd name="T66" fmla="*/ 767 w 768"/>
              <a:gd name="T67" fmla="*/ 385 h 772"/>
              <a:gd name="T68" fmla="*/ 761 w 768"/>
              <a:gd name="T69" fmla="*/ 381 h 772"/>
              <a:gd name="T70" fmla="*/ 724 w 768"/>
              <a:gd name="T71" fmla="*/ 333 h 772"/>
              <a:gd name="T72" fmla="*/ 666 w 768"/>
              <a:gd name="T73" fmla="*/ 264 h 772"/>
              <a:gd name="T74" fmla="*/ 650 w 768"/>
              <a:gd name="T75" fmla="*/ 225 h 772"/>
              <a:gd name="T76" fmla="*/ 600 w 768"/>
              <a:gd name="T77" fmla="*/ 177 h 772"/>
              <a:gd name="T78" fmla="*/ 579 w 768"/>
              <a:gd name="T79" fmla="*/ 156 h 772"/>
              <a:gd name="T80" fmla="*/ 541 w 768"/>
              <a:gd name="T81" fmla="*/ 114 h 772"/>
              <a:gd name="T82" fmla="*/ 515 w 768"/>
              <a:gd name="T83" fmla="*/ 102 h 772"/>
              <a:gd name="T84" fmla="*/ 503 w 768"/>
              <a:gd name="T85" fmla="*/ 96 h 772"/>
              <a:gd name="T86" fmla="*/ 465 w 768"/>
              <a:gd name="T87" fmla="*/ 51 h 772"/>
              <a:gd name="T88" fmla="*/ 415 w 768"/>
              <a:gd name="T89" fmla="*/ 20 h 772"/>
              <a:gd name="T90" fmla="*/ 393 w 768"/>
              <a:gd name="T91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8" h="772">
                <a:moveTo>
                  <a:pt x="393" y="0"/>
                </a:moveTo>
                <a:cubicBezTo>
                  <a:pt x="391" y="0"/>
                  <a:pt x="391" y="0"/>
                  <a:pt x="391" y="0"/>
                </a:cubicBezTo>
                <a:cubicBezTo>
                  <a:pt x="391" y="7"/>
                  <a:pt x="385" y="10"/>
                  <a:pt x="381" y="16"/>
                </a:cubicBezTo>
                <a:cubicBezTo>
                  <a:pt x="348" y="44"/>
                  <a:pt x="300" y="50"/>
                  <a:pt x="278" y="93"/>
                </a:cubicBezTo>
                <a:cubicBezTo>
                  <a:pt x="251" y="98"/>
                  <a:pt x="229" y="114"/>
                  <a:pt x="209" y="133"/>
                </a:cubicBezTo>
                <a:cubicBezTo>
                  <a:pt x="202" y="142"/>
                  <a:pt x="190" y="151"/>
                  <a:pt x="190" y="164"/>
                </a:cubicBezTo>
                <a:cubicBezTo>
                  <a:pt x="177" y="167"/>
                  <a:pt x="166" y="175"/>
                  <a:pt x="155" y="182"/>
                </a:cubicBezTo>
                <a:cubicBezTo>
                  <a:pt x="129" y="200"/>
                  <a:pt x="115" y="227"/>
                  <a:pt x="101" y="253"/>
                </a:cubicBezTo>
                <a:cubicBezTo>
                  <a:pt x="90" y="258"/>
                  <a:pt x="78" y="262"/>
                  <a:pt x="70" y="271"/>
                </a:cubicBezTo>
                <a:cubicBezTo>
                  <a:pt x="36" y="301"/>
                  <a:pt x="30" y="344"/>
                  <a:pt x="1" y="375"/>
                </a:cubicBezTo>
                <a:cubicBezTo>
                  <a:pt x="0" y="377"/>
                  <a:pt x="0" y="378"/>
                  <a:pt x="2" y="379"/>
                </a:cubicBezTo>
                <a:cubicBezTo>
                  <a:pt x="15" y="383"/>
                  <a:pt x="22" y="396"/>
                  <a:pt x="30" y="406"/>
                </a:cubicBezTo>
                <a:cubicBezTo>
                  <a:pt x="38" y="417"/>
                  <a:pt x="40" y="430"/>
                  <a:pt x="47" y="442"/>
                </a:cubicBezTo>
                <a:cubicBezTo>
                  <a:pt x="56" y="464"/>
                  <a:pt x="71" y="487"/>
                  <a:pt x="94" y="495"/>
                </a:cubicBezTo>
                <a:cubicBezTo>
                  <a:pt x="100" y="496"/>
                  <a:pt x="99" y="502"/>
                  <a:pt x="100" y="506"/>
                </a:cubicBezTo>
                <a:cubicBezTo>
                  <a:pt x="106" y="522"/>
                  <a:pt x="115" y="537"/>
                  <a:pt x="124" y="551"/>
                </a:cubicBezTo>
                <a:cubicBezTo>
                  <a:pt x="137" y="570"/>
                  <a:pt x="157" y="586"/>
                  <a:pt x="178" y="595"/>
                </a:cubicBezTo>
                <a:cubicBezTo>
                  <a:pt x="187" y="600"/>
                  <a:pt x="187" y="613"/>
                  <a:pt x="195" y="620"/>
                </a:cubicBezTo>
                <a:cubicBezTo>
                  <a:pt x="215" y="640"/>
                  <a:pt x="236" y="661"/>
                  <a:pt x="263" y="670"/>
                </a:cubicBezTo>
                <a:cubicBezTo>
                  <a:pt x="265" y="673"/>
                  <a:pt x="269" y="670"/>
                  <a:pt x="271" y="674"/>
                </a:cubicBezTo>
                <a:cubicBezTo>
                  <a:pt x="278" y="693"/>
                  <a:pt x="291" y="710"/>
                  <a:pt x="308" y="721"/>
                </a:cubicBezTo>
                <a:cubicBezTo>
                  <a:pt x="326" y="742"/>
                  <a:pt x="358" y="744"/>
                  <a:pt x="375" y="768"/>
                </a:cubicBezTo>
                <a:cubicBezTo>
                  <a:pt x="379" y="772"/>
                  <a:pt x="382" y="764"/>
                  <a:pt x="386" y="762"/>
                </a:cubicBezTo>
                <a:cubicBezTo>
                  <a:pt x="391" y="754"/>
                  <a:pt x="398" y="747"/>
                  <a:pt x="404" y="741"/>
                </a:cubicBezTo>
                <a:cubicBezTo>
                  <a:pt x="432" y="720"/>
                  <a:pt x="471" y="714"/>
                  <a:pt x="488" y="680"/>
                </a:cubicBezTo>
                <a:cubicBezTo>
                  <a:pt x="490" y="676"/>
                  <a:pt x="490" y="672"/>
                  <a:pt x="494" y="670"/>
                </a:cubicBezTo>
                <a:cubicBezTo>
                  <a:pt x="527" y="661"/>
                  <a:pt x="555" y="637"/>
                  <a:pt x="577" y="609"/>
                </a:cubicBezTo>
                <a:cubicBezTo>
                  <a:pt x="578" y="604"/>
                  <a:pt x="580" y="600"/>
                  <a:pt x="582" y="596"/>
                </a:cubicBezTo>
                <a:cubicBezTo>
                  <a:pt x="612" y="579"/>
                  <a:pt x="636" y="553"/>
                  <a:pt x="656" y="524"/>
                </a:cubicBezTo>
                <a:cubicBezTo>
                  <a:pt x="663" y="519"/>
                  <a:pt x="660" y="506"/>
                  <a:pt x="672" y="506"/>
                </a:cubicBezTo>
                <a:cubicBezTo>
                  <a:pt x="699" y="492"/>
                  <a:pt x="716" y="469"/>
                  <a:pt x="728" y="442"/>
                </a:cubicBezTo>
                <a:cubicBezTo>
                  <a:pt x="729" y="437"/>
                  <a:pt x="733" y="433"/>
                  <a:pt x="734" y="429"/>
                </a:cubicBezTo>
                <a:cubicBezTo>
                  <a:pt x="741" y="418"/>
                  <a:pt x="748" y="405"/>
                  <a:pt x="758" y="396"/>
                </a:cubicBezTo>
                <a:cubicBezTo>
                  <a:pt x="760" y="391"/>
                  <a:pt x="768" y="391"/>
                  <a:pt x="767" y="385"/>
                </a:cubicBezTo>
                <a:cubicBezTo>
                  <a:pt x="766" y="383"/>
                  <a:pt x="764" y="381"/>
                  <a:pt x="761" y="381"/>
                </a:cubicBezTo>
                <a:cubicBezTo>
                  <a:pt x="744" y="370"/>
                  <a:pt x="733" y="350"/>
                  <a:pt x="724" y="333"/>
                </a:cubicBezTo>
                <a:cubicBezTo>
                  <a:pt x="714" y="304"/>
                  <a:pt x="696" y="273"/>
                  <a:pt x="666" y="264"/>
                </a:cubicBezTo>
                <a:cubicBezTo>
                  <a:pt x="661" y="251"/>
                  <a:pt x="656" y="237"/>
                  <a:pt x="650" y="225"/>
                </a:cubicBezTo>
                <a:cubicBezTo>
                  <a:pt x="640" y="204"/>
                  <a:pt x="618" y="189"/>
                  <a:pt x="600" y="177"/>
                </a:cubicBezTo>
                <a:cubicBezTo>
                  <a:pt x="593" y="169"/>
                  <a:pt x="578" y="170"/>
                  <a:pt x="579" y="156"/>
                </a:cubicBezTo>
                <a:cubicBezTo>
                  <a:pt x="570" y="140"/>
                  <a:pt x="558" y="124"/>
                  <a:pt x="541" y="114"/>
                </a:cubicBezTo>
                <a:cubicBezTo>
                  <a:pt x="515" y="102"/>
                  <a:pt x="515" y="102"/>
                  <a:pt x="515" y="102"/>
                </a:cubicBezTo>
                <a:cubicBezTo>
                  <a:pt x="511" y="99"/>
                  <a:pt x="506" y="100"/>
                  <a:pt x="503" y="96"/>
                </a:cubicBezTo>
                <a:cubicBezTo>
                  <a:pt x="493" y="79"/>
                  <a:pt x="482" y="62"/>
                  <a:pt x="465" y="51"/>
                </a:cubicBezTo>
                <a:cubicBezTo>
                  <a:pt x="449" y="38"/>
                  <a:pt x="432" y="31"/>
                  <a:pt x="415" y="20"/>
                </a:cubicBezTo>
                <a:cubicBezTo>
                  <a:pt x="406" y="17"/>
                  <a:pt x="398" y="9"/>
                  <a:pt x="39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068888" y="1783611"/>
            <a:ext cx="1668462" cy="1674970"/>
          </a:xfrm>
          <a:custGeom>
            <a:avLst/>
            <a:gdLst>
              <a:gd name="T0" fmla="*/ 393 w 768"/>
              <a:gd name="T1" fmla="*/ 0 h 772"/>
              <a:gd name="T2" fmla="*/ 391 w 768"/>
              <a:gd name="T3" fmla="*/ 0 h 772"/>
              <a:gd name="T4" fmla="*/ 381 w 768"/>
              <a:gd name="T5" fmla="*/ 16 h 772"/>
              <a:gd name="T6" fmla="*/ 278 w 768"/>
              <a:gd name="T7" fmla="*/ 93 h 772"/>
              <a:gd name="T8" fmla="*/ 209 w 768"/>
              <a:gd name="T9" fmla="*/ 133 h 772"/>
              <a:gd name="T10" fmla="*/ 190 w 768"/>
              <a:gd name="T11" fmla="*/ 164 h 772"/>
              <a:gd name="T12" fmla="*/ 155 w 768"/>
              <a:gd name="T13" fmla="*/ 182 h 772"/>
              <a:gd name="T14" fmla="*/ 101 w 768"/>
              <a:gd name="T15" fmla="*/ 253 h 772"/>
              <a:gd name="T16" fmla="*/ 70 w 768"/>
              <a:gd name="T17" fmla="*/ 271 h 772"/>
              <a:gd name="T18" fmla="*/ 1 w 768"/>
              <a:gd name="T19" fmla="*/ 375 h 772"/>
              <a:gd name="T20" fmla="*/ 2 w 768"/>
              <a:gd name="T21" fmla="*/ 379 h 772"/>
              <a:gd name="T22" fmla="*/ 30 w 768"/>
              <a:gd name="T23" fmla="*/ 406 h 772"/>
              <a:gd name="T24" fmla="*/ 47 w 768"/>
              <a:gd name="T25" fmla="*/ 442 h 772"/>
              <a:gd name="T26" fmla="*/ 94 w 768"/>
              <a:gd name="T27" fmla="*/ 495 h 772"/>
              <a:gd name="T28" fmla="*/ 100 w 768"/>
              <a:gd name="T29" fmla="*/ 506 h 772"/>
              <a:gd name="T30" fmla="*/ 124 w 768"/>
              <a:gd name="T31" fmla="*/ 551 h 772"/>
              <a:gd name="T32" fmla="*/ 178 w 768"/>
              <a:gd name="T33" fmla="*/ 595 h 772"/>
              <a:gd name="T34" fmla="*/ 195 w 768"/>
              <a:gd name="T35" fmla="*/ 620 h 772"/>
              <a:gd name="T36" fmla="*/ 263 w 768"/>
              <a:gd name="T37" fmla="*/ 670 h 772"/>
              <a:gd name="T38" fmla="*/ 271 w 768"/>
              <a:gd name="T39" fmla="*/ 674 h 772"/>
              <a:gd name="T40" fmla="*/ 308 w 768"/>
              <a:gd name="T41" fmla="*/ 721 h 772"/>
              <a:gd name="T42" fmla="*/ 375 w 768"/>
              <a:gd name="T43" fmla="*/ 768 h 772"/>
              <a:gd name="T44" fmla="*/ 386 w 768"/>
              <a:gd name="T45" fmla="*/ 762 h 772"/>
              <a:gd name="T46" fmla="*/ 404 w 768"/>
              <a:gd name="T47" fmla="*/ 741 h 772"/>
              <a:gd name="T48" fmla="*/ 488 w 768"/>
              <a:gd name="T49" fmla="*/ 680 h 772"/>
              <a:gd name="T50" fmla="*/ 494 w 768"/>
              <a:gd name="T51" fmla="*/ 670 h 772"/>
              <a:gd name="T52" fmla="*/ 577 w 768"/>
              <a:gd name="T53" fmla="*/ 609 h 772"/>
              <a:gd name="T54" fmla="*/ 582 w 768"/>
              <a:gd name="T55" fmla="*/ 596 h 772"/>
              <a:gd name="T56" fmla="*/ 656 w 768"/>
              <a:gd name="T57" fmla="*/ 524 h 772"/>
              <a:gd name="T58" fmla="*/ 672 w 768"/>
              <a:gd name="T59" fmla="*/ 506 h 772"/>
              <a:gd name="T60" fmla="*/ 728 w 768"/>
              <a:gd name="T61" fmla="*/ 442 h 772"/>
              <a:gd name="T62" fmla="*/ 734 w 768"/>
              <a:gd name="T63" fmla="*/ 429 h 772"/>
              <a:gd name="T64" fmla="*/ 758 w 768"/>
              <a:gd name="T65" fmla="*/ 396 h 772"/>
              <a:gd name="T66" fmla="*/ 767 w 768"/>
              <a:gd name="T67" fmla="*/ 385 h 772"/>
              <a:gd name="T68" fmla="*/ 761 w 768"/>
              <a:gd name="T69" fmla="*/ 381 h 772"/>
              <a:gd name="T70" fmla="*/ 724 w 768"/>
              <a:gd name="T71" fmla="*/ 333 h 772"/>
              <a:gd name="T72" fmla="*/ 666 w 768"/>
              <a:gd name="T73" fmla="*/ 264 h 772"/>
              <a:gd name="T74" fmla="*/ 650 w 768"/>
              <a:gd name="T75" fmla="*/ 225 h 772"/>
              <a:gd name="T76" fmla="*/ 600 w 768"/>
              <a:gd name="T77" fmla="*/ 177 h 772"/>
              <a:gd name="T78" fmla="*/ 579 w 768"/>
              <a:gd name="T79" fmla="*/ 156 h 772"/>
              <a:gd name="T80" fmla="*/ 541 w 768"/>
              <a:gd name="T81" fmla="*/ 114 h 772"/>
              <a:gd name="T82" fmla="*/ 515 w 768"/>
              <a:gd name="T83" fmla="*/ 102 h 772"/>
              <a:gd name="T84" fmla="*/ 503 w 768"/>
              <a:gd name="T85" fmla="*/ 96 h 772"/>
              <a:gd name="T86" fmla="*/ 465 w 768"/>
              <a:gd name="T87" fmla="*/ 51 h 772"/>
              <a:gd name="T88" fmla="*/ 415 w 768"/>
              <a:gd name="T89" fmla="*/ 20 h 772"/>
              <a:gd name="T90" fmla="*/ 393 w 768"/>
              <a:gd name="T91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8" h="772">
                <a:moveTo>
                  <a:pt x="393" y="0"/>
                </a:moveTo>
                <a:cubicBezTo>
                  <a:pt x="391" y="0"/>
                  <a:pt x="391" y="0"/>
                  <a:pt x="391" y="0"/>
                </a:cubicBezTo>
                <a:cubicBezTo>
                  <a:pt x="391" y="7"/>
                  <a:pt x="385" y="10"/>
                  <a:pt x="381" y="16"/>
                </a:cubicBezTo>
                <a:cubicBezTo>
                  <a:pt x="348" y="44"/>
                  <a:pt x="300" y="50"/>
                  <a:pt x="278" y="93"/>
                </a:cubicBezTo>
                <a:cubicBezTo>
                  <a:pt x="251" y="98"/>
                  <a:pt x="229" y="114"/>
                  <a:pt x="209" y="133"/>
                </a:cubicBezTo>
                <a:cubicBezTo>
                  <a:pt x="202" y="142"/>
                  <a:pt x="190" y="151"/>
                  <a:pt x="190" y="164"/>
                </a:cubicBezTo>
                <a:cubicBezTo>
                  <a:pt x="177" y="167"/>
                  <a:pt x="166" y="175"/>
                  <a:pt x="155" y="182"/>
                </a:cubicBezTo>
                <a:cubicBezTo>
                  <a:pt x="129" y="200"/>
                  <a:pt x="115" y="227"/>
                  <a:pt x="101" y="253"/>
                </a:cubicBezTo>
                <a:cubicBezTo>
                  <a:pt x="90" y="258"/>
                  <a:pt x="78" y="262"/>
                  <a:pt x="70" y="271"/>
                </a:cubicBezTo>
                <a:cubicBezTo>
                  <a:pt x="36" y="301"/>
                  <a:pt x="30" y="344"/>
                  <a:pt x="1" y="375"/>
                </a:cubicBezTo>
                <a:cubicBezTo>
                  <a:pt x="0" y="377"/>
                  <a:pt x="0" y="378"/>
                  <a:pt x="2" y="379"/>
                </a:cubicBezTo>
                <a:cubicBezTo>
                  <a:pt x="15" y="383"/>
                  <a:pt x="22" y="396"/>
                  <a:pt x="30" y="406"/>
                </a:cubicBezTo>
                <a:cubicBezTo>
                  <a:pt x="38" y="417"/>
                  <a:pt x="40" y="430"/>
                  <a:pt x="47" y="442"/>
                </a:cubicBezTo>
                <a:cubicBezTo>
                  <a:pt x="56" y="464"/>
                  <a:pt x="71" y="487"/>
                  <a:pt x="94" y="495"/>
                </a:cubicBezTo>
                <a:cubicBezTo>
                  <a:pt x="100" y="496"/>
                  <a:pt x="99" y="502"/>
                  <a:pt x="100" y="506"/>
                </a:cubicBezTo>
                <a:cubicBezTo>
                  <a:pt x="106" y="522"/>
                  <a:pt x="115" y="537"/>
                  <a:pt x="124" y="551"/>
                </a:cubicBezTo>
                <a:cubicBezTo>
                  <a:pt x="137" y="570"/>
                  <a:pt x="157" y="586"/>
                  <a:pt x="178" y="595"/>
                </a:cubicBezTo>
                <a:cubicBezTo>
                  <a:pt x="187" y="600"/>
                  <a:pt x="187" y="613"/>
                  <a:pt x="195" y="620"/>
                </a:cubicBezTo>
                <a:cubicBezTo>
                  <a:pt x="215" y="640"/>
                  <a:pt x="236" y="661"/>
                  <a:pt x="263" y="670"/>
                </a:cubicBezTo>
                <a:cubicBezTo>
                  <a:pt x="265" y="673"/>
                  <a:pt x="269" y="670"/>
                  <a:pt x="271" y="674"/>
                </a:cubicBezTo>
                <a:cubicBezTo>
                  <a:pt x="278" y="693"/>
                  <a:pt x="291" y="710"/>
                  <a:pt x="308" y="721"/>
                </a:cubicBezTo>
                <a:cubicBezTo>
                  <a:pt x="326" y="742"/>
                  <a:pt x="358" y="744"/>
                  <a:pt x="375" y="768"/>
                </a:cubicBezTo>
                <a:cubicBezTo>
                  <a:pt x="379" y="772"/>
                  <a:pt x="382" y="764"/>
                  <a:pt x="386" y="762"/>
                </a:cubicBezTo>
                <a:cubicBezTo>
                  <a:pt x="391" y="754"/>
                  <a:pt x="398" y="747"/>
                  <a:pt x="404" y="741"/>
                </a:cubicBezTo>
                <a:cubicBezTo>
                  <a:pt x="432" y="720"/>
                  <a:pt x="471" y="714"/>
                  <a:pt x="488" y="680"/>
                </a:cubicBezTo>
                <a:cubicBezTo>
                  <a:pt x="490" y="676"/>
                  <a:pt x="490" y="672"/>
                  <a:pt x="494" y="670"/>
                </a:cubicBezTo>
                <a:cubicBezTo>
                  <a:pt x="527" y="661"/>
                  <a:pt x="555" y="637"/>
                  <a:pt x="577" y="609"/>
                </a:cubicBezTo>
                <a:cubicBezTo>
                  <a:pt x="578" y="604"/>
                  <a:pt x="580" y="600"/>
                  <a:pt x="582" y="596"/>
                </a:cubicBezTo>
                <a:cubicBezTo>
                  <a:pt x="612" y="579"/>
                  <a:pt x="636" y="553"/>
                  <a:pt x="656" y="524"/>
                </a:cubicBezTo>
                <a:cubicBezTo>
                  <a:pt x="663" y="519"/>
                  <a:pt x="660" y="506"/>
                  <a:pt x="672" y="506"/>
                </a:cubicBezTo>
                <a:cubicBezTo>
                  <a:pt x="699" y="492"/>
                  <a:pt x="716" y="469"/>
                  <a:pt x="728" y="442"/>
                </a:cubicBezTo>
                <a:cubicBezTo>
                  <a:pt x="729" y="437"/>
                  <a:pt x="733" y="433"/>
                  <a:pt x="734" y="429"/>
                </a:cubicBezTo>
                <a:cubicBezTo>
                  <a:pt x="741" y="418"/>
                  <a:pt x="748" y="405"/>
                  <a:pt x="758" y="396"/>
                </a:cubicBezTo>
                <a:cubicBezTo>
                  <a:pt x="760" y="391"/>
                  <a:pt x="768" y="391"/>
                  <a:pt x="767" y="385"/>
                </a:cubicBezTo>
                <a:cubicBezTo>
                  <a:pt x="766" y="383"/>
                  <a:pt x="764" y="381"/>
                  <a:pt x="761" y="381"/>
                </a:cubicBezTo>
                <a:cubicBezTo>
                  <a:pt x="744" y="370"/>
                  <a:pt x="733" y="350"/>
                  <a:pt x="724" y="333"/>
                </a:cubicBezTo>
                <a:cubicBezTo>
                  <a:pt x="714" y="304"/>
                  <a:pt x="696" y="273"/>
                  <a:pt x="666" y="264"/>
                </a:cubicBezTo>
                <a:cubicBezTo>
                  <a:pt x="661" y="251"/>
                  <a:pt x="656" y="237"/>
                  <a:pt x="650" y="225"/>
                </a:cubicBezTo>
                <a:cubicBezTo>
                  <a:pt x="640" y="204"/>
                  <a:pt x="618" y="189"/>
                  <a:pt x="600" y="177"/>
                </a:cubicBezTo>
                <a:cubicBezTo>
                  <a:pt x="593" y="169"/>
                  <a:pt x="578" y="170"/>
                  <a:pt x="579" y="156"/>
                </a:cubicBezTo>
                <a:cubicBezTo>
                  <a:pt x="570" y="140"/>
                  <a:pt x="558" y="124"/>
                  <a:pt x="541" y="114"/>
                </a:cubicBezTo>
                <a:cubicBezTo>
                  <a:pt x="515" y="102"/>
                  <a:pt x="515" y="102"/>
                  <a:pt x="515" y="102"/>
                </a:cubicBezTo>
                <a:cubicBezTo>
                  <a:pt x="511" y="99"/>
                  <a:pt x="506" y="100"/>
                  <a:pt x="503" y="96"/>
                </a:cubicBezTo>
                <a:cubicBezTo>
                  <a:pt x="493" y="79"/>
                  <a:pt x="482" y="62"/>
                  <a:pt x="465" y="51"/>
                </a:cubicBezTo>
                <a:cubicBezTo>
                  <a:pt x="449" y="38"/>
                  <a:pt x="432" y="31"/>
                  <a:pt x="415" y="20"/>
                </a:cubicBezTo>
                <a:cubicBezTo>
                  <a:pt x="406" y="17"/>
                  <a:pt x="398" y="9"/>
                  <a:pt x="39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3576639" y="3224213"/>
            <a:ext cx="1668462" cy="1677141"/>
          </a:xfrm>
          <a:custGeom>
            <a:avLst/>
            <a:gdLst>
              <a:gd name="T0" fmla="*/ 393 w 768"/>
              <a:gd name="T1" fmla="*/ 0 h 772"/>
              <a:gd name="T2" fmla="*/ 391 w 768"/>
              <a:gd name="T3" fmla="*/ 0 h 772"/>
              <a:gd name="T4" fmla="*/ 381 w 768"/>
              <a:gd name="T5" fmla="*/ 16 h 772"/>
              <a:gd name="T6" fmla="*/ 278 w 768"/>
              <a:gd name="T7" fmla="*/ 93 h 772"/>
              <a:gd name="T8" fmla="*/ 209 w 768"/>
              <a:gd name="T9" fmla="*/ 133 h 772"/>
              <a:gd name="T10" fmla="*/ 190 w 768"/>
              <a:gd name="T11" fmla="*/ 164 h 772"/>
              <a:gd name="T12" fmla="*/ 155 w 768"/>
              <a:gd name="T13" fmla="*/ 182 h 772"/>
              <a:gd name="T14" fmla="*/ 101 w 768"/>
              <a:gd name="T15" fmla="*/ 253 h 772"/>
              <a:gd name="T16" fmla="*/ 70 w 768"/>
              <a:gd name="T17" fmla="*/ 271 h 772"/>
              <a:gd name="T18" fmla="*/ 1 w 768"/>
              <a:gd name="T19" fmla="*/ 375 h 772"/>
              <a:gd name="T20" fmla="*/ 2 w 768"/>
              <a:gd name="T21" fmla="*/ 379 h 772"/>
              <a:gd name="T22" fmla="*/ 30 w 768"/>
              <a:gd name="T23" fmla="*/ 406 h 772"/>
              <a:gd name="T24" fmla="*/ 47 w 768"/>
              <a:gd name="T25" fmla="*/ 442 h 772"/>
              <a:gd name="T26" fmla="*/ 94 w 768"/>
              <a:gd name="T27" fmla="*/ 495 h 772"/>
              <a:gd name="T28" fmla="*/ 100 w 768"/>
              <a:gd name="T29" fmla="*/ 506 h 772"/>
              <a:gd name="T30" fmla="*/ 124 w 768"/>
              <a:gd name="T31" fmla="*/ 551 h 772"/>
              <a:gd name="T32" fmla="*/ 178 w 768"/>
              <a:gd name="T33" fmla="*/ 595 h 772"/>
              <a:gd name="T34" fmla="*/ 195 w 768"/>
              <a:gd name="T35" fmla="*/ 620 h 772"/>
              <a:gd name="T36" fmla="*/ 263 w 768"/>
              <a:gd name="T37" fmla="*/ 670 h 772"/>
              <a:gd name="T38" fmla="*/ 271 w 768"/>
              <a:gd name="T39" fmla="*/ 674 h 772"/>
              <a:gd name="T40" fmla="*/ 308 w 768"/>
              <a:gd name="T41" fmla="*/ 721 h 772"/>
              <a:gd name="T42" fmla="*/ 375 w 768"/>
              <a:gd name="T43" fmla="*/ 768 h 772"/>
              <a:gd name="T44" fmla="*/ 386 w 768"/>
              <a:gd name="T45" fmla="*/ 762 h 772"/>
              <a:gd name="T46" fmla="*/ 404 w 768"/>
              <a:gd name="T47" fmla="*/ 741 h 772"/>
              <a:gd name="T48" fmla="*/ 488 w 768"/>
              <a:gd name="T49" fmla="*/ 680 h 772"/>
              <a:gd name="T50" fmla="*/ 494 w 768"/>
              <a:gd name="T51" fmla="*/ 670 h 772"/>
              <a:gd name="T52" fmla="*/ 577 w 768"/>
              <a:gd name="T53" fmla="*/ 609 h 772"/>
              <a:gd name="T54" fmla="*/ 582 w 768"/>
              <a:gd name="T55" fmla="*/ 596 h 772"/>
              <a:gd name="T56" fmla="*/ 656 w 768"/>
              <a:gd name="T57" fmla="*/ 524 h 772"/>
              <a:gd name="T58" fmla="*/ 672 w 768"/>
              <a:gd name="T59" fmla="*/ 506 h 772"/>
              <a:gd name="T60" fmla="*/ 728 w 768"/>
              <a:gd name="T61" fmla="*/ 442 h 772"/>
              <a:gd name="T62" fmla="*/ 734 w 768"/>
              <a:gd name="T63" fmla="*/ 429 h 772"/>
              <a:gd name="T64" fmla="*/ 758 w 768"/>
              <a:gd name="T65" fmla="*/ 396 h 772"/>
              <a:gd name="T66" fmla="*/ 767 w 768"/>
              <a:gd name="T67" fmla="*/ 385 h 772"/>
              <a:gd name="T68" fmla="*/ 761 w 768"/>
              <a:gd name="T69" fmla="*/ 381 h 772"/>
              <a:gd name="T70" fmla="*/ 724 w 768"/>
              <a:gd name="T71" fmla="*/ 333 h 772"/>
              <a:gd name="T72" fmla="*/ 666 w 768"/>
              <a:gd name="T73" fmla="*/ 264 h 772"/>
              <a:gd name="T74" fmla="*/ 650 w 768"/>
              <a:gd name="T75" fmla="*/ 225 h 772"/>
              <a:gd name="T76" fmla="*/ 600 w 768"/>
              <a:gd name="T77" fmla="*/ 177 h 772"/>
              <a:gd name="T78" fmla="*/ 579 w 768"/>
              <a:gd name="T79" fmla="*/ 156 h 772"/>
              <a:gd name="T80" fmla="*/ 541 w 768"/>
              <a:gd name="T81" fmla="*/ 114 h 772"/>
              <a:gd name="T82" fmla="*/ 515 w 768"/>
              <a:gd name="T83" fmla="*/ 102 h 772"/>
              <a:gd name="T84" fmla="*/ 503 w 768"/>
              <a:gd name="T85" fmla="*/ 96 h 772"/>
              <a:gd name="T86" fmla="*/ 465 w 768"/>
              <a:gd name="T87" fmla="*/ 51 h 772"/>
              <a:gd name="T88" fmla="*/ 415 w 768"/>
              <a:gd name="T89" fmla="*/ 20 h 772"/>
              <a:gd name="T90" fmla="*/ 393 w 768"/>
              <a:gd name="T91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8" h="772">
                <a:moveTo>
                  <a:pt x="393" y="0"/>
                </a:moveTo>
                <a:cubicBezTo>
                  <a:pt x="391" y="0"/>
                  <a:pt x="391" y="0"/>
                  <a:pt x="391" y="0"/>
                </a:cubicBezTo>
                <a:cubicBezTo>
                  <a:pt x="391" y="7"/>
                  <a:pt x="385" y="10"/>
                  <a:pt x="381" y="16"/>
                </a:cubicBezTo>
                <a:cubicBezTo>
                  <a:pt x="348" y="44"/>
                  <a:pt x="300" y="50"/>
                  <a:pt x="278" y="93"/>
                </a:cubicBezTo>
                <a:cubicBezTo>
                  <a:pt x="251" y="98"/>
                  <a:pt x="229" y="114"/>
                  <a:pt x="209" y="133"/>
                </a:cubicBezTo>
                <a:cubicBezTo>
                  <a:pt x="202" y="142"/>
                  <a:pt x="190" y="151"/>
                  <a:pt x="190" y="164"/>
                </a:cubicBezTo>
                <a:cubicBezTo>
                  <a:pt x="177" y="167"/>
                  <a:pt x="166" y="175"/>
                  <a:pt x="155" y="182"/>
                </a:cubicBezTo>
                <a:cubicBezTo>
                  <a:pt x="129" y="200"/>
                  <a:pt x="115" y="227"/>
                  <a:pt x="101" y="253"/>
                </a:cubicBezTo>
                <a:cubicBezTo>
                  <a:pt x="90" y="258"/>
                  <a:pt x="78" y="262"/>
                  <a:pt x="70" y="271"/>
                </a:cubicBezTo>
                <a:cubicBezTo>
                  <a:pt x="36" y="301"/>
                  <a:pt x="30" y="344"/>
                  <a:pt x="1" y="375"/>
                </a:cubicBezTo>
                <a:cubicBezTo>
                  <a:pt x="0" y="377"/>
                  <a:pt x="0" y="378"/>
                  <a:pt x="2" y="379"/>
                </a:cubicBezTo>
                <a:cubicBezTo>
                  <a:pt x="15" y="383"/>
                  <a:pt x="22" y="396"/>
                  <a:pt x="30" y="406"/>
                </a:cubicBezTo>
                <a:cubicBezTo>
                  <a:pt x="38" y="417"/>
                  <a:pt x="40" y="430"/>
                  <a:pt x="47" y="442"/>
                </a:cubicBezTo>
                <a:cubicBezTo>
                  <a:pt x="56" y="464"/>
                  <a:pt x="71" y="487"/>
                  <a:pt x="94" y="495"/>
                </a:cubicBezTo>
                <a:cubicBezTo>
                  <a:pt x="100" y="496"/>
                  <a:pt x="99" y="502"/>
                  <a:pt x="100" y="506"/>
                </a:cubicBezTo>
                <a:cubicBezTo>
                  <a:pt x="106" y="522"/>
                  <a:pt x="115" y="537"/>
                  <a:pt x="124" y="551"/>
                </a:cubicBezTo>
                <a:cubicBezTo>
                  <a:pt x="137" y="570"/>
                  <a:pt x="157" y="586"/>
                  <a:pt x="178" y="595"/>
                </a:cubicBezTo>
                <a:cubicBezTo>
                  <a:pt x="187" y="600"/>
                  <a:pt x="187" y="613"/>
                  <a:pt x="195" y="620"/>
                </a:cubicBezTo>
                <a:cubicBezTo>
                  <a:pt x="215" y="640"/>
                  <a:pt x="236" y="661"/>
                  <a:pt x="263" y="670"/>
                </a:cubicBezTo>
                <a:cubicBezTo>
                  <a:pt x="265" y="673"/>
                  <a:pt x="269" y="670"/>
                  <a:pt x="271" y="674"/>
                </a:cubicBezTo>
                <a:cubicBezTo>
                  <a:pt x="278" y="693"/>
                  <a:pt x="291" y="710"/>
                  <a:pt x="308" y="721"/>
                </a:cubicBezTo>
                <a:cubicBezTo>
                  <a:pt x="326" y="742"/>
                  <a:pt x="358" y="744"/>
                  <a:pt x="375" y="768"/>
                </a:cubicBezTo>
                <a:cubicBezTo>
                  <a:pt x="379" y="772"/>
                  <a:pt x="382" y="764"/>
                  <a:pt x="386" y="762"/>
                </a:cubicBezTo>
                <a:cubicBezTo>
                  <a:pt x="391" y="754"/>
                  <a:pt x="398" y="747"/>
                  <a:pt x="404" y="741"/>
                </a:cubicBezTo>
                <a:cubicBezTo>
                  <a:pt x="432" y="720"/>
                  <a:pt x="471" y="714"/>
                  <a:pt x="488" y="680"/>
                </a:cubicBezTo>
                <a:cubicBezTo>
                  <a:pt x="490" y="676"/>
                  <a:pt x="490" y="672"/>
                  <a:pt x="494" y="670"/>
                </a:cubicBezTo>
                <a:cubicBezTo>
                  <a:pt x="527" y="661"/>
                  <a:pt x="555" y="637"/>
                  <a:pt x="577" y="609"/>
                </a:cubicBezTo>
                <a:cubicBezTo>
                  <a:pt x="578" y="604"/>
                  <a:pt x="580" y="600"/>
                  <a:pt x="582" y="596"/>
                </a:cubicBezTo>
                <a:cubicBezTo>
                  <a:pt x="612" y="579"/>
                  <a:pt x="636" y="553"/>
                  <a:pt x="656" y="524"/>
                </a:cubicBezTo>
                <a:cubicBezTo>
                  <a:pt x="663" y="519"/>
                  <a:pt x="660" y="506"/>
                  <a:pt x="672" y="506"/>
                </a:cubicBezTo>
                <a:cubicBezTo>
                  <a:pt x="699" y="492"/>
                  <a:pt x="716" y="469"/>
                  <a:pt x="728" y="442"/>
                </a:cubicBezTo>
                <a:cubicBezTo>
                  <a:pt x="729" y="437"/>
                  <a:pt x="733" y="433"/>
                  <a:pt x="734" y="429"/>
                </a:cubicBezTo>
                <a:cubicBezTo>
                  <a:pt x="741" y="418"/>
                  <a:pt x="748" y="405"/>
                  <a:pt x="758" y="396"/>
                </a:cubicBezTo>
                <a:cubicBezTo>
                  <a:pt x="760" y="391"/>
                  <a:pt x="768" y="391"/>
                  <a:pt x="767" y="385"/>
                </a:cubicBezTo>
                <a:cubicBezTo>
                  <a:pt x="766" y="383"/>
                  <a:pt x="764" y="381"/>
                  <a:pt x="761" y="381"/>
                </a:cubicBezTo>
                <a:cubicBezTo>
                  <a:pt x="744" y="370"/>
                  <a:pt x="733" y="350"/>
                  <a:pt x="724" y="333"/>
                </a:cubicBezTo>
                <a:cubicBezTo>
                  <a:pt x="714" y="304"/>
                  <a:pt x="696" y="273"/>
                  <a:pt x="666" y="264"/>
                </a:cubicBezTo>
                <a:cubicBezTo>
                  <a:pt x="661" y="251"/>
                  <a:pt x="656" y="237"/>
                  <a:pt x="650" y="225"/>
                </a:cubicBezTo>
                <a:cubicBezTo>
                  <a:pt x="640" y="204"/>
                  <a:pt x="618" y="189"/>
                  <a:pt x="600" y="177"/>
                </a:cubicBezTo>
                <a:cubicBezTo>
                  <a:pt x="593" y="169"/>
                  <a:pt x="578" y="170"/>
                  <a:pt x="579" y="156"/>
                </a:cubicBezTo>
                <a:cubicBezTo>
                  <a:pt x="570" y="140"/>
                  <a:pt x="558" y="124"/>
                  <a:pt x="541" y="114"/>
                </a:cubicBezTo>
                <a:cubicBezTo>
                  <a:pt x="515" y="102"/>
                  <a:pt x="515" y="102"/>
                  <a:pt x="515" y="102"/>
                </a:cubicBezTo>
                <a:cubicBezTo>
                  <a:pt x="511" y="99"/>
                  <a:pt x="506" y="100"/>
                  <a:pt x="503" y="96"/>
                </a:cubicBezTo>
                <a:cubicBezTo>
                  <a:pt x="493" y="79"/>
                  <a:pt x="482" y="62"/>
                  <a:pt x="465" y="51"/>
                </a:cubicBezTo>
                <a:cubicBezTo>
                  <a:pt x="449" y="38"/>
                  <a:pt x="432" y="31"/>
                  <a:pt x="415" y="20"/>
                </a:cubicBezTo>
                <a:cubicBezTo>
                  <a:pt x="406" y="17"/>
                  <a:pt x="398" y="9"/>
                  <a:pt x="39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2155825" y="1755036"/>
            <a:ext cx="1668462" cy="1677139"/>
          </a:xfrm>
          <a:custGeom>
            <a:avLst/>
            <a:gdLst>
              <a:gd name="T0" fmla="*/ 393 w 768"/>
              <a:gd name="T1" fmla="*/ 0 h 772"/>
              <a:gd name="T2" fmla="*/ 391 w 768"/>
              <a:gd name="T3" fmla="*/ 0 h 772"/>
              <a:gd name="T4" fmla="*/ 381 w 768"/>
              <a:gd name="T5" fmla="*/ 16 h 772"/>
              <a:gd name="T6" fmla="*/ 278 w 768"/>
              <a:gd name="T7" fmla="*/ 93 h 772"/>
              <a:gd name="T8" fmla="*/ 209 w 768"/>
              <a:gd name="T9" fmla="*/ 133 h 772"/>
              <a:gd name="T10" fmla="*/ 190 w 768"/>
              <a:gd name="T11" fmla="*/ 164 h 772"/>
              <a:gd name="T12" fmla="*/ 155 w 768"/>
              <a:gd name="T13" fmla="*/ 182 h 772"/>
              <a:gd name="T14" fmla="*/ 101 w 768"/>
              <a:gd name="T15" fmla="*/ 253 h 772"/>
              <a:gd name="T16" fmla="*/ 70 w 768"/>
              <a:gd name="T17" fmla="*/ 271 h 772"/>
              <a:gd name="T18" fmla="*/ 1 w 768"/>
              <a:gd name="T19" fmla="*/ 375 h 772"/>
              <a:gd name="T20" fmla="*/ 2 w 768"/>
              <a:gd name="T21" fmla="*/ 379 h 772"/>
              <a:gd name="T22" fmla="*/ 30 w 768"/>
              <a:gd name="T23" fmla="*/ 406 h 772"/>
              <a:gd name="T24" fmla="*/ 47 w 768"/>
              <a:gd name="T25" fmla="*/ 442 h 772"/>
              <a:gd name="T26" fmla="*/ 94 w 768"/>
              <a:gd name="T27" fmla="*/ 495 h 772"/>
              <a:gd name="T28" fmla="*/ 100 w 768"/>
              <a:gd name="T29" fmla="*/ 506 h 772"/>
              <a:gd name="T30" fmla="*/ 124 w 768"/>
              <a:gd name="T31" fmla="*/ 551 h 772"/>
              <a:gd name="T32" fmla="*/ 178 w 768"/>
              <a:gd name="T33" fmla="*/ 595 h 772"/>
              <a:gd name="T34" fmla="*/ 195 w 768"/>
              <a:gd name="T35" fmla="*/ 620 h 772"/>
              <a:gd name="T36" fmla="*/ 263 w 768"/>
              <a:gd name="T37" fmla="*/ 670 h 772"/>
              <a:gd name="T38" fmla="*/ 271 w 768"/>
              <a:gd name="T39" fmla="*/ 674 h 772"/>
              <a:gd name="T40" fmla="*/ 308 w 768"/>
              <a:gd name="T41" fmla="*/ 721 h 772"/>
              <a:gd name="T42" fmla="*/ 375 w 768"/>
              <a:gd name="T43" fmla="*/ 768 h 772"/>
              <a:gd name="T44" fmla="*/ 386 w 768"/>
              <a:gd name="T45" fmla="*/ 762 h 772"/>
              <a:gd name="T46" fmla="*/ 404 w 768"/>
              <a:gd name="T47" fmla="*/ 741 h 772"/>
              <a:gd name="T48" fmla="*/ 488 w 768"/>
              <a:gd name="T49" fmla="*/ 680 h 772"/>
              <a:gd name="T50" fmla="*/ 494 w 768"/>
              <a:gd name="T51" fmla="*/ 670 h 772"/>
              <a:gd name="T52" fmla="*/ 577 w 768"/>
              <a:gd name="T53" fmla="*/ 609 h 772"/>
              <a:gd name="T54" fmla="*/ 582 w 768"/>
              <a:gd name="T55" fmla="*/ 596 h 772"/>
              <a:gd name="T56" fmla="*/ 656 w 768"/>
              <a:gd name="T57" fmla="*/ 524 h 772"/>
              <a:gd name="T58" fmla="*/ 672 w 768"/>
              <a:gd name="T59" fmla="*/ 506 h 772"/>
              <a:gd name="T60" fmla="*/ 728 w 768"/>
              <a:gd name="T61" fmla="*/ 442 h 772"/>
              <a:gd name="T62" fmla="*/ 734 w 768"/>
              <a:gd name="T63" fmla="*/ 429 h 772"/>
              <a:gd name="T64" fmla="*/ 758 w 768"/>
              <a:gd name="T65" fmla="*/ 396 h 772"/>
              <a:gd name="T66" fmla="*/ 767 w 768"/>
              <a:gd name="T67" fmla="*/ 385 h 772"/>
              <a:gd name="T68" fmla="*/ 761 w 768"/>
              <a:gd name="T69" fmla="*/ 381 h 772"/>
              <a:gd name="T70" fmla="*/ 724 w 768"/>
              <a:gd name="T71" fmla="*/ 333 h 772"/>
              <a:gd name="T72" fmla="*/ 666 w 768"/>
              <a:gd name="T73" fmla="*/ 264 h 772"/>
              <a:gd name="T74" fmla="*/ 650 w 768"/>
              <a:gd name="T75" fmla="*/ 225 h 772"/>
              <a:gd name="T76" fmla="*/ 600 w 768"/>
              <a:gd name="T77" fmla="*/ 177 h 772"/>
              <a:gd name="T78" fmla="*/ 579 w 768"/>
              <a:gd name="T79" fmla="*/ 156 h 772"/>
              <a:gd name="T80" fmla="*/ 541 w 768"/>
              <a:gd name="T81" fmla="*/ 114 h 772"/>
              <a:gd name="T82" fmla="*/ 515 w 768"/>
              <a:gd name="T83" fmla="*/ 102 h 772"/>
              <a:gd name="T84" fmla="*/ 503 w 768"/>
              <a:gd name="T85" fmla="*/ 96 h 772"/>
              <a:gd name="T86" fmla="*/ 465 w 768"/>
              <a:gd name="T87" fmla="*/ 51 h 772"/>
              <a:gd name="T88" fmla="*/ 415 w 768"/>
              <a:gd name="T89" fmla="*/ 20 h 772"/>
              <a:gd name="T90" fmla="*/ 393 w 768"/>
              <a:gd name="T91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8" h="772">
                <a:moveTo>
                  <a:pt x="393" y="0"/>
                </a:moveTo>
                <a:cubicBezTo>
                  <a:pt x="391" y="0"/>
                  <a:pt x="391" y="0"/>
                  <a:pt x="391" y="0"/>
                </a:cubicBezTo>
                <a:cubicBezTo>
                  <a:pt x="391" y="7"/>
                  <a:pt x="385" y="10"/>
                  <a:pt x="381" y="16"/>
                </a:cubicBezTo>
                <a:cubicBezTo>
                  <a:pt x="348" y="44"/>
                  <a:pt x="300" y="50"/>
                  <a:pt x="278" y="93"/>
                </a:cubicBezTo>
                <a:cubicBezTo>
                  <a:pt x="251" y="98"/>
                  <a:pt x="229" y="114"/>
                  <a:pt x="209" y="133"/>
                </a:cubicBezTo>
                <a:cubicBezTo>
                  <a:pt x="202" y="142"/>
                  <a:pt x="190" y="151"/>
                  <a:pt x="190" y="164"/>
                </a:cubicBezTo>
                <a:cubicBezTo>
                  <a:pt x="177" y="167"/>
                  <a:pt x="166" y="175"/>
                  <a:pt x="155" y="182"/>
                </a:cubicBezTo>
                <a:cubicBezTo>
                  <a:pt x="129" y="200"/>
                  <a:pt x="115" y="227"/>
                  <a:pt x="101" y="253"/>
                </a:cubicBezTo>
                <a:cubicBezTo>
                  <a:pt x="90" y="258"/>
                  <a:pt x="78" y="262"/>
                  <a:pt x="70" y="271"/>
                </a:cubicBezTo>
                <a:cubicBezTo>
                  <a:pt x="36" y="301"/>
                  <a:pt x="30" y="344"/>
                  <a:pt x="1" y="375"/>
                </a:cubicBezTo>
                <a:cubicBezTo>
                  <a:pt x="0" y="377"/>
                  <a:pt x="0" y="378"/>
                  <a:pt x="2" y="379"/>
                </a:cubicBezTo>
                <a:cubicBezTo>
                  <a:pt x="15" y="383"/>
                  <a:pt x="22" y="396"/>
                  <a:pt x="30" y="406"/>
                </a:cubicBezTo>
                <a:cubicBezTo>
                  <a:pt x="38" y="417"/>
                  <a:pt x="40" y="430"/>
                  <a:pt x="47" y="442"/>
                </a:cubicBezTo>
                <a:cubicBezTo>
                  <a:pt x="56" y="464"/>
                  <a:pt x="71" y="487"/>
                  <a:pt x="94" y="495"/>
                </a:cubicBezTo>
                <a:cubicBezTo>
                  <a:pt x="100" y="496"/>
                  <a:pt x="99" y="502"/>
                  <a:pt x="100" y="506"/>
                </a:cubicBezTo>
                <a:cubicBezTo>
                  <a:pt x="106" y="522"/>
                  <a:pt x="115" y="537"/>
                  <a:pt x="124" y="551"/>
                </a:cubicBezTo>
                <a:cubicBezTo>
                  <a:pt x="137" y="570"/>
                  <a:pt x="157" y="586"/>
                  <a:pt x="178" y="595"/>
                </a:cubicBezTo>
                <a:cubicBezTo>
                  <a:pt x="187" y="600"/>
                  <a:pt x="187" y="613"/>
                  <a:pt x="195" y="620"/>
                </a:cubicBezTo>
                <a:cubicBezTo>
                  <a:pt x="215" y="640"/>
                  <a:pt x="236" y="661"/>
                  <a:pt x="263" y="670"/>
                </a:cubicBezTo>
                <a:cubicBezTo>
                  <a:pt x="265" y="673"/>
                  <a:pt x="269" y="670"/>
                  <a:pt x="271" y="674"/>
                </a:cubicBezTo>
                <a:cubicBezTo>
                  <a:pt x="278" y="693"/>
                  <a:pt x="291" y="710"/>
                  <a:pt x="308" y="721"/>
                </a:cubicBezTo>
                <a:cubicBezTo>
                  <a:pt x="326" y="742"/>
                  <a:pt x="358" y="744"/>
                  <a:pt x="375" y="768"/>
                </a:cubicBezTo>
                <a:cubicBezTo>
                  <a:pt x="379" y="772"/>
                  <a:pt x="382" y="764"/>
                  <a:pt x="386" y="762"/>
                </a:cubicBezTo>
                <a:cubicBezTo>
                  <a:pt x="391" y="754"/>
                  <a:pt x="398" y="747"/>
                  <a:pt x="404" y="741"/>
                </a:cubicBezTo>
                <a:cubicBezTo>
                  <a:pt x="432" y="720"/>
                  <a:pt x="471" y="714"/>
                  <a:pt x="488" y="680"/>
                </a:cubicBezTo>
                <a:cubicBezTo>
                  <a:pt x="490" y="676"/>
                  <a:pt x="490" y="672"/>
                  <a:pt x="494" y="670"/>
                </a:cubicBezTo>
                <a:cubicBezTo>
                  <a:pt x="527" y="661"/>
                  <a:pt x="555" y="637"/>
                  <a:pt x="577" y="609"/>
                </a:cubicBezTo>
                <a:cubicBezTo>
                  <a:pt x="578" y="604"/>
                  <a:pt x="580" y="600"/>
                  <a:pt x="582" y="596"/>
                </a:cubicBezTo>
                <a:cubicBezTo>
                  <a:pt x="612" y="579"/>
                  <a:pt x="636" y="553"/>
                  <a:pt x="656" y="524"/>
                </a:cubicBezTo>
                <a:cubicBezTo>
                  <a:pt x="663" y="519"/>
                  <a:pt x="660" y="506"/>
                  <a:pt x="672" y="506"/>
                </a:cubicBezTo>
                <a:cubicBezTo>
                  <a:pt x="699" y="492"/>
                  <a:pt x="716" y="469"/>
                  <a:pt x="728" y="442"/>
                </a:cubicBezTo>
                <a:cubicBezTo>
                  <a:pt x="729" y="437"/>
                  <a:pt x="733" y="433"/>
                  <a:pt x="734" y="429"/>
                </a:cubicBezTo>
                <a:cubicBezTo>
                  <a:pt x="741" y="418"/>
                  <a:pt x="748" y="405"/>
                  <a:pt x="758" y="396"/>
                </a:cubicBezTo>
                <a:cubicBezTo>
                  <a:pt x="760" y="391"/>
                  <a:pt x="768" y="391"/>
                  <a:pt x="767" y="385"/>
                </a:cubicBezTo>
                <a:cubicBezTo>
                  <a:pt x="766" y="383"/>
                  <a:pt x="764" y="381"/>
                  <a:pt x="761" y="381"/>
                </a:cubicBezTo>
                <a:cubicBezTo>
                  <a:pt x="744" y="370"/>
                  <a:pt x="733" y="350"/>
                  <a:pt x="724" y="333"/>
                </a:cubicBezTo>
                <a:cubicBezTo>
                  <a:pt x="714" y="304"/>
                  <a:pt x="696" y="273"/>
                  <a:pt x="666" y="264"/>
                </a:cubicBezTo>
                <a:cubicBezTo>
                  <a:pt x="661" y="251"/>
                  <a:pt x="656" y="237"/>
                  <a:pt x="650" y="225"/>
                </a:cubicBezTo>
                <a:cubicBezTo>
                  <a:pt x="640" y="204"/>
                  <a:pt x="618" y="189"/>
                  <a:pt x="600" y="177"/>
                </a:cubicBezTo>
                <a:cubicBezTo>
                  <a:pt x="593" y="169"/>
                  <a:pt x="578" y="170"/>
                  <a:pt x="579" y="156"/>
                </a:cubicBezTo>
                <a:cubicBezTo>
                  <a:pt x="570" y="140"/>
                  <a:pt x="558" y="124"/>
                  <a:pt x="541" y="114"/>
                </a:cubicBezTo>
                <a:cubicBezTo>
                  <a:pt x="515" y="102"/>
                  <a:pt x="515" y="102"/>
                  <a:pt x="515" y="102"/>
                </a:cubicBezTo>
                <a:cubicBezTo>
                  <a:pt x="511" y="99"/>
                  <a:pt x="506" y="100"/>
                  <a:pt x="503" y="96"/>
                </a:cubicBezTo>
                <a:cubicBezTo>
                  <a:pt x="493" y="79"/>
                  <a:pt x="482" y="62"/>
                  <a:pt x="465" y="51"/>
                </a:cubicBezTo>
                <a:cubicBezTo>
                  <a:pt x="449" y="38"/>
                  <a:pt x="432" y="31"/>
                  <a:pt x="415" y="20"/>
                </a:cubicBezTo>
                <a:cubicBezTo>
                  <a:pt x="406" y="17"/>
                  <a:pt x="398" y="9"/>
                  <a:pt x="39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66283" y="2061473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961708" y="641372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358708" y="2113264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873700" y="3554951"/>
            <a:ext cx="1195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89" y="1743075"/>
              <a:ext cx="1558712" cy="1043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84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98450" y="920353"/>
            <a:ext cx="4596479" cy="3645296"/>
            <a:chOff x="-298450" y="920353"/>
            <a:chExt cx="4596479" cy="36452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8450" y="1050924"/>
              <a:ext cx="4596479" cy="35147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755" y="920353"/>
              <a:ext cx="2120395" cy="3192063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284" y="1334290"/>
            <a:ext cx="4968215" cy="277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467100" y="785813"/>
            <a:ext cx="2324100" cy="461963"/>
            <a:chOff x="3467100" y="785813"/>
            <a:chExt cx="2324100" cy="461963"/>
          </a:xfrm>
          <a:solidFill>
            <a:schemeClr val="tx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467100" y="785813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98743" y="853380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67100" y="2124075"/>
            <a:ext cx="2324100" cy="461963"/>
            <a:chOff x="3467100" y="2124075"/>
            <a:chExt cx="2324100" cy="461963"/>
          </a:xfrm>
          <a:solidFill>
            <a:schemeClr val="tx2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467100" y="2124075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98743" y="2191642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67100" y="3462338"/>
            <a:ext cx="2324100" cy="461963"/>
            <a:chOff x="3467100" y="3462338"/>
            <a:chExt cx="2324100" cy="461963"/>
          </a:xfrm>
          <a:solidFill>
            <a:schemeClr val="tx2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467100" y="3462338"/>
              <a:ext cx="2324100" cy="461963"/>
            </a:xfrm>
            <a:custGeom>
              <a:avLst/>
              <a:gdLst>
                <a:gd name="T0" fmla="*/ 504 w 546"/>
                <a:gd name="T1" fmla="*/ 75 h 106"/>
                <a:gd name="T2" fmla="*/ 483 w 546"/>
                <a:gd name="T3" fmla="*/ 64 h 106"/>
                <a:gd name="T4" fmla="*/ 507 w 546"/>
                <a:gd name="T5" fmla="*/ 54 h 106"/>
                <a:gd name="T6" fmla="*/ 505 w 546"/>
                <a:gd name="T7" fmla="*/ 47 h 106"/>
                <a:gd name="T8" fmla="*/ 514 w 546"/>
                <a:gd name="T9" fmla="*/ 40 h 106"/>
                <a:gd name="T10" fmla="*/ 466 w 546"/>
                <a:gd name="T11" fmla="*/ 34 h 106"/>
                <a:gd name="T12" fmla="*/ 475 w 546"/>
                <a:gd name="T13" fmla="*/ 28 h 106"/>
                <a:gd name="T14" fmla="*/ 525 w 546"/>
                <a:gd name="T15" fmla="*/ 24 h 106"/>
                <a:gd name="T16" fmla="*/ 492 w 546"/>
                <a:gd name="T17" fmla="*/ 24 h 106"/>
                <a:gd name="T18" fmla="*/ 460 w 546"/>
                <a:gd name="T19" fmla="*/ 20 h 106"/>
                <a:gd name="T20" fmla="*/ 456 w 546"/>
                <a:gd name="T21" fmla="*/ 15 h 106"/>
                <a:gd name="T22" fmla="*/ 443 w 546"/>
                <a:gd name="T23" fmla="*/ 22 h 106"/>
                <a:gd name="T24" fmla="*/ 418 w 546"/>
                <a:gd name="T25" fmla="*/ 19 h 106"/>
                <a:gd name="T26" fmla="*/ 442 w 546"/>
                <a:gd name="T27" fmla="*/ 24 h 106"/>
                <a:gd name="T28" fmla="*/ 398 w 546"/>
                <a:gd name="T29" fmla="*/ 27 h 106"/>
                <a:gd name="T30" fmla="*/ 375 w 546"/>
                <a:gd name="T31" fmla="*/ 25 h 106"/>
                <a:gd name="T32" fmla="*/ 340 w 546"/>
                <a:gd name="T33" fmla="*/ 18 h 106"/>
                <a:gd name="T34" fmla="*/ 292 w 546"/>
                <a:gd name="T35" fmla="*/ 17 h 106"/>
                <a:gd name="T36" fmla="*/ 281 w 546"/>
                <a:gd name="T37" fmla="*/ 6 h 106"/>
                <a:gd name="T38" fmla="*/ 268 w 546"/>
                <a:gd name="T39" fmla="*/ 15 h 106"/>
                <a:gd name="T40" fmla="*/ 245 w 546"/>
                <a:gd name="T41" fmla="*/ 9 h 106"/>
                <a:gd name="T42" fmla="*/ 220 w 546"/>
                <a:gd name="T43" fmla="*/ 4 h 106"/>
                <a:gd name="T44" fmla="*/ 186 w 546"/>
                <a:gd name="T45" fmla="*/ 2 h 106"/>
                <a:gd name="T46" fmla="*/ 160 w 546"/>
                <a:gd name="T47" fmla="*/ 8 h 106"/>
                <a:gd name="T48" fmla="*/ 65 w 546"/>
                <a:gd name="T49" fmla="*/ 3 h 106"/>
                <a:gd name="T50" fmla="*/ 9 w 546"/>
                <a:gd name="T51" fmla="*/ 38 h 106"/>
                <a:gd name="T52" fmla="*/ 57 w 546"/>
                <a:gd name="T53" fmla="*/ 100 h 106"/>
                <a:gd name="T54" fmla="*/ 59 w 546"/>
                <a:gd name="T55" fmla="*/ 84 h 106"/>
                <a:gd name="T56" fmla="*/ 84 w 546"/>
                <a:gd name="T57" fmla="*/ 83 h 106"/>
                <a:gd name="T58" fmla="*/ 136 w 546"/>
                <a:gd name="T59" fmla="*/ 87 h 106"/>
                <a:gd name="T60" fmla="*/ 176 w 546"/>
                <a:gd name="T61" fmla="*/ 86 h 106"/>
                <a:gd name="T62" fmla="*/ 205 w 546"/>
                <a:gd name="T63" fmla="*/ 81 h 106"/>
                <a:gd name="T64" fmla="*/ 253 w 546"/>
                <a:gd name="T65" fmla="*/ 81 h 106"/>
                <a:gd name="T66" fmla="*/ 299 w 546"/>
                <a:gd name="T67" fmla="*/ 83 h 106"/>
                <a:gd name="T68" fmla="*/ 363 w 546"/>
                <a:gd name="T69" fmla="*/ 87 h 106"/>
                <a:gd name="T70" fmla="*/ 390 w 546"/>
                <a:gd name="T71" fmla="*/ 85 h 106"/>
                <a:gd name="T72" fmla="*/ 494 w 546"/>
                <a:gd name="T73" fmla="*/ 54 h 106"/>
                <a:gd name="T74" fmla="*/ 482 w 546"/>
                <a:gd name="T75" fmla="*/ 43 h 106"/>
                <a:gd name="T76" fmla="*/ 506 w 546"/>
                <a:gd name="T77" fmla="*/ 45 h 106"/>
                <a:gd name="T78" fmla="*/ 499 w 546"/>
                <a:gd name="T79" fmla="*/ 43 h 106"/>
                <a:gd name="T80" fmla="*/ 474 w 546"/>
                <a:gd name="T81" fmla="*/ 42 h 106"/>
                <a:gd name="T82" fmla="*/ 460 w 546"/>
                <a:gd name="T83" fmla="*/ 30 h 106"/>
                <a:gd name="T84" fmla="*/ 454 w 546"/>
                <a:gd name="T85" fmla="*/ 25 h 106"/>
                <a:gd name="T86" fmla="*/ 409 w 546"/>
                <a:gd name="T87" fmla="*/ 19 h 106"/>
                <a:gd name="T88" fmla="*/ 280 w 546"/>
                <a:gd name="T89" fmla="*/ 9 h 106"/>
                <a:gd name="T90" fmla="*/ 23 w 546"/>
                <a:gd name="T91" fmla="*/ 60 h 106"/>
                <a:gd name="T92" fmla="*/ 67 w 546"/>
                <a:gd name="T93" fmla="*/ 96 h 106"/>
                <a:gd name="T94" fmla="*/ 88 w 546"/>
                <a:gd name="T95" fmla="*/ 83 h 106"/>
                <a:gd name="T96" fmla="*/ 146 w 546"/>
                <a:gd name="T97" fmla="*/ 83 h 106"/>
                <a:gd name="T98" fmla="*/ 237 w 546"/>
                <a:gd name="T99" fmla="*/ 8 h 106"/>
                <a:gd name="T100" fmla="*/ 190 w 546"/>
                <a:gd name="T101" fmla="*/ 79 h 106"/>
                <a:gd name="T102" fmla="*/ 225 w 546"/>
                <a:gd name="T103" fmla="*/ 10 h 106"/>
                <a:gd name="T104" fmla="*/ 252 w 546"/>
                <a:gd name="T105" fmla="*/ 14 h 106"/>
                <a:gd name="T106" fmla="*/ 277 w 546"/>
                <a:gd name="T107" fmla="*/ 15 h 106"/>
                <a:gd name="T108" fmla="*/ 294 w 546"/>
                <a:gd name="T109" fmla="*/ 21 h 106"/>
                <a:gd name="T110" fmla="*/ 318 w 546"/>
                <a:gd name="T111" fmla="*/ 25 h 106"/>
                <a:gd name="T112" fmla="*/ 340 w 546"/>
                <a:gd name="T113" fmla="*/ 24 h 106"/>
                <a:gd name="T114" fmla="*/ 353 w 546"/>
                <a:gd name="T115" fmla="*/ 26 h 106"/>
                <a:gd name="T116" fmla="*/ 393 w 546"/>
                <a:gd name="T117" fmla="*/ 27 h 106"/>
                <a:gd name="T118" fmla="*/ 383 w 546"/>
                <a:gd name="T119" fmla="*/ 30 h 106"/>
                <a:gd name="T120" fmla="*/ 370 w 546"/>
                <a:gd name="T121" fmla="*/ 84 h 106"/>
                <a:gd name="T122" fmla="*/ 411 w 546"/>
                <a:gd name="T123" fmla="*/ 30 h 106"/>
                <a:gd name="T124" fmla="*/ 428 w 546"/>
                <a:gd name="T125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" h="106">
                  <a:moveTo>
                    <a:pt x="405" y="85"/>
                  </a:moveTo>
                  <a:cubicBezTo>
                    <a:pt x="405" y="86"/>
                    <a:pt x="405" y="86"/>
                    <a:pt x="405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6"/>
                    <a:pt x="406" y="86"/>
                    <a:pt x="406" y="86"/>
                  </a:cubicBezTo>
                  <a:cubicBezTo>
                    <a:pt x="406" y="85"/>
                    <a:pt x="406" y="85"/>
                    <a:pt x="406" y="85"/>
                  </a:cubicBezTo>
                  <a:cubicBezTo>
                    <a:pt x="407" y="85"/>
                    <a:pt x="408" y="85"/>
                    <a:pt x="408" y="86"/>
                  </a:cubicBezTo>
                  <a:cubicBezTo>
                    <a:pt x="409" y="86"/>
                    <a:pt x="410" y="87"/>
                    <a:pt x="410" y="86"/>
                  </a:cubicBezTo>
                  <a:cubicBezTo>
                    <a:pt x="411" y="86"/>
                    <a:pt x="411" y="86"/>
                    <a:pt x="412" y="86"/>
                  </a:cubicBezTo>
                  <a:cubicBezTo>
                    <a:pt x="413" y="85"/>
                    <a:pt x="415" y="86"/>
                    <a:pt x="416" y="86"/>
                  </a:cubicBezTo>
                  <a:cubicBezTo>
                    <a:pt x="417" y="84"/>
                    <a:pt x="419" y="87"/>
                    <a:pt x="419" y="85"/>
                  </a:cubicBezTo>
                  <a:cubicBezTo>
                    <a:pt x="421" y="86"/>
                    <a:pt x="422" y="85"/>
                    <a:pt x="423" y="86"/>
                  </a:cubicBezTo>
                  <a:cubicBezTo>
                    <a:pt x="423" y="85"/>
                    <a:pt x="423" y="85"/>
                    <a:pt x="423" y="85"/>
                  </a:cubicBezTo>
                  <a:cubicBezTo>
                    <a:pt x="425" y="87"/>
                    <a:pt x="428" y="85"/>
                    <a:pt x="430" y="86"/>
                  </a:cubicBezTo>
                  <a:cubicBezTo>
                    <a:pt x="430" y="86"/>
                    <a:pt x="430" y="86"/>
                    <a:pt x="430" y="86"/>
                  </a:cubicBezTo>
                  <a:cubicBezTo>
                    <a:pt x="431" y="86"/>
                    <a:pt x="432" y="85"/>
                    <a:pt x="432" y="86"/>
                  </a:cubicBezTo>
                  <a:cubicBezTo>
                    <a:pt x="433" y="86"/>
                    <a:pt x="434" y="86"/>
                    <a:pt x="434" y="86"/>
                  </a:cubicBezTo>
                  <a:cubicBezTo>
                    <a:pt x="436" y="87"/>
                    <a:pt x="437" y="85"/>
                    <a:pt x="439" y="86"/>
                  </a:cubicBezTo>
                  <a:cubicBezTo>
                    <a:pt x="439" y="86"/>
                    <a:pt x="439" y="86"/>
                    <a:pt x="439" y="86"/>
                  </a:cubicBezTo>
                  <a:cubicBezTo>
                    <a:pt x="440" y="87"/>
                    <a:pt x="440" y="85"/>
                    <a:pt x="441" y="86"/>
                  </a:cubicBezTo>
                  <a:cubicBezTo>
                    <a:pt x="443" y="85"/>
                    <a:pt x="445" y="87"/>
                    <a:pt x="447" y="86"/>
                  </a:cubicBezTo>
                  <a:cubicBezTo>
                    <a:pt x="448" y="87"/>
                    <a:pt x="450" y="85"/>
                    <a:pt x="451" y="86"/>
                  </a:cubicBezTo>
                  <a:cubicBezTo>
                    <a:pt x="453" y="87"/>
                    <a:pt x="455" y="86"/>
                    <a:pt x="457" y="86"/>
                  </a:cubicBezTo>
                  <a:cubicBezTo>
                    <a:pt x="459" y="85"/>
                    <a:pt x="461" y="86"/>
                    <a:pt x="462" y="86"/>
                  </a:cubicBezTo>
                  <a:cubicBezTo>
                    <a:pt x="464" y="86"/>
                    <a:pt x="465" y="86"/>
                    <a:pt x="466" y="85"/>
                  </a:cubicBezTo>
                  <a:cubicBezTo>
                    <a:pt x="467" y="85"/>
                    <a:pt x="467" y="86"/>
                    <a:pt x="467" y="86"/>
                  </a:cubicBezTo>
                  <a:cubicBezTo>
                    <a:pt x="468" y="86"/>
                    <a:pt x="469" y="85"/>
                    <a:pt x="470" y="85"/>
                  </a:cubicBezTo>
                  <a:cubicBezTo>
                    <a:pt x="470" y="85"/>
                    <a:pt x="471" y="84"/>
                    <a:pt x="472" y="85"/>
                  </a:cubicBezTo>
                  <a:cubicBezTo>
                    <a:pt x="472" y="85"/>
                    <a:pt x="472" y="85"/>
                    <a:pt x="473" y="85"/>
                  </a:cubicBezTo>
                  <a:cubicBezTo>
                    <a:pt x="473" y="85"/>
                    <a:pt x="474" y="85"/>
                    <a:pt x="474" y="85"/>
                  </a:cubicBezTo>
                  <a:cubicBezTo>
                    <a:pt x="475" y="85"/>
                    <a:pt x="475" y="86"/>
                    <a:pt x="476" y="86"/>
                  </a:cubicBezTo>
                  <a:cubicBezTo>
                    <a:pt x="477" y="85"/>
                    <a:pt x="480" y="86"/>
                    <a:pt x="481" y="85"/>
                  </a:cubicBezTo>
                  <a:cubicBezTo>
                    <a:pt x="482" y="86"/>
                    <a:pt x="484" y="85"/>
                    <a:pt x="485" y="85"/>
                  </a:cubicBezTo>
                  <a:cubicBezTo>
                    <a:pt x="486" y="85"/>
                    <a:pt x="487" y="86"/>
                    <a:pt x="488" y="85"/>
                  </a:cubicBezTo>
                  <a:cubicBezTo>
                    <a:pt x="490" y="85"/>
                    <a:pt x="492" y="85"/>
                    <a:pt x="494" y="85"/>
                  </a:cubicBezTo>
                  <a:cubicBezTo>
                    <a:pt x="493" y="85"/>
                    <a:pt x="493" y="85"/>
                    <a:pt x="493" y="85"/>
                  </a:cubicBezTo>
                  <a:cubicBezTo>
                    <a:pt x="495" y="84"/>
                    <a:pt x="495" y="85"/>
                    <a:pt x="497" y="85"/>
                  </a:cubicBezTo>
                  <a:cubicBezTo>
                    <a:pt x="497" y="83"/>
                    <a:pt x="497" y="83"/>
                    <a:pt x="497" y="83"/>
                  </a:cubicBezTo>
                  <a:cubicBezTo>
                    <a:pt x="497" y="83"/>
                    <a:pt x="499" y="84"/>
                    <a:pt x="499" y="83"/>
                  </a:cubicBezTo>
                  <a:cubicBezTo>
                    <a:pt x="499" y="83"/>
                    <a:pt x="500" y="83"/>
                    <a:pt x="500" y="83"/>
                  </a:cubicBezTo>
                  <a:cubicBezTo>
                    <a:pt x="501" y="83"/>
                    <a:pt x="503" y="84"/>
                    <a:pt x="503" y="82"/>
                  </a:cubicBezTo>
                  <a:cubicBezTo>
                    <a:pt x="504" y="81"/>
                    <a:pt x="505" y="82"/>
                    <a:pt x="506" y="82"/>
                  </a:cubicBezTo>
                  <a:cubicBezTo>
                    <a:pt x="505" y="81"/>
                    <a:pt x="503" y="81"/>
                    <a:pt x="502" y="82"/>
                  </a:cubicBezTo>
                  <a:cubicBezTo>
                    <a:pt x="501" y="81"/>
                    <a:pt x="500" y="81"/>
                    <a:pt x="499" y="82"/>
                  </a:cubicBezTo>
                  <a:cubicBezTo>
                    <a:pt x="496" y="81"/>
                    <a:pt x="493" y="82"/>
                    <a:pt x="491" y="81"/>
                  </a:cubicBezTo>
                  <a:cubicBezTo>
                    <a:pt x="492" y="80"/>
                    <a:pt x="494" y="80"/>
                    <a:pt x="495" y="80"/>
                  </a:cubicBezTo>
                  <a:cubicBezTo>
                    <a:pt x="495" y="79"/>
                    <a:pt x="496" y="79"/>
                    <a:pt x="495" y="78"/>
                  </a:cubicBezTo>
                  <a:cubicBezTo>
                    <a:pt x="495" y="79"/>
                    <a:pt x="495" y="79"/>
                    <a:pt x="495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492" y="79"/>
                    <a:pt x="491" y="80"/>
                    <a:pt x="490" y="79"/>
                  </a:cubicBezTo>
                  <a:cubicBezTo>
                    <a:pt x="491" y="79"/>
                    <a:pt x="491" y="79"/>
                    <a:pt x="491" y="79"/>
                  </a:cubicBezTo>
                  <a:cubicBezTo>
                    <a:pt x="489" y="79"/>
                    <a:pt x="488" y="79"/>
                    <a:pt x="486" y="79"/>
                  </a:cubicBezTo>
                  <a:cubicBezTo>
                    <a:pt x="486" y="79"/>
                    <a:pt x="486" y="79"/>
                    <a:pt x="486" y="79"/>
                  </a:cubicBezTo>
                  <a:cubicBezTo>
                    <a:pt x="486" y="79"/>
                    <a:pt x="485" y="79"/>
                    <a:pt x="485" y="78"/>
                  </a:cubicBezTo>
                  <a:cubicBezTo>
                    <a:pt x="486" y="77"/>
                    <a:pt x="488" y="78"/>
                    <a:pt x="489" y="77"/>
                  </a:cubicBezTo>
                  <a:cubicBezTo>
                    <a:pt x="491" y="78"/>
                    <a:pt x="492" y="76"/>
                    <a:pt x="494" y="76"/>
                  </a:cubicBezTo>
                  <a:cubicBezTo>
                    <a:pt x="495" y="76"/>
                    <a:pt x="495" y="75"/>
                    <a:pt x="497" y="75"/>
                  </a:cubicBezTo>
                  <a:cubicBezTo>
                    <a:pt x="496" y="74"/>
                    <a:pt x="496" y="74"/>
                    <a:pt x="496" y="74"/>
                  </a:cubicBezTo>
                  <a:cubicBezTo>
                    <a:pt x="497" y="74"/>
                    <a:pt x="498" y="75"/>
                    <a:pt x="498" y="76"/>
                  </a:cubicBezTo>
                  <a:cubicBezTo>
                    <a:pt x="499" y="75"/>
                    <a:pt x="500" y="75"/>
                    <a:pt x="501" y="75"/>
                  </a:cubicBezTo>
                  <a:cubicBezTo>
                    <a:pt x="502" y="76"/>
                    <a:pt x="503" y="75"/>
                    <a:pt x="504" y="75"/>
                  </a:cubicBezTo>
                  <a:cubicBezTo>
                    <a:pt x="506" y="74"/>
                    <a:pt x="508" y="76"/>
                    <a:pt x="510" y="74"/>
                  </a:cubicBezTo>
                  <a:cubicBezTo>
                    <a:pt x="510" y="74"/>
                    <a:pt x="511" y="74"/>
                    <a:pt x="511" y="74"/>
                  </a:cubicBezTo>
                  <a:cubicBezTo>
                    <a:pt x="513" y="74"/>
                    <a:pt x="515" y="75"/>
                    <a:pt x="516" y="74"/>
                  </a:cubicBezTo>
                  <a:cubicBezTo>
                    <a:pt x="516" y="74"/>
                    <a:pt x="516" y="74"/>
                    <a:pt x="516" y="74"/>
                  </a:cubicBezTo>
                  <a:cubicBezTo>
                    <a:pt x="517" y="74"/>
                    <a:pt x="518" y="75"/>
                    <a:pt x="519" y="74"/>
                  </a:cubicBezTo>
                  <a:cubicBezTo>
                    <a:pt x="518" y="73"/>
                    <a:pt x="518" y="73"/>
                    <a:pt x="518" y="73"/>
                  </a:cubicBezTo>
                  <a:cubicBezTo>
                    <a:pt x="518" y="74"/>
                    <a:pt x="517" y="74"/>
                    <a:pt x="517" y="74"/>
                  </a:cubicBezTo>
                  <a:cubicBezTo>
                    <a:pt x="515" y="72"/>
                    <a:pt x="512" y="75"/>
                    <a:pt x="511" y="72"/>
                  </a:cubicBezTo>
                  <a:cubicBezTo>
                    <a:pt x="510" y="73"/>
                    <a:pt x="509" y="72"/>
                    <a:pt x="508" y="73"/>
                  </a:cubicBezTo>
                  <a:cubicBezTo>
                    <a:pt x="509" y="73"/>
                    <a:pt x="510" y="72"/>
                    <a:pt x="511" y="73"/>
                  </a:cubicBezTo>
                  <a:cubicBezTo>
                    <a:pt x="511" y="75"/>
                    <a:pt x="510" y="73"/>
                    <a:pt x="509" y="73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07" y="73"/>
                    <a:pt x="505" y="74"/>
                    <a:pt x="503" y="73"/>
                  </a:cubicBezTo>
                  <a:cubicBezTo>
                    <a:pt x="503" y="73"/>
                    <a:pt x="504" y="73"/>
                    <a:pt x="504" y="73"/>
                  </a:cubicBezTo>
                  <a:cubicBezTo>
                    <a:pt x="503" y="73"/>
                    <a:pt x="503" y="72"/>
                    <a:pt x="503" y="73"/>
                  </a:cubicBezTo>
                  <a:cubicBezTo>
                    <a:pt x="503" y="73"/>
                    <a:pt x="503" y="73"/>
                    <a:pt x="503" y="73"/>
                  </a:cubicBezTo>
                  <a:cubicBezTo>
                    <a:pt x="502" y="73"/>
                    <a:pt x="501" y="74"/>
                    <a:pt x="499" y="74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8" y="74"/>
                    <a:pt x="499" y="73"/>
                    <a:pt x="498" y="74"/>
                  </a:cubicBezTo>
                  <a:cubicBezTo>
                    <a:pt x="496" y="74"/>
                    <a:pt x="495" y="74"/>
                    <a:pt x="494" y="73"/>
                  </a:cubicBezTo>
                  <a:cubicBezTo>
                    <a:pt x="494" y="73"/>
                    <a:pt x="494" y="73"/>
                    <a:pt x="494" y="73"/>
                  </a:cubicBezTo>
                  <a:cubicBezTo>
                    <a:pt x="492" y="74"/>
                    <a:pt x="494" y="77"/>
                    <a:pt x="491" y="77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1" y="76"/>
                    <a:pt x="491" y="76"/>
                    <a:pt x="491" y="76"/>
                  </a:cubicBezTo>
                  <a:cubicBezTo>
                    <a:pt x="490" y="74"/>
                    <a:pt x="493" y="76"/>
                    <a:pt x="492" y="74"/>
                  </a:cubicBezTo>
                  <a:cubicBezTo>
                    <a:pt x="487" y="73"/>
                    <a:pt x="482" y="74"/>
                    <a:pt x="477" y="74"/>
                  </a:cubicBezTo>
                  <a:cubicBezTo>
                    <a:pt x="471" y="73"/>
                    <a:pt x="466" y="75"/>
                    <a:pt x="460" y="73"/>
                  </a:cubicBezTo>
                  <a:cubicBezTo>
                    <a:pt x="458" y="74"/>
                    <a:pt x="456" y="73"/>
                    <a:pt x="454" y="73"/>
                  </a:cubicBezTo>
                  <a:cubicBezTo>
                    <a:pt x="451" y="74"/>
                    <a:pt x="447" y="73"/>
                    <a:pt x="443" y="73"/>
                  </a:cubicBezTo>
                  <a:cubicBezTo>
                    <a:pt x="442" y="73"/>
                    <a:pt x="441" y="73"/>
                    <a:pt x="441" y="73"/>
                  </a:cubicBezTo>
                  <a:cubicBezTo>
                    <a:pt x="439" y="72"/>
                    <a:pt x="437" y="74"/>
                    <a:pt x="436" y="73"/>
                  </a:cubicBezTo>
                  <a:cubicBezTo>
                    <a:pt x="437" y="72"/>
                    <a:pt x="438" y="73"/>
                    <a:pt x="438" y="73"/>
                  </a:cubicBezTo>
                  <a:cubicBezTo>
                    <a:pt x="440" y="72"/>
                    <a:pt x="441" y="73"/>
                    <a:pt x="442" y="72"/>
                  </a:cubicBezTo>
                  <a:cubicBezTo>
                    <a:pt x="443" y="74"/>
                    <a:pt x="445" y="72"/>
                    <a:pt x="446" y="72"/>
                  </a:cubicBezTo>
                  <a:cubicBezTo>
                    <a:pt x="449" y="72"/>
                    <a:pt x="451" y="74"/>
                    <a:pt x="453" y="71"/>
                  </a:cubicBezTo>
                  <a:cubicBezTo>
                    <a:pt x="454" y="72"/>
                    <a:pt x="454" y="72"/>
                    <a:pt x="454" y="72"/>
                  </a:cubicBezTo>
                  <a:cubicBezTo>
                    <a:pt x="456" y="71"/>
                    <a:pt x="459" y="72"/>
                    <a:pt x="461" y="73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1" y="72"/>
                    <a:pt x="461" y="72"/>
                    <a:pt x="461" y="72"/>
                  </a:cubicBezTo>
                  <a:cubicBezTo>
                    <a:pt x="463" y="72"/>
                    <a:pt x="463" y="72"/>
                    <a:pt x="463" y="72"/>
                  </a:cubicBezTo>
                  <a:cubicBezTo>
                    <a:pt x="463" y="72"/>
                    <a:pt x="463" y="72"/>
                    <a:pt x="463" y="71"/>
                  </a:cubicBezTo>
                  <a:cubicBezTo>
                    <a:pt x="463" y="71"/>
                    <a:pt x="464" y="71"/>
                    <a:pt x="464" y="72"/>
                  </a:cubicBezTo>
                  <a:cubicBezTo>
                    <a:pt x="467" y="70"/>
                    <a:pt x="470" y="72"/>
                    <a:pt x="473" y="71"/>
                  </a:cubicBezTo>
                  <a:cubicBezTo>
                    <a:pt x="476" y="72"/>
                    <a:pt x="479" y="70"/>
                    <a:pt x="483" y="72"/>
                  </a:cubicBezTo>
                  <a:cubicBezTo>
                    <a:pt x="483" y="71"/>
                    <a:pt x="485" y="71"/>
                    <a:pt x="486" y="71"/>
                  </a:cubicBezTo>
                  <a:cubicBezTo>
                    <a:pt x="488" y="69"/>
                    <a:pt x="493" y="71"/>
                    <a:pt x="495" y="69"/>
                  </a:cubicBezTo>
                  <a:cubicBezTo>
                    <a:pt x="494" y="68"/>
                    <a:pt x="493" y="70"/>
                    <a:pt x="493" y="68"/>
                  </a:cubicBezTo>
                  <a:cubicBezTo>
                    <a:pt x="492" y="67"/>
                    <a:pt x="491" y="68"/>
                    <a:pt x="490" y="68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89" y="69"/>
                    <a:pt x="489" y="68"/>
                    <a:pt x="488" y="67"/>
                  </a:cubicBezTo>
                  <a:cubicBezTo>
                    <a:pt x="488" y="67"/>
                    <a:pt x="488" y="67"/>
                    <a:pt x="489" y="67"/>
                  </a:cubicBezTo>
                  <a:cubicBezTo>
                    <a:pt x="490" y="67"/>
                    <a:pt x="491" y="66"/>
                    <a:pt x="492" y="67"/>
                  </a:cubicBezTo>
                  <a:cubicBezTo>
                    <a:pt x="494" y="65"/>
                    <a:pt x="496" y="67"/>
                    <a:pt x="498" y="66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9" y="66"/>
                    <a:pt x="500" y="66"/>
                    <a:pt x="501" y="66"/>
                  </a:cubicBezTo>
                  <a:cubicBezTo>
                    <a:pt x="501" y="66"/>
                    <a:pt x="501" y="65"/>
                    <a:pt x="502" y="65"/>
                  </a:cubicBezTo>
                  <a:cubicBezTo>
                    <a:pt x="500" y="65"/>
                    <a:pt x="498" y="65"/>
                    <a:pt x="496" y="64"/>
                  </a:cubicBezTo>
                  <a:cubicBezTo>
                    <a:pt x="495" y="65"/>
                    <a:pt x="493" y="63"/>
                    <a:pt x="491" y="64"/>
                  </a:cubicBezTo>
                  <a:cubicBezTo>
                    <a:pt x="491" y="65"/>
                    <a:pt x="490" y="65"/>
                    <a:pt x="489" y="64"/>
                  </a:cubicBezTo>
                  <a:cubicBezTo>
                    <a:pt x="489" y="65"/>
                    <a:pt x="489" y="65"/>
                    <a:pt x="489" y="65"/>
                  </a:cubicBezTo>
                  <a:cubicBezTo>
                    <a:pt x="487" y="64"/>
                    <a:pt x="485" y="66"/>
                    <a:pt x="483" y="64"/>
                  </a:cubicBezTo>
                  <a:cubicBezTo>
                    <a:pt x="482" y="65"/>
                    <a:pt x="480" y="65"/>
                    <a:pt x="478" y="64"/>
                  </a:cubicBezTo>
                  <a:cubicBezTo>
                    <a:pt x="477" y="64"/>
                    <a:pt x="473" y="66"/>
                    <a:pt x="473" y="63"/>
                  </a:cubicBezTo>
                  <a:cubicBezTo>
                    <a:pt x="476" y="62"/>
                    <a:pt x="476" y="62"/>
                    <a:pt x="476" y="62"/>
                  </a:cubicBezTo>
                  <a:cubicBezTo>
                    <a:pt x="476" y="62"/>
                    <a:pt x="477" y="63"/>
                    <a:pt x="477" y="63"/>
                  </a:cubicBezTo>
                  <a:cubicBezTo>
                    <a:pt x="478" y="62"/>
                    <a:pt x="480" y="63"/>
                    <a:pt x="481" y="62"/>
                  </a:cubicBezTo>
                  <a:cubicBezTo>
                    <a:pt x="481" y="62"/>
                    <a:pt x="481" y="62"/>
                    <a:pt x="481" y="62"/>
                  </a:cubicBezTo>
                  <a:cubicBezTo>
                    <a:pt x="483" y="63"/>
                    <a:pt x="484" y="61"/>
                    <a:pt x="485" y="62"/>
                  </a:cubicBezTo>
                  <a:cubicBezTo>
                    <a:pt x="487" y="62"/>
                    <a:pt x="489" y="62"/>
                    <a:pt x="491" y="61"/>
                  </a:cubicBezTo>
                  <a:cubicBezTo>
                    <a:pt x="488" y="60"/>
                    <a:pt x="485" y="62"/>
                    <a:pt x="483" y="61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2" y="60"/>
                  </a:cubicBezTo>
                  <a:cubicBezTo>
                    <a:pt x="483" y="61"/>
                    <a:pt x="483" y="61"/>
                    <a:pt x="483" y="61"/>
                  </a:cubicBezTo>
                  <a:cubicBezTo>
                    <a:pt x="481" y="62"/>
                    <a:pt x="480" y="61"/>
                    <a:pt x="479" y="61"/>
                  </a:cubicBezTo>
                  <a:cubicBezTo>
                    <a:pt x="479" y="60"/>
                    <a:pt x="480" y="61"/>
                    <a:pt x="480" y="60"/>
                  </a:cubicBezTo>
                  <a:cubicBezTo>
                    <a:pt x="478" y="60"/>
                    <a:pt x="476" y="60"/>
                    <a:pt x="475" y="61"/>
                  </a:cubicBezTo>
                  <a:cubicBezTo>
                    <a:pt x="474" y="60"/>
                    <a:pt x="474" y="60"/>
                    <a:pt x="474" y="60"/>
                  </a:cubicBezTo>
                  <a:cubicBezTo>
                    <a:pt x="473" y="60"/>
                    <a:pt x="471" y="60"/>
                    <a:pt x="470" y="60"/>
                  </a:cubicBezTo>
                  <a:cubicBezTo>
                    <a:pt x="469" y="60"/>
                    <a:pt x="468" y="60"/>
                    <a:pt x="467" y="60"/>
                  </a:cubicBezTo>
                  <a:cubicBezTo>
                    <a:pt x="466" y="61"/>
                    <a:pt x="465" y="58"/>
                    <a:pt x="464" y="59"/>
                  </a:cubicBezTo>
                  <a:cubicBezTo>
                    <a:pt x="464" y="59"/>
                    <a:pt x="464" y="59"/>
                    <a:pt x="464" y="59"/>
                  </a:cubicBezTo>
                  <a:cubicBezTo>
                    <a:pt x="467" y="58"/>
                    <a:pt x="470" y="60"/>
                    <a:pt x="473" y="59"/>
                  </a:cubicBezTo>
                  <a:cubicBezTo>
                    <a:pt x="473" y="58"/>
                    <a:pt x="473" y="58"/>
                    <a:pt x="474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7" y="59"/>
                    <a:pt x="477" y="59"/>
                    <a:pt x="477" y="59"/>
                  </a:cubicBezTo>
                  <a:cubicBezTo>
                    <a:pt x="478" y="59"/>
                    <a:pt x="480" y="60"/>
                    <a:pt x="481" y="59"/>
                  </a:cubicBezTo>
                  <a:cubicBezTo>
                    <a:pt x="483" y="60"/>
                    <a:pt x="484" y="58"/>
                    <a:pt x="485" y="59"/>
                  </a:cubicBezTo>
                  <a:cubicBezTo>
                    <a:pt x="487" y="57"/>
                    <a:pt x="489" y="58"/>
                    <a:pt x="491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90" y="56"/>
                    <a:pt x="490" y="55"/>
                    <a:pt x="490" y="55"/>
                  </a:cubicBezTo>
                  <a:cubicBezTo>
                    <a:pt x="490" y="56"/>
                    <a:pt x="491" y="55"/>
                    <a:pt x="491" y="56"/>
                  </a:cubicBezTo>
                  <a:cubicBezTo>
                    <a:pt x="491" y="55"/>
                    <a:pt x="492" y="56"/>
                    <a:pt x="492" y="55"/>
                  </a:cubicBezTo>
                  <a:cubicBezTo>
                    <a:pt x="492" y="55"/>
                    <a:pt x="492" y="55"/>
                    <a:pt x="492" y="55"/>
                  </a:cubicBezTo>
                  <a:cubicBezTo>
                    <a:pt x="495" y="54"/>
                    <a:pt x="495" y="54"/>
                    <a:pt x="495" y="54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95" y="55"/>
                    <a:pt x="494" y="55"/>
                    <a:pt x="494" y="55"/>
                  </a:cubicBezTo>
                  <a:cubicBezTo>
                    <a:pt x="494" y="56"/>
                    <a:pt x="494" y="56"/>
                    <a:pt x="494" y="56"/>
                  </a:cubicBezTo>
                  <a:cubicBezTo>
                    <a:pt x="493" y="56"/>
                    <a:pt x="492" y="58"/>
                    <a:pt x="491" y="56"/>
                  </a:cubicBezTo>
                  <a:cubicBezTo>
                    <a:pt x="491" y="59"/>
                    <a:pt x="494" y="56"/>
                    <a:pt x="495" y="58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7" y="58"/>
                    <a:pt x="497" y="56"/>
                    <a:pt x="499" y="56"/>
                  </a:cubicBezTo>
                  <a:cubicBezTo>
                    <a:pt x="499" y="56"/>
                    <a:pt x="498" y="56"/>
                    <a:pt x="498" y="56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6"/>
                    <a:pt x="497" y="56"/>
                    <a:pt x="496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6" y="54"/>
                    <a:pt x="497" y="55"/>
                    <a:pt x="497" y="55"/>
                  </a:cubicBezTo>
                  <a:cubicBezTo>
                    <a:pt x="497" y="54"/>
                    <a:pt x="498" y="54"/>
                    <a:pt x="497" y="53"/>
                  </a:cubicBezTo>
                  <a:cubicBezTo>
                    <a:pt x="497" y="54"/>
                    <a:pt x="496" y="53"/>
                    <a:pt x="495" y="54"/>
                  </a:cubicBezTo>
                  <a:cubicBezTo>
                    <a:pt x="495" y="53"/>
                    <a:pt x="495" y="53"/>
                    <a:pt x="495" y="53"/>
                  </a:cubicBezTo>
                  <a:cubicBezTo>
                    <a:pt x="495" y="53"/>
                    <a:pt x="495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2"/>
                    <a:pt x="498" y="53"/>
                    <a:pt x="500" y="52"/>
                  </a:cubicBezTo>
                  <a:cubicBezTo>
                    <a:pt x="502" y="53"/>
                    <a:pt x="503" y="52"/>
                    <a:pt x="504" y="53"/>
                  </a:cubicBezTo>
                  <a:cubicBezTo>
                    <a:pt x="503" y="53"/>
                    <a:pt x="502" y="54"/>
                    <a:pt x="501" y="53"/>
                  </a:cubicBezTo>
                  <a:cubicBezTo>
                    <a:pt x="501" y="54"/>
                    <a:pt x="502" y="54"/>
                    <a:pt x="501" y="54"/>
                  </a:cubicBezTo>
                  <a:cubicBezTo>
                    <a:pt x="502" y="55"/>
                    <a:pt x="501" y="55"/>
                    <a:pt x="501" y="55"/>
                  </a:cubicBezTo>
                  <a:cubicBezTo>
                    <a:pt x="502" y="55"/>
                    <a:pt x="504" y="56"/>
                    <a:pt x="504" y="55"/>
                  </a:cubicBezTo>
                  <a:cubicBezTo>
                    <a:pt x="506" y="56"/>
                    <a:pt x="506" y="56"/>
                    <a:pt x="506" y="56"/>
                  </a:cubicBezTo>
                  <a:cubicBezTo>
                    <a:pt x="506" y="55"/>
                    <a:pt x="506" y="55"/>
                    <a:pt x="506" y="55"/>
                  </a:cubicBezTo>
                  <a:cubicBezTo>
                    <a:pt x="505" y="55"/>
                    <a:pt x="505" y="55"/>
                    <a:pt x="505" y="55"/>
                  </a:cubicBezTo>
                  <a:cubicBezTo>
                    <a:pt x="506" y="55"/>
                    <a:pt x="506" y="55"/>
                    <a:pt x="507" y="54"/>
                  </a:cubicBezTo>
                  <a:cubicBezTo>
                    <a:pt x="506" y="54"/>
                    <a:pt x="505" y="55"/>
                    <a:pt x="505" y="54"/>
                  </a:cubicBezTo>
                  <a:cubicBezTo>
                    <a:pt x="505" y="54"/>
                    <a:pt x="505" y="54"/>
                    <a:pt x="505" y="54"/>
                  </a:cubicBezTo>
                  <a:cubicBezTo>
                    <a:pt x="506" y="53"/>
                    <a:pt x="506" y="53"/>
                    <a:pt x="506" y="5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4" y="53"/>
                    <a:pt x="504" y="53"/>
                    <a:pt x="504" y="53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4" y="52"/>
                    <a:pt x="504" y="52"/>
                    <a:pt x="504" y="52"/>
                  </a:cubicBezTo>
                  <a:cubicBezTo>
                    <a:pt x="505" y="52"/>
                    <a:pt x="505" y="52"/>
                    <a:pt x="507" y="52"/>
                  </a:cubicBezTo>
                  <a:cubicBezTo>
                    <a:pt x="507" y="51"/>
                    <a:pt x="510" y="52"/>
                    <a:pt x="511" y="51"/>
                  </a:cubicBezTo>
                  <a:cubicBezTo>
                    <a:pt x="510" y="52"/>
                    <a:pt x="509" y="51"/>
                    <a:pt x="509" y="51"/>
                  </a:cubicBezTo>
                  <a:cubicBezTo>
                    <a:pt x="508" y="51"/>
                    <a:pt x="508" y="51"/>
                    <a:pt x="508" y="51"/>
                  </a:cubicBezTo>
                  <a:cubicBezTo>
                    <a:pt x="508" y="50"/>
                    <a:pt x="508" y="52"/>
                    <a:pt x="507" y="51"/>
                  </a:cubicBezTo>
                  <a:cubicBezTo>
                    <a:pt x="507" y="51"/>
                    <a:pt x="507" y="51"/>
                    <a:pt x="507" y="51"/>
                  </a:cubicBezTo>
                  <a:cubicBezTo>
                    <a:pt x="506" y="49"/>
                    <a:pt x="505" y="52"/>
                    <a:pt x="504" y="50"/>
                  </a:cubicBezTo>
                  <a:cubicBezTo>
                    <a:pt x="504" y="51"/>
                    <a:pt x="503" y="51"/>
                    <a:pt x="504" y="51"/>
                  </a:cubicBezTo>
                  <a:cubicBezTo>
                    <a:pt x="503" y="52"/>
                    <a:pt x="503" y="51"/>
                    <a:pt x="501" y="51"/>
                  </a:cubicBezTo>
                  <a:cubicBezTo>
                    <a:pt x="502" y="50"/>
                    <a:pt x="502" y="51"/>
                    <a:pt x="502" y="50"/>
                  </a:cubicBezTo>
                  <a:cubicBezTo>
                    <a:pt x="502" y="50"/>
                    <a:pt x="500" y="50"/>
                    <a:pt x="500" y="51"/>
                  </a:cubicBezTo>
                  <a:cubicBezTo>
                    <a:pt x="499" y="50"/>
                    <a:pt x="498" y="52"/>
                    <a:pt x="497" y="50"/>
                  </a:cubicBezTo>
                  <a:cubicBezTo>
                    <a:pt x="497" y="50"/>
                    <a:pt x="497" y="51"/>
                    <a:pt x="498" y="51"/>
                  </a:cubicBezTo>
                  <a:cubicBezTo>
                    <a:pt x="496" y="51"/>
                    <a:pt x="493" y="51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1"/>
                    <a:pt x="492" y="51"/>
                  </a:cubicBezTo>
                  <a:cubicBezTo>
                    <a:pt x="491" y="51"/>
                    <a:pt x="491" y="51"/>
                    <a:pt x="490" y="50"/>
                  </a:cubicBezTo>
                  <a:cubicBezTo>
                    <a:pt x="489" y="51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8" y="51"/>
                    <a:pt x="489" y="51"/>
                    <a:pt x="489" y="50"/>
                  </a:cubicBezTo>
                  <a:cubicBezTo>
                    <a:pt x="489" y="50"/>
                    <a:pt x="490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1"/>
                    <a:pt x="488" y="50"/>
                    <a:pt x="488" y="50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7" y="51"/>
                    <a:pt x="487" y="51"/>
                    <a:pt x="486" y="51"/>
                  </a:cubicBezTo>
                  <a:cubicBezTo>
                    <a:pt x="485" y="48"/>
                    <a:pt x="488" y="49"/>
                    <a:pt x="489" y="49"/>
                  </a:cubicBezTo>
                  <a:cubicBezTo>
                    <a:pt x="489" y="49"/>
                    <a:pt x="488" y="49"/>
                    <a:pt x="488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89" y="48"/>
                  </a:cubicBezTo>
                  <a:cubicBezTo>
                    <a:pt x="489" y="48"/>
                    <a:pt x="489" y="48"/>
                    <a:pt x="490" y="48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8"/>
                    <a:pt x="491" y="48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2" y="49"/>
                    <a:pt x="492" y="49"/>
                    <a:pt x="493" y="49"/>
                  </a:cubicBezTo>
                  <a:cubicBezTo>
                    <a:pt x="492" y="49"/>
                    <a:pt x="492" y="48"/>
                    <a:pt x="492" y="48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3" y="47"/>
                    <a:pt x="494" y="48"/>
                    <a:pt x="494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6" y="47"/>
                    <a:pt x="497" y="47"/>
                    <a:pt x="498" y="48"/>
                  </a:cubicBezTo>
                  <a:cubicBezTo>
                    <a:pt x="498" y="47"/>
                    <a:pt x="498" y="47"/>
                    <a:pt x="498" y="47"/>
                  </a:cubicBezTo>
                  <a:cubicBezTo>
                    <a:pt x="497" y="46"/>
                    <a:pt x="497" y="48"/>
                    <a:pt x="496" y="47"/>
                  </a:cubicBezTo>
                  <a:cubicBezTo>
                    <a:pt x="497" y="47"/>
                    <a:pt x="498" y="46"/>
                    <a:pt x="499" y="47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500" y="48"/>
                    <a:pt x="500" y="47"/>
                    <a:pt x="501" y="48"/>
                  </a:cubicBezTo>
                  <a:cubicBezTo>
                    <a:pt x="502" y="46"/>
                    <a:pt x="502" y="46"/>
                    <a:pt x="502" y="46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3" y="47"/>
                    <a:pt x="503" y="47"/>
                    <a:pt x="503" y="47"/>
                  </a:cubicBezTo>
                  <a:cubicBezTo>
                    <a:pt x="502" y="47"/>
                    <a:pt x="502" y="47"/>
                    <a:pt x="502" y="47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3" y="48"/>
                    <a:pt x="503" y="48"/>
                    <a:pt x="503" y="48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4" y="47"/>
                    <a:pt x="504" y="47"/>
                    <a:pt x="504" y="46"/>
                  </a:cubicBezTo>
                  <a:cubicBezTo>
                    <a:pt x="505" y="46"/>
                    <a:pt x="505" y="46"/>
                    <a:pt x="505" y="47"/>
                  </a:cubicBezTo>
                  <a:cubicBezTo>
                    <a:pt x="505" y="47"/>
                    <a:pt x="505" y="47"/>
                    <a:pt x="505" y="47"/>
                  </a:cubicBezTo>
                  <a:cubicBezTo>
                    <a:pt x="506" y="47"/>
                    <a:pt x="506" y="47"/>
                    <a:pt x="507" y="47"/>
                  </a:cubicBezTo>
                  <a:cubicBezTo>
                    <a:pt x="506" y="46"/>
                    <a:pt x="506" y="46"/>
                    <a:pt x="506" y="46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8" y="47"/>
                    <a:pt x="508" y="47"/>
                    <a:pt x="508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6"/>
                    <a:pt x="509" y="46"/>
                  </a:cubicBezTo>
                  <a:cubicBezTo>
                    <a:pt x="509" y="46"/>
                    <a:pt x="510" y="46"/>
                    <a:pt x="511" y="47"/>
                  </a:cubicBezTo>
                  <a:cubicBezTo>
                    <a:pt x="510" y="47"/>
                    <a:pt x="510" y="47"/>
                    <a:pt x="510" y="47"/>
                  </a:cubicBezTo>
                  <a:cubicBezTo>
                    <a:pt x="511" y="47"/>
                    <a:pt x="512" y="47"/>
                    <a:pt x="512" y="47"/>
                  </a:cubicBezTo>
                  <a:cubicBezTo>
                    <a:pt x="513" y="47"/>
                    <a:pt x="513" y="47"/>
                    <a:pt x="512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5" y="46"/>
                    <a:pt x="515" y="46"/>
                    <a:pt x="515" y="46"/>
                  </a:cubicBezTo>
                  <a:cubicBezTo>
                    <a:pt x="514" y="46"/>
                    <a:pt x="514" y="45"/>
                    <a:pt x="513" y="44"/>
                  </a:cubicBezTo>
                  <a:cubicBezTo>
                    <a:pt x="515" y="45"/>
                    <a:pt x="514" y="43"/>
                    <a:pt x="515" y="42"/>
                  </a:cubicBezTo>
                  <a:cubicBezTo>
                    <a:pt x="516" y="42"/>
                    <a:pt x="517" y="42"/>
                    <a:pt x="517" y="43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6" y="43"/>
                    <a:pt x="515" y="44"/>
                    <a:pt x="515" y="45"/>
                  </a:cubicBezTo>
                  <a:cubicBezTo>
                    <a:pt x="516" y="44"/>
                    <a:pt x="516" y="44"/>
                    <a:pt x="516" y="44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6" y="45"/>
                    <a:pt x="516" y="45"/>
                  </a:cubicBezTo>
                  <a:cubicBezTo>
                    <a:pt x="516" y="45"/>
                    <a:pt x="515" y="46"/>
                    <a:pt x="515" y="46"/>
                  </a:cubicBezTo>
                  <a:cubicBezTo>
                    <a:pt x="517" y="46"/>
                    <a:pt x="518" y="46"/>
                    <a:pt x="520" y="46"/>
                  </a:cubicBezTo>
                  <a:cubicBezTo>
                    <a:pt x="521" y="46"/>
                    <a:pt x="522" y="46"/>
                    <a:pt x="523" y="46"/>
                  </a:cubicBezTo>
                  <a:cubicBezTo>
                    <a:pt x="522" y="45"/>
                    <a:pt x="522" y="45"/>
                    <a:pt x="522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5" y="44"/>
                    <a:pt x="526" y="45"/>
                    <a:pt x="526" y="44"/>
                  </a:cubicBezTo>
                  <a:cubicBezTo>
                    <a:pt x="527" y="44"/>
                    <a:pt x="527" y="44"/>
                    <a:pt x="528" y="44"/>
                  </a:cubicBezTo>
                  <a:cubicBezTo>
                    <a:pt x="528" y="43"/>
                    <a:pt x="528" y="43"/>
                    <a:pt x="528" y="43"/>
                  </a:cubicBezTo>
                  <a:cubicBezTo>
                    <a:pt x="529" y="43"/>
                    <a:pt x="529" y="44"/>
                    <a:pt x="529" y="44"/>
                  </a:cubicBezTo>
                  <a:cubicBezTo>
                    <a:pt x="530" y="44"/>
                    <a:pt x="531" y="44"/>
                    <a:pt x="532" y="43"/>
                  </a:cubicBezTo>
                  <a:cubicBezTo>
                    <a:pt x="532" y="45"/>
                    <a:pt x="534" y="44"/>
                    <a:pt x="534" y="44"/>
                  </a:cubicBezTo>
                  <a:cubicBezTo>
                    <a:pt x="536" y="44"/>
                    <a:pt x="537" y="43"/>
                    <a:pt x="539" y="44"/>
                  </a:cubicBezTo>
                  <a:cubicBezTo>
                    <a:pt x="541" y="44"/>
                    <a:pt x="542" y="43"/>
                    <a:pt x="544" y="44"/>
                  </a:cubicBezTo>
                  <a:cubicBezTo>
                    <a:pt x="544" y="43"/>
                    <a:pt x="545" y="44"/>
                    <a:pt x="546" y="43"/>
                  </a:cubicBezTo>
                  <a:cubicBezTo>
                    <a:pt x="544" y="43"/>
                    <a:pt x="542" y="43"/>
                    <a:pt x="540" y="43"/>
                  </a:cubicBezTo>
                  <a:cubicBezTo>
                    <a:pt x="539" y="43"/>
                    <a:pt x="538" y="43"/>
                    <a:pt x="537" y="43"/>
                  </a:cubicBezTo>
                  <a:cubicBezTo>
                    <a:pt x="535" y="43"/>
                    <a:pt x="532" y="43"/>
                    <a:pt x="530" y="43"/>
                  </a:cubicBezTo>
                  <a:cubicBezTo>
                    <a:pt x="529" y="43"/>
                    <a:pt x="527" y="43"/>
                    <a:pt x="526" y="43"/>
                  </a:cubicBezTo>
                  <a:cubicBezTo>
                    <a:pt x="526" y="43"/>
                    <a:pt x="525" y="43"/>
                    <a:pt x="525" y="43"/>
                  </a:cubicBezTo>
                  <a:cubicBezTo>
                    <a:pt x="525" y="43"/>
                    <a:pt x="525" y="43"/>
                    <a:pt x="525" y="43"/>
                  </a:cubicBezTo>
                  <a:cubicBezTo>
                    <a:pt x="524" y="43"/>
                    <a:pt x="524" y="42"/>
                    <a:pt x="524" y="42"/>
                  </a:cubicBezTo>
                  <a:cubicBezTo>
                    <a:pt x="523" y="42"/>
                    <a:pt x="525" y="43"/>
                    <a:pt x="524" y="44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3"/>
                    <a:pt x="522" y="43"/>
                  </a:cubicBezTo>
                  <a:cubicBezTo>
                    <a:pt x="522" y="43"/>
                    <a:pt x="522" y="44"/>
                    <a:pt x="522" y="43"/>
                  </a:cubicBezTo>
                  <a:cubicBezTo>
                    <a:pt x="521" y="43"/>
                    <a:pt x="521" y="43"/>
                    <a:pt x="521" y="43"/>
                  </a:cubicBezTo>
                  <a:cubicBezTo>
                    <a:pt x="521" y="44"/>
                    <a:pt x="520" y="43"/>
                    <a:pt x="519" y="44"/>
                  </a:cubicBezTo>
                  <a:cubicBezTo>
                    <a:pt x="519" y="43"/>
                    <a:pt x="519" y="43"/>
                    <a:pt x="519" y="43"/>
                  </a:cubicBezTo>
                  <a:cubicBezTo>
                    <a:pt x="518" y="43"/>
                    <a:pt x="518" y="43"/>
                    <a:pt x="518" y="43"/>
                  </a:cubicBezTo>
                  <a:cubicBezTo>
                    <a:pt x="518" y="42"/>
                    <a:pt x="518" y="43"/>
                    <a:pt x="518" y="43"/>
                  </a:cubicBezTo>
                  <a:cubicBezTo>
                    <a:pt x="517" y="43"/>
                    <a:pt x="517" y="42"/>
                    <a:pt x="517" y="42"/>
                  </a:cubicBezTo>
                  <a:cubicBezTo>
                    <a:pt x="518" y="42"/>
                    <a:pt x="518" y="42"/>
                    <a:pt x="518" y="42"/>
                  </a:cubicBezTo>
                  <a:cubicBezTo>
                    <a:pt x="517" y="42"/>
                    <a:pt x="515" y="42"/>
                    <a:pt x="514" y="42"/>
                  </a:cubicBezTo>
                  <a:cubicBezTo>
                    <a:pt x="515" y="43"/>
                    <a:pt x="514" y="43"/>
                    <a:pt x="514" y="44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5" y="42"/>
                    <a:pt x="512" y="42"/>
                    <a:pt x="512" y="41"/>
                  </a:cubicBezTo>
                  <a:cubicBezTo>
                    <a:pt x="513" y="40"/>
                    <a:pt x="513" y="39"/>
                    <a:pt x="514" y="40"/>
                  </a:cubicBezTo>
                  <a:cubicBezTo>
                    <a:pt x="514" y="40"/>
                    <a:pt x="514" y="40"/>
                    <a:pt x="513" y="40"/>
                  </a:cubicBezTo>
                  <a:cubicBezTo>
                    <a:pt x="514" y="41"/>
                    <a:pt x="514" y="40"/>
                    <a:pt x="515" y="40"/>
                  </a:cubicBezTo>
                  <a:cubicBezTo>
                    <a:pt x="515" y="40"/>
                    <a:pt x="515" y="40"/>
                    <a:pt x="515" y="40"/>
                  </a:cubicBezTo>
                  <a:cubicBezTo>
                    <a:pt x="515" y="39"/>
                    <a:pt x="515" y="40"/>
                    <a:pt x="514" y="40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7" y="39"/>
                    <a:pt x="517" y="39"/>
                  </a:cubicBezTo>
                  <a:cubicBezTo>
                    <a:pt x="517" y="39"/>
                    <a:pt x="516" y="39"/>
                    <a:pt x="516" y="39"/>
                  </a:cubicBezTo>
                  <a:cubicBezTo>
                    <a:pt x="516" y="38"/>
                    <a:pt x="516" y="38"/>
                    <a:pt x="517" y="37"/>
                  </a:cubicBezTo>
                  <a:cubicBezTo>
                    <a:pt x="515" y="36"/>
                    <a:pt x="516" y="39"/>
                    <a:pt x="515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8"/>
                    <a:pt x="514" y="38"/>
                    <a:pt x="514" y="38"/>
                  </a:cubicBezTo>
                  <a:cubicBezTo>
                    <a:pt x="514" y="39"/>
                    <a:pt x="513" y="39"/>
                    <a:pt x="512" y="40"/>
                  </a:cubicBezTo>
                  <a:cubicBezTo>
                    <a:pt x="512" y="39"/>
                    <a:pt x="513" y="39"/>
                    <a:pt x="513" y="39"/>
                  </a:cubicBezTo>
                  <a:cubicBezTo>
                    <a:pt x="512" y="39"/>
                    <a:pt x="512" y="39"/>
                    <a:pt x="512" y="39"/>
                  </a:cubicBezTo>
                  <a:cubicBezTo>
                    <a:pt x="512" y="39"/>
                    <a:pt x="512" y="38"/>
                    <a:pt x="512" y="38"/>
                  </a:cubicBezTo>
                  <a:cubicBezTo>
                    <a:pt x="512" y="38"/>
                    <a:pt x="511" y="37"/>
                    <a:pt x="511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10" y="38"/>
                  </a:cubicBezTo>
                  <a:cubicBezTo>
                    <a:pt x="510" y="38"/>
                    <a:pt x="510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8"/>
                    <a:pt x="509" y="38"/>
                    <a:pt x="509" y="38"/>
                  </a:cubicBezTo>
                  <a:cubicBezTo>
                    <a:pt x="509" y="39"/>
                    <a:pt x="508" y="38"/>
                    <a:pt x="508" y="38"/>
                  </a:cubicBezTo>
                  <a:cubicBezTo>
                    <a:pt x="508" y="38"/>
                    <a:pt x="508" y="38"/>
                    <a:pt x="508" y="38"/>
                  </a:cubicBezTo>
                  <a:cubicBezTo>
                    <a:pt x="508" y="38"/>
                    <a:pt x="507" y="37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7" y="38"/>
                    <a:pt x="507" y="38"/>
                    <a:pt x="507" y="38"/>
                  </a:cubicBezTo>
                  <a:cubicBezTo>
                    <a:pt x="506" y="37"/>
                    <a:pt x="506" y="39"/>
                    <a:pt x="506" y="39"/>
                  </a:cubicBezTo>
                  <a:cubicBezTo>
                    <a:pt x="505" y="39"/>
                    <a:pt x="503" y="38"/>
                    <a:pt x="503" y="38"/>
                  </a:cubicBezTo>
                  <a:cubicBezTo>
                    <a:pt x="503" y="38"/>
                    <a:pt x="503" y="38"/>
                    <a:pt x="502" y="38"/>
                  </a:cubicBezTo>
                  <a:cubicBezTo>
                    <a:pt x="502" y="37"/>
                    <a:pt x="501" y="38"/>
                    <a:pt x="501" y="37"/>
                  </a:cubicBezTo>
                  <a:cubicBezTo>
                    <a:pt x="500" y="38"/>
                    <a:pt x="500" y="38"/>
                    <a:pt x="500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9" y="38"/>
                    <a:pt x="499" y="38"/>
                    <a:pt x="499" y="38"/>
                  </a:cubicBezTo>
                  <a:cubicBezTo>
                    <a:pt x="498" y="38"/>
                    <a:pt x="497" y="38"/>
                    <a:pt x="496" y="37"/>
                  </a:cubicBezTo>
                  <a:cubicBezTo>
                    <a:pt x="495" y="38"/>
                    <a:pt x="494" y="37"/>
                    <a:pt x="493" y="38"/>
                  </a:cubicBezTo>
                  <a:cubicBezTo>
                    <a:pt x="490" y="37"/>
                    <a:pt x="488" y="38"/>
                    <a:pt x="486" y="37"/>
                  </a:cubicBezTo>
                  <a:cubicBezTo>
                    <a:pt x="483" y="36"/>
                    <a:pt x="481" y="38"/>
                    <a:pt x="478" y="37"/>
                  </a:cubicBezTo>
                  <a:cubicBezTo>
                    <a:pt x="477" y="37"/>
                    <a:pt x="474" y="36"/>
                    <a:pt x="474" y="38"/>
                  </a:cubicBezTo>
                  <a:cubicBezTo>
                    <a:pt x="473" y="38"/>
                    <a:pt x="474" y="37"/>
                    <a:pt x="473" y="37"/>
                  </a:cubicBezTo>
                  <a:cubicBezTo>
                    <a:pt x="473" y="37"/>
                    <a:pt x="473" y="37"/>
                    <a:pt x="473" y="37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70" y="38"/>
                    <a:pt x="468" y="35"/>
                    <a:pt x="467" y="37"/>
                  </a:cubicBezTo>
                  <a:cubicBezTo>
                    <a:pt x="464" y="36"/>
                    <a:pt x="461" y="36"/>
                    <a:pt x="459" y="36"/>
                  </a:cubicBezTo>
                  <a:cubicBezTo>
                    <a:pt x="458" y="36"/>
                    <a:pt x="457" y="36"/>
                    <a:pt x="456" y="36"/>
                  </a:cubicBezTo>
                  <a:cubicBezTo>
                    <a:pt x="455" y="36"/>
                    <a:pt x="455" y="35"/>
                    <a:pt x="456" y="34"/>
                  </a:cubicBezTo>
                  <a:cubicBezTo>
                    <a:pt x="456" y="35"/>
                    <a:pt x="457" y="35"/>
                    <a:pt x="457" y="35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58" y="35"/>
                    <a:pt x="458" y="35"/>
                    <a:pt x="459" y="36"/>
                  </a:cubicBezTo>
                  <a:cubicBezTo>
                    <a:pt x="460" y="35"/>
                    <a:pt x="458" y="35"/>
                    <a:pt x="459" y="34"/>
                  </a:cubicBezTo>
                  <a:cubicBezTo>
                    <a:pt x="459" y="34"/>
                    <a:pt x="459" y="34"/>
                    <a:pt x="460" y="34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5"/>
                    <a:pt x="461" y="36"/>
                    <a:pt x="462" y="35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1" y="34"/>
                    <a:pt x="462" y="34"/>
                    <a:pt x="462" y="35"/>
                  </a:cubicBezTo>
                  <a:cubicBezTo>
                    <a:pt x="462" y="34"/>
                    <a:pt x="462" y="34"/>
                    <a:pt x="462" y="34"/>
                  </a:cubicBezTo>
                  <a:cubicBezTo>
                    <a:pt x="463" y="34"/>
                    <a:pt x="464" y="34"/>
                    <a:pt x="464" y="35"/>
                  </a:cubicBezTo>
                  <a:cubicBezTo>
                    <a:pt x="465" y="35"/>
                    <a:pt x="465" y="35"/>
                    <a:pt x="465" y="35"/>
                  </a:cubicBezTo>
                  <a:cubicBezTo>
                    <a:pt x="464" y="35"/>
                    <a:pt x="464" y="34"/>
                    <a:pt x="464" y="34"/>
                  </a:cubicBezTo>
                  <a:cubicBezTo>
                    <a:pt x="465" y="34"/>
                    <a:pt x="465" y="34"/>
                    <a:pt x="466" y="34"/>
                  </a:cubicBezTo>
                  <a:cubicBezTo>
                    <a:pt x="465" y="34"/>
                    <a:pt x="465" y="34"/>
                    <a:pt x="465" y="35"/>
                  </a:cubicBezTo>
                  <a:cubicBezTo>
                    <a:pt x="466" y="35"/>
                    <a:pt x="466" y="34"/>
                    <a:pt x="467" y="35"/>
                  </a:cubicBezTo>
                  <a:cubicBezTo>
                    <a:pt x="466" y="34"/>
                    <a:pt x="466" y="34"/>
                    <a:pt x="466" y="34"/>
                  </a:cubicBezTo>
                  <a:cubicBezTo>
                    <a:pt x="467" y="34"/>
                    <a:pt x="468" y="34"/>
                    <a:pt x="469" y="34"/>
                  </a:cubicBezTo>
                  <a:cubicBezTo>
                    <a:pt x="468" y="34"/>
                    <a:pt x="468" y="35"/>
                    <a:pt x="468" y="35"/>
                  </a:cubicBezTo>
                  <a:cubicBezTo>
                    <a:pt x="469" y="35"/>
                    <a:pt x="469" y="35"/>
                    <a:pt x="469" y="35"/>
                  </a:cubicBezTo>
                  <a:cubicBezTo>
                    <a:pt x="469" y="34"/>
                    <a:pt x="471" y="36"/>
                    <a:pt x="470" y="34"/>
                  </a:cubicBezTo>
                  <a:cubicBezTo>
                    <a:pt x="471" y="34"/>
                    <a:pt x="472" y="34"/>
                    <a:pt x="472" y="34"/>
                  </a:cubicBezTo>
                  <a:cubicBezTo>
                    <a:pt x="472" y="34"/>
                    <a:pt x="472" y="34"/>
                    <a:pt x="472" y="34"/>
                  </a:cubicBezTo>
                  <a:cubicBezTo>
                    <a:pt x="473" y="34"/>
                    <a:pt x="473" y="34"/>
                    <a:pt x="473" y="34"/>
                  </a:cubicBezTo>
                  <a:cubicBezTo>
                    <a:pt x="474" y="34"/>
                    <a:pt x="474" y="34"/>
                    <a:pt x="475" y="33"/>
                  </a:cubicBezTo>
                  <a:cubicBezTo>
                    <a:pt x="475" y="34"/>
                    <a:pt x="476" y="34"/>
                    <a:pt x="476" y="34"/>
                  </a:cubicBezTo>
                  <a:cubicBezTo>
                    <a:pt x="477" y="34"/>
                    <a:pt x="478" y="35"/>
                    <a:pt x="479" y="34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78" y="33"/>
                    <a:pt x="478" y="32"/>
                    <a:pt x="478" y="31"/>
                  </a:cubicBezTo>
                  <a:cubicBezTo>
                    <a:pt x="479" y="32"/>
                    <a:pt x="479" y="32"/>
                    <a:pt x="479" y="32"/>
                  </a:cubicBezTo>
                  <a:cubicBezTo>
                    <a:pt x="480" y="32"/>
                    <a:pt x="479" y="33"/>
                    <a:pt x="480" y="33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0" y="34"/>
                    <a:pt x="480" y="34"/>
                    <a:pt x="480" y="34"/>
                  </a:cubicBezTo>
                  <a:cubicBezTo>
                    <a:pt x="481" y="34"/>
                    <a:pt x="480" y="34"/>
                    <a:pt x="480" y="33"/>
                  </a:cubicBezTo>
                  <a:cubicBezTo>
                    <a:pt x="481" y="33"/>
                    <a:pt x="482" y="34"/>
                    <a:pt x="483" y="33"/>
                  </a:cubicBezTo>
                  <a:cubicBezTo>
                    <a:pt x="482" y="33"/>
                    <a:pt x="482" y="32"/>
                    <a:pt x="481" y="33"/>
                  </a:cubicBezTo>
                  <a:cubicBezTo>
                    <a:pt x="480" y="33"/>
                    <a:pt x="480" y="32"/>
                    <a:pt x="480" y="32"/>
                  </a:cubicBezTo>
                  <a:cubicBezTo>
                    <a:pt x="481" y="32"/>
                    <a:pt x="481" y="31"/>
                    <a:pt x="482" y="32"/>
                  </a:cubicBezTo>
                  <a:cubicBezTo>
                    <a:pt x="482" y="31"/>
                    <a:pt x="482" y="31"/>
                    <a:pt x="482" y="31"/>
                  </a:cubicBezTo>
                  <a:cubicBezTo>
                    <a:pt x="482" y="31"/>
                    <a:pt x="482" y="31"/>
                    <a:pt x="482" y="32"/>
                  </a:cubicBezTo>
                  <a:cubicBezTo>
                    <a:pt x="483" y="32"/>
                    <a:pt x="484" y="32"/>
                    <a:pt x="484" y="31"/>
                  </a:cubicBezTo>
                  <a:cubicBezTo>
                    <a:pt x="484" y="32"/>
                    <a:pt x="484" y="32"/>
                    <a:pt x="485" y="32"/>
                  </a:cubicBezTo>
                  <a:cubicBezTo>
                    <a:pt x="485" y="32"/>
                    <a:pt x="485" y="31"/>
                    <a:pt x="485" y="31"/>
                  </a:cubicBezTo>
                  <a:cubicBezTo>
                    <a:pt x="485" y="31"/>
                    <a:pt x="486" y="31"/>
                    <a:pt x="486" y="31"/>
                  </a:cubicBezTo>
                  <a:cubicBezTo>
                    <a:pt x="486" y="31"/>
                    <a:pt x="486" y="31"/>
                    <a:pt x="486" y="30"/>
                  </a:cubicBezTo>
                  <a:cubicBezTo>
                    <a:pt x="485" y="31"/>
                    <a:pt x="482" y="29"/>
                    <a:pt x="483" y="31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0" y="31"/>
                    <a:pt x="479" y="30"/>
                    <a:pt x="477" y="30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8" y="31"/>
                    <a:pt x="478" y="32"/>
                    <a:pt x="478" y="32"/>
                  </a:cubicBezTo>
                  <a:cubicBezTo>
                    <a:pt x="477" y="33"/>
                    <a:pt x="476" y="32"/>
                    <a:pt x="475" y="32"/>
                  </a:cubicBezTo>
                  <a:cubicBezTo>
                    <a:pt x="474" y="32"/>
                    <a:pt x="473" y="32"/>
                    <a:pt x="473" y="32"/>
                  </a:cubicBezTo>
                  <a:cubicBezTo>
                    <a:pt x="474" y="31"/>
                    <a:pt x="476" y="32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7" y="31"/>
                    <a:pt x="477" y="31"/>
                    <a:pt x="477" y="31"/>
                  </a:cubicBezTo>
                  <a:cubicBezTo>
                    <a:pt x="474" y="31"/>
                    <a:pt x="474" y="31"/>
                    <a:pt x="474" y="31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4" y="30"/>
                    <a:pt x="474" y="30"/>
                    <a:pt x="474" y="30"/>
                  </a:cubicBezTo>
                  <a:cubicBezTo>
                    <a:pt x="473" y="30"/>
                    <a:pt x="474" y="29"/>
                    <a:pt x="474" y="29"/>
                  </a:cubicBezTo>
                  <a:cubicBezTo>
                    <a:pt x="475" y="29"/>
                    <a:pt x="477" y="28"/>
                    <a:pt x="478" y="30"/>
                  </a:cubicBezTo>
                  <a:cubicBezTo>
                    <a:pt x="478" y="30"/>
                    <a:pt x="478" y="29"/>
                    <a:pt x="478" y="29"/>
                  </a:cubicBezTo>
                  <a:cubicBezTo>
                    <a:pt x="479" y="29"/>
                    <a:pt x="481" y="29"/>
                    <a:pt x="482" y="30"/>
                  </a:cubicBezTo>
                  <a:cubicBezTo>
                    <a:pt x="483" y="28"/>
                    <a:pt x="485" y="30"/>
                    <a:pt x="486" y="29"/>
                  </a:cubicBezTo>
                  <a:cubicBezTo>
                    <a:pt x="487" y="29"/>
                    <a:pt x="489" y="29"/>
                    <a:pt x="491" y="30"/>
                  </a:cubicBezTo>
                  <a:cubicBezTo>
                    <a:pt x="491" y="30"/>
                    <a:pt x="491" y="30"/>
                    <a:pt x="491" y="30"/>
                  </a:cubicBezTo>
                  <a:cubicBezTo>
                    <a:pt x="491" y="29"/>
                    <a:pt x="490" y="29"/>
                    <a:pt x="490" y="29"/>
                  </a:cubicBezTo>
                  <a:cubicBezTo>
                    <a:pt x="491" y="29"/>
                    <a:pt x="493" y="30"/>
                    <a:pt x="494" y="29"/>
                  </a:cubicBezTo>
                  <a:cubicBezTo>
                    <a:pt x="494" y="29"/>
                    <a:pt x="494" y="29"/>
                    <a:pt x="494" y="29"/>
                  </a:cubicBezTo>
                  <a:cubicBezTo>
                    <a:pt x="495" y="29"/>
                    <a:pt x="496" y="29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8"/>
                    <a:pt x="495" y="29"/>
                    <a:pt x="495" y="29"/>
                  </a:cubicBezTo>
                  <a:cubicBezTo>
                    <a:pt x="493" y="28"/>
                    <a:pt x="493" y="28"/>
                    <a:pt x="493" y="28"/>
                  </a:cubicBezTo>
                  <a:cubicBezTo>
                    <a:pt x="490" y="28"/>
                    <a:pt x="487" y="28"/>
                    <a:pt x="484" y="28"/>
                  </a:cubicBezTo>
                  <a:cubicBezTo>
                    <a:pt x="482" y="28"/>
                    <a:pt x="480" y="28"/>
                    <a:pt x="479" y="28"/>
                  </a:cubicBezTo>
                  <a:cubicBezTo>
                    <a:pt x="478" y="28"/>
                    <a:pt x="477" y="28"/>
                    <a:pt x="475" y="28"/>
                  </a:cubicBezTo>
                  <a:cubicBezTo>
                    <a:pt x="473" y="28"/>
                    <a:pt x="470" y="28"/>
                    <a:pt x="468" y="28"/>
                  </a:cubicBezTo>
                  <a:cubicBezTo>
                    <a:pt x="468" y="27"/>
                    <a:pt x="468" y="27"/>
                    <a:pt x="468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6" y="27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3" y="26"/>
                    <a:pt x="462" y="29"/>
                    <a:pt x="461" y="27"/>
                  </a:cubicBezTo>
                  <a:cubicBezTo>
                    <a:pt x="461" y="27"/>
                    <a:pt x="461" y="27"/>
                    <a:pt x="461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60" y="27"/>
                    <a:pt x="460" y="27"/>
                    <a:pt x="460" y="27"/>
                  </a:cubicBezTo>
                  <a:cubicBezTo>
                    <a:pt x="459" y="26"/>
                    <a:pt x="458" y="26"/>
                    <a:pt x="458" y="27"/>
                  </a:cubicBezTo>
                  <a:cubicBezTo>
                    <a:pt x="457" y="27"/>
                    <a:pt x="457" y="26"/>
                    <a:pt x="456" y="26"/>
                  </a:cubicBezTo>
                  <a:cubicBezTo>
                    <a:pt x="458" y="24"/>
                    <a:pt x="458" y="27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0" y="26"/>
                    <a:pt x="460" y="26"/>
                    <a:pt x="460" y="26"/>
                  </a:cubicBezTo>
                  <a:cubicBezTo>
                    <a:pt x="462" y="25"/>
                    <a:pt x="463" y="25"/>
                    <a:pt x="465" y="26"/>
                  </a:cubicBezTo>
                  <a:cubicBezTo>
                    <a:pt x="467" y="25"/>
                    <a:pt x="470" y="27"/>
                    <a:pt x="471" y="26"/>
                  </a:cubicBezTo>
                  <a:cubicBezTo>
                    <a:pt x="473" y="27"/>
                    <a:pt x="474" y="25"/>
                    <a:pt x="475" y="26"/>
                  </a:cubicBezTo>
                  <a:cubicBezTo>
                    <a:pt x="476" y="25"/>
                    <a:pt x="477" y="27"/>
                    <a:pt x="478" y="26"/>
                  </a:cubicBezTo>
                  <a:cubicBezTo>
                    <a:pt x="480" y="27"/>
                    <a:pt x="481" y="25"/>
                    <a:pt x="483" y="26"/>
                  </a:cubicBezTo>
                  <a:cubicBezTo>
                    <a:pt x="486" y="26"/>
                    <a:pt x="489" y="27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4" y="26"/>
                    <a:pt x="496" y="27"/>
                    <a:pt x="497" y="26"/>
                  </a:cubicBezTo>
                  <a:cubicBezTo>
                    <a:pt x="497" y="26"/>
                    <a:pt x="497" y="26"/>
                    <a:pt x="498" y="27"/>
                  </a:cubicBezTo>
                  <a:cubicBezTo>
                    <a:pt x="498" y="26"/>
                    <a:pt x="500" y="27"/>
                    <a:pt x="500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500" y="27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1" y="26"/>
                    <a:pt x="501" y="26"/>
                    <a:pt x="501" y="27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3" y="27"/>
                    <a:pt x="503" y="27"/>
                    <a:pt x="503" y="27"/>
                  </a:cubicBezTo>
                  <a:cubicBezTo>
                    <a:pt x="503" y="26"/>
                    <a:pt x="503" y="26"/>
                    <a:pt x="503" y="26"/>
                  </a:cubicBezTo>
                  <a:cubicBezTo>
                    <a:pt x="504" y="28"/>
                    <a:pt x="504" y="25"/>
                    <a:pt x="506" y="26"/>
                  </a:cubicBezTo>
                  <a:cubicBezTo>
                    <a:pt x="507" y="27"/>
                    <a:pt x="507" y="27"/>
                    <a:pt x="508" y="26"/>
                  </a:cubicBezTo>
                  <a:cubicBezTo>
                    <a:pt x="508" y="27"/>
                    <a:pt x="508" y="27"/>
                    <a:pt x="508" y="27"/>
                  </a:cubicBezTo>
                  <a:cubicBezTo>
                    <a:pt x="508" y="25"/>
                    <a:pt x="510" y="27"/>
                    <a:pt x="510" y="26"/>
                  </a:cubicBezTo>
                  <a:cubicBezTo>
                    <a:pt x="510" y="26"/>
                    <a:pt x="511" y="26"/>
                    <a:pt x="511" y="26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2" y="27"/>
                    <a:pt x="512" y="27"/>
                  </a:cubicBezTo>
                  <a:cubicBezTo>
                    <a:pt x="512" y="26"/>
                    <a:pt x="511" y="26"/>
                    <a:pt x="511" y="26"/>
                  </a:cubicBezTo>
                  <a:cubicBezTo>
                    <a:pt x="512" y="26"/>
                    <a:pt x="512" y="26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3" y="26"/>
                    <a:pt x="514" y="26"/>
                    <a:pt x="514" y="26"/>
                  </a:cubicBezTo>
                  <a:cubicBezTo>
                    <a:pt x="514" y="25"/>
                    <a:pt x="514" y="25"/>
                    <a:pt x="514" y="25"/>
                  </a:cubicBezTo>
                  <a:cubicBezTo>
                    <a:pt x="516" y="26"/>
                    <a:pt x="516" y="26"/>
                    <a:pt x="517" y="27"/>
                  </a:cubicBezTo>
                  <a:cubicBezTo>
                    <a:pt x="517" y="27"/>
                    <a:pt x="517" y="27"/>
                    <a:pt x="517" y="27"/>
                  </a:cubicBezTo>
                  <a:cubicBezTo>
                    <a:pt x="517" y="27"/>
                    <a:pt x="517" y="27"/>
                    <a:pt x="517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9" y="26"/>
                    <a:pt x="519" y="26"/>
                    <a:pt x="520" y="26"/>
                  </a:cubicBezTo>
                  <a:cubicBezTo>
                    <a:pt x="519" y="25"/>
                    <a:pt x="521" y="26"/>
                    <a:pt x="521" y="26"/>
                  </a:cubicBezTo>
                  <a:cubicBezTo>
                    <a:pt x="522" y="25"/>
                    <a:pt x="524" y="27"/>
                    <a:pt x="524" y="25"/>
                  </a:cubicBezTo>
                  <a:cubicBezTo>
                    <a:pt x="524" y="26"/>
                    <a:pt x="524" y="26"/>
                    <a:pt x="524" y="26"/>
                  </a:cubicBezTo>
                  <a:cubicBezTo>
                    <a:pt x="524" y="26"/>
                    <a:pt x="524" y="26"/>
                    <a:pt x="525" y="25"/>
                  </a:cubicBezTo>
                  <a:cubicBezTo>
                    <a:pt x="525" y="26"/>
                    <a:pt x="525" y="26"/>
                    <a:pt x="525" y="26"/>
                  </a:cubicBezTo>
                  <a:cubicBezTo>
                    <a:pt x="526" y="27"/>
                    <a:pt x="526" y="25"/>
                    <a:pt x="527" y="26"/>
                  </a:cubicBezTo>
                  <a:cubicBezTo>
                    <a:pt x="527" y="25"/>
                    <a:pt x="527" y="25"/>
                    <a:pt x="527" y="25"/>
                  </a:cubicBezTo>
                  <a:cubicBezTo>
                    <a:pt x="526" y="24"/>
                    <a:pt x="526" y="25"/>
                    <a:pt x="526" y="25"/>
                  </a:cubicBezTo>
                  <a:cubicBezTo>
                    <a:pt x="525" y="25"/>
                    <a:pt x="526" y="24"/>
                    <a:pt x="525" y="24"/>
                  </a:cubicBezTo>
                  <a:cubicBezTo>
                    <a:pt x="525" y="25"/>
                    <a:pt x="525" y="25"/>
                    <a:pt x="525" y="25"/>
                  </a:cubicBezTo>
                  <a:cubicBezTo>
                    <a:pt x="524" y="25"/>
                    <a:pt x="524" y="24"/>
                    <a:pt x="524" y="25"/>
                  </a:cubicBezTo>
                  <a:cubicBezTo>
                    <a:pt x="523" y="25"/>
                    <a:pt x="522" y="25"/>
                    <a:pt x="521" y="24"/>
                  </a:cubicBezTo>
                  <a:cubicBezTo>
                    <a:pt x="521" y="24"/>
                    <a:pt x="522" y="25"/>
                    <a:pt x="521" y="25"/>
                  </a:cubicBezTo>
                  <a:cubicBezTo>
                    <a:pt x="521" y="24"/>
                    <a:pt x="520" y="24"/>
                    <a:pt x="519" y="24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20" y="24"/>
                    <a:pt x="521" y="24"/>
                    <a:pt x="521" y="25"/>
                  </a:cubicBezTo>
                  <a:cubicBezTo>
                    <a:pt x="521" y="25"/>
                    <a:pt x="521" y="25"/>
                    <a:pt x="521" y="25"/>
                  </a:cubicBezTo>
                  <a:cubicBezTo>
                    <a:pt x="520" y="25"/>
                    <a:pt x="518" y="25"/>
                    <a:pt x="518" y="24"/>
                  </a:cubicBezTo>
                  <a:cubicBezTo>
                    <a:pt x="517" y="24"/>
                    <a:pt x="516" y="24"/>
                    <a:pt x="515" y="24"/>
                  </a:cubicBezTo>
                  <a:cubicBezTo>
                    <a:pt x="515" y="24"/>
                    <a:pt x="515" y="24"/>
                    <a:pt x="515" y="24"/>
                  </a:cubicBezTo>
                  <a:cubicBezTo>
                    <a:pt x="515" y="24"/>
                    <a:pt x="516" y="24"/>
                    <a:pt x="516" y="24"/>
                  </a:cubicBezTo>
                  <a:cubicBezTo>
                    <a:pt x="515" y="24"/>
                    <a:pt x="516" y="25"/>
                    <a:pt x="515" y="25"/>
                  </a:cubicBezTo>
                  <a:cubicBezTo>
                    <a:pt x="515" y="25"/>
                    <a:pt x="515" y="25"/>
                    <a:pt x="514" y="24"/>
                  </a:cubicBezTo>
                  <a:cubicBezTo>
                    <a:pt x="514" y="25"/>
                    <a:pt x="513" y="24"/>
                    <a:pt x="512" y="25"/>
                  </a:cubicBezTo>
                  <a:cubicBezTo>
                    <a:pt x="511" y="24"/>
                    <a:pt x="511" y="24"/>
                    <a:pt x="511" y="24"/>
                  </a:cubicBezTo>
                  <a:cubicBezTo>
                    <a:pt x="511" y="25"/>
                    <a:pt x="511" y="24"/>
                    <a:pt x="510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26"/>
                    <a:pt x="509" y="25"/>
                    <a:pt x="508" y="25"/>
                  </a:cubicBezTo>
                  <a:cubicBezTo>
                    <a:pt x="507" y="25"/>
                    <a:pt x="508" y="23"/>
                    <a:pt x="507" y="23"/>
                  </a:cubicBezTo>
                  <a:cubicBezTo>
                    <a:pt x="507" y="24"/>
                    <a:pt x="507" y="24"/>
                    <a:pt x="508" y="24"/>
                  </a:cubicBezTo>
                  <a:cubicBezTo>
                    <a:pt x="507" y="24"/>
                    <a:pt x="507" y="24"/>
                    <a:pt x="507" y="25"/>
                  </a:cubicBezTo>
                  <a:cubicBezTo>
                    <a:pt x="508" y="25"/>
                    <a:pt x="508" y="25"/>
                    <a:pt x="508" y="25"/>
                  </a:cubicBezTo>
                  <a:cubicBezTo>
                    <a:pt x="508" y="25"/>
                    <a:pt x="507" y="26"/>
                    <a:pt x="507" y="26"/>
                  </a:cubicBezTo>
                  <a:cubicBezTo>
                    <a:pt x="507" y="26"/>
                    <a:pt x="506" y="26"/>
                    <a:pt x="506" y="26"/>
                  </a:cubicBezTo>
                  <a:cubicBezTo>
                    <a:pt x="507" y="26"/>
                    <a:pt x="507" y="26"/>
                    <a:pt x="507" y="25"/>
                  </a:cubicBezTo>
                  <a:cubicBezTo>
                    <a:pt x="506" y="25"/>
                    <a:pt x="505" y="25"/>
                    <a:pt x="504" y="25"/>
                  </a:cubicBezTo>
                  <a:cubicBezTo>
                    <a:pt x="504" y="25"/>
                    <a:pt x="504" y="24"/>
                    <a:pt x="504" y="24"/>
                  </a:cubicBezTo>
                  <a:cubicBezTo>
                    <a:pt x="505" y="24"/>
                    <a:pt x="505" y="24"/>
                    <a:pt x="505" y="24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4" y="23"/>
                    <a:pt x="505" y="23"/>
                    <a:pt x="505" y="23"/>
                  </a:cubicBezTo>
                  <a:cubicBezTo>
                    <a:pt x="504" y="23"/>
                    <a:pt x="504" y="23"/>
                    <a:pt x="503" y="23"/>
                  </a:cubicBezTo>
                  <a:cubicBezTo>
                    <a:pt x="504" y="23"/>
                    <a:pt x="504" y="23"/>
                    <a:pt x="504" y="23"/>
                  </a:cubicBezTo>
                  <a:cubicBezTo>
                    <a:pt x="503" y="24"/>
                    <a:pt x="503" y="24"/>
                    <a:pt x="503" y="24"/>
                  </a:cubicBezTo>
                  <a:cubicBezTo>
                    <a:pt x="503" y="24"/>
                    <a:pt x="503" y="23"/>
                    <a:pt x="502" y="23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3" y="25"/>
                    <a:pt x="503" y="25"/>
                    <a:pt x="503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1" y="25"/>
                    <a:pt x="500" y="25"/>
                    <a:pt x="500" y="24"/>
                  </a:cubicBezTo>
                  <a:cubicBezTo>
                    <a:pt x="501" y="24"/>
                    <a:pt x="501" y="24"/>
                    <a:pt x="501" y="24"/>
                  </a:cubicBezTo>
                  <a:cubicBezTo>
                    <a:pt x="499" y="23"/>
                    <a:pt x="499" y="23"/>
                    <a:pt x="499" y="23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4"/>
                    <a:pt x="498" y="24"/>
                    <a:pt x="498" y="24"/>
                  </a:cubicBezTo>
                  <a:cubicBezTo>
                    <a:pt x="499" y="25"/>
                    <a:pt x="499" y="25"/>
                    <a:pt x="499" y="25"/>
                  </a:cubicBezTo>
                  <a:cubicBezTo>
                    <a:pt x="499" y="25"/>
                    <a:pt x="498" y="25"/>
                    <a:pt x="498" y="25"/>
                  </a:cubicBezTo>
                  <a:cubicBezTo>
                    <a:pt x="497" y="24"/>
                    <a:pt x="496" y="26"/>
                    <a:pt x="495" y="24"/>
                  </a:cubicBezTo>
                  <a:cubicBezTo>
                    <a:pt x="496" y="24"/>
                    <a:pt x="497" y="24"/>
                    <a:pt x="497" y="24"/>
                  </a:cubicBezTo>
                  <a:cubicBezTo>
                    <a:pt x="497" y="23"/>
                    <a:pt x="497" y="23"/>
                    <a:pt x="497" y="23"/>
                  </a:cubicBezTo>
                  <a:cubicBezTo>
                    <a:pt x="497" y="24"/>
                    <a:pt x="497" y="24"/>
                    <a:pt x="497" y="24"/>
                  </a:cubicBezTo>
                  <a:cubicBezTo>
                    <a:pt x="497" y="23"/>
                    <a:pt x="496" y="23"/>
                    <a:pt x="495" y="23"/>
                  </a:cubicBezTo>
                  <a:cubicBezTo>
                    <a:pt x="496" y="22"/>
                    <a:pt x="496" y="22"/>
                    <a:pt x="496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2"/>
                    <a:pt x="495" y="22"/>
                  </a:cubicBezTo>
                  <a:cubicBezTo>
                    <a:pt x="495" y="22"/>
                    <a:pt x="495" y="23"/>
                    <a:pt x="495" y="23"/>
                  </a:cubicBezTo>
                  <a:cubicBezTo>
                    <a:pt x="494" y="23"/>
                    <a:pt x="495" y="24"/>
                    <a:pt x="495" y="24"/>
                  </a:cubicBezTo>
                  <a:cubicBezTo>
                    <a:pt x="495" y="24"/>
                    <a:pt x="495" y="24"/>
                    <a:pt x="495" y="25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3" y="25"/>
                    <a:pt x="493" y="24"/>
                    <a:pt x="493" y="24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4"/>
                    <a:pt x="493" y="25"/>
                    <a:pt x="493" y="25"/>
                  </a:cubicBezTo>
                  <a:cubicBezTo>
                    <a:pt x="491" y="24"/>
                    <a:pt x="493" y="24"/>
                    <a:pt x="492" y="24"/>
                  </a:cubicBezTo>
                  <a:cubicBezTo>
                    <a:pt x="492" y="23"/>
                    <a:pt x="491" y="23"/>
                    <a:pt x="491" y="23"/>
                  </a:cubicBezTo>
                  <a:cubicBezTo>
                    <a:pt x="491" y="24"/>
                    <a:pt x="490" y="24"/>
                    <a:pt x="491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5"/>
                    <a:pt x="490" y="25"/>
                    <a:pt x="490" y="25"/>
                  </a:cubicBezTo>
                  <a:cubicBezTo>
                    <a:pt x="490" y="24"/>
                    <a:pt x="489" y="24"/>
                    <a:pt x="489" y="25"/>
                  </a:cubicBezTo>
                  <a:cubicBezTo>
                    <a:pt x="489" y="24"/>
                    <a:pt x="488" y="23"/>
                    <a:pt x="488" y="23"/>
                  </a:cubicBezTo>
                  <a:cubicBezTo>
                    <a:pt x="488" y="23"/>
                    <a:pt x="487" y="23"/>
                    <a:pt x="488" y="24"/>
                  </a:cubicBezTo>
                  <a:cubicBezTo>
                    <a:pt x="487" y="24"/>
                    <a:pt x="486" y="24"/>
                    <a:pt x="486" y="25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6" y="24"/>
                    <a:pt x="486" y="23"/>
                    <a:pt x="485" y="23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6" y="24"/>
                    <a:pt x="486" y="24"/>
                  </a:cubicBezTo>
                  <a:cubicBezTo>
                    <a:pt x="485" y="24"/>
                    <a:pt x="485" y="24"/>
                    <a:pt x="485" y="24"/>
                  </a:cubicBezTo>
                  <a:cubicBezTo>
                    <a:pt x="485" y="24"/>
                    <a:pt x="484" y="24"/>
                    <a:pt x="484" y="23"/>
                  </a:cubicBezTo>
                  <a:cubicBezTo>
                    <a:pt x="484" y="24"/>
                    <a:pt x="485" y="24"/>
                    <a:pt x="485" y="25"/>
                  </a:cubicBezTo>
                  <a:cubicBezTo>
                    <a:pt x="485" y="25"/>
                    <a:pt x="485" y="24"/>
                    <a:pt x="484" y="24"/>
                  </a:cubicBezTo>
                  <a:cubicBezTo>
                    <a:pt x="484" y="26"/>
                    <a:pt x="482" y="24"/>
                    <a:pt x="481" y="25"/>
                  </a:cubicBezTo>
                  <a:cubicBezTo>
                    <a:pt x="481" y="24"/>
                    <a:pt x="482" y="23"/>
                    <a:pt x="483" y="23"/>
                  </a:cubicBezTo>
                  <a:cubicBezTo>
                    <a:pt x="482" y="23"/>
                    <a:pt x="481" y="23"/>
                    <a:pt x="480" y="23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8" y="25"/>
                    <a:pt x="477" y="24"/>
                    <a:pt x="477" y="23"/>
                  </a:cubicBezTo>
                  <a:cubicBezTo>
                    <a:pt x="478" y="23"/>
                    <a:pt x="478" y="23"/>
                    <a:pt x="478" y="23"/>
                  </a:cubicBezTo>
                  <a:cubicBezTo>
                    <a:pt x="477" y="23"/>
                    <a:pt x="477" y="23"/>
                    <a:pt x="476" y="23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7" y="24"/>
                    <a:pt x="477" y="24"/>
                    <a:pt x="477" y="25"/>
                  </a:cubicBezTo>
                  <a:cubicBezTo>
                    <a:pt x="477" y="25"/>
                    <a:pt x="476" y="25"/>
                    <a:pt x="476" y="25"/>
                  </a:cubicBezTo>
                  <a:cubicBezTo>
                    <a:pt x="476" y="24"/>
                    <a:pt x="475" y="25"/>
                    <a:pt x="475" y="25"/>
                  </a:cubicBezTo>
                  <a:cubicBezTo>
                    <a:pt x="475" y="25"/>
                    <a:pt x="474" y="25"/>
                    <a:pt x="474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4" y="24"/>
                    <a:pt x="474" y="24"/>
                    <a:pt x="474" y="24"/>
                  </a:cubicBezTo>
                  <a:cubicBezTo>
                    <a:pt x="474" y="24"/>
                    <a:pt x="474" y="24"/>
                    <a:pt x="474" y="25"/>
                  </a:cubicBezTo>
                  <a:cubicBezTo>
                    <a:pt x="473" y="24"/>
                    <a:pt x="473" y="24"/>
                    <a:pt x="472" y="24"/>
                  </a:cubicBezTo>
                  <a:cubicBezTo>
                    <a:pt x="473" y="24"/>
                    <a:pt x="474" y="23"/>
                    <a:pt x="475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3" y="23"/>
                    <a:pt x="470" y="22"/>
                    <a:pt x="470" y="23"/>
                  </a:cubicBezTo>
                  <a:cubicBezTo>
                    <a:pt x="471" y="24"/>
                    <a:pt x="472" y="22"/>
                    <a:pt x="472" y="23"/>
                  </a:cubicBezTo>
                  <a:cubicBezTo>
                    <a:pt x="471" y="24"/>
                    <a:pt x="471" y="23"/>
                    <a:pt x="470" y="24"/>
                  </a:cubicBezTo>
                  <a:cubicBezTo>
                    <a:pt x="470" y="25"/>
                    <a:pt x="469" y="24"/>
                    <a:pt x="469" y="24"/>
                  </a:cubicBezTo>
                  <a:cubicBezTo>
                    <a:pt x="470" y="24"/>
                    <a:pt x="469" y="23"/>
                    <a:pt x="470" y="22"/>
                  </a:cubicBezTo>
                  <a:cubicBezTo>
                    <a:pt x="469" y="22"/>
                    <a:pt x="468" y="22"/>
                    <a:pt x="468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8" y="23"/>
                    <a:pt x="468" y="23"/>
                    <a:pt x="467" y="23"/>
                  </a:cubicBezTo>
                  <a:cubicBezTo>
                    <a:pt x="468" y="23"/>
                    <a:pt x="468" y="23"/>
                    <a:pt x="468" y="24"/>
                  </a:cubicBezTo>
                  <a:cubicBezTo>
                    <a:pt x="469" y="25"/>
                    <a:pt x="467" y="24"/>
                    <a:pt x="466" y="24"/>
                  </a:cubicBezTo>
                  <a:cubicBezTo>
                    <a:pt x="467" y="22"/>
                    <a:pt x="467" y="22"/>
                    <a:pt x="467" y="22"/>
                  </a:cubicBezTo>
                  <a:cubicBezTo>
                    <a:pt x="466" y="22"/>
                    <a:pt x="466" y="22"/>
                    <a:pt x="465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6" y="23"/>
                  </a:cubicBezTo>
                  <a:cubicBezTo>
                    <a:pt x="466" y="23"/>
                    <a:pt x="466" y="23"/>
                    <a:pt x="465" y="24"/>
                  </a:cubicBezTo>
                  <a:cubicBezTo>
                    <a:pt x="465" y="23"/>
                    <a:pt x="465" y="23"/>
                    <a:pt x="465" y="23"/>
                  </a:cubicBezTo>
                  <a:cubicBezTo>
                    <a:pt x="464" y="22"/>
                    <a:pt x="464" y="22"/>
                    <a:pt x="464" y="22"/>
                  </a:cubicBezTo>
                  <a:cubicBezTo>
                    <a:pt x="461" y="23"/>
                    <a:pt x="459" y="21"/>
                    <a:pt x="456" y="21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56" y="21"/>
                    <a:pt x="456" y="21"/>
                    <a:pt x="457" y="21"/>
                  </a:cubicBezTo>
                  <a:cubicBezTo>
                    <a:pt x="456" y="20"/>
                    <a:pt x="458" y="21"/>
                    <a:pt x="458" y="20"/>
                  </a:cubicBezTo>
                  <a:cubicBezTo>
                    <a:pt x="459" y="20"/>
                    <a:pt x="460" y="19"/>
                    <a:pt x="460" y="20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61" y="20"/>
                    <a:pt x="461" y="20"/>
                    <a:pt x="461" y="20"/>
                  </a:cubicBezTo>
                  <a:cubicBezTo>
                    <a:pt x="461" y="19"/>
                    <a:pt x="462" y="20"/>
                    <a:pt x="461" y="20"/>
                  </a:cubicBezTo>
                  <a:cubicBezTo>
                    <a:pt x="462" y="20"/>
                    <a:pt x="463" y="21"/>
                    <a:pt x="463" y="21"/>
                  </a:cubicBezTo>
                  <a:cubicBezTo>
                    <a:pt x="464" y="19"/>
                    <a:pt x="466" y="21"/>
                    <a:pt x="467" y="20"/>
                  </a:cubicBezTo>
                  <a:cubicBezTo>
                    <a:pt x="469" y="21"/>
                    <a:pt x="472" y="20"/>
                    <a:pt x="474" y="20"/>
                  </a:cubicBezTo>
                  <a:cubicBezTo>
                    <a:pt x="476" y="21"/>
                    <a:pt x="479" y="21"/>
                    <a:pt x="481" y="21"/>
                  </a:cubicBezTo>
                  <a:cubicBezTo>
                    <a:pt x="482" y="22"/>
                    <a:pt x="484" y="19"/>
                    <a:pt x="485" y="21"/>
                  </a:cubicBezTo>
                  <a:cubicBezTo>
                    <a:pt x="485" y="21"/>
                    <a:pt x="486" y="21"/>
                    <a:pt x="487" y="21"/>
                  </a:cubicBezTo>
                  <a:cubicBezTo>
                    <a:pt x="488" y="20"/>
                    <a:pt x="489" y="22"/>
                    <a:pt x="490" y="20"/>
                  </a:cubicBezTo>
                  <a:cubicBezTo>
                    <a:pt x="490" y="21"/>
                    <a:pt x="490" y="21"/>
                    <a:pt x="490" y="21"/>
                  </a:cubicBezTo>
                  <a:cubicBezTo>
                    <a:pt x="490" y="21"/>
                    <a:pt x="492" y="22"/>
                    <a:pt x="492" y="21"/>
                  </a:cubicBezTo>
                  <a:cubicBezTo>
                    <a:pt x="493" y="21"/>
                    <a:pt x="493" y="21"/>
                    <a:pt x="493" y="21"/>
                  </a:cubicBezTo>
                  <a:cubicBezTo>
                    <a:pt x="493" y="20"/>
                    <a:pt x="493" y="20"/>
                    <a:pt x="493" y="20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90" y="20"/>
                    <a:pt x="489" y="21"/>
                    <a:pt x="489" y="20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0"/>
                    <a:pt x="487" y="20"/>
                    <a:pt x="487" y="20"/>
                  </a:cubicBezTo>
                  <a:cubicBezTo>
                    <a:pt x="486" y="20"/>
                    <a:pt x="486" y="20"/>
                    <a:pt x="486" y="20"/>
                  </a:cubicBezTo>
                  <a:cubicBezTo>
                    <a:pt x="486" y="21"/>
                    <a:pt x="486" y="20"/>
                    <a:pt x="485" y="20"/>
                  </a:cubicBezTo>
                  <a:cubicBezTo>
                    <a:pt x="485" y="20"/>
                    <a:pt x="485" y="21"/>
                    <a:pt x="485" y="21"/>
                  </a:cubicBezTo>
                  <a:cubicBezTo>
                    <a:pt x="485" y="20"/>
                    <a:pt x="484" y="21"/>
                    <a:pt x="484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19"/>
                    <a:pt x="484" y="19"/>
                    <a:pt x="483" y="20"/>
                  </a:cubicBezTo>
                  <a:cubicBezTo>
                    <a:pt x="482" y="20"/>
                    <a:pt x="481" y="19"/>
                    <a:pt x="480" y="19"/>
                  </a:cubicBezTo>
                  <a:cubicBezTo>
                    <a:pt x="480" y="19"/>
                    <a:pt x="480" y="19"/>
                    <a:pt x="480" y="19"/>
                  </a:cubicBezTo>
                  <a:cubicBezTo>
                    <a:pt x="480" y="19"/>
                    <a:pt x="481" y="19"/>
                    <a:pt x="481" y="20"/>
                  </a:cubicBezTo>
                  <a:cubicBezTo>
                    <a:pt x="478" y="20"/>
                    <a:pt x="478" y="20"/>
                    <a:pt x="478" y="20"/>
                  </a:cubicBezTo>
                  <a:cubicBezTo>
                    <a:pt x="479" y="19"/>
                    <a:pt x="477" y="18"/>
                    <a:pt x="477" y="17"/>
                  </a:cubicBezTo>
                  <a:cubicBezTo>
                    <a:pt x="476" y="17"/>
                    <a:pt x="477" y="19"/>
                    <a:pt x="477" y="19"/>
                  </a:cubicBezTo>
                  <a:cubicBezTo>
                    <a:pt x="477" y="19"/>
                    <a:pt x="476" y="19"/>
                    <a:pt x="476" y="18"/>
                  </a:cubicBezTo>
                  <a:cubicBezTo>
                    <a:pt x="476" y="18"/>
                    <a:pt x="476" y="19"/>
                    <a:pt x="476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9"/>
                    <a:pt x="473" y="19"/>
                    <a:pt x="472" y="20"/>
                  </a:cubicBezTo>
                  <a:cubicBezTo>
                    <a:pt x="472" y="19"/>
                    <a:pt x="472" y="19"/>
                    <a:pt x="472" y="19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69" y="18"/>
                    <a:pt x="467" y="19"/>
                    <a:pt x="467" y="18"/>
                  </a:cubicBezTo>
                  <a:cubicBezTo>
                    <a:pt x="467" y="19"/>
                    <a:pt x="465" y="19"/>
                    <a:pt x="465" y="19"/>
                  </a:cubicBezTo>
                  <a:cubicBezTo>
                    <a:pt x="465" y="18"/>
                    <a:pt x="464" y="18"/>
                    <a:pt x="464" y="17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4" y="18"/>
                    <a:pt x="464" y="18"/>
                  </a:cubicBezTo>
                  <a:cubicBezTo>
                    <a:pt x="464" y="18"/>
                    <a:pt x="463" y="19"/>
                    <a:pt x="463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2" y="18"/>
                    <a:pt x="462" y="18"/>
                    <a:pt x="462" y="18"/>
                  </a:cubicBezTo>
                  <a:cubicBezTo>
                    <a:pt x="462" y="18"/>
                    <a:pt x="462" y="17"/>
                    <a:pt x="462" y="17"/>
                  </a:cubicBezTo>
                  <a:cubicBezTo>
                    <a:pt x="462" y="17"/>
                    <a:pt x="462" y="17"/>
                    <a:pt x="463" y="17"/>
                  </a:cubicBezTo>
                  <a:cubicBezTo>
                    <a:pt x="463" y="17"/>
                    <a:pt x="463" y="17"/>
                    <a:pt x="463" y="17"/>
                  </a:cubicBezTo>
                  <a:cubicBezTo>
                    <a:pt x="462" y="15"/>
                    <a:pt x="461" y="17"/>
                    <a:pt x="460" y="15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9" y="16"/>
                    <a:pt x="458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5" y="15"/>
                    <a:pt x="455" y="15"/>
                    <a:pt x="456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5"/>
                    <a:pt x="454" y="15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5" y="16"/>
                    <a:pt x="455" y="16"/>
                    <a:pt x="455" y="16"/>
                  </a:cubicBezTo>
                  <a:cubicBezTo>
                    <a:pt x="453" y="15"/>
                    <a:pt x="454" y="18"/>
                    <a:pt x="452" y="17"/>
                  </a:cubicBezTo>
                  <a:cubicBezTo>
                    <a:pt x="453" y="18"/>
                    <a:pt x="453" y="18"/>
                    <a:pt x="453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2" y="18"/>
                    <a:pt x="452" y="18"/>
                    <a:pt x="452" y="18"/>
                  </a:cubicBezTo>
                  <a:cubicBezTo>
                    <a:pt x="451" y="18"/>
                    <a:pt x="450" y="19"/>
                    <a:pt x="449" y="18"/>
                  </a:cubicBezTo>
                  <a:cubicBezTo>
                    <a:pt x="450" y="17"/>
                    <a:pt x="450" y="17"/>
                    <a:pt x="450" y="17"/>
                  </a:cubicBezTo>
                  <a:cubicBezTo>
                    <a:pt x="449" y="17"/>
                    <a:pt x="450" y="18"/>
                    <a:pt x="449" y="17"/>
                  </a:cubicBezTo>
                  <a:cubicBezTo>
                    <a:pt x="448" y="16"/>
                    <a:pt x="450" y="17"/>
                    <a:pt x="451" y="16"/>
                  </a:cubicBezTo>
                  <a:cubicBezTo>
                    <a:pt x="450" y="15"/>
                    <a:pt x="449" y="17"/>
                    <a:pt x="448" y="16"/>
                  </a:cubicBezTo>
                  <a:cubicBezTo>
                    <a:pt x="449" y="15"/>
                    <a:pt x="449" y="15"/>
                    <a:pt x="449" y="15"/>
                  </a:cubicBezTo>
                  <a:cubicBezTo>
                    <a:pt x="448" y="15"/>
                    <a:pt x="448" y="15"/>
                    <a:pt x="448" y="15"/>
                  </a:cubicBezTo>
                  <a:cubicBezTo>
                    <a:pt x="448" y="15"/>
                    <a:pt x="448" y="16"/>
                    <a:pt x="448" y="16"/>
                  </a:cubicBezTo>
                  <a:cubicBezTo>
                    <a:pt x="446" y="18"/>
                    <a:pt x="446" y="18"/>
                    <a:pt x="446" y="18"/>
                  </a:cubicBezTo>
                  <a:cubicBezTo>
                    <a:pt x="445" y="17"/>
                    <a:pt x="444" y="17"/>
                    <a:pt x="443" y="1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43" y="17"/>
                    <a:pt x="444" y="17"/>
                    <a:pt x="444" y="18"/>
                  </a:cubicBezTo>
                  <a:cubicBezTo>
                    <a:pt x="443" y="18"/>
                    <a:pt x="443" y="18"/>
                    <a:pt x="442" y="18"/>
                  </a:cubicBezTo>
                  <a:cubicBezTo>
                    <a:pt x="442" y="18"/>
                    <a:pt x="442" y="19"/>
                    <a:pt x="442" y="19"/>
                  </a:cubicBezTo>
                  <a:cubicBezTo>
                    <a:pt x="442" y="19"/>
                    <a:pt x="442" y="19"/>
                    <a:pt x="442" y="19"/>
                  </a:cubicBezTo>
                  <a:cubicBezTo>
                    <a:pt x="443" y="19"/>
                    <a:pt x="443" y="18"/>
                    <a:pt x="444" y="19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42" y="20"/>
                    <a:pt x="441" y="19"/>
                    <a:pt x="441" y="18"/>
                  </a:cubicBezTo>
                  <a:cubicBezTo>
                    <a:pt x="441" y="18"/>
                    <a:pt x="441" y="18"/>
                    <a:pt x="440" y="18"/>
                  </a:cubicBezTo>
                  <a:cubicBezTo>
                    <a:pt x="440" y="18"/>
                    <a:pt x="440" y="19"/>
                    <a:pt x="441" y="19"/>
                  </a:cubicBezTo>
                  <a:cubicBezTo>
                    <a:pt x="441" y="20"/>
                    <a:pt x="440" y="19"/>
                    <a:pt x="440" y="20"/>
                  </a:cubicBezTo>
                  <a:cubicBezTo>
                    <a:pt x="441" y="20"/>
                    <a:pt x="443" y="20"/>
                    <a:pt x="445" y="20"/>
                  </a:cubicBezTo>
                  <a:cubicBezTo>
                    <a:pt x="445" y="21"/>
                    <a:pt x="446" y="21"/>
                    <a:pt x="447" y="21"/>
                  </a:cubicBezTo>
                  <a:cubicBezTo>
                    <a:pt x="446" y="20"/>
                    <a:pt x="446" y="20"/>
                    <a:pt x="446" y="20"/>
                  </a:cubicBezTo>
                  <a:cubicBezTo>
                    <a:pt x="446" y="20"/>
                    <a:pt x="446" y="21"/>
                    <a:pt x="445" y="20"/>
                  </a:cubicBezTo>
                  <a:cubicBezTo>
                    <a:pt x="445" y="20"/>
                    <a:pt x="444" y="19"/>
                    <a:pt x="444" y="19"/>
                  </a:cubicBezTo>
                  <a:cubicBezTo>
                    <a:pt x="445" y="19"/>
                    <a:pt x="445" y="19"/>
                    <a:pt x="447" y="18"/>
                  </a:cubicBezTo>
                  <a:cubicBezTo>
                    <a:pt x="447" y="19"/>
                    <a:pt x="447" y="19"/>
                    <a:pt x="448" y="19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8" y="20"/>
                    <a:pt x="448" y="20"/>
                    <a:pt x="448" y="20"/>
                  </a:cubicBezTo>
                  <a:cubicBezTo>
                    <a:pt x="449" y="21"/>
                    <a:pt x="447" y="21"/>
                    <a:pt x="447" y="21"/>
                  </a:cubicBezTo>
                  <a:cubicBezTo>
                    <a:pt x="447" y="22"/>
                    <a:pt x="447" y="22"/>
                    <a:pt x="447" y="22"/>
                  </a:cubicBezTo>
                  <a:cubicBezTo>
                    <a:pt x="447" y="21"/>
                    <a:pt x="448" y="21"/>
                    <a:pt x="448" y="21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8" y="22"/>
                    <a:pt x="448" y="22"/>
                    <a:pt x="448" y="22"/>
                  </a:cubicBezTo>
                  <a:cubicBezTo>
                    <a:pt x="449" y="23"/>
                    <a:pt x="449" y="23"/>
                    <a:pt x="449" y="23"/>
                  </a:cubicBezTo>
                  <a:cubicBezTo>
                    <a:pt x="449" y="22"/>
                    <a:pt x="450" y="22"/>
                    <a:pt x="450" y="22"/>
                  </a:cubicBezTo>
                  <a:cubicBezTo>
                    <a:pt x="451" y="21"/>
                    <a:pt x="449" y="22"/>
                    <a:pt x="449" y="21"/>
                  </a:cubicBezTo>
                  <a:cubicBezTo>
                    <a:pt x="450" y="20"/>
                    <a:pt x="450" y="20"/>
                    <a:pt x="450" y="20"/>
                  </a:cubicBezTo>
                  <a:cubicBezTo>
                    <a:pt x="451" y="20"/>
                    <a:pt x="452" y="20"/>
                    <a:pt x="452" y="21"/>
                  </a:cubicBezTo>
                  <a:cubicBezTo>
                    <a:pt x="452" y="21"/>
                    <a:pt x="452" y="21"/>
                    <a:pt x="452" y="21"/>
                  </a:cubicBezTo>
                  <a:cubicBezTo>
                    <a:pt x="452" y="22"/>
                    <a:pt x="453" y="23"/>
                    <a:pt x="452" y="23"/>
                  </a:cubicBezTo>
                  <a:cubicBezTo>
                    <a:pt x="451" y="22"/>
                    <a:pt x="451" y="22"/>
                    <a:pt x="451" y="22"/>
                  </a:cubicBezTo>
                  <a:cubicBezTo>
                    <a:pt x="451" y="24"/>
                    <a:pt x="448" y="22"/>
                    <a:pt x="449" y="24"/>
                  </a:cubicBezTo>
                  <a:cubicBezTo>
                    <a:pt x="449" y="23"/>
                    <a:pt x="448" y="23"/>
                    <a:pt x="447" y="22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6" y="22"/>
                    <a:pt x="445" y="21"/>
                    <a:pt x="443" y="22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442" y="20"/>
                    <a:pt x="442" y="20"/>
                    <a:pt x="442" y="20"/>
                  </a:cubicBezTo>
                  <a:cubicBezTo>
                    <a:pt x="441" y="20"/>
                    <a:pt x="441" y="21"/>
                    <a:pt x="441" y="22"/>
                  </a:cubicBezTo>
                  <a:cubicBezTo>
                    <a:pt x="440" y="21"/>
                    <a:pt x="441" y="21"/>
                    <a:pt x="440" y="20"/>
                  </a:cubicBezTo>
                  <a:cubicBezTo>
                    <a:pt x="440" y="23"/>
                    <a:pt x="438" y="20"/>
                    <a:pt x="437" y="20"/>
                  </a:cubicBezTo>
                  <a:cubicBezTo>
                    <a:pt x="437" y="21"/>
                    <a:pt x="437" y="20"/>
                    <a:pt x="438" y="21"/>
                  </a:cubicBezTo>
                  <a:cubicBezTo>
                    <a:pt x="437" y="21"/>
                    <a:pt x="438" y="22"/>
                    <a:pt x="437" y="21"/>
                  </a:cubicBezTo>
                  <a:cubicBezTo>
                    <a:pt x="436" y="19"/>
                    <a:pt x="436" y="22"/>
                    <a:pt x="434" y="22"/>
                  </a:cubicBezTo>
                  <a:cubicBezTo>
                    <a:pt x="434" y="23"/>
                    <a:pt x="436" y="22"/>
                    <a:pt x="435" y="23"/>
                  </a:cubicBezTo>
                  <a:cubicBezTo>
                    <a:pt x="434" y="23"/>
                    <a:pt x="433" y="23"/>
                    <a:pt x="433" y="22"/>
                  </a:cubicBezTo>
                  <a:cubicBezTo>
                    <a:pt x="436" y="20"/>
                    <a:pt x="431" y="22"/>
                    <a:pt x="431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18"/>
                    <a:pt x="430" y="18"/>
                    <a:pt x="430" y="18"/>
                  </a:cubicBezTo>
                  <a:cubicBezTo>
                    <a:pt x="431" y="18"/>
                    <a:pt x="431" y="18"/>
                    <a:pt x="432" y="18"/>
                  </a:cubicBezTo>
                  <a:cubicBezTo>
                    <a:pt x="431" y="18"/>
                    <a:pt x="431" y="17"/>
                    <a:pt x="431" y="17"/>
                  </a:cubicBezTo>
                  <a:cubicBezTo>
                    <a:pt x="430" y="18"/>
                    <a:pt x="429" y="19"/>
                    <a:pt x="430" y="19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0"/>
                    <a:pt x="431" y="21"/>
                    <a:pt x="430" y="21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30" y="21"/>
                    <a:pt x="429" y="21"/>
                    <a:pt x="429" y="21"/>
                  </a:cubicBezTo>
                  <a:cubicBezTo>
                    <a:pt x="429" y="21"/>
                    <a:pt x="428" y="21"/>
                    <a:pt x="428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8" y="19"/>
                    <a:pt x="428" y="20"/>
                    <a:pt x="427" y="20"/>
                  </a:cubicBezTo>
                  <a:cubicBezTo>
                    <a:pt x="427" y="20"/>
                    <a:pt x="427" y="20"/>
                    <a:pt x="427" y="20"/>
                  </a:cubicBezTo>
                  <a:cubicBezTo>
                    <a:pt x="428" y="21"/>
                    <a:pt x="427" y="21"/>
                    <a:pt x="427" y="21"/>
                  </a:cubicBezTo>
                  <a:cubicBezTo>
                    <a:pt x="428" y="21"/>
                    <a:pt x="429" y="21"/>
                    <a:pt x="430" y="21"/>
                  </a:cubicBezTo>
                  <a:cubicBezTo>
                    <a:pt x="429" y="21"/>
                    <a:pt x="431" y="22"/>
                    <a:pt x="431" y="22"/>
                  </a:cubicBezTo>
                  <a:cubicBezTo>
                    <a:pt x="431" y="23"/>
                    <a:pt x="431" y="23"/>
                    <a:pt x="431" y="23"/>
                  </a:cubicBezTo>
                  <a:cubicBezTo>
                    <a:pt x="430" y="22"/>
                    <a:pt x="430" y="23"/>
                    <a:pt x="430" y="22"/>
                  </a:cubicBezTo>
                  <a:cubicBezTo>
                    <a:pt x="429" y="22"/>
                    <a:pt x="429" y="22"/>
                    <a:pt x="428" y="22"/>
                  </a:cubicBezTo>
                  <a:cubicBezTo>
                    <a:pt x="427" y="23"/>
                    <a:pt x="428" y="21"/>
                    <a:pt x="426" y="21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8" y="19"/>
                    <a:pt x="428" y="19"/>
                    <a:pt x="428" y="1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27" y="19"/>
                    <a:pt x="427" y="19"/>
                    <a:pt x="427" y="19"/>
                  </a:cubicBezTo>
                  <a:cubicBezTo>
                    <a:pt x="425" y="18"/>
                    <a:pt x="425" y="18"/>
                    <a:pt x="425" y="18"/>
                  </a:cubicBezTo>
                  <a:cubicBezTo>
                    <a:pt x="425" y="19"/>
                    <a:pt x="425" y="20"/>
                    <a:pt x="425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25" y="20"/>
                    <a:pt x="423" y="20"/>
                    <a:pt x="424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3" y="21"/>
                    <a:pt x="423" y="22"/>
                    <a:pt x="423" y="21"/>
                  </a:cubicBezTo>
                  <a:cubicBezTo>
                    <a:pt x="423" y="21"/>
                    <a:pt x="423" y="21"/>
                    <a:pt x="423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2" y="20"/>
                    <a:pt x="422" y="21"/>
                    <a:pt x="423" y="21"/>
                  </a:cubicBezTo>
                  <a:cubicBezTo>
                    <a:pt x="423" y="20"/>
                    <a:pt x="423" y="20"/>
                    <a:pt x="423" y="19"/>
                  </a:cubicBezTo>
                  <a:cubicBezTo>
                    <a:pt x="422" y="20"/>
                    <a:pt x="422" y="20"/>
                    <a:pt x="422" y="20"/>
                  </a:cubicBezTo>
                  <a:cubicBezTo>
                    <a:pt x="421" y="20"/>
                    <a:pt x="422" y="19"/>
                    <a:pt x="422" y="19"/>
                  </a:cubicBezTo>
                  <a:cubicBezTo>
                    <a:pt x="424" y="19"/>
                    <a:pt x="424" y="19"/>
                    <a:pt x="424" y="19"/>
                  </a:cubicBezTo>
                  <a:cubicBezTo>
                    <a:pt x="423" y="18"/>
                    <a:pt x="422" y="19"/>
                    <a:pt x="422" y="19"/>
                  </a:cubicBezTo>
                  <a:cubicBezTo>
                    <a:pt x="421" y="19"/>
                    <a:pt x="421" y="19"/>
                    <a:pt x="421" y="19"/>
                  </a:cubicBezTo>
                  <a:cubicBezTo>
                    <a:pt x="420" y="18"/>
                    <a:pt x="421" y="19"/>
                    <a:pt x="420" y="19"/>
                  </a:cubicBezTo>
                  <a:cubicBezTo>
                    <a:pt x="420" y="19"/>
                    <a:pt x="419" y="19"/>
                    <a:pt x="419" y="19"/>
                  </a:cubicBezTo>
                  <a:cubicBezTo>
                    <a:pt x="420" y="19"/>
                    <a:pt x="420" y="19"/>
                    <a:pt x="420" y="19"/>
                  </a:cubicBezTo>
                  <a:cubicBezTo>
                    <a:pt x="419" y="18"/>
                    <a:pt x="419" y="18"/>
                    <a:pt x="419" y="18"/>
                  </a:cubicBezTo>
                  <a:cubicBezTo>
                    <a:pt x="418" y="18"/>
                    <a:pt x="418" y="19"/>
                    <a:pt x="418" y="19"/>
                  </a:cubicBezTo>
                  <a:cubicBezTo>
                    <a:pt x="419" y="18"/>
                    <a:pt x="419" y="20"/>
                    <a:pt x="420" y="20"/>
                  </a:cubicBezTo>
                  <a:cubicBezTo>
                    <a:pt x="419" y="20"/>
                    <a:pt x="418" y="19"/>
                    <a:pt x="418" y="20"/>
                  </a:cubicBezTo>
                  <a:cubicBezTo>
                    <a:pt x="417" y="19"/>
                    <a:pt x="417" y="19"/>
                    <a:pt x="418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6" y="18"/>
                    <a:pt x="415" y="18"/>
                    <a:pt x="414" y="19"/>
                  </a:cubicBezTo>
                  <a:cubicBezTo>
                    <a:pt x="415" y="19"/>
                    <a:pt x="417" y="18"/>
                    <a:pt x="417" y="19"/>
                  </a:cubicBezTo>
                  <a:cubicBezTo>
                    <a:pt x="417" y="20"/>
                    <a:pt x="415" y="19"/>
                    <a:pt x="414" y="20"/>
                  </a:cubicBezTo>
                  <a:cubicBezTo>
                    <a:pt x="413" y="19"/>
                    <a:pt x="414" y="19"/>
                    <a:pt x="414" y="18"/>
                  </a:cubicBezTo>
                  <a:cubicBezTo>
                    <a:pt x="414" y="18"/>
                    <a:pt x="413" y="18"/>
                    <a:pt x="413" y="18"/>
                  </a:cubicBezTo>
                  <a:cubicBezTo>
                    <a:pt x="412" y="18"/>
                    <a:pt x="411" y="19"/>
                    <a:pt x="411" y="18"/>
                  </a:cubicBezTo>
                  <a:cubicBezTo>
                    <a:pt x="410" y="18"/>
                    <a:pt x="409" y="18"/>
                    <a:pt x="409" y="18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6" y="18"/>
                    <a:pt x="406" y="18"/>
                    <a:pt x="406" y="18"/>
                  </a:cubicBezTo>
                  <a:cubicBezTo>
                    <a:pt x="408" y="18"/>
                    <a:pt x="408" y="18"/>
                    <a:pt x="408" y="18"/>
                  </a:cubicBezTo>
                  <a:cubicBezTo>
                    <a:pt x="408" y="20"/>
                    <a:pt x="407" y="19"/>
                    <a:pt x="407" y="20"/>
                  </a:cubicBezTo>
                  <a:cubicBezTo>
                    <a:pt x="407" y="20"/>
                    <a:pt x="408" y="20"/>
                    <a:pt x="408" y="20"/>
                  </a:cubicBezTo>
                  <a:cubicBezTo>
                    <a:pt x="409" y="20"/>
                    <a:pt x="410" y="21"/>
                    <a:pt x="410" y="20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12" y="19"/>
                    <a:pt x="412" y="20"/>
                    <a:pt x="412" y="20"/>
                  </a:cubicBezTo>
                  <a:cubicBezTo>
                    <a:pt x="412" y="20"/>
                    <a:pt x="411" y="19"/>
                    <a:pt x="411" y="19"/>
                  </a:cubicBezTo>
                  <a:cubicBezTo>
                    <a:pt x="412" y="18"/>
                    <a:pt x="412" y="18"/>
                    <a:pt x="412" y="18"/>
                  </a:cubicBezTo>
                  <a:cubicBezTo>
                    <a:pt x="412" y="19"/>
                    <a:pt x="413" y="19"/>
                    <a:pt x="412" y="19"/>
                  </a:cubicBezTo>
                  <a:cubicBezTo>
                    <a:pt x="413" y="19"/>
                    <a:pt x="414" y="19"/>
                    <a:pt x="414" y="19"/>
                  </a:cubicBezTo>
                  <a:cubicBezTo>
                    <a:pt x="414" y="20"/>
                    <a:pt x="414" y="20"/>
                    <a:pt x="414" y="20"/>
                  </a:cubicBezTo>
                  <a:cubicBezTo>
                    <a:pt x="413" y="20"/>
                    <a:pt x="414" y="20"/>
                    <a:pt x="414" y="21"/>
                  </a:cubicBezTo>
                  <a:cubicBezTo>
                    <a:pt x="415" y="19"/>
                    <a:pt x="417" y="21"/>
                    <a:pt x="419" y="20"/>
                  </a:cubicBezTo>
                  <a:cubicBezTo>
                    <a:pt x="419" y="21"/>
                    <a:pt x="419" y="22"/>
                    <a:pt x="419" y="22"/>
                  </a:cubicBezTo>
                  <a:cubicBezTo>
                    <a:pt x="418" y="22"/>
                    <a:pt x="418" y="23"/>
                    <a:pt x="417" y="22"/>
                  </a:cubicBezTo>
                  <a:cubicBezTo>
                    <a:pt x="417" y="22"/>
                    <a:pt x="417" y="22"/>
                    <a:pt x="417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6" y="21"/>
                    <a:pt x="416" y="22"/>
                    <a:pt x="416" y="22"/>
                  </a:cubicBezTo>
                  <a:cubicBezTo>
                    <a:pt x="416" y="21"/>
                    <a:pt x="416" y="21"/>
                    <a:pt x="416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3" y="22"/>
                    <a:pt x="413" y="21"/>
                    <a:pt x="413" y="22"/>
                  </a:cubicBezTo>
                  <a:cubicBezTo>
                    <a:pt x="412" y="21"/>
                    <a:pt x="412" y="21"/>
                    <a:pt x="412" y="21"/>
                  </a:cubicBezTo>
                  <a:cubicBezTo>
                    <a:pt x="413" y="22"/>
                    <a:pt x="411" y="21"/>
                    <a:pt x="410" y="21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0" y="22"/>
                    <a:pt x="410" y="22"/>
                    <a:pt x="410" y="22"/>
                  </a:cubicBezTo>
                  <a:cubicBezTo>
                    <a:pt x="411" y="23"/>
                    <a:pt x="409" y="24"/>
                    <a:pt x="409" y="25"/>
                  </a:cubicBezTo>
                  <a:cubicBezTo>
                    <a:pt x="410" y="24"/>
                    <a:pt x="411" y="24"/>
                    <a:pt x="411" y="22"/>
                  </a:cubicBezTo>
                  <a:cubicBezTo>
                    <a:pt x="411" y="22"/>
                    <a:pt x="412" y="22"/>
                    <a:pt x="412" y="22"/>
                  </a:cubicBezTo>
                  <a:cubicBezTo>
                    <a:pt x="412" y="23"/>
                    <a:pt x="412" y="23"/>
                    <a:pt x="412" y="23"/>
                  </a:cubicBezTo>
                  <a:cubicBezTo>
                    <a:pt x="413" y="23"/>
                    <a:pt x="413" y="22"/>
                    <a:pt x="413" y="22"/>
                  </a:cubicBezTo>
                  <a:cubicBezTo>
                    <a:pt x="413" y="22"/>
                    <a:pt x="413" y="23"/>
                    <a:pt x="413" y="23"/>
                  </a:cubicBezTo>
                  <a:cubicBezTo>
                    <a:pt x="414" y="23"/>
                    <a:pt x="415" y="22"/>
                    <a:pt x="416" y="22"/>
                  </a:cubicBezTo>
                  <a:cubicBezTo>
                    <a:pt x="416" y="22"/>
                    <a:pt x="416" y="23"/>
                    <a:pt x="416" y="23"/>
                  </a:cubicBezTo>
                  <a:cubicBezTo>
                    <a:pt x="417" y="23"/>
                    <a:pt x="419" y="23"/>
                    <a:pt x="419" y="24"/>
                  </a:cubicBezTo>
                  <a:cubicBezTo>
                    <a:pt x="419" y="23"/>
                    <a:pt x="419" y="23"/>
                    <a:pt x="419" y="23"/>
                  </a:cubicBezTo>
                  <a:cubicBezTo>
                    <a:pt x="420" y="24"/>
                    <a:pt x="422" y="23"/>
                    <a:pt x="423" y="23"/>
                  </a:cubicBezTo>
                  <a:cubicBezTo>
                    <a:pt x="424" y="24"/>
                    <a:pt x="426" y="23"/>
                    <a:pt x="427" y="24"/>
                  </a:cubicBezTo>
                  <a:cubicBezTo>
                    <a:pt x="428" y="24"/>
                    <a:pt x="429" y="24"/>
                    <a:pt x="431" y="24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31" y="24"/>
                    <a:pt x="431" y="24"/>
                    <a:pt x="431" y="24"/>
                  </a:cubicBezTo>
                  <a:cubicBezTo>
                    <a:pt x="432" y="24"/>
                    <a:pt x="433" y="24"/>
                    <a:pt x="435" y="24"/>
                  </a:cubicBezTo>
                  <a:cubicBezTo>
                    <a:pt x="436" y="23"/>
                    <a:pt x="438" y="26"/>
                    <a:pt x="438" y="24"/>
                  </a:cubicBezTo>
                  <a:cubicBezTo>
                    <a:pt x="439" y="24"/>
                    <a:pt x="440" y="25"/>
                    <a:pt x="442" y="24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1" y="25"/>
                    <a:pt x="441" y="25"/>
                    <a:pt x="440" y="25"/>
                  </a:cubicBezTo>
                  <a:cubicBezTo>
                    <a:pt x="440" y="25"/>
                    <a:pt x="440" y="25"/>
                    <a:pt x="440" y="25"/>
                  </a:cubicBezTo>
                  <a:cubicBezTo>
                    <a:pt x="440" y="25"/>
                    <a:pt x="439" y="26"/>
                    <a:pt x="439" y="25"/>
                  </a:cubicBezTo>
                  <a:cubicBezTo>
                    <a:pt x="438" y="25"/>
                    <a:pt x="437" y="27"/>
                    <a:pt x="437" y="25"/>
                  </a:cubicBezTo>
                  <a:cubicBezTo>
                    <a:pt x="435" y="25"/>
                    <a:pt x="433" y="27"/>
                    <a:pt x="431" y="26"/>
                  </a:cubicBezTo>
                  <a:cubicBezTo>
                    <a:pt x="431" y="25"/>
                    <a:pt x="431" y="25"/>
                    <a:pt x="431" y="25"/>
                  </a:cubicBezTo>
                  <a:cubicBezTo>
                    <a:pt x="429" y="25"/>
                    <a:pt x="429" y="25"/>
                    <a:pt x="429" y="25"/>
                  </a:cubicBezTo>
                  <a:cubicBezTo>
                    <a:pt x="429" y="25"/>
                    <a:pt x="430" y="25"/>
                    <a:pt x="430" y="25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8" y="24"/>
                    <a:pt x="428" y="25"/>
                    <a:pt x="428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6" y="26"/>
                    <a:pt x="427" y="25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6" y="25"/>
                    <a:pt x="425" y="25"/>
                    <a:pt x="424" y="24"/>
                  </a:cubicBezTo>
                  <a:cubicBezTo>
                    <a:pt x="424" y="25"/>
                    <a:pt x="424" y="25"/>
                    <a:pt x="423" y="25"/>
                  </a:cubicBezTo>
                  <a:cubicBezTo>
                    <a:pt x="424" y="25"/>
                    <a:pt x="425" y="25"/>
                    <a:pt x="425" y="26"/>
                  </a:cubicBezTo>
                  <a:cubicBezTo>
                    <a:pt x="425" y="26"/>
                    <a:pt x="425" y="26"/>
                    <a:pt x="425" y="26"/>
                  </a:cubicBezTo>
                  <a:cubicBezTo>
                    <a:pt x="425" y="25"/>
                    <a:pt x="424" y="26"/>
                    <a:pt x="424" y="26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2" y="26"/>
                    <a:pt x="422" y="26"/>
                    <a:pt x="420" y="25"/>
                  </a:cubicBezTo>
                  <a:cubicBezTo>
                    <a:pt x="421" y="25"/>
                    <a:pt x="421" y="25"/>
                    <a:pt x="421" y="25"/>
                  </a:cubicBezTo>
                  <a:cubicBezTo>
                    <a:pt x="421" y="25"/>
                    <a:pt x="421" y="25"/>
                    <a:pt x="420" y="25"/>
                  </a:cubicBezTo>
                  <a:cubicBezTo>
                    <a:pt x="420" y="27"/>
                    <a:pt x="417" y="25"/>
                    <a:pt x="416" y="25"/>
                  </a:cubicBezTo>
                  <a:cubicBezTo>
                    <a:pt x="415" y="25"/>
                    <a:pt x="416" y="24"/>
                    <a:pt x="415" y="24"/>
                  </a:cubicBezTo>
                  <a:cubicBezTo>
                    <a:pt x="416" y="25"/>
                    <a:pt x="415" y="26"/>
                    <a:pt x="414" y="25"/>
                  </a:cubicBezTo>
                  <a:cubicBezTo>
                    <a:pt x="414" y="25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4" y="24"/>
                    <a:pt x="414" y="24"/>
                    <a:pt x="414" y="24"/>
                  </a:cubicBezTo>
                  <a:cubicBezTo>
                    <a:pt x="413" y="24"/>
                    <a:pt x="412" y="24"/>
                    <a:pt x="413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2" y="25"/>
                    <a:pt x="412" y="25"/>
                    <a:pt x="412" y="25"/>
                  </a:cubicBezTo>
                  <a:cubicBezTo>
                    <a:pt x="411" y="25"/>
                    <a:pt x="411" y="25"/>
                    <a:pt x="411" y="25"/>
                  </a:cubicBezTo>
                  <a:cubicBezTo>
                    <a:pt x="411" y="25"/>
                    <a:pt x="413" y="25"/>
                    <a:pt x="412" y="26"/>
                  </a:cubicBezTo>
                  <a:cubicBezTo>
                    <a:pt x="412" y="26"/>
                    <a:pt x="411" y="26"/>
                    <a:pt x="411" y="26"/>
                  </a:cubicBezTo>
                  <a:cubicBezTo>
                    <a:pt x="411" y="26"/>
                    <a:pt x="411" y="26"/>
                    <a:pt x="411" y="26"/>
                  </a:cubicBezTo>
                  <a:cubicBezTo>
                    <a:pt x="409" y="26"/>
                    <a:pt x="407" y="25"/>
                    <a:pt x="407" y="24"/>
                  </a:cubicBezTo>
                  <a:cubicBezTo>
                    <a:pt x="406" y="24"/>
                    <a:pt x="407" y="24"/>
                    <a:pt x="407" y="25"/>
                  </a:cubicBezTo>
                  <a:cubicBezTo>
                    <a:pt x="406" y="25"/>
                    <a:pt x="405" y="25"/>
                    <a:pt x="405" y="24"/>
                  </a:cubicBezTo>
                  <a:cubicBezTo>
                    <a:pt x="405" y="25"/>
                    <a:pt x="405" y="25"/>
                    <a:pt x="404" y="25"/>
                  </a:cubicBezTo>
                  <a:cubicBezTo>
                    <a:pt x="405" y="25"/>
                    <a:pt x="405" y="25"/>
                    <a:pt x="405" y="25"/>
                  </a:cubicBezTo>
                  <a:cubicBezTo>
                    <a:pt x="405" y="26"/>
                    <a:pt x="404" y="26"/>
                    <a:pt x="403" y="26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4" y="27"/>
                    <a:pt x="404" y="27"/>
                    <a:pt x="404" y="27"/>
                  </a:cubicBezTo>
                  <a:cubicBezTo>
                    <a:pt x="405" y="26"/>
                    <a:pt x="405" y="26"/>
                    <a:pt x="405" y="26"/>
                  </a:cubicBezTo>
                  <a:cubicBezTo>
                    <a:pt x="406" y="27"/>
                    <a:pt x="407" y="26"/>
                    <a:pt x="408" y="27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28"/>
                    <a:pt x="408" y="28"/>
                    <a:pt x="408" y="28"/>
                  </a:cubicBezTo>
                  <a:cubicBezTo>
                    <a:pt x="408" y="27"/>
                    <a:pt x="409" y="27"/>
                    <a:pt x="409" y="27"/>
                  </a:cubicBezTo>
                  <a:cubicBezTo>
                    <a:pt x="410" y="27"/>
                    <a:pt x="413" y="27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3" y="28"/>
                    <a:pt x="413" y="28"/>
                    <a:pt x="413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2" y="28"/>
                    <a:pt x="412" y="28"/>
                    <a:pt x="412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1" y="28"/>
                    <a:pt x="411" y="28"/>
                  </a:cubicBezTo>
                  <a:cubicBezTo>
                    <a:pt x="411" y="28"/>
                    <a:pt x="412" y="28"/>
                    <a:pt x="411" y="29"/>
                  </a:cubicBezTo>
                  <a:cubicBezTo>
                    <a:pt x="411" y="29"/>
                    <a:pt x="411" y="28"/>
                    <a:pt x="410" y="28"/>
                  </a:cubicBezTo>
                  <a:cubicBezTo>
                    <a:pt x="407" y="28"/>
                    <a:pt x="404" y="28"/>
                    <a:pt x="402" y="28"/>
                  </a:cubicBezTo>
                  <a:cubicBezTo>
                    <a:pt x="401" y="28"/>
                    <a:pt x="400" y="29"/>
                    <a:pt x="400" y="27"/>
                  </a:cubicBezTo>
                  <a:cubicBezTo>
                    <a:pt x="399" y="27"/>
                    <a:pt x="398" y="27"/>
                    <a:pt x="398" y="27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7" y="29"/>
                    <a:pt x="397" y="29"/>
                  </a:cubicBezTo>
                  <a:cubicBezTo>
                    <a:pt x="397" y="28"/>
                    <a:pt x="396" y="28"/>
                    <a:pt x="397" y="28"/>
                  </a:cubicBezTo>
                  <a:cubicBezTo>
                    <a:pt x="397" y="28"/>
                    <a:pt x="396" y="28"/>
                    <a:pt x="396" y="27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98" y="29"/>
                    <a:pt x="399" y="29"/>
                    <a:pt x="400" y="28"/>
                  </a:cubicBezTo>
                  <a:cubicBezTo>
                    <a:pt x="400" y="28"/>
                    <a:pt x="400" y="28"/>
                    <a:pt x="401" y="28"/>
                  </a:cubicBezTo>
                  <a:cubicBezTo>
                    <a:pt x="401" y="29"/>
                    <a:pt x="400" y="29"/>
                    <a:pt x="400" y="29"/>
                  </a:cubicBezTo>
                  <a:cubicBezTo>
                    <a:pt x="400" y="29"/>
                    <a:pt x="401" y="29"/>
                    <a:pt x="401" y="29"/>
                  </a:cubicBezTo>
                  <a:cubicBezTo>
                    <a:pt x="402" y="30"/>
                    <a:pt x="402" y="30"/>
                    <a:pt x="402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1"/>
                    <a:pt x="398" y="30"/>
                    <a:pt x="397" y="31"/>
                  </a:cubicBezTo>
                  <a:cubicBezTo>
                    <a:pt x="396" y="30"/>
                    <a:pt x="394" y="30"/>
                    <a:pt x="393" y="30"/>
                  </a:cubicBezTo>
                  <a:cubicBezTo>
                    <a:pt x="393" y="30"/>
                    <a:pt x="393" y="29"/>
                    <a:pt x="394" y="29"/>
                  </a:cubicBezTo>
                  <a:cubicBezTo>
                    <a:pt x="394" y="29"/>
                    <a:pt x="394" y="29"/>
                    <a:pt x="394" y="30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3" y="29"/>
                    <a:pt x="393" y="29"/>
                  </a:cubicBezTo>
                  <a:cubicBezTo>
                    <a:pt x="394" y="29"/>
                    <a:pt x="394" y="29"/>
                    <a:pt x="394" y="29"/>
                  </a:cubicBezTo>
                  <a:cubicBezTo>
                    <a:pt x="394" y="29"/>
                    <a:pt x="394" y="29"/>
                    <a:pt x="395" y="29"/>
                  </a:cubicBezTo>
                  <a:cubicBezTo>
                    <a:pt x="395" y="28"/>
                    <a:pt x="396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4" y="28"/>
                    <a:pt x="394" y="28"/>
                    <a:pt x="394" y="28"/>
                  </a:cubicBezTo>
                  <a:cubicBezTo>
                    <a:pt x="394" y="28"/>
                    <a:pt x="394" y="28"/>
                    <a:pt x="394" y="27"/>
                  </a:cubicBezTo>
                  <a:cubicBezTo>
                    <a:pt x="394" y="27"/>
                    <a:pt x="395" y="28"/>
                    <a:pt x="395" y="27"/>
                  </a:cubicBezTo>
                  <a:cubicBezTo>
                    <a:pt x="395" y="27"/>
                    <a:pt x="395" y="26"/>
                    <a:pt x="395" y="26"/>
                  </a:cubicBezTo>
                  <a:cubicBezTo>
                    <a:pt x="395" y="27"/>
                    <a:pt x="395" y="27"/>
                    <a:pt x="395" y="27"/>
                  </a:cubicBezTo>
                  <a:cubicBezTo>
                    <a:pt x="395" y="26"/>
                    <a:pt x="395" y="25"/>
                    <a:pt x="394" y="25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3" y="25"/>
                    <a:pt x="393" y="25"/>
                    <a:pt x="393" y="25"/>
                  </a:cubicBezTo>
                  <a:cubicBezTo>
                    <a:pt x="392" y="25"/>
                    <a:pt x="391" y="25"/>
                    <a:pt x="390" y="25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91" y="25"/>
                    <a:pt x="390" y="24"/>
                    <a:pt x="391" y="24"/>
                  </a:cubicBezTo>
                  <a:cubicBezTo>
                    <a:pt x="391" y="24"/>
                    <a:pt x="391" y="24"/>
                    <a:pt x="391" y="25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91" y="24"/>
                    <a:pt x="391" y="24"/>
                    <a:pt x="390" y="23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4"/>
                    <a:pt x="390" y="24"/>
                    <a:pt x="390" y="24"/>
                  </a:cubicBezTo>
                  <a:cubicBezTo>
                    <a:pt x="390" y="25"/>
                    <a:pt x="390" y="25"/>
                    <a:pt x="390" y="25"/>
                  </a:cubicBezTo>
                  <a:cubicBezTo>
                    <a:pt x="389" y="25"/>
                    <a:pt x="389" y="25"/>
                    <a:pt x="389" y="25"/>
                  </a:cubicBezTo>
                  <a:cubicBezTo>
                    <a:pt x="390" y="21"/>
                    <a:pt x="388" y="26"/>
                    <a:pt x="387" y="24"/>
                  </a:cubicBezTo>
                  <a:cubicBezTo>
                    <a:pt x="386" y="24"/>
                    <a:pt x="387" y="24"/>
                    <a:pt x="387" y="25"/>
                  </a:cubicBezTo>
                  <a:cubicBezTo>
                    <a:pt x="385" y="24"/>
                    <a:pt x="383" y="25"/>
                    <a:pt x="381" y="24"/>
                  </a:cubicBezTo>
                  <a:cubicBezTo>
                    <a:pt x="382" y="24"/>
                    <a:pt x="382" y="23"/>
                    <a:pt x="383" y="24"/>
                  </a:cubicBezTo>
                  <a:cubicBezTo>
                    <a:pt x="383" y="23"/>
                    <a:pt x="383" y="23"/>
                    <a:pt x="383" y="23"/>
                  </a:cubicBezTo>
                  <a:cubicBezTo>
                    <a:pt x="382" y="23"/>
                    <a:pt x="382" y="23"/>
                    <a:pt x="381" y="23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80" y="24"/>
                    <a:pt x="380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2"/>
                    <a:pt x="378" y="22"/>
                    <a:pt x="378" y="22"/>
                  </a:cubicBezTo>
                  <a:cubicBezTo>
                    <a:pt x="379" y="22"/>
                    <a:pt x="379" y="22"/>
                    <a:pt x="379" y="22"/>
                  </a:cubicBezTo>
                  <a:cubicBezTo>
                    <a:pt x="378" y="23"/>
                    <a:pt x="378" y="24"/>
                    <a:pt x="378" y="25"/>
                  </a:cubicBezTo>
                  <a:cubicBezTo>
                    <a:pt x="377" y="24"/>
                    <a:pt x="377" y="26"/>
                    <a:pt x="376" y="24"/>
                  </a:cubicBezTo>
                  <a:cubicBezTo>
                    <a:pt x="377" y="24"/>
                    <a:pt x="377" y="24"/>
                    <a:pt x="377" y="23"/>
                  </a:cubicBezTo>
                  <a:cubicBezTo>
                    <a:pt x="376" y="23"/>
                    <a:pt x="376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5" y="25"/>
                    <a:pt x="375" y="25"/>
                    <a:pt x="375" y="25"/>
                  </a:cubicBezTo>
                  <a:cubicBezTo>
                    <a:pt x="377" y="25"/>
                    <a:pt x="377" y="25"/>
                    <a:pt x="377" y="25"/>
                  </a:cubicBezTo>
                  <a:cubicBezTo>
                    <a:pt x="377" y="25"/>
                    <a:pt x="378" y="25"/>
                    <a:pt x="379" y="25"/>
                  </a:cubicBezTo>
                  <a:cubicBezTo>
                    <a:pt x="380" y="26"/>
                    <a:pt x="377" y="26"/>
                    <a:pt x="378" y="27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8" y="27"/>
                    <a:pt x="378" y="28"/>
                    <a:pt x="377" y="28"/>
                  </a:cubicBezTo>
                  <a:cubicBezTo>
                    <a:pt x="377" y="29"/>
                    <a:pt x="376" y="28"/>
                    <a:pt x="376" y="29"/>
                  </a:cubicBezTo>
                  <a:cubicBezTo>
                    <a:pt x="374" y="28"/>
                    <a:pt x="372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70" y="30"/>
                    <a:pt x="368" y="29"/>
                    <a:pt x="367" y="29"/>
                  </a:cubicBezTo>
                  <a:cubicBezTo>
                    <a:pt x="366" y="28"/>
                    <a:pt x="366" y="28"/>
                    <a:pt x="366" y="27"/>
                  </a:cubicBezTo>
                  <a:cubicBezTo>
                    <a:pt x="367" y="27"/>
                    <a:pt x="368" y="26"/>
                    <a:pt x="368" y="27"/>
                  </a:cubicBezTo>
                  <a:cubicBezTo>
                    <a:pt x="369" y="26"/>
                    <a:pt x="371" y="27"/>
                    <a:pt x="372" y="27"/>
                  </a:cubicBezTo>
                  <a:cubicBezTo>
                    <a:pt x="371" y="26"/>
                    <a:pt x="370" y="26"/>
                    <a:pt x="369" y="26"/>
                  </a:cubicBezTo>
                  <a:cubicBezTo>
                    <a:pt x="369" y="26"/>
                    <a:pt x="369" y="26"/>
                    <a:pt x="369" y="26"/>
                  </a:cubicBezTo>
                  <a:cubicBezTo>
                    <a:pt x="370" y="25"/>
                    <a:pt x="371" y="24"/>
                    <a:pt x="372" y="25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3" y="23"/>
                    <a:pt x="373" y="24"/>
                    <a:pt x="374" y="24"/>
                  </a:cubicBezTo>
                  <a:cubicBezTo>
                    <a:pt x="374" y="23"/>
                    <a:pt x="375" y="23"/>
                    <a:pt x="374" y="22"/>
                  </a:cubicBezTo>
                  <a:cubicBezTo>
                    <a:pt x="374" y="23"/>
                    <a:pt x="373" y="24"/>
                    <a:pt x="372" y="23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71" y="24"/>
                    <a:pt x="371" y="24"/>
                    <a:pt x="372" y="24"/>
                  </a:cubicBezTo>
                  <a:cubicBezTo>
                    <a:pt x="371" y="24"/>
                    <a:pt x="371" y="24"/>
                    <a:pt x="371" y="24"/>
                  </a:cubicBezTo>
                  <a:cubicBezTo>
                    <a:pt x="369" y="24"/>
                    <a:pt x="370" y="23"/>
                    <a:pt x="369" y="23"/>
                  </a:cubicBezTo>
                  <a:cubicBezTo>
                    <a:pt x="369" y="23"/>
                    <a:pt x="369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2"/>
                    <a:pt x="370" y="22"/>
                  </a:cubicBezTo>
                  <a:cubicBezTo>
                    <a:pt x="370" y="22"/>
                    <a:pt x="370" y="21"/>
                    <a:pt x="370" y="22"/>
                  </a:cubicBezTo>
                  <a:cubicBezTo>
                    <a:pt x="370" y="21"/>
                    <a:pt x="370" y="21"/>
                    <a:pt x="370" y="21"/>
                  </a:cubicBezTo>
                  <a:cubicBezTo>
                    <a:pt x="369" y="20"/>
                    <a:pt x="369" y="22"/>
                    <a:pt x="368" y="21"/>
                  </a:cubicBezTo>
                  <a:cubicBezTo>
                    <a:pt x="368" y="22"/>
                    <a:pt x="368" y="22"/>
                    <a:pt x="368" y="23"/>
                  </a:cubicBezTo>
                  <a:cubicBezTo>
                    <a:pt x="368" y="24"/>
                    <a:pt x="368" y="23"/>
                    <a:pt x="367" y="23"/>
                  </a:cubicBezTo>
                  <a:cubicBezTo>
                    <a:pt x="366" y="23"/>
                    <a:pt x="366" y="23"/>
                    <a:pt x="366" y="23"/>
                  </a:cubicBezTo>
                  <a:cubicBezTo>
                    <a:pt x="366" y="23"/>
                    <a:pt x="366" y="23"/>
                    <a:pt x="365" y="23"/>
                  </a:cubicBezTo>
                  <a:cubicBezTo>
                    <a:pt x="365" y="23"/>
                    <a:pt x="365" y="23"/>
                    <a:pt x="365" y="24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64" y="24"/>
                    <a:pt x="364" y="24"/>
                    <a:pt x="364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63" y="23"/>
                    <a:pt x="362" y="23"/>
                    <a:pt x="362" y="23"/>
                  </a:cubicBezTo>
                  <a:cubicBezTo>
                    <a:pt x="362" y="23"/>
                    <a:pt x="362" y="23"/>
                    <a:pt x="362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1" y="23"/>
                    <a:pt x="361" y="23"/>
                    <a:pt x="361" y="23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58" y="22"/>
                    <a:pt x="356" y="24"/>
                    <a:pt x="354" y="22"/>
                  </a:cubicBezTo>
                  <a:cubicBezTo>
                    <a:pt x="352" y="23"/>
                    <a:pt x="350" y="22"/>
                    <a:pt x="347" y="23"/>
                  </a:cubicBezTo>
                  <a:cubicBezTo>
                    <a:pt x="346" y="22"/>
                    <a:pt x="344" y="22"/>
                    <a:pt x="343" y="22"/>
                  </a:cubicBezTo>
                  <a:cubicBezTo>
                    <a:pt x="343" y="22"/>
                    <a:pt x="341" y="22"/>
                    <a:pt x="341" y="21"/>
                  </a:cubicBezTo>
                  <a:cubicBezTo>
                    <a:pt x="341" y="21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19"/>
                    <a:pt x="341" y="19"/>
                    <a:pt x="341" y="19"/>
                  </a:cubicBezTo>
                  <a:cubicBezTo>
                    <a:pt x="341" y="19"/>
                    <a:pt x="341" y="19"/>
                    <a:pt x="341" y="20"/>
                  </a:cubicBezTo>
                  <a:cubicBezTo>
                    <a:pt x="342" y="19"/>
                    <a:pt x="341" y="19"/>
                    <a:pt x="341" y="19"/>
                  </a:cubicBezTo>
                  <a:cubicBezTo>
                    <a:pt x="342" y="18"/>
                    <a:pt x="342" y="18"/>
                    <a:pt x="342" y="19"/>
                  </a:cubicBezTo>
                  <a:cubicBezTo>
                    <a:pt x="342" y="17"/>
                    <a:pt x="344" y="19"/>
                    <a:pt x="344" y="18"/>
                  </a:cubicBezTo>
                  <a:cubicBezTo>
                    <a:pt x="343" y="17"/>
                    <a:pt x="341" y="17"/>
                    <a:pt x="340" y="18"/>
                  </a:cubicBezTo>
                  <a:cubicBezTo>
                    <a:pt x="340" y="18"/>
                    <a:pt x="340" y="18"/>
                    <a:pt x="340" y="18"/>
                  </a:cubicBezTo>
                  <a:cubicBezTo>
                    <a:pt x="340" y="19"/>
                    <a:pt x="340" y="19"/>
                    <a:pt x="340" y="20"/>
                  </a:cubicBezTo>
                  <a:cubicBezTo>
                    <a:pt x="339" y="19"/>
                    <a:pt x="340" y="21"/>
                    <a:pt x="339" y="21"/>
                  </a:cubicBezTo>
                  <a:cubicBezTo>
                    <a:pt x="339" y="22"/>
                    <a:pt x="339" y="22"/>
                    <a:pt x="339" y="22"/>
                  </a:cubicBezTo>
                  <a:cubicBezTo>
                    <a:pt x="339" y="22"/>
                    <a:pt x="337" y="22"/>
                    <a:pt x="337" y="21"/>
                  </a:cubicBezTo>
                  <a:cubicBezTo>
                    <a:pt x="337" y="21"/>
                    <a:pt x="337" y="21"/>
                    <a:pt x="337" y="21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6" y="22"/>
                    <a:pt x="334" y="21"/>
                    <a:pt x="333" y="21"/>
                  </a:cubicBezTo>
                  <a:cubicBezTo>
                    <a:pt x="332" y="21"/>
                    <a:pt x="331" y="22"/>
                    <a:pt x="330" y="21"/>
                  </a:cubicBezTo>
                  <a:cubicBezTo>
                    <a:pt x="329" y="22"/>
                    <a:pt x="328" y="21"/>
                    <a:pt x="327" y="21"/>
                  </a:cubicBezTo>
                  <a:cubicBezTo>
                    <a:pt x="326" y="22"/>
                    <a:pt x="325" y="20"/>
                    <a:pt x="324" y="21"/>
                  </a:cubicBezTo>
                  <a:cubicBezTo>
                    <a:pt x="323" y="20"/>
                    <a:pt x="322" y="20"/>
                    <a:pt x="321" y="21"/>
                  </a:cubicBezTo>
                  <a:cubicBezTo>
                    <a:pt x="320" y="20"/>
                    <a:pt x="320" y="21"/>
                    <a:pt x="319" y="20"/>
                  </a:cubicBezTo>
                  <a:cubicBezTo>
                    <a:pt x="318" y="20"/>
                    <a:pt x="318" y="21"/>
                    <a:pt x="318" y="21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8" y="20"/>
                    <a:pt x="318" y="20"/>
                    <a:pt x="318" y="20"/>
                  </a:cubicBezTo>
                  <a:cubicBezTo>
                    <a:pt x="317" y="20"/>
                    <a:pt x="316" y="21"/>
                    <a:pt x="316" y="20"/>
                  </a:cubicBezTo>
                  <a:cubicBezTo>
                    <a:pt x="316" y="19"/>
                    <a:pt x="316" y="19"/>
                    <a:pt x="317" y="19"/>
                  </a:cubicBezTo>
                  <a:cubicBezTo>
                    <a:pt x="317" y="19"/>
                    <a:pt x="318" y="19"/>
                    <a:pt x="318" y="19"/>
                  </a:cubicBezTo>
                  <a:cubicBezTo>
                    <a:pt x="318" y="19"/>
                    <a:pt x="319" y="19"/>
                    <a:pt x="319" y="20"/>
                  </a:cubicBezTo>
                  <a:cubicBezTo>
                    <a:pt x="319" y="18"/>
                    <a:pt x="319" y="18"/>
                    <a:pt x="319" y="18"/>
                  </a:cubicBezTo>
                  <a:cubicBezTo>
                    <a:pt x="318" y="19"/>
                    <a:pt x="317" y="18"/>
                    <a:pt x="317" y="19"/>
                  </a:cubicBezTo>
                  <a:cubicBezTo>
                    <a:pt x="317" y="18"/>
                    <a:pt x="317" y="18"/>
                    <a:pt x="317" y="18"/>
                  </a:cubicBezTo>
                  <a:cubicBezTo>
                    <a:pt x="315" y="18"/>
                    <a:pt x="315" y="18"/>
                    <a:pt x="315" y="18"/>
                  </a:cubicBezTo>
                  <a:cubicBezTo>
                    <a:pt x="315" y="19"/>
                    <a:pt x="313" y="19"/>
                    <a:pt x="315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4" y="19"/>
                  </a:cubicBezTo>
                  <a:cubicBezTo>
                    <a:pt x="313" y="19"/>
                    <a:pt x="313" y="17"/>
                    <a:pt x="312" y="18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3" y="19"/>
                    <a:pt x="313" y="19"/>
                    <a:pt x="312" y="19"/>
                  </a:cubicBezTo>
                  <a:cubicBezTo>
                    <a:pt x="312" y="19"/>
                    <a:pt x="313" y="20"/>
                    <a:pt x="313" y="20"/>
                  </a:cubicBezTo>
                  <a:cubicBezTo>
                    <a:pt x="313" y="20"/>
                    <a:pt x="313" y="20"/>
                    <a:pt x="312" y="20"/>
                  </a:cubicBezTo>
                  <a:cubicBezTo>
                    <a:pt x="312" y="20"/>
                    <a:pt x="311" y="19"/>
                    <a:pt x="311" y="19"/>
                  </a:cubicBezTo>
                  <a:cubicBezTo>
                    <a:pt x="311" y="19"/>
                    <a:pt x="311" y="19"/>
                    <a:pt x="310" y="20"/>
                  </a:cubicBezTo>
                  <a:cubicBezTo>
                    <a:pt x="309" y="20"/>
                    <a:pt x="308" y="20"/>
                    <a:pt x="307" y="20"/>
                  </a:cubicBezTo>
                  <a:cubicBezTo>
                    <a:pt x="308" y="18"/>
                    <a:pt x="310" y="19"/>
                    <a:pt x="311" y="17"/>
                  </a:cubicBezTo>
                  <a:cubicBezTo>
                    <a:pt x="310" y="17"/>
                    <a:pt x="310" y="17"/>
                    <a:pt x="310" y="17"/>
                  </a:cubicBezTo>
                  <a:cubicBezTo>
                    <a:pt x="310" y="18"/>
                    <a:pt x="310" y="18"/>
                    <a:pt x="310" y="18"/>
                  </a:cubicBezTo>
                  <a:cubicBezTo>
                    <a:pt x="308" y="17"/>
                    <a:pt x="308" y="20"/>
                    <a:pt x="305" y="19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05" y="20"/>
                    <a:pt x="304" y="20"/>
                    <a:pt x="303" y="19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3" y="20"/>
                    <a:pt x="300" y="19"/>
                    <a:pt x="298" y="19"/>
                  </a:cubicBezTo>
                  <a:cubicBezTo>
                    <a:pt x="297" y="18"/>
                    <a:pt x="297" y="18"/>
                    <a:pt x="297" y="18"/>
                  </a:cubicBezTo>
                  <a:cubicBezTo>
                    <a:pt x="297" y="18"/>
                    <a:pt x="297" y="18"/>
                    <a:pt x="297" y="19"/>
                  </a:cubicBezTo>
                  <a:cubicBezTo>
                    <a:pt x="297" y="19"/>
                    <a:pt x="296" y="19"/>
                    <a:pt x="296" y="1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5" y="19"/>
                    <a:pt x="295" y="19"/>
                    <a:pt x="295" y="19"/>
                  </a:cubicBezTo>
                  <a:cubicBezTo>
                    <a:pt x="295" y="18"/>
                    <a:pt x="295" y="18"/>
                    <a:pt x="294" y="18"/>
                  </a:cubicBezTo>
                  <a:cubicBezTo>
                    <a:pt x="294" y="18"/>
                    <a:pt x="295" y="18"/>
                    <a:pt x="295" y="17"/>
                  </a:cubicBezTo>
                  <a:cubicBezTo>
                    <a:pt x="295" y="18"/>
                    <a:pt x="295" y="18"/>
                    <a:pt x="295" y="18"/>
                  </a:cubicBezTo>
                  <a:cubicBezTo>
                    <a:pt x="295" y="17"/>
                    <a:pt x="295" y="17"/>
                    <a:pt x="295" y="17"/>
                  </a:cubicBezTo>
                  <a:cubicBezTo>
                    <a:pt x="296" y="18"/>
                    <a:pt x="297" y="17"/>
                    <a:pt x="297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4" y="17"/>
                    <a:pt x="293" y="18"/>
                    <a:pt x="292" y="18"/>
                  </a:cubicBezTo>
                  <a:cubicBezTo>
                    <a:pt x="292" y="18"/>
                    <a:pt x="293" y="18"/>
                    <a:pt x="292" y="17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2" y="18"/>
                    <a:pt x="291" y="18"/>
                    <a:pt x="291" y="17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1" y="17"/>
                    <a:pt x="290" y="17"/>
                    <a:pt x="290" y="17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7"/>
                    <a:pt x="287" y="18"/>
                    <a:pt x="287" y="17"/>
                  </a:cubicBezTo>
                  <a:cubicBezTo>
                    <a:pt x="286" y="17"/>
                    <a:pt x="286" y="18"/>
                    <a:pt x="286" y="18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17"/>
                    <a:pt x="285" y="17"/>
                    <a:pt x="285" y="17"/>
                  </a:cubicBezTo>
                  <a:cubicBezTo>
                    <a:pt x="285" y="17"/>
                    <a:pt x="285" y="17"/>
                    <a:pt x="285" y="18"/>
                  </a:cubicBezTo>
                  <a:cubicBezTo>
                    <a:pt x="284" y="18"/>
                    <a:pt x="283" y="18"/>
                    <a:pt x="282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2" y="16"/>
                    <a:pt x="282" y="17"/>
                    <a:pt x="281" y="17"/>
                  </a:cubicBezTo>
                  <a:cubicBezTo>
                    <a:pt x="281" y="17"/>
                    <a:pt x="281" y="18"/>
                    <a:pt x="280" y="17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1" y="15"/>
                    <a:pt x="283" y="17"/>
                    <a:pt x="283" y="16"/>
                  </a:cubicBezTo>
                  <a:cubicBezTo>
                    <a:pt x="282" y="15"/>
                    <a:pt x="281" y="16"/>
                    <a:pt x="280" y="15"/>
                  </a:cubicBezTo>
                  <a:cubicBezTo>
                    <a:pt x="280" y="15"/>
                    <a:pt x="281" y="15"/>
                    <a:pt x="281" y="15"/>
                  </a:cubicBezTo>
                  <a:cubicBezTo>
                    <a:pt x="280" y="14"/>
                    <a:pt x="280" y="15"/>
                    <a:pt x="279" y="14"/>
                  </a:cubicBezTo>
                  <a:cubicBezTo>
                    <a:pt x="281" y="13"/>
                    <a:pt x="282" y="15"/>
                    <a:pt x="283" y="14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1" y="14"/>
                    <a:pt x="279" y="13"/>
                    <a:pt x="278" y="14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2"/>
                    <a:pt x="275" y="13"/>
                    <a:pt x="274" y="13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12"/>
                    <a:pt x="273" y="12"/>
                    <a:pt x="273" y="12"/>
                  </a:cubicBezTo>
                  <a:cubicBezTo>
                    <a:pt x="273" y="11"/>
                    <a:pt x="275" y="12"/>
                    <a:pt x="275" y="11"/>
                  </a:cubicBezTo>
                  <a:cubicBezTo>
                    <a:pt x="276" y="11"/>
                    <a:pt x="277" y="10"/>
                    <a:pt x="277" y="11"/>
                  </a:cubicBezTo>
                  <a:cubicBezTo>
                    <a:pt x="278" y="11"/>
                    <a:pt x="279" y="11"/>
                    <a:pt x="280" y="11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81" y="12"/>
                    <a:pt x="282" y="11"/>
                    <a:pt x="283" y="12"/>
                  </a:cubicBezTo>
                  <a:cubicBezTo>
                    <a:pt x="283" y="11"/>
                    <a:pt x="283" y="11"/>
                    <a:pt x="283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4" y="11"/>
                    <a:pt x="285" y="11"/>
                    <a:pt x="285" y="12"/>
                  </a:cubicBezTo>
                  <a:cubicBezTo>
                    <a:pt x="286" y="12"/>
                    <a:pt x="286" y="12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10"/>
                    <a:pt x="286" y="10"/>
                    <a:pt x="286" y="10"/>
                  </a:cubicBezTo>
                  <a:cubicBezTo>
                    <a:pt x="285" y="10"/>
                    <a:pt x="284" y="10"/>
                    <a:pt x="282" y="10"/>
                  </a:cubicBezTo>
                  <a:cubicBezTo>
                    <a:pt x="283" y="10"/>
                    <a:pt x="282" y="10"/>
                    <a:pt x="282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3" y="9"/>
                    <a:pt x="283" y="9"/>
                    <a:pt x="283" y="9"/>
                  </a:cubicBezTo>
                  <a:cubicBezTo>
                    <a:pt x="284" y="9"/>
                    <a:pt x="284" y="8"/>
                    <a:pt x="284" y="7"/>
                  </a:cubicBezTo>
                  <a:cubicBezTo>
                    <a:pt x="283" y="8"/>
                    <a:pt x="282" y="7"/>
                    <a:pt x="282" y="9"/>
                  </a:cubicBezTo>
                  <a:cubicBezTo>
                    <a:pt x="281" y="9"/>
                    <a:pt x="281" y="7"/>
                    <a:pt x="280" y="8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78" y="8"/>
                    <a:pt x="278" y="8"/>
                    <a:pt x="278" y="8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9" y="7"/>
                    <a:pt x="279" y="7"/>
                    <a:pt x="280" y="6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1" y="7"/>
                    <a:pt x="280" y="6"/>
                    <a:pt x="281" y="6"/>
                  </a:cubicBezTo>
                  <a:cubicBezTo>
                    <a:pt x="281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80" y="6"/>
                    <a:pt x="278" y="5"/>
                    <a:pt x="277" y="5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7"/>
                    <a:pt x="277" y="7"/>
                  </a:cubicBezTo>
                  <a:cubicBezTo>
                    <a:pt x="277" y="6"/>
                    <a:pt x="276" y="6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7" y="7"/>
                    <a:pt x="278" y="8"/>
                    <a:pt x="277" y="8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5" y="9"/>
                    <a:pt x="274" y="9"/>
                    <a:pt x="274" y="8"/>
                  </a:cubicBezTo>
                  <a:cubicBezTo>
                    <a:pt x="274" y="9"/>
                    <a:pt x="274" y="9"/>
                    <a:pt x="274" y="9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8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4" y="7"/>
                    <a:pt x="274" y="7"/>
                    <a:pt x="274" y="7"/>
                  </a:cubicBezTo>
                  <a:cubicBezTo>
                    <a:pt x="275" y="8"/>
                    <a:pt x="275" y="8"/>
                    <a:pt x="275" y="8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7"/>
                    <a:pt x="274" y="7"/>
                    <a:pt x="274" y="7"/>
                  </a:cubicBezTo>
                  <a:cubicBezTo>
                    <a:pt x="275" y="7"/>
                    <a:pt x="275" y="7"/>
                    <a:pt x="275" y="7"/>
                  </a:cubicBezTo>
                  <a:cubicBezTo>
                    <a:pt x="275" y="6"/>
                    <a:pt x="275" y="6"/>
                    <a:pt x="275" y="6"/>
                  </a:cubicBezTo>
                  <a:cubicBezTo>
                    <a:pt x="275" y="6"/>
                    <a:pt x="274" y="7"/>
                    <a:pt x="274" y="6"/>
                  </a:cubicBezTo>
                  <a:cubicBezTo>
                    <a:pt x="275" y="6"/>
                    <a:pt x="274" y="5"/>
                    <a:pt x="275" y="5"/>
                  </a:cubicBezTo>
                  <a:cubicBezTo>
                    <a:pt x="274" y="4"/>
                    <a:pt x="272" y="5"/>
                    <a:pt x="271" y="5"/>
                  </a:cubicBezTo>
                  <a:cubicBezTo>
                    <a:pt x="269" y="6"/>
                    <a:pt x="266" y="5"/>
                    <a:pt x="266" y="6"/>
                  </a:cubicBezTo>
                  <a:cubicBezTo>
                    <a:pt x="266" y="6"/>
                    <a:pt x="266" y="6"/>
                    <a:pt x="266" y="6"/>
                  </a:cubicBezTo>
                  <a:cubicBezTo>
                    <a:pt x="266" y="6"/>
                    <a:pt x="265" y="6"/>
                    <a:pt x="265" y="6"/>
                  </a:cubicBezTo>
                  <a:cubicBezTo>
                    <a:pt x="265" y="6"/>
                    <a:pt x="265" y="6"/>
                    <a:pt x="265" y="6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7" y="8"/>
                    <a:pt x="268" y="7"/>
                    <a:pt x="268" y="7"/>
                  </a:cubicBezTo>
                  <a:cubicBezTo>
                    <a:pt x="267" y="7"/>
                    <a:pt x="267" y="7"/>
                    <a:pt x="267" y="7"/>
                  </a:cubicBezTo>
                  <a:cubicBezTo>
                    <a:pt x="268" y="6"/>
                    <a:pt x="268" y="6"/>
                    <a:pt x="268" y="6"/>
                  </a:cubicBezTo>
                  <a:cubicBezTo>
                    <a:pt x="268" y="6"/>
                    <a:pt x="268" y="6"/>
                    <a:pt x="268" y="7"/>
                  </a:cubicBezTo>
                  <a:cubicBezTo>
                    <a:pt x="268" y="6"/>
                    <a:pt x="269" y="6"/>
                    <a:pt x="269" y="6"/>
                  </a:cubicBezTo>
                  <a:cubicBezTo>
                    <a:pt x="269" y="7"/>
                    <a:pt x="270" y="7"/>
                    <a:pt x="269" y="7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0" y="8"/>
                    <a:pt x="270" y="8"/>
                  </a:cubicBezTo>
                  <a:cubicBezTo>
                    <a:pt x="270" y="8"/>
                    <a:pt x="271" y="8"/>
                    <a:pt x="271" y="9"/>
                  </a:cubicBezTo>
                  <a:cubicBezTo>
                    <a:pt x="270" y="9"/>
                    <a:pt x="270" y="9"/>
                    <a:pt x="269" y="9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8" y="9"/>
                    <a:pt x="269" y="8"/>
                    <a:pt x="268" y="8"/>
                  </a:cubicBezTo>
                  <a:cubicBezTo>
                    <a:pt x="268" y="8"/>
                    <a:pt x="268" y="8"/>
                    <a:pt x="268" y="9"/>
                  </a:cubicBezTo>
                  <a:cubicBezTo>
                    <a:pt x="268" y="8"/>
                    <a:pt x="267" y="8"/>
                    <a:pt x="267" y="8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5" y="7"/>
                    <a:pt x="263" y="9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ubicBezTo>
                    <a:pt x="263" y="9"/>
                    <a:pt x="261" y="9"/>
                    <a:pt x="262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1" y="11"/>
                    <a:pt x="262" y="11"/>
                    <a:pt x="263" y="12"/>
                  </a:cubicBezTo>
                  <a:cubicBezTo>
                    <a:pt x="263" y="12"/>
                    <a:pt x="263" y="12"/>
                    <a:pt x="262" y="12"/>
                  </a:cubicBezTo>
                  <a:cubicBezTo>
                    <a:pt x="262" y="12"/>
                    <a:pt x="262" y="12"/>
                    <a:pt x="262" y="12"/>
                  </a:cubicBezTo>
                  <a:cubicBezTo>
                    <a:pt x="261" y="12"/>
                    <a:pt x="261" y="12"/>
                    <a:pt x="260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2" y="13"/>
                    <a:pt x="264" y="14"/>
                    <a:pt x="265" y="13"/>
                  </a:cubicBezTo>
                  <a:cubicBezTo>
                    <a:pt x="266" y="13"/>
                    <a:pt x="267" y="14"/>
                    <a:pt x="267" y="13"/>
                  </a:cubicBezTo>
                  <a:cubicBezTo>
                    <a:pt x="268" y="15"/>
                    <a:pt x="270" y="13"/>
                    <a:pt x="271" y="14"/>
                  </a:cubicBezTo>
                  <a:cubicBezTo>
                    <a:pt x="270" y="14"/>
                    <a:pt x="270" y="16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6"/>
                    <a:pt x="268" y="16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5" y="16"/>
                    <a:pt x="265" y="15"/>
                    <a:pt x="266" y="14"/>
                  </a:cubicBezTo>
                  <a:cubicBezTo>
                    <a:pt x="265" y="14"/>
                    <a:pt x="264" y="15"/>
                    <a:pt x="264" y="16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63" y="16"/>
                    <a:pt x="261" y="16"/>
                    <a:pt x="260" y="15"/>
                  </a:cubicBezTo>
                  <a:cubicBezTo>
                    <a:pt x="260" y="15"/>
                    <a:pt x="260" y="16"/>
                    <a:pt x="260" y="16"/>
                  </a:cubicBezTo>
                  <a:cubicBezTo>
                    <a:pt x="259" y="16"/>
                    <a:pt x="258" y="16"/>
                    <a:pt x="258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6" y="15"/>
                    <a:pt x="256" y="15"/>
                    <a:pt x="256" y="15"/>
                  </a:cubicBezTo>
                  <a:cubicBezTo>
                    <a:pt x="256" y="15"/>
                    <a:pt x="255" y="15"/>
                    <a:pt x="255" y="14"/>
                  </a:cubicBezTo>
                  <a:cubicBezTo>
                    <a:pt x="256" y="15"/>
                    <a:pt x="257" y="14"/>
                    <a:pt x="258" y="14"/>
                  </a:cubicBezTo>
                  <a:cubicBezTo>
                    <a:pt x="258" y="14"/>
                    <a:pt x="258" y="13"/>
                    <a:pt x="257" y="13"/>
                  </a:cubicBezTo>
                  <a:cubicBezTo>
                    <a:pt x="256" y="13"/>
                    <a:pt x="256" y="14"/>
                    <a:pt x="256" y="14"/>
                  </a:cubicBezTo>
                  <a:cubicBezTo>
                    <a:pt x="255" y="13"/>
                    <a:pt x="253" y="14"/>
                    <a:pt x="252" y="13"/>
                  </a:cubicBezTo>
                  <a:cubicBezTo>
                    <a:pt x="253" y="12"/>
                    <a:pt x="255" y="12"/>
                    <a:pt x="255" y="13"/>
                  </a:cubicBezTo>
                  <a:cubicBezTo>
                    <a:pt x="257" y="12"/>
                    <a:pt x="259" y="13"/>
                    <a:pt x="259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8" y="12"/>
                    <a:pt x="257" y="11"/>
                    <a:pt x="255" y="12"/>
                  </a:cubicBezTo>
                  <a:cubicBezTo>
                    <a:pt x="255" y="12"/>
                    <a:pt x="254" y="12"/>
                    <a:pt x="253" y="12"/>
                  </a:cubicBezTo>
                  <a:cubicBezTo>
                    <a:pt x="253" y="12"/>
                    <a:pt x="252" y="13"/>
                    <a:pt x="253" y="13"/>
                  </a:cubicBezTo>
                  <a:cubicBezTo>
                    <a:pt x="252" y="13"/>
                    <a:pt x="251" y="13"/>
                    <a:pt x="251" y="14"/>
                  </a:cubicBezTo>
                  <a:cubicBezTo>
                    <a:pt x="251" y="13"/>
                    <a:pt x="249" y="13"/>
                    <a:pt x="249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6" y="14"/>
                    <a:pt x="246" y="14"/>
                    <a:pt x="246" y="14"/>
                  </a:cubicBezTo>
                  <a:cubicBezTo>
                    <a:pt x="246" y="13"/>
                    <a:pt x="248" y="14"/>
                    <a:pt x="248" y="13"/>
                  </a:cubicBezTo>
                  <a:cubicBezTo>
                    <a:pt x="248" y="13"/>
                    <a:pt x="248" y="13"/>
                    <a:pt x="248" y="13"/>
                  </a:cubicBezTo>
                  <a:cubicBezTo>
                    <a:pt x="247" y="13"/>
                    <a:pt x="248" y="13"/>
                    <a:pt x="248" y="13"/>
                  </a:cubicBezTo>
                  <a:cubicBezTo>
                    <a:pt x="245" y="14"/>
                    <a:pt x="243" y="15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40" y="13"/>
                    <a:pt x="240" y="13"/>
                    <a:pt x="240" y="13"/>
                  </a:cubicBezTo>
                  <a:cubicBezTo>
                    <a:pt x="240" y="14"/>
                    <a:pt x="240" y="14"/>
                    <a:pt x="239" y="14"/>
                  </a:cubicBezTo>
                  <a:cubicBezTo>
                    <a:pt x="239" y="14"/>
                    <a:pt x="238" y="13"/>
                    <a:pt x="239" y="13"/>
                  </a:cubicBezTo>
                  <a:cubicBezTo>
                    <a:pt x="239" y="13"/>
                    <a:pt x="239" y="13"/>
                    <a:pt x="239" y="13"/>
                  </a:cubicBezTo>
                  <a:cubicBezTo>
                    <a:pt x="239" y="12"/>
                    <a:pt x="239" y="12"/>
                    <a:pt x="239" y="12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4" y="13"/>
                    <a:pt x="238" y="12"/>
                    <a:pt x="236" y="11"/>
                  </a:cubicBezTo>
                  <a:cubicBezTo>
                    <a:pt x="237" y="12"/>
                    <a:pt x="238" y="11"/>
                    <a:pt x="240" y="11"/>
                  </a:cubicBezTo>
                  <a:cubicBezTo>
                    <a:pt x="240" y="11"/>
                    <a:pt x="241" y="12"/>
                    <a:pt x="242" y="12"/>
                  </a:cubicBezTo>
                  <a:cubicBezTo>
                    <a:pt x="241" y="13"/>
                    <a:pt x="243" y="12"/>
                    <a:pt x="242" y="14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4" y="13"/>
                    <a:pt x="243" y="14"/>
                    <a:pt x="243" y="13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5" y="11"/>
                    <a:pt x="247" y="13"/>
                    <a:pt x="24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7" y="11"/>
                    <a:pt x="249" y="11"/>
                    <a:pt x="249" y="11"/>
                  </a:cubicBezTo>
                  <a:cubicBezTo>
                    <a:pt x="250" y="11"/>
                    <a:pt x="250" y="12"/>
                    <a:pt x="250" y="12"/>
                  </a:cubicBezTo>
                  <a:cubicBezTo>
                    <a:pt x="250" y="13"/>
                    <a:pt x="251" y="12"/>
                    <a:pt x="251" y="12"/>
                  </a:cubicBezTo>
                  <a:cubicBezTo>
                    <a:pt x="251" y="11"/>
                    <a:pt x="254" y="12"/>
                    <a:pt x="253" y="10"/>
                  </a:cubicBezTo>
                  <a:cubicBezTo>
                    <a:pt x="253" y="11"/>
                    <a:pt x="252" y="11"/>
                    <a:pt x="252" y="11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10"/>
                    <a:pt x="251" y="11"/>
                    <a:pt x="251" y="11"/>
                  </a:cubicBezTo>
                  <a:cubicBezTo>
                    <a:pt x="249" y="11"/>
                    <a:pt x="246" y="10"/>
                    <a:pt x="244" y="10"/>
                  </a:cubicBezTo>
                  <a:cubicBezTo>
                    <a:pt x="244" y="10"/>
                    <a:pt x="244" y="10"/>
                    <a:pt x="244" y="10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5" y="10"/>
                    <a:pt x="245" y="9"/>
                    <a:pt x="245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6" y="9"/>
                    <a:pt x="246" y="9"/>
                    <a:pt x="246" y="9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46" y="8"/>
                    <a:pt x="247" y="8"/>
                    <a:pt x="247" y="8"/>
                  </a:cubicBezTo>
                  <a:cubicBezTo>
                    <a:pt x="247" y="7"/>
                    <a:pt x="246" y="8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5" y="7"/>
                    <a:pt x="245" y="7"/>
                    <a:pt x="244" y="7"/>
                  </a:cubicBezTo>
                  <a:cubicBezTo>
                    <a:pt x="243" y="6"/>
                    <a:pt x="243" y="7"/>
                    <a:pt x="242" y="7"/>
                  </a:cubicBezTo>
                  <a:cubicBezTo>
                    <a:pt x="242" y="7"/>
                    <a:pt x="241" y="7"/>
                    <a:pt x="241" y="6"/>
                  </a:cubicBezTo>
                  <a:cubicBezTo>
                    <a:pt x="240" y="6"/>
                    <a:pt x="241" y="7"/>
                    <a:pt x="240" y="7"/>
                  </a:cubicBezTo>
                  <a:cubicBezTo>
                    <a:pt x="239" y="7"/>
                    <a:pt x="240" y="6"/>
                    <a:pt x="240" y="6"/>
                  </a:cubicBezTo>
                  <a:cubicBezTo>
                    <a:pt x="239" y="8"/>
                    <a:pt x="239" y="6"/>
                    <a:pt x="238" y="6"/>
                  </a:cubicBezTo>
                  <a:cubicBezTo>
                    <a:pt x="239" y="5"/>
                    <a:pt x="240" y="6"/>
                    <a:pt x="241" y="6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4"/>
                    <a:pt x="239" y="5"/>
                    <a:pt x="240" y="5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4"/>
                    <a:pt x="240" y="3"/>
                    <a:pt x="239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37" y="2"/>
                    <a:pt x="238" y="4"/>
                    <a:pt x="237" y="5"/>
                  </a:cubicBezTo>
                  <a:cubicBezTo>
                    <a:pt x="237" y="4"/>
                    <a:pt x="236" y="4"/>
                    <a:pt x="237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7" y="4"/>
                    <a:pt x="237" y="4"/>
                  </a:cubicBezTo>
                  <a:cubicBezTo>
                    <a:pt x="235" y="4"/>
                    <a:pt x="236" y="6"/>
                    <a:pt x="234" y="5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3" y="6"/>
                    <a:pt x="232" y="6"/>
                    <a:pt x="232" y="6"/>
                  </a:cubicBezTo>
                  <a:cubicBezTo>
                    <a:pt x="231" y="6"/>
                    <a:pt x="231" y="7"/>
                    <a:pt x="230" y="8"/>
                  </a:cubicBezTo>
                  <a:cubicBezTo>
                    <a:pt x="229" y="8"/>
                    <a:pt x="228" y="8"/>
                    <a:pt x="228" y="7"/>
                  </a:cubicBezTo>
                  <a:cubicBezTo>
                    <a:pt x="227" y="7"/>
                    <a:pt x="227" y="8"/>
                    <a:pt x="227" y="9"/>
                  </a:cubicBezTo>
                  <a:cubicBezTo>
                    <a:pt x="227" y="8"/>
                    <a:pt x="226" y="8"/>
                    <a:pt x="226" y="7"/>
                  </a:cubicBezTo>
                  <a:cubicBezTo>
                    <a:pt x="226" y="7"/>
                    <a:pt x="226" y="7"/>
                    <a:pt x="227" y="7"/>
                  </a:cubicBezTo>
                  <a:cubicBezTo>
                    <a:pt x="227" y="7"/>
                    <a:pt x="228" y="7"/>
                    <a:pt x="227" y="6"/>
                  </a:cubicBezTo>
                  <a:cubicBezTo>
                    <a:pt x="228" y="6"/>
                    <a:pt x="229" y="6"/>
                    <a:pt x="229" y="7"/>
                  </a:cubicBezTo>
                  <a:cubicBezTo>
                    <a:pt x="229" y="6"/>
                    <a:pt x="229" y="6"/>
                    <a:pt x="230" y="6"/>
                  </a:cubicBezTo>
                  <a:cubicBezTo>
                    <a:pt x="230" y="6"/>
                    <a:pt x="230" y="6"/>
                    <a:pt x="230" y="5"/>
                  </a:cubicBezTo>
                  <a:cubicBezTo>
                    <a:pt x="231" y="4"/>
                    <a:pt x="232" y="4"/>
                    <a:pt x="233" y="5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2" y="4"/>
                    <a:pt x="231" y="4"/>
                    <a:pt x="231" y="4"/>
                  </a:cubicBezTo>
                  <a:cubicBezTo>
                    <a:pt x="231" y="3"/>
                    <a:pt x="231" y="2"/>
                    <a:pt x="231" y="2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0" y="3"/>
                    <a:pt x="229" y="4"/>
                    <a:pt x="229" y="4"/>
                  </a:cubicBezTo>
                  <a:cubicBezTo>
                    <a:pt x="228" y="4"/>
                    <a:pt x="229" y="4"/>
                    <a:pt x="228" y="5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5"/>
                    <a:pt x="229" y="5"/>
                    <a:pt x="229" y="5"/>
                  </a:cubicBezTo>
                  <a:cubicBezTo>
                    <a:pt x="229" y="6"/>
                    <a:pt x="229" y="6"/>
                    <a:pt x="229" y="6"/>
                  </a:cubicBezTo>
                  <a:cubicBezTo>
                    <a:pt x="229" y="6"/>
                    <a:pt x="228" y="6"/>
                    <a:pt x="228" y="5"/>
                  </a:cubicBezTo>
                  <a:cubicBezTo>
                    <a:pt x="227" y="6"/>
                    <a:pt x="225" y="5"/>
                    <a:pt x="226" y="6"/>
                  </a:cubicBezTo>
                  <a:cubicBezTo>
                    <a:pt x="225" y="6"/>
                    <a:pt x="223" y="7"/>
                    <a:pt x="223" y="5"/>
                  </a:cubicBezTo>
                  <a:cubicBezTo>
                    <a:pt x="224" y="4"/>
                    <a:pt x="226" y="5"/>
                    <a:pt x="226" y="4"/>
                  </a:cubicBezTo>
                  <a:cubicBezTo>
                    <a:pt x="225" y="4"/>
                    <a:pt x="226" y="3"/>
                    <a:pt x="225" y="2"/>
                  </a:cubicBezTo>
                  <a:cubicBezTo>
                    <a:pt x="225" y="3"/>
                    <a:pt x="226" y="2"/>
                    <a:pt x="226" y="2"/>
                  </a:cubicBezTo>
                  <a:cubicBezTo>
                    <a:pt x="226" y="2"/>
                    <a:pt x="225" y="1"/>
                    <a:pt x="225" y="2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4" y="2"/>
                    <a:pt x="224" y="3"/>
                    <a:pt x="224" y="3"/>
                  </a:cubicBezTo>
                  <a:cubicBezTo>
                    <a:pt x="223" y="4"/>
                    <a:pt x="223" y="3"/>
                    <a:pt x="222" y="3"/>
                  </a:cubicBezTo>
                  <a:cubicBezTo>
                    <a:pt x="222" y="3"/>
                    <a:pt x="223" y="3"/>
                    <a:pt x="223" y="4"/>
                  </a:cubicBezTo>
                  <a:cubicBezTo>
                    <a:pt x="222" y="4"/>
                    <a:pt x="221" y="3"/>
                    <a:pt x="221" y="4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1" y="5"/>
                    <a:pt x="219" y="5"/>
                    <a:pt x="219" y="5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9" y="4"/>
                    <a:pt x="218" y="4"/>
                  </a:cubicBezTo>
                  <a:cubicBezTo>
                    <a:pt x="217" y="3"/>
                    <a:pt x="217" y="2"/>
                    <a:pt x="218" y="1"/>
                  </a:cubicBezTo>
                  <a:cubicBezTo>
                    <a:pt x="216" y="1"/>
                    <a:pt x="217" y="4"/>
                    <a:pt x="216" y="4"/>
                  </a:cubicBezTo>
                  <a:cubicBezTo>
                    <a:pt x="216" y="3"/>
                    <a:pt x="215" y="3"/>
                    <a:pt x="214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4"/>
                    <a:pt x="212" y="5"/>
                    <a:pt x="211" y="4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4"/>
                    <a:pt x="210" y="3"/>
                    <a:pt x="210" y="3"/>
                  </a:cubicBezTo>
                  <a:cubicBezTo>
                    <a:pt x="211" y="3"/>
                    <a:pt x="211" y="2"/>
                    <a:pt x="212" y="2"/>
                  </a:cubicBezTo>
                  <a:cubicBezTo>
                    <a:pt x="212" y="1"/>
                    <a:pt x="211" y="3"/>
                    <a:pt x="211" y="2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2"/>
                    <a:pt x="210" y="2"/>
                    <a:pt x="21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8" y="4"/>
                    <a:pt x="210" y="2"/>
                    <a:pt x="209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08" y="4"/>
                    <a:pt x="209" y="4"/>
                    <a:pt x="210" y="4"/>
                  </a:cubicBezTo>
                  <a:cubicBezTo>
                    <a:pt x="207" y="6"/>
                    <a:pt x="208" y="2"/>
                    <a:pt x="206" y="2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6" y="3"/>
                    <a:pt x="206" y="2"/>
                    <a:pt x="207" y="2"/>
                  </a:cubicBezTo>
                  <a:cubicBezTo>
                    <a:pt x="207" y="2"/>
                    <a:pt x="207" y="3"/>
                    <a:pt x="207" y="3"/>
                  </a:cubicBezTo>
                  <a:cubicBezTo>
                    <a:pt x="207" y="3"/>
                    <a:pt x="207" y="3"/>
                    <a:pt x="207" y="3"/>
                  </a:cubicBezTo>
                  <a:cubicBezTo>
                    <a:pt x="207" y="5"/>
                    <a:pt x="204" y="4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1" y="5"/>
                    <a:pt x="200" y="5"/>
                  </a:cubicBezTo>
                  <a:cubicBezTo>
                    <a:pt x="200" y="6"/>
                    <a:pt x="200" y="6"/>
                    <a:pt x="199" y="6"/>
                  </a:cubicBezTo>
                  <a:cubicBezTo>
                    <a:pt x="199" y="5"/>
                    <a:pt x="198" y="5"/>
                    <a:pt x="199" y="4"/>
                  </a:cubicBezTo>
                  <a:cubicBezTo>
                    <a:pt x="199" y="5"/>
                    <a:pt x="200" y="5"/>
                    <a:pt x="200" y="4"/>
                  </a:cubicBezTo>
                  <a:cubicBezTo>
                    <a:pt x="201" y="4"/>
                    <a:pt x="201" y="5"/>
                    <a:pt x="201" y="5"/>
                  </a:cubicBezTo>
                  <a:cubicBezTo>
                    <a:pt x="201" y="4"/>
                    <a:pt x="202" y="4"/>
                    <a:pt x="202" y="3"/>
                  </a:cubicBezTo>
                  <a:cubicBezTo>
                    <a:pt x="202" y="2"/>
                    <a:pt x="203" y="3"/>
                    <a:pt x="203" y="2"/>
                  </a:cubicBezTo>
                  <a:cubicBezTo>
                    <a:pt x="203" y="2"/>
                    <a:pt x="204" y="2"/>
                    <a:pt x="203" y="1"/>
                  </a:cubicBezTo>
                  <a:cubicBezTo>
                    <a:pt x="202" y="1"/>
                    <a:pt x="202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198" y="2"/>
                    <a:pt x="198" y="3"/>
                  </a:cubicBezTo>
                  <a:cubicBezTo>
                    <a:pt x="199" y="3"/>
                    <a:pt x="200" y="3"/>
                    <a:pt x="200" y="3"/>
                  </a:cubicBezTo>
                  <a:cubicBezTo>
                    <a:pt x="199" y="4"/>
                    <a:pt x="198" y="3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9" y="3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5" y="1"/>
                    <a:pt x="195" y="0"/>
                  </a:cubicBezTo>
                  <a:cubicBezTo>
                    <a:pt x="194" y="1"/>
                    <a:pt x="193" y="1"/>
                    <a:pt x="193" y="2"/>
                  </a:cubicBezTo>
                  <a:cubicBezTo>
                    <a:pt x="194" y="2"/>
                    <a:pt x="195" y="2"/>
                    <a:pt x="195" y="3"/>
                  </a:cubicBezTo>
                  <a:cubicBezTo>
                    <a:pt x="194" y="3"/>
                    <a:pt x="192" y="3"/>
                    <a:pt x="192" y="2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3"/>
                    <a:pt x="190" y="3"/>
                    <a:pt x="190" y="3"/>
                  </a:cubicBezTo>
                  <a:cubicBezTo>
                    <a:pt x="191" y="2"/>
                    <a:pt x="190" y="2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2"/>
                    <a:pt x="187" y="1"/>
                    <a:pt x="188" y="3"/>
                  </a:cubicBezTo>
                  <a:cubicBezTo>
                    <a:pt x="189" y="2"/>
                    <a:pt x="189" y="2"/>
                    <a:pt x="189" y="2"/>
                  </a:cubicBezTo>
                  <a:cubicBezTo>
                    <a:pt x="190" y="3"/>
                    <a:pt x="189" y="3"/>
                    <a:pt x="190" y="4"/>
                  </a:cubicBezTo>
                  <a:cubicBezTo>
                    <a:pt x="189" y="4"/>
                    <a:pt x="188" y="3"/>
                    <a:pt x="188" y="4"/>
                  </a:cubicBezTo>
                  <a:cubicBezTo>
                    <a:pt x="187" y="4"/>
                    <a:pt x="187" y="5"/>
                    <a:pt x="186" y="5"/>
                  </a:cubicBezTo>
                  <a:cubicBezTo>
                    <a:pt x="187" y="4"/>
                    <a:pt x="186" y="3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3"/>
                    <a:pt x="188" y="2"/>
                    <a:pt x="187" y="2"/>
                  </a:cubicBezTo>
                  <a:cubicBezTo>
                    <a:pt x="186" y="2"/>
                    <a:pt x="185" y="1"/>
                    <a:pt x="184" y="2"/>
                  </a:cubicBezTo>
                  <a:cubicBezTo>
                    <a:pt x="184" y="3"/>
                    <a:pt x="184" y="3"/>
                    <a:pt x="184" y="3"/>
                  </a:cubicBezTo>
                  <a:cubicBezTo>
                    <a:pt x="184" y="3"/>
                    <a:pt x="183" y="3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4"/>
                    <a:pt x="181" y="5"/>
                    <a:pt x="180" y="5"/>
                  </a:cubicBezTo>
                  <a:cubicBezTo>
                    <a:pt x="179" y="5"/>
                    <a:pt x="178" y="5"/>
                    <a:pt x="178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0" y="3"/>
                    <a:pt x="179" y="4"/>
                    <a:pt x="180" y="4"/>
                  </a:cubicBezTo>
                  <a:cubicBezTo>
                    <a:pt x="180" y="4"/>
                    <a:pt x="180" y="3"/>
                    <a:pt x="181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0" y="3"/>
                    <a:pt x="179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3"/>
                    <a:pt x="175" y="3"/>
                    <a:pt x="175" y="3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4" y="2"/>
                    <a:pt x="174" y="3"/>
                    <a:pt x="173" y="3"/>
                  </a:cubicBezTo>
                  <a:cubicBezTo>
                    <a:pt x="172" y="3"/>
                    <a:pt x="172" y="3"/>
                    <a:pt x="172" y="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1" y="2"/>
                    <a:pt x="173" y="1"/>
                    <a:pt x="172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169" y="0"/>
                    <a:pt x="171" y="1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9" y="1"/>
                    <a:pt x="168" y="2"/>
                  </a:cubicBezTo>
                  <a:cubicBezTo>
                    <a:pt x="168" y="2"/>
                    <a:pt x="169" y="2"/>
                    <a:pt x="169" y="2"/>
                  </a:cubicBezTo>
                  <a:cubicBezTo>
                    <a:pt x="168" y="2"/>
                    <a:pt x="168" y="3"/>
                    <a:pt x="167" y="3"/>
                  </a:cubicBezTo>
                  <a:cubicBezTo>
                    <a:pt x="167" y="3"/>
                    <a:pt x="166" y="2"/>
                    <a:pt x="167" y="2"/>
                  </a:cubicBezTo>
                  <a:cubicBezTo>
                    <a:pt x="164" y="2"/>
                    <a:pt x="167" y="4"/>
                    <a:pt x="166" y="5"/>
                  </a:cubicBezTo>
                  <a:cubicBezTo>
                    <a:pt x="167" y="5"/>
                    <a:pt x="169" y="5"/>
                    <a:pt x="170" y="4"/>
                  </a:cubicBezTo>
                  <a:cubicBezTo>
                    <a:pt x="170" y="5"/>
                    <a:pt x="170" y="6"/>
                    <a:pt x="169" y="6"/>
                  </a:cubicBezTo>
                  <a:cubicBezTo>
                    <a:pt x="168" y="7"/>
                    <a:pt x="168" y="5"/>
                    <a:pt x="168" y="5"/>
                  </a:cubicBezTo>
                  <a:cubicBezTo>
                    <a:pt x="167" y="5"/>
                    <a:pt x="167" y="5"/>
                    <a:pt x="167" y="6"/>
                  </a:cubicBezTo>
                  <a:cubicBezTo>
                    <a:pt x="168" y="7"/>
                    <a:pt x="166" y="7"/>
                    <a:pt x="165" y="7"/>
                  </a:cubicBezTo>
                  <a:cubicBezTo>
                    <a:pt x="166" y="8"/>
                    <a:pt x="167" y="7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7" y="8"/>
                  </a:cubicBezTo>
                  <a:cubicBezTo>
                    <a:pt x="167" y="8"/>
                    <a:pt x="167" y="8"/>
                    <a:pt x="167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9"/>
                    <a:pt x="168" y="9"/>
                    <a:pt x="168" y="9"/>
                  </a:cubicBezTo>
                  <a:cubicBezTo>
                    <a:pt x="167" y="9"/>
                    <a:pt x="167" y="9"/>
                    <a:pt x="166" y="8"/>
                  </a:cubicBezTo>
                  <a:cubicBezTo>
                    <a:pt x="166" y="8"/>
                    <a:pt x="166" y="9"/>
                    <a:pt x="166" y="9"/>
                  </a:cubicBezTo>
                  <a:cubicBezTo>
                    <a:pt x="166" y="9"/>
                    <a:pt x="165" y="10"/>
                    <a:pt x="164" y="9"/>
                  </a:cubicBezTo>
                  <a:cubicBezTo>
                    <a:pt x="164" y="9"/>
                    <a:pt x="164" y="10"/>
                    <a:pt x="164" y="10"/>
                  </a:cubicBezTo>
                  <a:cubicBezTo>
                    <a:pt x="163" y="11"/>
                    <a:pt x="161" y="10"/>
                    <a:pt x="160" y="10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2" y="8"/>
                    <a:pt x="162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7"/>
                  </a:cubicBezTo>
                  <a:cubicBezTo>
                    <a:pt x="163" y="7"/>
                    <a:pt x="160" y="6"/>
                    <a:pt x="161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60" y="7"/>
                    <a:pt x="160" y="7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8" y="8"/>
                    <a:pt x="158" y="8"/>
                  </a:cubicBezTo>
                  <a:cubicBezTo>
                    <a:pt x="158" y="8"/>
                    <a:pt x="157" y="8"/>
                    <a:pt x="157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5" y="7"/>
                    <a:pt x="154" y="8"/>
                    <a:pt x="153" y="9"/>
                  </a:cubicBezTo>
                  <a:cubicBezTo>
                    <a:pt x="152" y="9"/>
                    <a:pt x="151" y="9"/>
                    <a:pt x="151" y="8"/>
                  </a:cubicBezTo>
                  <a:cubicBezTo>
                    <a:pt x="151" y="7"/>
                    <a:pt x="151" y="6"/>
                    <a:pt x="151" y="5"/>
                  </a:cubicBezTo>
                  <a:cubicBezTo>
                    <a:pt x="149" y="5"/>
                    <a:pt x="147" y="4"/>
                    <a:pt x="148" y="7"/>
                  </a:cubicBezTo>
                  <a:cubicBezTo>
                    <a:pt x="146" y="7"/>
                    <a:pt x="144" y="7"/>
                    <a:pt x="142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5"/>
                    <a:pt x="140" y="6"/>
                    <a:pt x="139" y="6"/>
                  </a:cubicBezTo>
                  <a:cubicBezTo>
                    <a:pt x="140" y="4"/>
                    <a:pt x="143" y="6"/>
                    <a:pt x="143" y="4"/>
                  </a:cubicBezTo>
                  <a:cubicBezTo>
                    <a:pt x="142" y="4"/>
                    <a:pt x="141" y="4"/>
                    <a:pt x="140" y="4"/>
                  </a:cubicBezTo>
                  <a:cubicBezTo>
                    <a:pt x="138" y="3"/>
                    <a:pt x="137" y="5"/>
                    <a:pt x="136" y="4"/>
                  </a:cubicBezTo>
                  <a:cubicBezTo>
                    <a:pt x="134" y="3"/>
                    <a:pt x="133" y="5"/>
                    <a:pt x="131" y="5"/>
                  </a:cubicBezTo>
                  <a:cubicBezTo>
                    <a:pt x="131" y="4"/>
                    <a:pt x="131" y="4"/>
                    <a:pt x="131" y="4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7" y="3"/>
                    <a:pt x="125" y="4"/>
                    <a:pt x="123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6"/>
                    <a:pt x="123" y="6"/>
                    <a:pt x="122" y="6"/>
                  </a:cubicBezTo>
                  <a:cubicBezTo>
                    <a:pt x="121" y="7"/>
                    <a:pt x="120" y="6"/>
                    <a:pt x="120" y="5"/>
                  </a:cubicBezTo>
                  <a:cubicBezTo>
                    <a:pt x="120" y="5"/>
                    <a:pt x="122" y="5"/>
                    <a:pt x="121" y="4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4"/>
                    <a:pt x="118" y="4"/>
                  </a:cubicBezTo>
                  <a:cubicBezTo>
                    <a:pt x="118" y="4"/>
                    <a:pt x="116" y="5"/>
                    <a:pt x="115" y="4"/>
                  </a:cubicBezTo>
                  <a:cubicBezTo>
                    <a:pt x="115" y="6"/>
                    <a:pt x="114" y="5"/>
                    <a:pt x="113" y="6"/>
                  </a:cubicBezTo>
                  <a:cubicBezTo>
                    <a:pt x="112" y="5"/>
                    <a:pt x="111" y="5"/>
                    <a:pt x="111" y="4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8" y="4"/>
                    <a:pt x="107" y="5"/>
                  </a:cubicBezTo>
                  <a:cubicBezTo>
                    <a:pt x="106" y="4"/>
                    <a:pt x="105" y="4"/>
                    <a:pt x="105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5"/>
                    <a:pt x="106" y="5"/>
                    <a:pt x="106" y="6"/>
                  </a:cubicBezTo>
                  <a:cubicBezTo>
                    <a:pt x="105" y="6"/>
                    <a:pt x="105" y="6"/>
                    <a:pt x="104" y="6"/>
                  </a:cubicBezTo>
                  <a:cubicBezTo>
                    <a:pt x="103" y="6"/>
                    <a:pt x="103" y="5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2" y="6"/>
                    <a:pt x="104" y="6"/>
                    <a:pt x="103" y="6"/>
                  </a:cubicBezTo>
                  <a:cubicBezTo>
                    <a:pt x="103" y="6"/>
                    <a:pt x="102" y="6"/>
                    <a:pt x="102" y="5"/>
                  </a:cubicBezTo>
                  <a:cubicBezTo>
                    <a:pt x="101" y="7"/>
                    <a:pt x="99" y="5"/>
                    <a:pt x="97" y="6"/>
                  </a:cubicBezTo>
                  <a:cubicBezTo>
                    <a:pt x="95" y="6"/>
                    <a:pt x="94" y="7"/>
                    <a:pt x="93" y="6"/>
                  </a:cubicBezTo>
                  <a:cubicBezTo>
                    <a:pt x="92" y="6"/>
                    <a:pt x="91" y="6"/>
                    <a:pt x="90" y="6"/>
                  </a:cubicBezTo>
                  <a:cubicBezTo>
                    <a:pt x="89" y="5"/>
                    <a:pt x="86" y="6"/>
                    <a:pt x="86" y="4"/>
                  </a:cubicBezTo>
                  <a:cubicBezTo>
                    <a:pt x="85" y="4"/>
                    <a:pt x="86" y="4"/>
                    <a:pt x="86" y="3"/>
                  </a:cubicBezTo>
                  <a:cubicBezTo>
                    <a:pt x="85" y="3"/>
                    <a:pt x="85" y="4"/>
                    <a:pt x="85" y="3"/>
                  </a:cubicBezTo>
                  <a:cubicBezTo>
                    <a:pt x="83" y="2"/>
                    <a:pt x="85" y="4"/>
                    <a:pt x="84" y="4"/>
                  </a:cubicBezTo>
                  <a:cubicBezTo>
                    <a:pt x="83" y="4"/>
                    <a:pt x="83" y="4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2"/>
                    <a:pt x="82" y="2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7"/>
                    <a:pt x="77" y="7"/>
                    <a:pt x="77" y="6"/>
                  </a:cubicBezTo>
                  <a:cubicBezTo>
                    <a:pt x="76" y="4"/>
                    <a:pt x="76" y="3"/>
                    <a:pt x="76" y="2"/>
                  </a:cubicBezTo>
                  <a:cubicBezTo>
                    <a:pt x="75" y="2"/>
                    <a:pt x="74" y="2"/>
                    <a:pt x="74" y="3"/>
                  </a:cubicBezTo>
                  <a:cubicBezTo>
                    <a:pt x="71" y="6"/>
                    <a:pt x="67" y="2"/>
                    <a:pt x="64" y="4"/>
                  </a:cubicBezTo>
                  <a:cubicBezTo>
                    <a:pt x="63" y="3"/>
                    <a:pt x="65" y="3"/>
                    <a:pt x="65" y="3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2"/>
                    <a:pt x="62" y="3"/>
                  </a:cubicBezTo>
                  <a:cubicBezTo>
                    <a:pt x="61" y="4"/>
                    <a:pt x="60" y="4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4"/>
                    <a:pt x="56" y="3"/>
                    <a:pt x="55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5"/>
                    <a:pt x="57" y="6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8" y="3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3"/>
                    <a:pt x="45" y="2"/>
                    <a:pt x="44" y="2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5" y="4"/>
                    <a:pt x="47" y="4"/>
                    <a:pt x="48" y="5"/>
                  </a:cubicBezTo>
                  <a:cubicBezTo>
                    <a:pt x="47" y="6"/>
                    <a:pt x="46" y="5"/>
                    <a:pt x="44" y="6"/>
                  </a:cubicBezTo>
                  <a:cubicBezTo>
                    <a:pt x="42" y="6"/>
                    <a:pt x="39" y="7"/>
                    <a:pt x="38" y="4"/>
                  </a:cubicBezTo>
                  <a:cubicBezTo>
                    <a:pt x="38" y="4"/>
                    <a:pt x="39" y="5"/>
                    <a:pt x="39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6"/>
                    <a:pt x="36" y="4"/>
                    <a:pt x="35" y="5"/>
                  </a:cubicBezTo>
                  <a:cubicBezTo>
                    <a:pt x="33" y="2"/>
                    <a:pt x="31" y="5"/>
                    <a:pt x="29" y="4"/>
                  </a:cubicBezTo>
                  <a:cubicBezTo>
                    <a:pt x="27" y="5"/>
                    <a:pt x="24" y="6"/>
                    <a:pt x="23" y="9"/>
                  </a:cubicBezTo>
                  <a:cubicBezTo>
                    <a:pt x="24" y="11"/>
                    <a:pt x="20" y="10"/>
                    <a:pt x="19" y="11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7" y="17"/>
                    <a:pt x="13" y="17"/>
                    <a:pt x="10" y="18"/>
                  </a:cubicBezTo>
                  <a:cubicBezTo>
                    <a:pt x="9" y="19"/>
                    <a:pt x="9" y="20"/>
                    <a:pt x="8" y="21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5"/>
                    <a:pt x="8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7"/>
                    <a:pt x="12" y="28"/>
                  </a:cubicBezTo>
                  <a:cubicBezTo>
                    <a:pt x="11" y="28"/>
                    <a:pt x="10" y="27"/>
                    <a:pt x="10" y="28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6" y="33"/>
                    <a:pt x="4" y="33"/>
                  </a:cubicBezTo>
                  <a:cubicBezTo>
                    <a:pt x="3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1" y="38"/>
                    <a:pt x="0" y="39"/>
                  </a:cubicBezTo>
                  <a:cubicBezTo>
                    <a:pt x="1" y="39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5" y="39"/>
                    <a:pt x="6" y="39"/>
                  </a:cubicBezTo>
                  <a:cubicBezTo>
                    <a:pt x="8" y="39"/>
                    <a:pt x="7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2" y="37"/>
                    <a:pt x="12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3" y="39"/>
                    <a:pt x="13" y="39"/>
                  </a:cubicBezTo>
                  <a:cubicBezTo>
                    <a:pt x="14" y="38"/>
                    <a:pt x="14" y="39"/>
                    <a:pt x="14" y="40"/>
                  </a:cubicBezTo>
                  <a:cubicBezTo>
                    <a:pt x="12" y="41"/>
                    <a:pt x="11" y="42"/>
                    <a:pt x="8" y="43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5" y="49"/>
                    <a:pt x="5" y="51"/>
                    <a:pt x="7" y="51"/>
                  </a:cubicBezTo>
                  <a:cubicBezTo>
                    <a:pt x="10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5" y="55"/>
                    <a:pt x="4" y="56"/>
                  </a:cubicBezTo>
                  <a:cubicBezTo>
                    <a:pt x="5" y="56"/>
                    <a:pt x="6" y="56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6"/>
                    <a:pt x="6" y="55"/>
                    <a:pt x="7" y="55"/>
                  </a:cubicBezTo>
                  <a:cubicBezTo>
                    <a:pt x="7" y="56"/>
                    <a:pt x="7" y="57"/>
                    <a:pt x="6" y="57"/>
                  </a:cubicBezTo>
                  <a:cubicBezTo>
                    <a:pt x="6" y="58"/>
                    <a:pt x="4" y="59"/>
                    <a:pt x="6" y="60"/>
                  </a:cubicBezTo>
                  <a:cubicBezTo>
                    <a:pt x="4" y="61"/>
                    <a:pt x="4" y="63"/>
                    <a:pt x="4" y="65"/>
                  </a:cubicBezTo>
                  <a:cubicBezTo>
                    <a:pt x="5" y="66"/>
                    <a:pt x="6" y="66"/>
                    <a:pt x="7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8" y="66"/>
                    <a:pt x="9" y="67"/>
                  </a:cubicBezTo>
                  <a:cubicBezTo>
                    <a:pt x="9" y="68"/>
                    <a:pt x="11" y="66"/>
                    <a:pt x="11" y="67"/>
                  </a:cubicBezTo>
                  <a:cubicBezTo>
                    <a:pt x="10" y="68"/>
                    <a:pt x="11" y="69"/>
                    <a:pt x="10" y="69"/>
                  </a:cubicBezTo>
                  <a:cubicBezTo>
                    <a:pt x="10" y="69"/>
                    <a:pt x="11" y="70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1" y="69"/>
                    <a:pt x="11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13" y="70"/>
                    <a:pt x="12" y="70"/>
                    <a:pt x="13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2" y="73"/>
                    <a:pt x="10" y="73"/>
                    <a:pt x="9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2" y="73"/>
                    <a:pt x="13" y="74"/>
                    <a:pt x="14" y="73"/>
                  </a:cubicBezTo>
                  <a:cubicBezTo>
                    <a:pt x="14" y="76"/>
                    <a:pt x="11" y="76"/>
                    <a:pt x="12" y="77"/>
                  </a:cubicBezTo>
                  <a:cubicBezTo>
                    <a:pt x="12" y="78"/>
                    <a:pt x="12" y="78"/>
                    <a:pt x="13" y="79"/>
                  </a:cubicBezTo>
                  <a:cubicBezTo>
                    <a:pt x="17" y="80"/>
                    <a:pt x="20" y="83"/>
                    <a:pt x="24" y="83"/>
                  </a:cubicBezTo>
                  <a:cubicBezTo>
                    <a:pt x="24" y="87"/>
                    <a:pt x="29" y="87"/>
                    <a:pt x="31" y="89"/>
                  </a:cubicBezTo>
                  <a:cubicBezTo>
                    <a:pt x="33" y="91"/>
                    <a:pt x="35" y="94"/>
                    <a:pt x="38" y="96"/>
                  </a:cubicBezTo>
                  <a:cubicBezTo>
                    <a:pt x="41" y="98"/>
                    <a:pt x="40" y="101"/>
                    <a:pt x="43" y="102"/>
                  </a:cubicBezTo>
                  <a:cubicBezTo>
                    <a:pt x="44" y="101"/>
                    <a:pt x="45" y="102"/>
                    <a:pt x="46" y="102"/>
                  </a:cubicBezTo>
                  <a:cubicBezTo>
                    <a:pt x="46" y="103"/>
                    <a:pt x="48" y="103"/>
                    <a:pt x="49" y="103"/>
                  </a:cubicBezTo>
                  <a:cubicBezTo>
                    <a:pt x="51" y="103"/>
                    <a:pt x="53" y="106"/>
                    <a:pt x="55" y="105"/>
                  </a:cubicBezTo>
                  <a:cubicBezTo>
                    <a:pt x="54" y="104"/>
                    <a:pt x="52" y="104"/>
                    <a:pt x="52" y="103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9" y="103"/>
                    <a:pt x="51" y="102"/>
                    <a:pt x="51" y="102"/>
                  </a:cubicBezTo>
                  <a:cubicBezTo>
                    <a:pt x="52" y="101"/>
                    <a:pt x="51" y="103"/>
                    <a:pt x="52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2"/>
                    <a:pt x="52" y="102"/>
                    <a:pt x="53" y="102"/>
                  </a:cubicBezTo>
                  <a:cubicBezTo>
                    <a:pt x="53" y="102"/>
                    <a:pt x="53" y="102"/>
                    <a:pt x="53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5" y="101"/>
                    <a:pt x="54" y="100"/>
                    <a:pt x="55" y="100"/>
                  </a:cubicBezTo>
                  <a:cubicBezTo>
                    <a:pt x="55" y="100"/>
                    <a:pt x="56" y="100"/>
                    <a:pt x="56" y="100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0"/>
                    <a:pt x="56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60" y="101"/>
                    <a:pt x="60" y="100"/>
                  </a:cubicBezTo>
                  <a:cubicBezTo>
                    <a:pt x="61" y="102"/>
                    <a:pt x="62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9"/>
                    <a:pt x="65" y="100"/>
                    <a:pt x="67" y="100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8" y="98"/>
                    <a:pt x="68" y="98"/>
                    <a:pt x="69" y="98"/>
                  </a:cubicBezTo>
                  <a:cubicBezTo>
                    <a:pt x="69" y="98"/>
                    <a:pt x="69" y="97"/>
                    <a:pt x="70" y="97"/>
                  </a:cubicBezTo>
                  <a:cubicBezTo>
                    <a:pt x="71" y="98"/>
                    <a:pt x="71" y="95"/>
                    <a:pt x="72" y="97"/>
                  </a:cubicBezTo>
                  <a:cubicBezTo>
                    <a:pt x="72" y="96"/>
                    <a:pt x="71" y="96"/>
                    <a:pt x="72" y="96"/>
                  </a:cubicBezTo>
                  <a:cubicBezTo>
                    <a:pt x="72" y="96"/>
                    <a:pt x="73" y="96"/>
                    <a:pt x="73" y="96"/>
                  </a:cubicBezTo>
                  <a:cubicBezTo>
                    <a:pt x="73" y="96"/>
                    <a:pt x="72" y="95"/>
                    <a:pt x="72" y="95"/>
                  </a:cubicBezTo>
                  <a:cubicBezTo>
                    <a:pt x="72" y="95"/>
                    <a:pt x="73" y="95"/>
                    <a:pt x="73" y="94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4" y="94"/>
                    <a:pt x="75" y="93"/>
                    <a:pt x="75" y="93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95"/>
                    <a:pt x="76" y="94"/>
                    <a:pt x="76" y="94"/>
                  </a:cubicBezTo>
                  <a:cubicBezTo>
                    <a:pt x="75" y="93"/>
                    <a:pt x="76" y="92"/>
                    <a:pt x="75" y="91"/>
                  </a:cubicBezTo>
                  <a:cubicBezTo>
                    <a:pt x="74" y="91"/>
                    <a:pt x="74" y="90"/>
                    <a:pt x="73" y="90"/>
                  </a:cubicBezTo>
                  <a:cubicBezTo>
                    <a:pt x="73" y="91"/>
                    <a:pt x="71" y="90"/>
                    <a:pt x="72" y="92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68" y="92"/>
                    <a:pt x="67" y="92"/>
                    <a:pt x="65" y="92"/>
                  </a:cubicBezTo>
                  <a:cubicBezTo>
                    <a:pt x="63" y="93"/>
                    <a:pt x="60" y="93"/>
                    <a:pt x="57" y="93"/>
                  </a:cubicBezTo>
                  <a:cubicBezTo>
                    <a:pt x="57" y="93"/>
                    <a:pt x="56" y="92"/>
                    <a:pt x="55" y="93"/>
                  </a:cubicBezTo>
                  <a:cubicBezTo>
                    <a:pt x="54" y="93"/>
                    <a:pt x="53" y="93"/>
                    <a:pt x="52" y="92"/>
                  </a:cubicBezTo>
                  <a:cubicBezTo>
                    <a:pt x="51" y="92"/>
                    <a:pt x="50" y="91"/>
                    <a:pt x="49" y="92"/>
                  </a:cubicBezTo>
                  <a:cubicBezTo>
                    <a:pt x="48" y="92"/>
                    <a:pt x="48" y="92"/>
                    <a:pt x="47" y="91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5" y="91"/>
                    <a:pt x="46" y="89"/>
                    <a:pt x="44" y="89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5" y="89"/>
                    <a:pt x="46" y="89"/>
                    <a:pt x="46" y="90"/>
                  </a:cubicBezTo>
                  <a:cubicBezTo>
                    <a:pt x="46" y="89"/>
                    <a:pt x="47" y="89"/>
                    <a:pt x="47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7"/>
                    <a:pt x="48" y="88"/>
                    <a:pt x="48" y="87"/>
                  </a:cubicBezTo>
                  <a:cubicBezTo>
                    <a:pt x="47" y="87"/>
                    <a:pt x="47" y="87"/>
                    <a:pt x="46" y="87"/>
                  </a:cubicBezTo>
                  <a:cubicBezTo>
                    <a:pt x="46" y="87"/>
                    <a:pt x="46" y="87"/>
                    <a:pt x="46" y="86"/>
                  </a:cubicBezTo>
                  <a:cubicBezTo>
                    <a:pt x="47" y="87"/>
                    <a:pt x="48" y="85"/>
                    <a:pt x="48" y="85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49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6"/>
                    <a:pt x="50" y="86"/>
                    <a:pt x="50" y="86"/>
                  </a:cubicBezTo>
                  <a:cubicBezTo>
                    <a:pt x="50" y="86"/>
                    <a:pt x="50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6"/>
                    <a:pt x="52" y="87"/>
                    <a:pt x="52" y="87"/>
                  </a:cubicBezTo>
                  <a:cubicBezTo>
                    <a:pt x="53" y="88"/>
                    <a:pt x="53" y="87"/>
                    <a:pt x="53" y="88"/>
                  </a:cubicBezTo>
                  <a:cubicBezTo>
                    <a:pt x="54" y="88"/>
                    <a:pt x="53" y="86"/>
                    <a:pt x="54" y="85"/>
                  </a:cubicBezTo>
                  <a:cubicBezTo>
                    <a:pt x="54" y="84"/>
                    <a:pt x="55" y="84"/>
                    <a:pt x="55" y="83"/>
                  </a:cubicBezTo>
                  <a:cubicBezTo>
                    <a:pt x="56" y="83"/>
                    <a:pt x="56" y="84"/>
                    <a:pt x="56" y="84"/>
                  </a:cubicBezTo>
                  <a:cubicBezTo>
                    <a:pt x="57" y="84"/>
                    <a:pt x="56" y="85"/>
                    <a:pt x="56" y="85"/>
                  </a:cubicBezTo>
                  <a:cubicBezTo>
                    <a:pt x="58" y="84"/>
                    <a:pt x="58" y="87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8" y="82"/>
                    <a:pt x="59" y="82"/>
                  </a:cubicBezTo>
                  <a:cubicBezTo>
                    <a:pt x="59" y="82"/>
                    <a:pt x="59" y="82"/>
                    <a:pt x="60" y="82"/>
                  </a:cubicBezTo>
                  <a:cubicBezTo>
                    <a:pt x="59" y="81"/>
                    <a:pt x="60" y="81"/>
                    <a:pt x="61" y="81"/>
                  </a:cubicBezTo>
                  <a:cubicBezTo>
                    <a:pt x="61" y="80"/>
                    <a:pt x="62" y="80"/>
                    <a:pt x="62" y="79"/>
                  </a:cubicBezTo>
                  <a:cubicBezTo>
                    <a:pt x="62" y="79"/>
                    <a:pt x="62" y="80"/>
                    <a:pt x="62" y="80"/>
                  </a:cubicBezTo>
                  <a:cubicBezTo>
                    <a:pt x="61" y="80"/>
                    <a:pt x="64" y="81"/>
                    <a:pt x="63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2"/>
                  </a:cubicBezTo>
                  <a:cubicBezTo>
                    <a:pt x="65" y="83"/>
                    <a:pt x="65" y="83"/>
                    <a:pt x="64" y="83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5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6" y="80"/>
                    <a:pt x="66" y="81"/>
                  </a:cubicBezTo>
                  <a:cubicBezTo>
                    <a:pt x="67" y="80"/>
                    <a:pt x="68" y="80"/>
                    <a:pt x="69" y="80"/>
                  </a:cubicBezTo>
                  <a:cubicBezTo>
                    <a:pt x="69" y="80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8" y="81"/>
                    <a:pt x="68" y="81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1" y="82"/>
                    <a:pt x="70" y="83"/>
                    <a:pt x="70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4"/>
                    <a:pt x="73" y="84"/>
                    <a:pt x="73" y="85"/>
                  </a:cubicBezTo>
                  <a:cubicBezTo>
                    <a:pt x="73" y="84"/>
                    <a:pt x="73" y="83"/>
                    <a:pt x="74" y="83"/>
                  </a:cubicBezTo>
                  <a:cubicBezTo>
                    <a:pt x="73" y="82"/>
                    <a:pt x="71" y="83"/>
                    <a:pt x="72" y="81"/>
                  </a:cubicBezTo>
                  <a:cubicBezTo>
                    <a:pt x="72" y="80"/>
                    <a:pt x="73" y="80"/>
                    <a:pt x="73" y="80"/>
                  </a:cubicBezTo>
                  <a:cubicBezTo>
                    <a:pt x="74" y="79"/>
                    <a:pt x="75" y="80"/>
                    <a:pt x="75" y="79"/>
                  </a:cubicBezTo>
                  <a:cubicBezTo>
                    <a:pt x="76" y="80"/>
                    <a:pt x="75" y="80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5" y="80"/>
                    <a:pt x="77" y="80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80"/>
                    <a:pt x="79" y="81"/>
                    <a:pt x="78" y="82"/>
                  </a:cubicBezTo>
                  <a:cubicBezTo>
                    <a:pt x="79" y="83"/>
                    <a:pt x="78" y="81"/>
                    <a:pt x="80" y="82"/>
                  </a:cubicBezTo>
                  <a:cubicBezTo>
                    <a:pt x="82" y="81"/>
                    <a:pt x="79" y="80"/>
                    <a:pt x="82" y="79"/>
                  </a:cubicBezTo>
                  <a:cubicBezTo>
                    <a:pt x="82" y="80"/>
                    <a:pt x="81" y="81"/>
                    <a:pt x="81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3"/>
                    <a:pt x="83" y="84"/>
                    <a:pt x="83" y="83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1"/>
                    <a:pt x="82" y="80"/>
                    <a:pt x="83" y="80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3" y="80"/>
                    <a:pt x="84" y="80"/>
                  </a:cubicBezTo>
                  <a:cubicBezTo>
                    <a:pt x="85" y="80"/>
                    <a:pt x="84" y="81"/>
                    <a:pt x="85" y="81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5" y="82"/>
                    <a:pt x="86" y="82"/>
                    <a:pt x="85" y="83"/>
                  </a:cubicBezTo>
                  <a:cubicBezTo>
                    <a:pt x="85" y="83"/>
                    <a:pt x="84" y="83"/>
                    <a:pt x="84" y="83"/>
                  </a:cubicBezTo>
                  <a:cubicBezTo>
                    <a:pt x="83" y="83"/>
                    <a:pt x="84" y="84"/>
                    <a:pt x="84" y="84"/>
                  </a:cubicBezTo>
                  <a:cubicBezTo>
                    <a:pt x="84" y="84"/>
                    <a:pt x="85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8" y="84"/>
                    <a:pt x="88" y="86"/>
                    <a:pt x="89" y="86"/>
                  </a:cubicBezTo>
                  <a:cubicBezTo>
                    <a:pt x="89" y="87"/>
                    <a:pt x="89" y="87"/>
                    <a:pt x="90" y="88"/>
                  </a:cubicBezTo>
                  <a:cubicBezTo>
                    <a:pt x="89" y="90"/>
                    <a:pt x="89" y="88"/>
                    <a:pt x="88" y="88"/>
                  </a:cubicBezTo>
                  <a:cubicBezTo>
                    <a:pt x="87" y="88"/>
                    <a:pt x="86" y="88"/>
                    <a:pt x="86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7"/>
                    <a:pt x="84" y="86"/>
                    <a:pt x="85" y="86"/>
                  </a:cubicBezTo>
                  <a:cubicBezTo>
                    <a:pt x="84" y="86"/>
                    <a:pt x="84" y="87"/>
                    <a:pt x="84" y="88"/>
                  </a:cubicBezTo>
                  <a:cubicBezTo>
                    <a:pt x="85" y="88"/>
                    <a:pt x="86" y="88"/>
                    <a:pt x="86" y="89"/>
                  </a:cubicBezTo>
                  <a:cubicBezTo>
                    <a:pt x="89" y="88"/>
                    <a:pt x="87" y="92"/>
                    <a:pt x="88" y="92"/>
                  </a:cubicBezTo>
                  <a:cubicBezTo>
                    <a:pt x="89" y="92"/>
                    <a:pt x="89" y="91"/>
                    <a:pt x="90" y="91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1" y="93"/>
                    <a:pt x="90" y="94"/>
                    <a:pt x="90" y="94"/>
                  </a:cubicBezTo>
                  <a:cubicBezTo>
                    <a:pt x="90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6"/>
                  </a:cubicBezTo>
                  <a:cubicBezTo>
                    <a:pt x="91" y="97"/>
                    <a:pt x="92" y="98"/>
                    <a:pt x="92" y="99"/>
                  </a:cubicBezTo>
                  <a:cubicBezTo>
                    <a:pt x="94" y="99"/>
                    <a:pt x="95" y="98"/>
                    <a:pt x="95" y="97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8"/>
                    <a:pt x="98" y="99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0" y="97"/>
                    <a:pt x="102" y="99"/>
                    <a:pt x="103" y="97"/>
                  </a:cubicBezTo>
                  <a:cubicBezTo>
                    <a:pt x="103" y="97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6"/>
                  </a:cubicBezTo>
                  <a:cubicBezTo>
                    <a:pt x="104" y="96"/>
                    <a:pt x="104" y="94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5" y="94"/>
                    <a:pt x="105" y="95"/>
                    <a:pt x="105" y="95"/>
                  </a:cubicBezTo>
                  <a:cubicBezTo>
                    <a:pt x="106" y="96"/>
                    <a:pt x="106" y="95"/>
                    <a:pt x="107" y="95"/>
                  </a:cubicBezTo>
                  <a:cubicBezTo>
                    <a:pt x="108" y="95"/>
                    <a:pt x="109" y="95"/>
                    <a:pt x="110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1" y="94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3"/>
                    <a:pt x="116" y="92"/>
                    <a:pt x="117" y="92"/>
                  </a:cubicBezTo>
                  <a:cubicBezTo>
                    <a:pt x="118" y="91"/>
                    <a:pt x="120" y="93"/>
                    <a:pt x="122" y="92"/>
                  </a:cubicBezTo>
                  <a:cubicBezTo>
                    <a:pt x="123" y="93"/>
                    <a:pt x="124" y="91"/>
                    <a:pt x="126" y="91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9" y="91"/>
                    <a:pt x="129" y="91"/>
                    <a:pt x="129" y="91"/>
                  </a:cubicBezTo>
                  <a:cubicBezTo>
                    <a:pt x="130" y="92"/>
                    <a:pt x="131" y="90"/>
                    <a:pt x="131" y="89"/>
                  </a:cubicBezTo>
                  <a:cubicBezTo>
                    <a:pt x="131" y="89"/>
                    <a:pt x="131" y="90"/>
                    <a:pt x="131" y="90"/>
                  </a:cubicBezTo>
                  <a:cubicBezTo>
                    <a:pt x="132" y="91"/>
                    <a:pt x="133" y="90"/>
                    <a:pt x="133" y="91"/>
                  </a:cubicBezTo>
                  <a:cubicBezTo>
                    <a:pt x="133" y="90"/>
                    <a:pt x="135" y="90"/>
                    <a:pt x="135" y="89"/>
                  </a:cubicBezTo>
                  <a:cubicBezTo>
                    <a:pt x="135" y="89"/>
                    <a:pt x="135" y="89"/>
                    <a:pt x="135" y="90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89"/>
                    <a:pt x="137" y="90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6" y="88"/>
                    <a:pt x="135" y="89"/>
                  </a:cubicBezTo>
                  <a:cubicBezTo>
                    <a:pt x="135" y="89"/>
                    <a:pt x="134" y="89"/>
                    <a:pt x="134" y="88"/>
                  </a:cubicBezTo>
                  <a:cubicBezTo>
                    <a:pt x="134" y="88"/>
                    <a:pt x="135" y="87"/>
                    <a:pt x="135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7"/>
                  </a:cubicBezTo>
                  <a:cubicBezTo>
                    <a:pt x="137" y="86"/>
                    <a:pt x="138" y="86"/>
                    <a:pt x="138" y="86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7"/>
                    <a:pt x="138" y="88"/>
                    <a:pt x="138" y="88"/>
                  </a:cubicBezTo>
                  <a:cubicBezTo>
                    <a:pt x="139" y="87"/>
                    <a:pt x="138" y="88"/>
                    <a:pt x="139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88"/>
                    <a:pt x="140" y="87"/>
                    <a:pt x="140" y="87"/>
                  </a:cubicBezTo>
                  <a:cubicBezTo>
                    <a:pt x="142" y="87"/>
                    <a:pt x="139" y="85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84"/>
                    <a:pt x="142" y="86"/>
                    <a:pt x="143" y="86"/>
                  </a:cubicBezTo>
                  <a:cubicBezTo>
                    <a:pt x="144" y="86"/>
                    <a:pt x="145" y="85"/>
                    <a:pt x="145" y="84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5" y="84"/>
                    <a:pt x="145" y="83"/>
                    <a:pt x="145" y="83"/>
                  </a:cubicBezTo>
                  <a:cubicBezTo>
                    <a:pt x="145" y="83"/>
                    <a:pt x="146" y="83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7" y="83"/>
                    <a:pt x="148" y="84"/>
                    <a:pt x="148" y="83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50" y="82"/>
                    <a:pt x="151" y="82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0" y="82"/>
                    <a:pt x="149" y="83"/>
                    <a:pt x="149" y="83"/>
                  </a:cubicBezTo>
                  <a:cubicBezTo>
                    <a:pt x="150" y="83"/>
                    <a:pt x="150" y="84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1" y="82"/>
                    <a:pt x="152" y="83"/>
                    <a:pt x="153" y="82"/>
                  </a:cubicBezTo>
                  <a:cubicBezTo>
                    <a:pt x="153" y="83"/>
                    <a:pt x="152" y="83"/>
                    <a:pt x="152" y="83"/>
                  </a:cubicBezTo>
                  <a:cubicBezTo>
                    <a:pt x="152" y="83"/>
                    <a:pt x="153" y="83"/>
                    <a:pt x="153" y="83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5" y="84"/>
                    <a:pt x="155" y="84"/>
                  </a:cubicBezTo>
                  <a:cubicBezTo>
                    <a:pt x="155" y="83"/>
                    <a:pt x="156" y="84"/>
                    <a:pt x="156" y="84"/>
                  </a:cubicBezTo>
                  <a:cubicBezTo>
                    <a:pt x="157" y="83"/>
                    <a:pt x="157" y="82"/>
                    <a:pt x="157" y="82"/>
                  </a:cubicBezTo>
                  <a:cubicBezTo>
                    <a:pt x="159" y="82"/>
                    <a:pt x="160" y="78"/>
                    <a:pt x="162" y="80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3" y="81"/>
                    <a:pt x="164" y="81"/>
                    <a:pt x="164" y="82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3" y="79"/>
                    <a:pt x="167" y="79"/>
                    <a:pt x="167" y="78"/>
                  </a:cubicBezTo>
                  <a:cubicBezTo>
                    <a:pt x="168" y="78"/>
                    <a:pt x="167" y="79"/>
                    <a:pt x="167" y="79"/>
                  </a:cubicBezTo>
                  <a:cubicBezTo>
                    <a:pt x="168" y="79"/>
                    <a:pt x="168" y="78"/>
                    <a:pt x="169" y="78"/>
                  </a:cubicBezTo>
                  <a:cubicBezTo>
                    <a:pt x="169" y="79"/>
                    <a:pt x="169" y="79"/>
                    <a:pt x="169" y="79"/>
                  </a:cubicBezTo>
                  <a:cubicBezTo>
                    <a:pt x="169" y="80"/>
                    <a:pt x="168" y="80"/>
                    <a:pt x="168" y="80"/>
                  </a:cubicBezTo>
                  <a:cubicBezTo>
                    <a:pt x="168" y="80"/>
                    <a:pt x="168" y="81"/>
                    <a:pt x="169" y="81"/>
                  </a:cubicBezTo>
                  <a:cubicBezTo>
                    <a:pt x="169" y="80"/>
                    <a:pt x="170" y="80"/>
                    <a:pt x="170" y="79"/>
                  </a:cubicBezTo>
                  <a:cubicBezTo>
                    <a:pt x="171" y="79"/>
                    <a:pt x="172" y="80"/>
                    <a:pt x="172" y="80"/>
                  </a:cubicBezTo>
                  <a:cubicBezTo>
                    <a:pt x="172" y="81"/>
                    <a:pt x="171" y="80"/>
                    <a:pt x="171" y="80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2" y="80"/>
                    <a:pt x="173" y="81"/>
                    <a:pt x="174" y="80"/>
                  </a:cubicBezTo>
                  <a:cubicBezTo>
                    <a:pt x="174" y="81"/>
                    <a:pt x="172" y="82"/>
                    <a:pt x="173" y="83"/>
                  </a:cubicBezTo>
                  <a:cubicBezTo>
                    <a:pt x="173" y="84"/>
                    <a:pt x="173" y="84"/>
                    <a:pt x="172" y="85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5"/>
                    <a:pt x="171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1" y="86"/>
                    <a:pt x="171" y="87"/>
                  </a:cubicBezTo>
                  <a:cubicBezTo>
                    <a:pt x="172" y="89"/>
                    <a:pt x="169" y="89"/>
                    <a:pt x="169" y="90"/>
                  </a:cubicBezTo>
                  <a:cubicBezTo>
                    <a:pt x="170" y="90"/>
                    <a:pt x="169" y="90"/>
                    <a:pt x="170" y="90"/>
                  </a:cubicBezTo>
                  <a:cubicBezTo>
                    <a:pt x="170" y="90"/>
                    <a:pt x="170" y="89"/>
                    <a:pt x="171" y="90"/>
                  </a:cubicBezTo>
                  <a:cubicBezTo>
                    <a:pt x="172" y="89"/>
                    <a:pt x="171" y="88"/>
                    <a:pt x="172" y="87"/>
                  </a:cubicBezTo>
                  <a:cubicBezTo>
                    <a:pt x="173" y="87"/>
                    <a:pt x="173" y="85"/>
                    <a:pt x="174" y="85"/>
                  </a:cubicBezTo>
                  <a:cubicBezTo>
                    <a:pt x="175" y="86"/>
                    <a:pt x="175" y="86"/>
                    <a:pt x="175" y="86"/>
                  </a:cubicBezTo>
                  <a:cubicBezTo>
                    <a:pt x="175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5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4" y="82"/>
                    <a:pt x="177" y="80"/>
                    <a:pt x="178" y="79"/>
                  </a:cubicBezTo>
                  <a:cubicBezTo>
                    <a:pt x="179" y="79"/>
                    <a:pt x="178" y="80"/>
                    <a:pt x="178" y="80"/>
                  </a:cubicBezTo>
                  <a:cubicBezTo>
                    <a:pt x="179" y="79"/>
                    <a:pt x="179" y="79"/>
                    <a:pt x="180" y="79"/>
                  </a:cubicBezTo>
                  <a:cubicBezTo>
                    <a:pt x="180" y="80"/>
                    <a:pt x="179" y="80"/>
                    <a:pt x="179" y="80"/>
                  </a:cubicBezTo>
                  <a:cubicBezTo>
                    <a:pt x="179" y="81"/>
                    <a:pt x="181" y="81"/>
                    <a:pt x="181" y="82"/>
                  </a:cubicBezTo>
                  <a:cubicBezTo>
                    <a:pt x="182" y="82"/>
                    <a:pt x="182" y="81"/>
                    <a:pt x="182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184" y="80"/>
                    <a:pt x="184" y="81"/>
                    <a:pt x="185" y="81"/>
                  </a:cubicBezTo>
                  <a:cubicBezTo>
                    <a:pt x="185" y="80"/>
                    <a:pt x="185" y="80"/>
                    <a:pt x="185" y="79"/>
                  </a:cubicBezTo>
                  <a:cubicBezTo>
                    <a:pt x="186" y="79"/>
                    <a:pt x="186" y="81"/>
                    <a:pt x="187" y="80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6" y="82"/>
                    <a:pt x="185" y="82"/>
                    <a:pt x="184" y="82"/>
                  </a:cubicBezTo>
                  <a:cubicBezTo>
                    <a:pt x="184" y="82"/>
                    <a:pt x="184" y="83"/>
                    <a:pt x="184" y="83"/>
                  </a:cubicBezTo>
                  <a:cubicBezTo>
                    <a:pt x="182" y="84"/>
                    <a:pt x="186" y="84"/>
                    <a:pt x="184" y="86"/>
                  </a:cubicBezTo>
                  <a:cubicBezTo>
                    <a:pt x="185" y="86"/>
                    <a:pt x="185" y="86"/>
                    <a:pt x="185" y="86"/>
                  </a:cubicBezTo>
                  <a:cubicBezTo>
                    <a:pt x="185" y="85"/>
                    <a:pt x="186" y="84"/>
                    <a:pt x="185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6" y="83"/>
                    <a:pt x="186" y="83"/>
                    <a:pt x="186" y="84"/>
                  </a:cubicBezTo>
                  <a:cubicBezTo>
                    <a:pt x="188" y="82"/>
                    <a:pt x="187" y="85"/>
                    <a:pt x="188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6"/>
                    <a:pt x="188" y="85"/>
                    <a:pt x="189" y="85"/>
                  </a:cubicBezTo>
                  <a:cubicBezTo>
                    <a:pt x="190" y="85"/>
                    <a:pt x="190" y="84"/>
                    <a:pt x="190" y="84"/>
                  </a:cubicBezTo>
                  <a:cubicBezTo>
                    <a:pt x="190" y="82"/>
                    <a:pt x="190" y="84"/>
                    <a:pt x="189" y="84"/>
                  </a:cubicBezTo>
                  <a:cubicBezTo>
                    <a:pt x="189" y="84"/>
                    <a:pt x="189" y="85"/>
                    <a:pt x="189" y="85"/>
                  </a:cubicBezTo>
                  <a:cubicBezTo>
                    <a:pt x="188" y="85"/>
                    <a:pt x="188" y="84"/>
                    <a:pt x="188" y="84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90" y="84"/>
                    <a:pt x="189" y="82"/>
                    <a:pt x="190" y="81"/>
                  </a:cubicBezTo>
                  <a:cubicBezTo>
                    <a:pt x="190" y="81"/>
                    <a:pt x="190" y="82"/>
                    <a:pt x="190" y="82"/>
                  </a:cubicBezTo>
                  <a:cubicBezTo>
                    <a:pt x="190" y="81"/>
                    <a:pt x="191" y="82"/>
                    <a:pt x="192" y="82"/>
                  </a:cubicBezTo>
                  <a:cubicBezTo>
                    <a:pt x="193" y="82"/>
                    <a:pt x="193" y="81"/>
                    <a:pt x="194" y="80"/>
                  </a:cubicBezTo>
                  <a:cubicBezTo>
                    <a:pt x="195" y="80"/>
                    <a:pt x="196" y="80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6" y="80"/>
                    <a:pt x="197" y="80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80"/>
                    <a:pt x="198" y="80"/>
                    <a:pt x="198" y="81"/>
                  </a:cubicBezTo>
                  <a:cubicBezTo>
                    <a:pt x="197" y="81"/>
                    <a:pt x="197" y="83"/>
                    <a:pt x="196" y="82"/>
                  </a:cubicBezTo>
                  <a:cubicBezTo>
                    <a:pt x="196" y="82"/>
                    <a:pt x="195" y="82"/>
                    <a:pt x="195" y="82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4" y="83"/>
                    <a:pt x="194" y="83"/>
                    <a:pt x="194" y="83"/>
                  </a:cubicBezTo>
                  <a:cubicBezTo>
                    <a:pt x="195" y="83"/>
                    <a:pt x="196" y="84"/>
                    <a:pt x="195" y="82"/>
                  </a:cubicBezTo>
                  <a:cubicBezTo>
                    <a:pt x="196" y="82"/>
                    <a:pt x="196" y="83"/>
                    <a:pt x="197" y="83"/>
                  </a:cubicBezTo>
                  <a:cubicBezTo>
                    <a:pt x="197" y="83"/>
                    <a:pt x="198" y="83"/>
                    <a:pt x="199" y="82"/>
                  </a:cubicBezTo>
                  <a:cubicBezTo>
                    <a:pt x="199" y="84"/>
                    <a:pt x="199" y="84"/>
                    <a:pt x="199" y="84"/>
                  </a:cubicBezTo>
                  <a:cubicBezTo>
                    <a:pt x="200" y="83"/>
                    <a:pt x="198" y="81"/>
                    <a:pt x="200" y="8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200" y="80"/>
                    <a:pt x="201" y="80"/>
                    <a:pt x="202" y="79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2" y="80"/>
                    <a:pt x="203" y="79"/>
                    <a:pt x="203" y="79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3" y="80"/>
                    <a:pt x="202" y="80"/>
                    <a:pt x="202" y="80"/>
                  </a:cubicBezTo>
                  <a:cubicBezTo>
                    <a:pt x="200" y="80"/>
                    <a:pt x="202" y="82"/>
                    <a:pt x="201" y="82"/>
                  </a:cubicBezTo>
                  <a:cubicBezTo>
                    <a:pt x="201" y="82"/>
                    <a:pt x="200" y="82"/>
                    <a:pt x="200" y="82"/>
                  </a:cubicBezTo>
                  <a:cubicBezTo>
                    <a:pt x="200" y="82"/>
                    <a:pt x="200" y="82"/>
                    <a:pt x="200" y="82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2" y="83"/>
                    <a:pt x="201" y="81"/>
                    <a:pt x="203" y="81"/>
                  </a:cubicBezTo>
                  <a:cubicBezTo>
                    <a:pt x="203" y="79"/>
                    <a:pt x="205" y="80"/>
                    <a:pt x="206" y="78"/>
                  </a:cubicBezTo>
                  <a:cubicBezTo>
                    <a:pt x="207" y="80"/>
                    <a:pt x="205" y="80"/>
                    <a:pt x="205" y="81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6" y="81"/>
                    <a:pt x="205" y="80"/>
                    <a:pt x="207" y="8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9"/>
                    <a:pt x="208" y="79"/>
                  </a:cubicBezTo>
                  <a:cubicBezTo>
                    <a:pt x="208" y="80"/>
                    <a:pt x="209" y="80"/>
                    <a:pt x="209" y="79"/>
                  </a:cubicBezTo>
                  <a:cubicBezTo>
                    <a:pt x="209" y="78"/>
                    <a:pt x="211" y="79"/>
                    <a:pt x="211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3" y="78"/>
                    <a:pt x="212" y="78"/>
                    <a:pt x="211" y="79"/>
                  </a:cubicBezTo>
                  <a:cubicBezTo>
                    <a:pt x="213" y="80"/>
                    <a:pt x="213" y="79"/>
                    <a:pt x="215" y="79"/>
                  </a:cubicBezTo>
                  <a:cubicBezTo>
                    <a:pt x="216" y="80"/>
                    <a:pt x="215" y="78"/>
                    <a:pt x="217" y="78"/>
                  </a:cubicBezTo>
                  <a:cubicBezTo>
                    <a:pt x="217" y="79"/>
                    <a:pt x="217" y="79"/>
                    <a:pt x="217" y="80"/>
                  </a:cubicBezTo>
                  <a:cubicBezTo>
                    <a:pt x="218" y="80"/>
                    <a:pt x="217" y="79"/>
                    <a:pt x="218" y="79"/>
                  </a:cubicBezTo>
                  <a:cubicBezTo>
                    <a:pt x="217" y="78"/>
                    <a:pt x="217" y="78"/>
                    <a:pt x="217" y="78"/>
                  </a:cubicBezTo>
                  <a:cubicBezTo>
                    <a:pt x="217" y="77"/>
                    <a:pt x="219" y="78"/>
                    <a:pt x="219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8"/>
                    <a:pt x="220" y="78"/>
                    <a:pt x="220" y="78"/>
                  </a:cubicBezTo>
                  <a:cubicBezTo>
                    <a:pt x="220" y="79"/>
                    <a:pt x="220" y="80"/>
                    <a:pt x="221" y="80"/>
                  </a:cubicBezTo>
                  <a:cubicBezTo>
                    <a:pt x="220" y="79"/>
                    <a:pt x="221" y="78"/>
                    <a:pt x="222" y="78"/>
                  </a:cubicBezTo>
                  <a:cubicBezTo>
                    <a:pt x="222" y="78"/>
                    <a:pt x="222" y="79"/>
                    <a:pt x="222" y="79"/>
                  </a:cubicBezTo>
                  <a:cubicBezTo>
                    <a:pt x="222" y="78"/>
                    <a:pt x="222" y="78"/>
                    <a:pt x="222" y="78"/>
                  </a:cubicBezTo>
                  <a:cubicBezTo>
                    <a:pt x="222" y="78"/>
                    <a:pt x="222" y="78"/>
                    <a:pt x="223" y="78"/>
                  </a:cubicBezTo>
                  <a:cubicBezTo>
                    <a:pt x="223" y="78"/>
                    <a:pt x="222" y="79"/>
                    <a:pt x="222" y="79"/>
                  </a:cubicBezTo>
                  <a:cubicBezTo>
                    <a:pt x="222" y="79"/>
                    <a:pt x="223" y="79"/>
                    <a:pt x="223" y="79"/>
                  </a:cubicBezTo>
                  <a:cubicBezTo>
                    <a:pt x="223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4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5" y="81"/>
                    <a:pt x="225" y="79"/>
                    <a:pt x="226" y="79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7" y="79"/>
                    <a:pt x="227" y="79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8" y="79"/>
                    <a:pt x="227" y="79"/>
                    <a:pt x="227" y="80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30" y="80"/>
                    <a:pt x="232" y="79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3" y="80"/>
                    <a:pt x="233" y="79"/>
                    <a:pt x="234" y="79"/>
                  </a:cubicBezTo>
                  <a:cubicBezTo>
                    <a:pt x="235" y="78"/>
                    <a:pt x="234" y="78"/>
                    <a:pt x="235" y="78"/>
                  </a:cubicBezTo>
                  <a:cubicBezTo>
                    <a:pt x="236" y="78"/>
                    <a:pt x="235" y="79"/>
                    <a:pt x="235" y="80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1"/>
                    <a:pt x="236" y="81"/>
                  </a:cubicBezTo>
                  <a:cubicBezTo>
                    <a:pt x="237" y="80"/>
                    <a:pt x="239" y="80"/>
                    <a:pt x="240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0"/>
                    <a:pt x="240" y="80"/>
                    <a:pt x="241" y="80"/>
                  </a:cubicBezTo>
                  <a:cubicBezTo>
                    <a:pt x="241" y="80"/>
                    <a:pt x="241" y="81"/>
                    <a:pt x="242" y="81"/>
                  </a:cubicBezTo>
                  <a:cubicBezTo>
                    <a:pt x="241" y="81"/>
                    <a:pt x="241" y="80"/>
                    <a:pt x="242" y="80"/>
                  </a:cubicBezTo>
                  <a:cubicBezTo>
                    <a:pt x="242" y="80"/>
                    <a:pt x="242" y="80"/>
                    <a:pt x="242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6" y="81"/>
                    <a:pt x="245" y="78"/>
                    <a:pt x="247" y="78"/>
                  </a:cubicBezTo>
                  <a:cubicBezTo>
                    <a:pt x="247" y="79"/>
                    <a:pt x="247" y="79"/>
                    <a:pt x="247" y="79"/>
                  </a:cubicBezTo>
                  <a:cubicBezTo>
                    <a:pt x="246" y="79"/>
                    <a:pt x="246" y="79"/>
                    <a:pt x="246" y="79"/>
                  </a:cubicBezTo>
                  <a:cubicBezTo>
                    <a:pt x="247" y="80"/>
                    <a:pt x="248" y="81"/>
                    <a:pt x="249" y="80"/>
                  </a:cubicBezTo>
                  <a:cubicBezTo>
                    <a:pt x="249" y="80"/>
                    <a:pt x="249" y="81"/>
                    <a:pt x="250" y="81"/>
                  </a:cubicBezTo>
                  <a:cubicBezTo>
                    <a:pt x="249" y="80"/>
                    <a:pt x="250" y="80"/>
                    <a:pt x="251" y="80"/>
                  </a:cubicBezTo>
                  <a:cubicBezTo>
                    <a:pt x="251" y="80"/>
                    <a:pt x="250" y="80"/>
                    <a:pt x="250" y="80"/>
                  </a:cubicBezTo>
                  <a:cubicBezTo>
                    <a:pt x="252" y="81"/>
                    <a:pt x="252" y="81"/>
                    <a:pt x="252" y="81"/>
                  </a:cubicBezTo>
                  <a:cubicBezTo>
                    <a:pt x="251" y="81"/>
                    <a:pt x="251" y="81"/>
                    <a:pt x="251" y="81"/>
                  </a:cubicBezTo>
                  <a:cubicBezTo>
                    <a:pt x="252" y="80"/>
                    <a:pt x="252" y="80"/>
                    <a:pt x="252" y="80"/>
                  </a:cubicBezTo>
                  <a:cubicBezTo>
                    <a:pt x="252" y="81"/>
                    <a:pt x="252" y="81"/>
                    <a:pt x="253" y="81"/>
                  </a:cubicBezTo>
                  <a:cubicBezTo>
                    <a:pt x="253" y="81"/>
                    <a:pt x="253" y="81"/>
                    <a:pt x="253" y="80"/>
                  </a:cubicBezTo>
                  <a:cubicBezTo>
                    <a:pt x="254" y="81"/>
                    <a:pt x="253" y="81"/>
                    <a:pt x="253" y="82"/>
                  </a:cubicBezTo>
                  <a:cubicBezTo>
                    <a:pt x="255" y="81"/>
                    <a:pt x="257" y="79"/>
                    <a:pt x="258" y="78"/>
                  </a:cubicBezTo>
                  <a:cubicBezTo>
                    <a:pt x="259" y="79"/>
                    <a:pt x="258" y="80"/>
                    <a:pt x="258" y="80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0"/>
                    <a:pt x="259" y="80"/>
                  </a:cubicBezTo>
                  <a:cubicBezTo>
                    <a:pt x="259" y="80"/>
                    <a:pt x="259" y="81"/>
                    <a:pt x="260" y="81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80"/>
                  </a:cubicBezTo>
                  <a:cubicBezTo>
                    <a:pt x="263" y="80"/>
                    <a:pt x="262" y="80"/>
                    <a:pt x="262" y="80"/>
                  </a:cubicBezTo>
                  <a:cubicBezTo>
                    <a:pt x="262" y="80"/>
                    <a:pt x="261" y="80"/>
                    <a:pt x="262" y="81"/>
                  </a:cubicBezTo>
                  <a:cubicBezTo>
                    <a:pt x="262" y="81"/>
                    <a:pt x="262" y="80"/>
                    <a:pt x="262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5" y="82"/>
                    <a:pt x="266" y="80"/>
                    <a:pt x="268" y="82"/>
                  </a:cubicBezTo>
                  <a:cubicBezTo>
                    <a:pt x="268" y="81"/>
                    <a:pt x="268" y="81"/>
                    <a:pt x="268" y="81"/>
                  </a:cubicBezTo>
                  <a:cubicBezTo>
                    <a:pt x="267" y="80"/>
                    <a:pt x="267" y="80"/>
                    <a:pt x="267" y="80"/>
                  </a:cubicBezTo>
                  <a:cubicBezTo>
                    <a:pt x="267" y="80"/>
                    <a:pt x="267" y="79"/>
                    <a:pt x="268" y="80"/>
                  </a:cubicBezTo>
                  <a:cubicBezTo>
                    <a:pt x="269" y="81"/>
                    <a:pt x="269" y="79"/>
                    <a:pt x="271" y="79"/>
                  </a:cubicBezTo>
                  <a:cubicBezTo>
                    <a:pt x="271" y="79"/>
                    <a:pt x="272" y="80"/>
                    <a:pt x="271" y="80"/>
                  </a:cubicBezTo>
                  <a:cubicBezTo>
                    <a:pt x="271" y="80"/>
                    <a:pt x="271" y="80"/>
                    <a:pt x="271" y="80"/>
                  </a:cubicBezTo>
                  <a:cubicBezTo>
                    <a:pt x="270" y="81"/>
                    <a:pt x="270" y="81"/>
                    <a:pt x="270" y="81"/>
                  </a:cubicBezTo>
                  <a:cubicBezTo>
                    <a:pt x="271" y="81"/>
                    <a:pt x="271" y="81"/>
                    <a:pt x="271" y="81"/>
                  </a:cubicBezTo>
                  <a:cubicBezTo>
                    <a:pt x="272" y="81"/>
                    <a:pt x="271" y="82"/>
                    <a:pt x="272" y="83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0"/>
                    <a:pt x="274" y="83"/>
                    <a:pt x="275" y="81"/>
                  </a:cubicBezTo>
                  <a:cubicBezTo>
                    <a:pt x="275" y="81"/>
                    <a:pt x="275" y="81"/>
                    <a:pt x="275" y="82"/>
                  </a:cubicBezTo>
                  <a:cubicBezTo>
                    <a:pt x="276" y="82"/>
                    <a:pt x="276" y="80"/>
                    <a:pt x="277" y="80"/>
                  </a:cubicBezTo>
                  <a:cubicBezTo>
                    <a:pt x="277" y="81"/>
                    <a:pt x="277" y="82"/>
                    <a:pt x="277" y="83"/>
                  </a:cubicBezTo>
                  <a:cubicBezTo>
                    <a:pt x="278" y="81"/>
                    <a:pt x="278" y="81"/>
                    <a:pt x="278" y="81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80" y="81"/>
                    <a:pt x="277" y="81"/>
                    <a:pt x="278" y="80"/>
                  </a:cubicBezTo>
                  <a:cubicBezTo>
                    <a:pt x="279" y="80"/>
                    <a:pt x="279" y="81"/>
                    <a:pt x="280" y="81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1" y="82"/>
                    <a:pt x="282" y="82"/>
                    <a:pt x="282" y="83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4" y="81"/>
                    <a:pt x="284" y="81"/>
                    <a:pt x="284" y="81"/>
                  </a:cubicBezTo>
                  <a:cubicBezTo>
                    <a:pt x="285" y="80"/>
                    <a:pt x="286" y="81"/>
                    <a:pt x="286" y="80"/>
                  </a:cubicBezTo>
                  <a:cubicBezTo>
                    <a:pt x="287" y="82"/>
                    <a:pt x="287" y="82"/>
                    <a:pt x="287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7" y="82"/>
                    <a:pt x="288" y="82"/>
                    <a:pt x="289" y="81"/>
                  </a:cubicBezTo>
                  <a:cubicBezTo>
                    <a:pt x="289" y="81"/>
                    <a:pt x="289" y="81"/>
                    <a:pt x="289" y="81"/>
                  </a:cubicBezTo>
                  <a:cubicBezTo>
                    <a:pt x="290" y="81"/>
                    <a:pt x="290" y="80"/>
                    <a:pt x="290" y="81"/>
                  </a:cubicBezTo>
                  <a:cubicBezTo>
                    <a:pt x="290" y="80"/>
                    <a:pt x="290" y="80"/>
                    <a:pt x="290" y="80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2"/>
                    <a:pt x="290" y="82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2" y="82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4" y="81"/>
                    <a:pt x="296" y="81"/>
                    <a:pt x="296" y="82"/>
                  </a:cubicBezTo>
                  <a:cubicBezTo>
                    <a:pt x="297" y="81"/>
                    <a:pt x="297" y="81"/>
                    <a:pt x="297" y="81"/>
                  </a:cubicBezTo>
                  <a:cubicBezTo>
                    <a:pt x="296" y="80"/>
                    <a:pt x="298" y="81"/>
                    <a:pt x="298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300" y="83"/>
                    <a:pt x="300" y="83"/>
                    <a:pt x="300" y="83"/>
                  </a:cubicBezTo>
                  <a:cubicBezTo>
                    <a:pt x="301" y="83"/>
                    <a:pt x="300" y="82"/>
                    <a:pt x="301" y="81"/>
                  </a:cubicBezTo>
                  <a:cubicBezTo>
                    <a:pt x="302" y="82"/>
                    <a:pt x="300" y="82"/>
                    <a:pt x="301" y="82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1" y="83"/>
                    <a:pt x="301" y="83"/>
                    <a:pt x="301" y="83"/>
                  </a:cubicBezTo>
                  <a:cubicBezTo>
                    <a:pt x="303" y="83"/>
                    <a:pt x="302" y="81"/>
                    <a:pt x="304" y="81"/>
                  </a:cubicBezTo>
                  <a:cubicBezTo>
                    <a:pt x="305" y="82"/>
                    <a:pt x="303" y="82"/>
                    <a:pt x="303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4" y="83"/>
                    <a:pt x="304" y="81"/>
                    <a:pt x="305" y="81"/>
                  </a:cubicBezTo>
                  <a:cubicBezTo>
                    <a:pt x="305" y="82"/>
                    <a:pt x="307" y="82"/>
                    <a:pt x="308" y="82"/>
                  </a:cubicBezTo>
                  <a:cubicBezTo>
                    <a:pt x="308" y="83"/>
                    <a:pt x="310" y="82"/>
                    <a:pt x="310" y="83"/>
                  </a:cubicBezTo>
                  <a:cubicBezTo>
                    <a:pt x="311" y="83"/>
                    <a:pt x="310" y="82"/>
                    <a:pt x="311" y="82"/>
                  </a:cubicBezTo>
                  <a:cubicBezTo>
                    <a:pt x="312" y="81"/>
                    <a:pt x="311" y="83"/>
                    <a:pt x="312" y="83"/>
                  </a:cubicBezTo>
                  <a:cubicBezTo>
                    <a:pt x="312" y="82"/>
                    <a:pt x="313" y="83"/>
                    <a:pt x="314" y="82"/>
                  </a:cubicBezTo>
                  <a:cubicBezTo>
                    <a:pt x="315" y="82"/>
                    <a:pt x="314" y="83"/>
                    <a:pt x="315" y="83"/>
                  </a:cubicBezTo>
                  <a:cubicBezTo>
                    <a:pt x="316" y="84"/>
                    <a:pt x="316" y="83"/>
                    <a:pt x="317" y="82"/>
                  </a:cubicBezTo>
                  <a:cubicBezTo>
                    <a:pt x="318" y="83"/>
                    <a:pt x="316" y="83"/>
                    <a:pt x="317" y="84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4"/>
                    <a:pt x="319" y="83"/>
                    <a:pt x="319" y="82"/>
                  </a:cubicBezTo>
                  <a:cubicBezTo>
                    <a:pt x="319" y="83"/>
                    <a:pt x="320" y="83"/>
                    <a:pt x="320" y="83"/>
                  </a:cubicBezTo>
                  <a:cubicBezTo>
                    <a:pt x="321" y="81"/>
                    <a:pt x="323" y="84"/>
                    <a:pt x="324" y="83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5" y="83"/>
                    <a:pt x="325" y="83"/>
                    <a:pt x="325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28" y="84"/>
                    <a:pt x="328" y="83"/>
                    <a:pt x="329" y="83"/>
                  </a:cubicBezTo>
                  <a:cubicBezTo>
                    <a:pt x="329" y="85"/>
                    <a:pt x="330" y="83"/>
                    <a:pt x="330" y="84"/>
                  </a:cubicBezTo>
                  <a:cubicBezTo>
                    <a:pt x="331" y="83"/>
                    <a:pt x="332" y="84"/>
                    <a:pt x="333" y="83"/>
                  </a:cubicBezTo>
                  <a:cubicBezTo>
                    <a:pt x="333" y="84"/>
                    <a:pt x="334" y="83"/>
                    <a:pt x="335" y="84"/>
                  </a:cubicBezTo>
                  <a:cubicBezTo>
                    <a:pt x="335" y="84"/>
                    <a:pt x="335" y="84"/>
                    <a:pt x="335" y="84"/>
                  </a:cubicBezTo>
                  <a:cubicBezTo>
                    <a:pt x="336" y="83"/>
                    <a:pt x="337" y="83"/>
                    <a:pt x="338" y="84"/>
                  </a:cubicBezTo>
                  <a:cubicBezTo>
                    <a:pt x="338" y="85"/>
                    <a:pt x="338" y="85"/>
                    <a:pt x="338" y="85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39" y="84"/>
                    <a:pt x="338" y="84"/>
                    <a:pt x="339" y="84"/>
                  </a:cubicBezTo>
                  <a:cubicBezTo>
                    <a:pt x="339" y="84"/>
                    <a:pt x="340" y="84"/>
                    <a:pt x="341" y="84"/>
                  </a:cubicBezTo>
                  <a:cubicBezTo>
                    <a:pt x="341" y="84"/>
                    <a:pt x="341" y="85"/>
                    <a:pt x="341" y="85"/>
                  </a:cubicBezTo>
                  <a:cubicBezTo>
                    <a:pt x="342" y="84"/>
                    <a:pt x="342" y="84"/>
                    <a:pt x="342" y="84"/>
                  </a:cubicBezTo>
                  <a:cubicBezTo>
                    <a:pt x="344" y="83"/>
                    <a:pt x="342" y="85"/>
                    <a:pt x="344" y="85"/>
                  </a:cubicBezTo>
                  <a:cubicBezTo>
                    <a:pt x="346" y="86"/>
                    <a:pt x="346" y="84"/>
                    <a:pt x="347" y="83"/>
                  </a:cubicBezTo>
                  <a:cubicBezTo>
                    <a:pt x="347" y="83"/>
                    <a:pt x="347" y="84"/>
                    <a:pt x="347" y="84"/>
                  </a:cubicBezTo>
                  <a:cubicBezTo>
                    <a:pt x="347" y="84"/>
                    <a:pt x="347" y="84"/>
                    <a:pt x="347" y="84"/>
                  </a:cubicBezTo>
                  <a:cubicBezTo>
                    <a:pt x="347" y="84"/>
                    <a:pt x="346" y="85"/>
                    <a:pt x="347" y="85"/>
                  </a:cubicBezTo>
                  <a:cubicBezTo>
                    <a:pt x="347" y="85"/>
                    <a:pt x="347" y="84"/>
                    <a:pt x="348" y="85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49" y="83"/>
                    <a:pt x="351" y="86"/>
                    <a:pt x="351" y="85"/>
                  </a:cubicBezTo>
                  <a:cubicBezTo>
                    <a:pt x="351" y="85"/>
                    <a:pt x="351" y="85"/>
                    <a:pt x="351" y="85"/>
                  </a:cubicBezTo>
                  <a:cubicBezTo>
                    <a:pt x="352" y="85"/>
                    <a:pt x="352" y="85"/>
                    <a:pt x="352" y="85"/>
                  </a:cubicBezTo>
                  <a:cubicBezTo>
                    <a:pt x="352" y="85"/>
                    <a:pt x="352" y="84"/>
                    <a:pt x="352" y="84"/>
                  </a:cubicBezTo>
                  <a:cubicBezTo>
                    <a:pt x="353" y="85"/>
                    <a:pt x="352" y="85"/>
                    <a:pt x="352" y="86"/>
                  </a:cubicBezTo>
                  <a:cubicBezTo>
                    <a:pt x="353" y="86"/>
                    <a:pt x="353" y="86"/>
                    <a:pt x="354" y="85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4" y="87"/>
                    <a:pt x="354" y="86"/>
                    <a:pt x="355" y="86"/>
                  </a:cubicBezTo>
                  <a:cubicBezTo>
                    <a:pt x="355" y="86"/>
                    <a:pt x="357" y="87"/>
                    <a:pt x="356" y="88"/>
                  </a:cubicBezTo>
                  <a:cubicBezTo>
                    <a:pt x="356" y="87"/>
                    <a:pt x="357" y="87"/>
                    <a:pt x="357" y="87"/>
                  </a:cubicBezTo>
                  <a:cubicBezTo>
                    <a:pt x="357" y="86"/>
                    <a:pt x="357" y="86"/>
                    <a:pt x="357" y="86"/>
                  </a:cubicBezTo>
                  <a:cubicBezTo>
                    <a:pt x="357" y="86"/>
                    <a:pt x="357" y="86"/>
                    <a:pt x="358" y="86"/>
                  </a:cubicBezTo>
                  <a:cubicBezTo>
                    <a:pt x="358" y="87"/>
                    <a:pt x="358" y="87"/>
                    <a:pt x="358" y="87"/>
                  </a:cubicBezTo>
                  <a:cubicBezTo>
                    <a:pt x="358" y="87"/>
                    <a:pt x="359" y="86"/>
                    <a:pt x="359" y="86"/>
                  </a:cubicBezTo>
                  <a:cubicBezTo>
                    <a:pt x="359" y="86"/>
                    <a:pt x="359" y="86"/>
                    <a:pt x="359" y="86"/>
                  </a:cubicBezTo>
                  <a:cubicBezTo>
                    <a:pt x="360" y="86"/>
                    <a:pt x="362" y="85"/>
                    <a:pt x="362" y="87"/>
                  </a:cubicBezTo>
                  <a:cubicBezTo>
                    <a:pt x="362" y="87"/>
                    <a:pt x="362" y="88"/>
                    <a:pt x="363" y="87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6"/>
                    <a:pt x="363" y="86"/>
                    <a:pt x="363" y="87"/>
                  </a:cubicBezTo>
                  <a:cubicBezTo>
                    <a:pt x="363" y="87"/>
                    <a:pt x="364" y="87"/>
                    <a:pt x="363" y="88"/>
                  </a:cubicBezTo>
                  <a:cubicBezTo>
                    <a:pt x="364" y="88"/>
                    <a:pt x="364" y="88"/>
                    <a:pt x="364" y="88"/>
                  </a:cubicBezTo>
                  <a:cubicBezTo>
                    <a:pt x="364" y="87"/>
                    <a:pt x="364" y="87"/>
                    <a:pt x="364" y="87"/>
                  </a:cubicBezTo>
                  <a:cubicBezTo>
                    <a:pt x="364" y="87"/>
                    <a:pt x="365" y="87"/>
                    <a:pt x="365" y="87"/>
                  </a:cubicBezTo>
                  <a:cubicBezTo>
                    <a:pt x="366" y="87"/>
                    <a:pt x="365" y="88"/>
                    <a:pt x="366" y="88"/>
                  </a:cubicBezTo>
                  <a:cubicBezTo>
                    <a:pt x="366" y="87"/>
                    <a:pt x="366" y="87"/>
                    <a:pt x="366" y="87"/>
                  </a:cubicBezTo>
                  <a:cubicBezTo>
                    <a:pt x="367" y="88"/>
                    <a:pt x="368" y="88"/>
                    <a:pt x="369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88"/>
                    <a:pt x="369" y="88"/>
                    <a:pt x="370" y="88"/>
                  </a:cubicBezTo>
                  <a:cubicBezTo>
                    <a:pt x="370" y="88"/>
                    <a:pt x="369" y="87"/>
                    <a:pt x="370" y="87"/>
                  </a:cubicBezTo>
                  <a:cubicBezTo>
                    <a:pt x="370" y="87"/>
                    <a:pt x="370" y="87"/>
                    <a:pt x="370" y="87"/>
                  </a:cubicBezTo>
                  <a:cubicBezTo>
                    <a:pt x="371" y="88"/>
                    <a:pt x="370" y="88"/>
                    <a:pt x="370" y="88"/>
                  </a:cubicBezTo>
                  <a:cubicBezTo>
                    <a:pt x="370" y="88"/>
                    <a:pt x="370" y="88"/>
                    <a:pt x="370" y="88"/>
                  </a:cubicBezTo>
                  <a:cubicBezTo>
                    <a:pt x="370" y="88"/>
                    <a:pt x="371" y="88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9"/>
                    <a:pt x="371" y="89"/>
                    <a:pt x="371" y="89"/>
                  </a:cubicBezTo>
                  <a:cubicBezTo>
                    <a:pt x="371" y="89"/>
                    <a:pt x="371" y="89"/>
                    <a:pt x="371" y="89"/>
                  </a:cubicBezTo>
                  <a:cubicBezTo>
                    <a:pt x="373" y="89"/>
                    <a:pt x="372" y="88"/>
                    <a:pt x="372" y="87"/>
                  </a:cubicBezTo>
                  <a:cubicBezTo>
                    <a:pt x="372" y="88"/>
                    <a:pt x="373" y="87"/>
                    <a:pt x="373" y="88"/>
                  </a:cubicBezTo>
                  <a:cubicBezTo>
                    <a:pt x="373" y="88"/>
                    <a:pt x="373" y="89"/>
                    <a:pt x="373" y="89"/>
                  </a:cubicBezTo>
                  <a:cubicBezTo>
                    <a:pt x="374" y="89"/>
                    <a:pt x="374" y="88"/>
                    <a:pt x="375" y="88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376" y="89"/>
                    <a:pt x="377" y="88"/>
                    <a:pt x="378" y="87"/>
                  </a:cubicBezTo>
                  <a:cubicBezTo>
                    <a:pt x="378" y="89"/>
                    <a:pt x="378" y="89"/>
                    <a:pt x="378" y="89"/>
                  </a:cubicBezTo>
                  <a:cubicBezTo>
                    <a:pt x="379" y="88"/>
                    <a:pt x="379" y="87"/>
                    <a:pt x="380" y="88"/>
                  </a:cubicBezTo>
                  <a:cubicBezTo>
                    <a:pt x="379" y="88"/>
                    <a:pt x="379" y="88"/>
                    <a:pt x="379" y="88"/>
                  </a:cubicBezTo>
                  <a:cubicBezTo>
                    <a:pt x="380" y="88"/>
                    <a:pt x="381" y="88"/>
                    <a:pt x="381" y="88"/>
                  </a:cubicBezTo>
                  <a:cubicBezTo>
                    <a:pt x="382" y="88"/>
                    <a:pt x="381" y="89"/>
                    <a:pt x="382" y="89"/>
                  </a:cubicBezTo>
                  <a:cubicBezTo>
                    <a:pt x="383" y="87"/>
                    <a:pt x="383" y="87"/>
                    <a:pt x="383" y="87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3" y="88"/>
                    <a:pt x="383" y="89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4" y="88"/>
                    <a:pt x="384" y="89"/>
                    <a:pt x="384" y="89"/>
                  </a:cubicBezTo>
                  <a:cubicBezTo>
                    <a:pt x="384" y="88"/>
                    <a:pt x="385" y="88"/>
                    <a:pt x="385" y="88"/>
                  </a:cubicBezTo>
                  <a:cubicBezTo>
                    <a:pt x="385" y="89"/>
                    <a:pt x="385" y="89"/>
                    <a:pt x="385" y="89"/>
                  </a:cubicBezTo>
                  <a:cubicBezTo>
                    <a:pt x="385" y="89"/>
                    <a:pt x="386" y="89"/>
                    <a:pt x="386" y="88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9"/>
                    <a:pt x="386" y="89"/>
                    <a:pt x="386" y="89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6" y="88"/>
                    <a:pt x="386" y="88"/>
                    <a:pt x="386" y="88"/>
                  </a:cubicBezTo>
                  <a:cubicBezTo>
                    <a:pt x="387" y="88"/>
                    <a:pt x="387" y="87"/>
                    <a:pt x="387" y="88"/>
                  </a:cubicBezTo>
                  <a:cubicBezTo>
                    <a:pt x="388" y="88"/>
                    <a:pt x="387" y="88"/>
                    <a:pt x="387" y="88"/>
                  </a:cubicBezTo>
                  <a:cubicBezTo>
                    <a:pt x="387" y="88"/>
                    <a:pt x="387" y="89"/>
                    <a:pt x="387" y="89"/>
                  </a:cubicBezTo>
                  <a:cubicBezTo>
                    <a:pt x="388" y="89"/>
                    <a:pt x="388" y="89"/>
                    <a:pt x="388" y="89"/>
                  </a:cubicBezTo>
                  <a:cubicBezTo>
                    <a:pt x="388" y="88"/>
                    <a:pt x="388" y="88"/>
                    <a:pt x="388" y="87"/>
                  </a:cubicBezTo>
                  <a:cubicBezTo>
                    <a:pt x="388" y="87"/>
                    <a:pt x="388" y="87"/>
                    <a:pt x="389" y="87"/>
                  </a:cubicBezTo>
                  <a:cubicBezTo>
                    <a:pt x="389" y="87"/>
                    <a:pt x="389" y="87"/>
                    <a:pt x="389" y="87"/>
                  </a:cubicBezTo>
                  <a:cubicBezTo>
                    <a:pt x="388" y="87"/>
                    <a:pt x="388" y="86"/>
                    <a:pt x="388" y="87"/>
                  </a:cubicBezTo>
                  <a:cubicBezTo>
                    <a:pt x="388" y="87"/>
                    <a:pt x="388" y="87"/>
                    <a:pt x="388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7"/>
                    <a:pt x="386" y="87"/>
                    <a:pt x="386" y="87"/>
                  </a:cubicBezTo>
                  <a:cubicBezTo>
                    <a:pt x="387" y="87"/>
                    <a:pt x="387" y="87"/>
                    <a:pt x="387" y="87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7" y="86"/>
                    <a:pt x="387" y="85"/>
                    <a:pt x="388" y="85"/>
                  </a:cubicBezTo>
                  <a:cubicBezTo>
                    <a:pt x="388" y="86"/>
                    <a:pt x="390" y="85"/>
                    <a:pt x="390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91" y="85"/>
                    <a:pt x="391" y="85"/>
                    <a:pt x="390" y="85"/>
                  </a:cubicBezTo>
                  <a:cubicBezTo>
                    <a:pt x="392" y="85"/>
                    <a:pt x="393" y="86"/>
                    <a:pt x="394" y="85"/>
                  </a:cubicBezTo>
                  <a:cubicBezTo>
                    <a:pt x="396" y="87"/>
                    <a:pt x="397" y="85"/>
                    <a:pt x="398" y="86"/>
                  </a:cubicBezTo>
                  <a:cubicBezTo>
                    <a:pt x="400" y="85"/>
                    <a:pt x="403" y="87"/>
                    <a:pt x="405" y="85"/>
                  </a:cubicBezTo>
                  <a:close/>
                  <a:moveTo>
                    <a:pt x="503" y="82"/>
                  </a:moveTo>
                  <a:cubicBezTo>
                    <a:pt x="502" y="82"/>
                    <a:pt x="502" y="83"/>
                    <a:pt x="501" y="82"/>
                  </a:cubicBezTo>
                  <a:cubicBezTo>
                    <a:pt x="502" y="82"/>
                    <a:pt x="502" y="82"/>
                    <a:pt x="503" y="82"/>
                  </a:cubicBezTo>
                  <a:close/>
                  <a:moveTo>
                    <a:pt x="490" y="81"/>
                  </a:moveTo>
                  <a:cubicBezTo>
                    <a:pt x="489" y="83"/>
                    <a:pt x="487" y="81"/>
                    <a:pt x="486" y="82"/>
                  </a:cubicBezTo>
                  <a:cubicBezTo>
                    <a:pt x="486" y="81"/>
                    <a:pt x="486" y="81"/>
                    <a:pt x="486" y="81"/>
                  </a:cubicBezTo>
                  <a:cubicBezTo>
                    <a:pt x="487" y="80"/>
                    <a:pt x="489" y="81"/>
                    <a:pt x="490" y="81"/>
                  </a:cubicBezTo>
                  <a:close/>
                  <a:moveTo>
                    <a:pt x="475" y="81"/>
                  </a:moveTo>
                  <a:cubicBezTo>
                    <a:pt x="475" y="81"/>
                    <a:pt x="475" y="81"/>
                    <a:pt x="475" y="81"/>
                  </a:cubicBezTo>
                  <a:cubicBezTo>
                    <a:pt x="475" y="81"/>
                    <a:pt x="475" y="81"/>
                    <a:pt x="475" y="82"/>
                  </a:cubicBezTo>
                  <a:lnTo>
                    <a:pt x="475" y="81"/>
                  </a:lnTo>
                  <a:close/>
                  <a:moveTo>
                    <a:pt x="478" y="75"/>
                  </a:moveTo>
                  <a:cubicBezTo>
                    <a:pt x="478" y="75"/>
                    <a:pt x="478" y="75"/>
                    <a:pt x="477" y="75"/>
                  </a:cubicBezTo>
                  <a:cubicBezTo>
                    <a:pt x="478" y="75"/>
                    <a:pt x="478" y="75"/>
                    <a:pt x="478" y="75"/>
                  </a:cubicBezTo>
                  <a:close/>
                  <a:moveTo>
                    <a:pt x="474" y="78"/>
                  </a:moveTo>
                  <a:cubicBezTo>
                    <a:pt x="475" y="79"/>
                    <a:pt x="476" y="78"/>
                    <a:pt x="477" y="78"/>
                  </a:cubicBezTo>
                  <a:cubicBezTo>
                    <a:pt x="480" y="78"/>
                    <a:pt x="481" y="78"/>
                    <a:pt x="483" y="78"/>
                  </a:cubicBezTo>
                  <a:cubicBezTo>
                    <a:pt x="484" y="78"/>
                    <a:pt x="484" y="78"/>
                    <a:pt x="484" y="78"/>
                  </a:cubicBezTo>
                  <a:cubicBezTo>
                    <a:pt x="483" y="79"/>
                    <a:pt x="481" y="79"/>
                    <a:pt x="479" y="79"/>
                  </a:cubicBezTo>
                  <a:cubicBezTo>
                    <a:pt x="479" y="79"/>
                    <a:pt x="479" y="78"/>
                    <a:pt x="479" y="78"/>
                  </a:cubicBezTo>
                  <a:cubicBezTo>
                    <a:pt x="478" y="79"/>
                    <a:pt x="476" y="80"/>
                    <a:pt x="474" y="79"/>
                  </a:cubicBezTo>
                  <a:cubicBezTo>
                    <a:pt x="474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3" y="79"/>
                  </a:cubicBezTo>
                  <a:cubicBezTo>
                    <a:pt x="473" y="79"/>
                    <a:pt x="473" y="79"/>
                    <a:pt x="474" y="78"/>
                  </a:cubicBezTo>
                  <a:close/>
                  <a:moveTo>
                    <a:pt x="470" y="79"/>
                  </a:moveTo>
                  <a:cubicBezTo>
                    <a:pt x="472" y="78"/>
                    <a:pt x="472" y="78"/>
                    <a:pt x="472" y="78"/>
                  </a:cubicBezTo>
                  <a:cubicBezTo>
                    <a:pt x="472" y="79"/>
                    <a:pt x="472" y="79"/>
                    <a:pt x="472" y="79"/>
                  </a:cubicBezTo>
                  <a:cubicBezTo>
                    <a:pt x="470" y="79"/>
                    <a:pt x="468" y="79"/>
                    <a:pt x="467" y="79"/>
                  </a:cubicBezTo>
                  <a:cubicBezTo>
                    <a:pt x="468" y="79"/>
                    <a:pt x="469" y="78"/>
                    <a:pt x="470" y="79"/>
                  </a:cubicBezTo>
                  <a:close/>
                  <a:moveTo>
                    <a:pt x="459" y="79"/>
                  </a:moveTo>
                  <a:cubicBezTo>
                    <a:pt x="462" y="79"/>
                    <a:pt x="462" y="78"/>
                    <a:pt x="464" y="79"/>
                  </a:cubicBezTo>
                  <a:cubicBezTo>
                    <a:pt x="465" y="79"/>
                    <a:pt x="465" y="78"/>
                    <a:pt x="466" y="79"/>
                  </a:cubicBezTo>
                  <a:cubicBezTo>
                    <a:pt x="466" y="80"/>
                    <a:pt x="464" y="78"/>
                    <a:pt x="463" y="79"/>
                  </a:cubicBezTo>
                  <a:cubicBezTo>
                    <a:pt x="461" y="78"/>
                    <a:pt x="458" y="80"/>
                    <a:pt x="456" y="79"/>
                  </a:cubicBezTo>
                  <a:cubicBezTo>
                    <a:pt x="457" y="79"/>
                    <a:pt x="458" y="79"/>
                    <a:pt x="459" y="79"/>
                  </a:cubicBezTo>
                  <a:close/>
                  <a:moveTo>
                    <a:pt x="488" y="67"/>
                  </a:moveTo>
                  <a:cubicBezTo>
                    <a:pt x="487" y="67"/>
                    <a:pt x="487" y="68"/>
                    <a:pt x="486" y="68"/>
                  </a:cubicBezTo>
                  <a:cubicBezTo>
                    <a:pt x="486" y="67"/>
                    <a:pt x="485" y="68"/>
                    <a:pt x="485" y="67"/>
                  </a:cubicBezTo>
                  <a:cubicBezTo>
                    <a:pt x="485" y="66"/>
                    <a:pt x="487" y="67"/>
                    <a:pt x="488" y="67"/>
                  </a:cubicBezTo>
                  <a:close/>
                  <a:moveTo>
                    <a:pt x="478" y="61"/>
                  </a:moveTo>
                  <a:cubicBezTo>
                    <a:pt x="478" y="61"/>
                    <a:pt x="478" y="61"/>
                    <a:pt x="478" y="61"/>
                  </a:cubicBezTo>
                  <a:cubicBezTo>
                    <a:pt x="477" y="61"/>
                    <a:pt x="477" y="61"/>
                    <a:pt x="477" y="61"/>
                  </a:cubicBezTo>
                  <a:lnTo>
                    <a:pt x="478" y="61"/>
                  </a:lnTo>
                  <a:close/>
                  <a:moveTo>
                    <a:pt x="471" y="63"/>
                  </a:moveTo>
                  <a:cubicBezTo>
                    <a:pt x="472" y="63"/>
                    <a:pt x="472" y="63"/>
                    <a:pt x="472" y="63"/>
                  </a:cubicBezTo>
                  <a:cubicBezTo>
                    <a:pt x="471" y="64"/>
                    <a:pt x="471" y="64"/>
                    <a:pt x="471" y="64"/>
                  </a:cubicBezTo>
                  <a:cubicBezTo>
                    <a:pt x="471" y="63"/>
                    <a:pt x="471" y="63"/>
                    <a:pt x="471" y="63"/>
                  </a:cubicBezTo>
                  <a:close/>
                  <a:moveTo>
                    <a:pt x="470" y="64"/>
                  </a:moveTo>
                  <a:cubicBezTo>
                    <a:pt x="470" y="64"/>
                    <a:pt x="469" y="63"/>
                    <a:pt x="469" y="64"/>
                  </a:cubicBezTo>
                  <a:cubicBezTo>
                    <a:pt x="469" y="64"/>
                    <a:pt x="469" y="64"/>
                    <a:pt x="469" y="64"/>
                  </a:cubicBezTo>
                  <a:cubicBezTo>
                    <a:pt x="468" y="64"/>
                    <a:pt x="468" y="64"/>
                    <a:pt x="468" y="64"/>
                  </a:cubicBezTo>
                  <a:cubicBezTo>
                    <a:pt x="469" y="63"/>
                    <a:pt x="470" y="63"/>
                    <a:pt x="470" y="64"/>
                  </a:cubicBezTo>
                  <a:close/>
                  <a:moveTo>
                    <a:pt x="496" y="55"/>
                  </a:moveTo>
                  <a:cubicBezTo>
                    <a:pt x="495" y="56"/>
                    <a:pt x="495" y="56"/>
                    <a:pt x="495" y="56"/>
                  </a:cubicBezTo>
                  <a:cubicBezTo>
                    <a:pt x="495" y="55"/>
                    <a:pt x="495" y="55"/>
                    <a:pt x="495" y="55"/>
                  </a:cubicBezTo>
                  <a:lnTo>
                    <a:pt x="496" y="55"/>
                  </a:lnTo>
                  <a:close/>
                  <a:moveTo>
                    <a:pt x="495" y="54"/>
                  </a:moveTo>
                  <a:cubicBezTo>
                    <a:pt x="494" y="54"/>
                    <a:pt x="494" y="54"/>
                    <a:pt x="494" y="54"/>
                  </a:cubicBezTo>
                  <a:cubicBezTo>
                    <a:pt x="494" y="54"/>
                    <a:pt x="494" y="54"/>
                    <a:pt x="494" y="54"/>
                  </a:cubicBezTo>
                  <a:lnTo>
                    <a:pt x="495" y="54"/>
                  </a:lnTo>
                  <a:close/>
                  <a:moveTo>
                    <a:pt x="504" y="54"/>
                  </a:moveTo>
                  <a:cubicBezTo>
                    <a:pt x="503" y="55"/>
                    <a:pt x="503" y="55"/>
                    <a:pt x="503" y="55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504" y="54"/>
                  </a:lnTo>
                  <a:close/>
                  <a:moveTo>
                    <a:pt x="494" y="53"/>
                  </a:moveTo>
                  <a:cubicBezTo>
                    <a:pt x="493" y="54"/>
                    <a:pt x="493" y="54"/>
                    <a:pt x="492" y="54"/>
                  </a:cubicBezTo>
                  <a:lnTo>
                    <a:pt x="494" y="53"/>
                  </a:lnTo>
                  <a:close/>
                  <a:moveTo>
                    <a:pt x="490" y="53"/>
                  </a:moveTo>
                  <a:cubicBezTo>
                    <a:pt x="490" y="53"/>
                    <a:pt x="490" y="53"/>
                    <a:pt x="490" y="54"/>
                  </a:cubicBezTo>
                  <a:cubicBezTo>
                    <a:pt x="490" y="53"/>
                    <a:pt x="490" y="53"/>
                    <a:pt x="490" y="53"/>
                  </a:cubicBezTo>
                  <a:close/>
                  <a:moveTo>
                    <a:pt x="489" y="55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6"/>
                  </a:cubicBezTo>
                  <a:cubicBezTo>
                    <a:pt x="488" y="56"/>
                    <a:pt x="488" y="56"/>
                    <a:pt x="488" y="55"/>
                  </a:cubicBezTo>
                  <a:cubicBezTo>
                    <a:pt x="488" y="55"/>
                    <a:pt x="488" y="55"/>
                    <a:pt x="488" y="55"/>
                  </a:cubicBezTo>
                  <a:lnTo>
                    <a:pt x="489" y="55"/>
                  </a:lnTo>
                  <a:close/>
                  <a:moveTo>
                    <a:pt x="487" y="56"/>
                  </a:moveTo>
                  <a:cubicBezTo>
                    <a:pt x="488" y="56"/>
                    <a:pt x="488" y="56"/>
                    <a:pt x="488" y="56"/>
                  </a:cubicBezTo>
                  <a:cubicBezTo>
                    <a:pt x="487" y="56"/>
                    <a:pt x="487" y="56"/>
                    <a:pt x="487" y="56"/>
                  </a:cubicBezTo>
                  <a:close/>
                  <a:moveTo>
                    <a:pt x="485" y="56"/>
                  </a:move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lnTo>
                    <a:pt x="485" y="56"/>
                  </a:lnTo>
                  <a:close/>
                  <a:moveTo>
                    <a:pt x="519" y="44"/>
                  </a:moveTo>
                  <a:cubicBezTo>
                    <a:pt x="519" y="45"/>
                    <a:pt x="519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cubicBezTo>
                    <a:pt x="520" y="45"/>
                    <a:pt x="519" y="44"/>
                    <a:pt x="520" y="44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0" y="45"/>
                    <a:pt x="520" y="45"/>
                    <a:pt x="519" y="45"/>
                  </a:cubicBezTo>
                  <a:cubicBezTo>
                    <a:pt x="519" y="45"/>
                    <a:pt x="519" y="45"/>
                    <a:pt x="519" y="45"/>
                  </a:cubicBezTo>
                  <a:lnTo>
                    <a:pt x="519" y="44"/>
                  </a:lnTo>
                  <a:close/>
                  <a:moveTo>
                    <a:pt x="518" y="45"/>
                  </a:moveTo>
                  <a:cubicBezTo>
                    <a:pt x="518" y="45"/>
                    <a:pt x="518" y="45"/>
                    <a:pt x="518" y="45"/>
                  </a:cubicBezTo>
                  <a:cubicBezTo>
                    <a:pt x="517" y="45"/>
                    <a:pt x="517" y="45"/>
                    <a:pt x="517" y="45"/>
                  </a:cubicBezTo>
                  <a:lnTo>
                    <a:pt x="518" y="45"/>
                  </a:lnTo>
                  <a:close/>
                  <a:moveTo>
                    <a:pt x="473" y="56"/>
                  </a:moveTo>
                  <a:cubicBezTo>
                    <a:pt x="473" y="56"/>
                    <a:pt x="473" y="56"/>
                    <a:pt x="473" y="56"/>
                  </a:cubicBezTo>
                  <a:cubicBezTo>
                    <a:pt x="473" y="56"/>
                    <a:pt x="473" y="57"/>
                    <a:pt x="474" y="57"/>
                  </a:cubicBezTo>
                  <a:cubicBezTo>
                    <a:pt x="473" y="57"/>
                    <a:pt x="472" y="57"/>
                    <a:pt x="473" y="56"/>
                  </a:cubicBezTo>
                  <a:close/>
                  <a:moveTo>
                    <a:pt x="475" y="56"/>
                  </a:moveTo>
                  <a:cubicBezTo>
                    <a:pt x="475" y="56"/>
                    <a:pt x="475" y="56"/>
                    <a:pt x="475" y="56"/>
                  </a:cubicBezTo>
                  <a:cubicBezTo>
                    <a:pt x="476" y="55"/>
                    <a:pt x="476" y="55"/>
                    <a:pt x="476" y="55"/>
                  </a:cubicBezTo>
                  <a:cubicBezTo>
                    <a:pt x="476" y="56"/>
                    <a:pt x="476" y="56"/>
                    <a:pt x="475" y="56"/>
                  </a:cubicBezTo>
                  <a:close/>
                  <a:moveTo>
                    <a:pt x="479" y="50"/>
                  </a:moveTo>
                  <a:cubicBezTo>
                    <a:pt x="479" y="49"/>
                    <a:pt x="479" y="49"/>
                    <a:pt x="479" y="49"/>
                  </a:cubicBezTo>
                  <a:cubicBezTo>
                    <a:pt x="479" y="49"/>
                    <a:pt x="478" y="49"/>
                    <a:pt x="478" y="50"/>
                  </a:cubicBezTo>
                  <a:cubicBezTo>
                    <a:pt x="478" y="50"/>
                    <a:pt x="478" y="50"/>
                    <a:pt x="478" y="50"/>
                  </a:cubicBezTo>
                  <a:cubicBezTo>
                    <a:pt x="477" y="49"/>
                    <a:pt x="476" y="51"/>
                    <a:pt x="476" y="50"/>
                  </a:cubicBezTo>
                  <a:cubicBezTo>
                    <a:pt x="476" y="50"/>
                    <a:pt x="477" y="50"/>
                    <a:pt x="476" y="49"/>
                  </a:cubicBezTo>
                  <a:cubicBezTo>
                    <a:pt x="477" y="49"/>
                    <a:pt x="477" y="49"/>
                    <a:pt x="478" y="49"/>
                  </a:cubicBezTo>
                  <a:cubicBezTo>
                    <a:pt x="478" y="49"/>
                    <a:pt x="478" y="49"/>
                    <a:pt x="478" y="49"/>
                  </a:cubicBezTo>
                  <a:cubicBezTo>
                    <a:pt x="478" y="49"/>
                    <a:pt x="479" y="49"/>
                    <a:pt x="480" y="49"/>
                  </a:cubicBezTo>
                  <a:cubicBezTo>
                    <a:pt x="480" y="49"/>
                    <a:pt x="480" y="49"/>
                    <a:pt x="481" y="49"/>
                  </a:cubicBezTo>
                  <a:cubicBezTo>
                    <a:pt x="480" y="50"/>
                    <a:pt x="482" y="50"/>
                    <a:pt x="482" y="51"/>
                  </a:cubicBezTo>
                  <a:cubicBezTo>
                    <a:pt x="482" y="50"/>
                    <a:pt x="480" y="50"/>
                    <a:pt x="479" y="50"/>
                  </a:cubicBezTo>
                  <a:close/>
                  <a:moveTo>
                    <a:pt x="482" y="43"/>
                  </a:moveTo>
                  <a:cubicBezTo>
                    <a:pt x="482" y="43"/>
                    <a:pt x="482" y="43"/>
                    <a:pt x="482" y="43"/>
                  </a:cubicBezTo>
                  <a:cubicBezTo>
                    <a:pt x="482" y="43"/>
                    <a:pt x="483" y="42"/>
                    <a:pt x="483" y="42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2" y="43"/>
                    <a:pt x="482" y="43"/>
                    <a:pt x="482" y="43"/>
                  </a:cubicBezTo>
                  <a:close/>
                  <a:moveTo>
                    <a:pt x="478" y="56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9" y="56"/>
                    <a:pt x="480" y="55"/>
                    <a:pt x="481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79" y="58"/>
                    <a:pt x="479" y="56"/>
                    <a:pt x="478" y="56"/>
                  </a:cubicBezTo>
                  <a:close/>
                  <a:moveTo>
                    <a:pt x="479" y="59"/>
                  </a:moveTo>
                  <a:cubicBezTo>
                    <a:pt x="479" y="58"/>
                    <a:pt x="479" y="58"/>
                    <a:pt x="479" y="58"/>
                  </a:cubicBezTo>
                  <a:cubicBezTo>
                    <a:pt x="480" y="58"/>
                    <a:pt x="480" y="58"/>
                    <a:pt x="480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9"/>
                    <a:pt x="479" y="59"/>
                  </a:cubicBezTo>
                  <a:close/>
                  <a:moveTo>
                    <a:pt x="485" y="50"/>
                  </a:moveTo>
                  <a:cubicBezTo>
                    <a:pt x="485" y="50"/>
                    <a:pt x="485" y="50"/>
                    <a:pt x="485" y="50"/>
                  </a:cubicBezTo>
                  <a:cubicBezTo>
                    <a:pt x="485" y="50"/>
                    <a:pt x="485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4" y="49"/>
                    <a:pt x="484" y="49"/>
                    <a:pt x="484" y="49"/>
                  </a:cubicBezTo>
                  <a:cubicBezTo>
                    <a:pt x="485" y="49"/>
                    <a:pt x="486" y="50"/>
                    <a:pt x="486" y="49"/>
                  </a:cubicBezTo>
                  <a:cubicBezTo>
                    <a:pt x="486" y="49"/>
                    <a:pt x="485" y="50"/>
                    <a:pt x="485" y="50"/>
                  </a:cubicBezTo>
                  <a:close/>
                  <a:moveTo>
                    <a:pt x="488" y="48"/>
                  </a:move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lnTo>
                    <a:pt x="488" y="48"/>
                  </a:lnTo>
                  <a:close/>
                  <a:moveTo>
                    <a:pt x="492" y="43"/>
                  </a:moveTo>
                  <a:cubicBezTo>
                    <a:pt x="492" y="43"/>
                    <a:pt x="492" y="43"/>
                    <a:pt x="491" y="43"/>
                  </a:cubicBezTo>
                  <a:cubicBezTo>
                    <a:pt x="491" y="43"/>
                    <a:pt x="490" y="43"/>
                    <a:pt x="489" y="43"/>
                  </a:cubicBezTo>
                  <a:cubicBezTo>
                    <a:pt x="490" y="43"/>
                    <a:pt x="491" y="42"/>
                    <a:pt x="492" y="42"/>
                  </a:cubicBezTo>
                  <a:cubicBezTo>
                    <a:pt x="492" y="43"/>
                    <a:pt x="491" y="43"/>
                    <a:pt x="491" y="43"/>
                  </a:cubicBezTo>
                  <a:cubicBezTo>
                    <a:pt x="492" y="43"/>
                    <a:pt x="492" y="43"/>
                    <a:pt x="492" y="43"/>
                  </a:cubicBezTo>
                  <a:close/>
                  <a:moveTo>
                    <a:pt x="492" y="47"/>
                  </a:moveTo>
                  <a:cubicBezTo>
                    <a:pt x="493" y="47"/>
                    <a:pt x="495" y="46"/>
                    <a:pt x="496" y="47"/>
                  </a:cubicBezTo>
                  <a:cubicBezTo>
                    <a:pt x="495" y="46"/>
                    <a:pt x="493" y="47"/>
                    <a:pt x="492" y="47"/>
                  </a:cubicBezTo>
                  <a:close/>
                  <a:moveTo>
                    <a:pt x="495" y="43"/>
                  </a:moveTo>
                  <a:cubicBezTo>
                    <a:pt x="495" y="43"/>
                    <a:pt x="495" y="43"/>
                    <a:pt x="495" y="43"/>
                  </a:cubicBezTo>
                  <a:cubicBezTo>
                    <a:pt x="495" y="44"/>
                    <a:pt x="495" y="44"/>
                    <a:pt x="495" y="44"/>
                  </a:cubicBezTo>
                  <a:lnTo>
                    <a:pt x="495" y="43"/>
                  </a:lnTo>
                  <a:close/>
                  <a:moveTo>
                    <a:pt x="496" y="43"/>
                  </a:move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6" y="43"/>
                    <a:pt x="496" y="43"/>
                    <a:pt x="496" y="43"/>
                  </a:cubicBezTo>
                  <a:close/>
                  <a:moveTo>
                    <a:pt x="496" y="45"/>
                  </a:move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lnTo>
                    <a:pt x="496" y="45"/>
                  </a:lnTo>
                  <a:close/>
                  <a:moveTo>
                    <a:pt x="502" y="45"/>
                  </a:move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2" y="45"/>
                    <a:pt x="503" y="44"/>
                    <a:pt x="504" y="45"/>
                  </a:cubicBezTo>
                  <a:cubicBezTo>
                    <a:pt x="503" y="45"/>
                    <a:pt x="503" y="45"/>
                    <a:pt x="502" y="45"/>
                  </a:cubicBezTo>
                  <a:close/>
                  <a:moveTo>
                    <a:pt x="506" y="45"/>
                  </a:moveTo>
                  <a:cubicBezTo>
                    <a:pt x="505" y="45"/>
                    <a:pt x="505" y="45"/>
                    <a:pt x="505" y="45"/>
                  </a:cubicBezTo>
                  <a:cubicBezTo>
                    <a:pt x="504" y="44"/>
                    <a:pt x="505" y="45"/>
                    <a:pt x="506" y="45"/>
                  </a:cubicBezTo>
                  <a:cubicBezTo>
                    <a:pt x="506" y="45"/>
                    <a:pt x="506" y="44"/>
                    <a:pt x="506" y="44"/>
                  </a:cubicBezTo>
                  <a:cubicBezTo>
                    <a:pt x="506" y="45"/>
                    <a:pt x="506" y="45"/>
                    <a:pt x="506" y="45"/>
                  </a:cubicBezTo>
                  <a:close/>
                  <a:moveTo>
                    <a:pt x="507" y="45"/>
                  </a:moveTo>
                  <a:cubicBezTo>
                    <a:pt x="507" y="45"/>
                    <a:pt x="507" y="45"/>
                    <a:pt x="507" y="45"/>
                  </a:cubicBezTo>
                  <a:cubicBezTo>
                    <a:pt x="508" y="45"/>
                    <a:pt x="508" y="45"/>
                    <a:pt x="508" y="45"/>
                  </a:cubicBezTo>
                  <a:lnTo>
                    <a:pt x="507" y="45"/>
                  </a:lnTo>
                  <a:close/>
                  <a:moveTo>
                    <a:pt x="509" y="45"/>
                  </a:move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10" y="45"/>
                    <a:pt x="509" y="45"/>
                    <a:pt x="510" y="44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1" y="46"/>
                    <a:pt x="509" y="45"/>
                    <a:pt x="509" y="45"/>
                  </a:cubicBezTo>
                  <a:close/>
                  <a:moveTo>
                    <a:pt x="512" y="46"/>
                  </a:moveTo>
                  <a:cubicBezTo>
                    <a:pt x="512" y="47"/>
                    <a:pt x="512" y="47"/>
                    <a:pt x="512" y="47"/>
                  </a:cubicBezTo>
                  <a:cubicBezTo>
                    <a:pt x="511" y="46"/>
                    <a:pt x="511" y="46"/>
                    <a:pt x="511" y="46"/>
                  </a:cubicBezTo>
                  <a:lnTo>
                    <a:pt x="512" y="46"/>
                  </a:lnTo>
                  <a:close/>
                  <a:moveTo>
                    <a:pt x="494" y="38"/>
                  </a:moveTo>
                  <a:cubicBezTo>
                    <a:pt x="492" y="38"/>
                    <a:pt x="491" y="39"/>
                    <a:pt x="490" y="39"/>
                  </a:cubicBezTo>
                  <a:cubicBezTo>
                    <a:pt x="490" y="38"/>
                    <a:pt x="490" y="38"/>
                    <a:pt x="490" y="38"/>
                  </a:cubicBezTo>
                  <a:cubicBezTo>
                    <a:pt x="491" y="39"/>
                    <a:pt x="493" y="38"/>
                    <a:pt x="494" y="38"/>
                  </a:cubicBezTo>
                  <a:close/>
                  <a:moveTo>
                    <a:pt x="490" y="41"/>
                  </a:moveTo>
                  <a:cubicBezTo>
                    <a:pt x="490" y="40"/>
                    <a:pt x="491" y="39"/>
                    <a:pt x="492" y="40"/>
                  </a:cubicBezTo>
                  <a:cubicBezTo>
                    <a:pt x="493" y="40"/>
                    <a:pt x="492" y="41"/>
                    <a:pt x="493" y="41"/>
                  </a:cubicBezTo>
                  <a:cubicBezTo>
                    <a:pt x="493" y="40"/>
                    <a:pt x="495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6" y="40"/>
                    <a:pt x="496" y="40"/>
                    <a:pt x="496" y="40"/>
                  </a:cubicBezTo>
                  <a:cubicBezTo>
                    <a:pt x="497" y="41"/>
                    <a:pt x="497" y="41"/>
                    <a:pt x="497" y="41"/>
                  </a:cubicBezTo>
                  <a:cubicBezTo>
                    <a:pt x="497" y="41"/>
                    <a:pt x="496" y="41"/>
                    <a:pt x="496" y="41"/>
                  </a:cubicBezTo>
                  <a:cubicBezTo>
                    <a:pt x="497" y="41"/>
                    <a:pt x="498" y="41"/>
                    <a:pt x="498" y="41"/>
                  </a:cubicBezTo>
                  <a:cubicBezTo>
                    <a:pt x="498" y="40"/>
                    <a:pt x="498" y="40"/>
                    <a:pt x="498" y="40"/>
                  </a:cubicBezTo>
                  <a:cubicBezTo>
                    <a:pt x="499" y="40"/>
                    <a:pt x="499" y="40"/>
                    <a:pt x="500" y="40"/>
                  </a:cubicBezTo>
                  <a:cubicBezTo>
                    <a:pt x="500" y="40"/>
                    <a:pt x="500" y="40"/>
                    <a:pt x="500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39"/>
                    <a:pt x="501" y="39"/>
                    <a:pt x="501" y="39"/>
                  </a:cubicBezTo>
                  <a:cubicBezTo>
                    <a:pt x="501" y="39"/>
                    <a:pt x="502" y="40"/>
                    <a:pt x="502" y="39"/>
                  </a:cubicBezTo>
                  <a:cubicBezTo>
                    <a:pt x="503" y="41"/>
                    <a:pt x="504" y="40"/>
                    <a:pt x="505" y="40"/>
                  </a:cubicBezTo>
                  <a:cubicBezTo>
                    <a:pt x="505" y="40"/>
                    <a:pt x="506" y="40"/>
                    <a:pt x="505" y="40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7" y="40"/>
                    <a:pt x="509" y="38"/>
                    <a:pt x="512" y="39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1" y="40"/>
                    <a:pt x="511" y="40"/>
                    <a:pt x="511" y="40"/>
                  </a:cubicBezTo>
                  <a:cubicBezTo>
                    <a:pt x="511" y="40"/>
                    <a:pt x="511" y="41"/>
                    <a:pt x="511" y="41"/>
                  </a:cubicBezTo>
                  <a:cubicBezTo>
                    <a:pt x="512" y="41"/>
                    <a:pt x="512" y="41"/>
                    <a:pt x="512" y="42"/>
                  </a:cubicBezTo>
                  <a:cubicBezTo>
                    <a:pt x="513" y="42"/>
                    <a:pt x="511" y="43"/>
                    <a:pt x="512" y="43"/>
                  </a:cubicBezTo>
                  <a:cubicBezTo>
                    <a:pt x="512" y="43"/>
                    <a:pt x="511" y="44"/>
                    <a:pt x="511" y="44"/>
                  </a:cubicBezTo>
                  <a:cubicBezTo>
                    <a:pt x="511" y="44"/>
                    <a:pt x="511" y="45"/>
                    <a:pt x="511" y="45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1" y="44"/>
                    <a:pt x="511" y="44"/>
                    <a:pt x="511" y="44"/>
                  </a:cubicBezTo>
                  <a:cubicBezTo>
                    <a:pt x="510" y="44"/>
                    <a:pt x="510" y="44"/>
                    <a:pt x="509" y="44"/>
                  </a:cubicBezTo>
                  <a:cubicBezTo>
                    <a:pt x="509" y="42"/>
                    <a:pt x="509" y="42"/>
                    <a:pt x="509" y="42"/>
                  </a:cubicBezTo>
                  <a:cubicBezTo>
                    <a:pt x="509" y="41"/>
                    <a:pt x="508" y="42"/>
                    <a:pt x="508" y="42"/>
                  </a:cubicBezTo>
                  <a:cubicBezTo>
                    <a:pt x="509" y="43"/>
                    <a:pt x="506" y="41"/>
                    <a:pt x="507" y="43"/>
                  </a:cubicBezTo>
                  <a:cubicBezTo>
                    <a:pt x="507" y="44"/>
                    <a:pt x="505" y="44"/>
                    <a:pt x="504" y="43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2" y="42"/>
                    <a:pt x="504" y="43"/>
                    <a:pt x="506" y="42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5" y="41"/>
                    <a:pt x="504" y="41"/>
                    <a:pt x="503" y="41"/>
                  </a:cubicBezTo>
                  <a:cubicBezTo>
                    <a:pt x="503" y="41"/>
                    <a:pt x="503" y="41"/>
                    <a:pt x="503" y="41"/>
                  </a:cubicBezTo>
                  <a:cubicBezTo>
                    <a:pt x="504" y="42"/>
                    <a:pt x="504" y="42"/>
                    <a:pt x="504" y="42"/>
                  </a:cubicBezTo>
                  <a:cubicBezTo>
                    <a:pt x="502" y="42"/>
                    <a:pt x="502" y="42"/>
                    <a:pt x="500" y="42"/>
                  </a:cubicBezTo>
                  <a:cubicBezTo>
                    <a:pt x="500" y="42"/>
                    <a:pt x="497" y="42"/>
                    <a:pt x="499" y="43"/>
                  </a:cubicBezTo>
                  <a:cubicBezTo>
                    <a:pt x="498" y="43"/>
                    <a:pt x="498" y="43"/>
                    <a:pt x="498" y="43"/>
                  </a:cubicBezTo>
                  <a:cubicBezTo>
                    <a:pt x="498" y="43"/>
                    <a:pt x="499" y="42"/>
                    <a:pt x="499" y="42"/>
                  </a:cubicBezTo>
                  <a:cubicBezTo>
                    <a:pt x="499" y="41"/>
                    <a:pt x="498" y="42"/>
                    <a:pt x="497" y="41"/>
                  </a:cubicBezTo>
                  <a:cubicBezTo>
                    <a:pt x="497" y="42"/>
                    <a:pt x="496" y="42"/>
                    <a:pt x="495" y="42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4" y="43"/>
                    <a:pt x="494" y="41"/>
                    <a:pt x="493" y="42"/>
                  </a:cubicBezTo>
                  <a:cubicBezTo>
                    <a:pt x="493" y="42"/>
                    <a:pt x="492" y="42"/>
                    <a:pt x="493" y="42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3" y="43"/>
                    <a:pt x="493" y="43"/>
                  </a:cubicBezTo>
                  <a:cubicBezTo>
                    <a:pt x="493" y="43"/>
                    <a:pt x="492" y="42"/>
                    <a:pt x="492" y="42"/>
                  </a:cubicBezTo>
                  <a:cubicBezTo>
                    <a:pt x="491" y="41"/>
                    <a:pt x="490" y="42"/>
                    <a:pt x="489" y="42"/>
                  </a:cubicBezTo>
                  <a:cubicBezTo>
                    <a:pt x="489" y="41"/>
                    <a:pt x="489" y="41"/>
                    <a:pt x="489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8" y="41"/>
                    <a:pt x="488" y="41"/>
                    <a:pt x="488" y="41"/>
                  </a:cubicBezTo>
                  <a:cubicBezTo>
                    <a:pt x="487" y="41"/>
                    <a:pt x="487" y="41"/>
                    <a:pt x="487" y="41"/>
                  </a:cubicBezTo>
                  <a:cubicBezTo>
                    <a:pt x="488" y="41"/>
                    <a:pt x="489" y="40"/>
                    <a:pt x="490" y="41"/>
                  </a:cubicBezTo>
                  <a:close/>
                  <a:moveTo>
                    <a:pt x="489" y="38"/>
                  </a:moveTo>
                  <a:cubicBezTo>
                    <a:pt x="488" y="38"/>
                    <a:pt x="488" y="38"/>
                    <a:pt x="488" y="38"/>
                  </a:cubicBezTo>
                  <a:cubicBezTo>
                    <a:pt x="488" y="38"/>
                    <a:pt x="488" y="38"/>
                    <a:pt x="488" y="38"/>
                  </a:cubicBezTo>
                  <a:lnTo>
                    <a:pt x="489" y="38"/>
                  </a:lnTo>
                  <a:close/>
                  <a:moveTo>
                    <a:pt x="484" y="49"/>
                  </a:moveTo>
                  <a:cubicBezTo>
                    <a:pt x="483" y="49"/>
                    <a:pt x="483" y="51"/>
                    <a:pt x="482" y="50"/>
                  </a:cubicBezTo>
                  <a:cubicBezTo>
                    <a:pt x="482" y="49"/>
                    <a:pt x="483" y="49"/>
                    <a:pt x="484" y="49"/>
                  </a:cubicBezTo>
                  <a:close/>
                  <a:moveTo>
                    <a:pt x="486" y="41"/>
                  </a:moveTo>
                  <a:cubicBezTo>
                    <a:pt x="486" y="40"/>
                    <a:pt x="485" y="41"/>
                    <a:pt x="485" y="41"/>
                  </a:cubicBezTo>
                  <a:cubicBezTo>
                    <a:pt x="485" y="40"/>
                    <a:pt x="485" y="40"/>
                    <a:pt x="485" y="40"/>
                  </a:cubicBezTo>
                  <a:cubicBezTo>
                    <a:pt x="485" y="40"/>
                    <a:pt x="486" y="40"/>
                    <a:pt x="486" y="41"/>
                  </a:cubicBezTo>
                  <a:close/>
                  <a:moveTo>
                    <a:pt x="482" y="41"/>
                  </a:moveTo>
                  <a:cubicBezTo>
                    <a:pt x="481" y="40"/>
                    <a:pt x="481" y="40"/>
                    <a:pt x="481" y="40"/>
                  </a:cubicBezTo>
                  <a:cubicBezTo>
                    <a:pt x="482" y="40"/>
                    <a:pt x="482" y="40"/>
                    <a:pt x="482" y="41"/>
                  </a:cubicBezTo>
                  <a:close/>
                  <a:moveTo>
                    <a:pt x="485" y="42"/>
                  </a:moveTo>
                  <a:cubicBezTo>
                    <a:pt x="483" y="41"/>
                    <a:pt x="481" y="42"/>
                    <a:pt x="479" y="41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8" y="41"/>
                    <a:pt x="478" y="41"/>
                    <a:pt x="478" y="41"/>
                  </a:cubicBezTo>
                  <a:cubicBezTo>
                    <a:pt x="480" y="42"/>
                    <a:pt x="483" y="41"/>
                    <a:pt x="485" y="42"/>
                  </a:cubicBezTo>
                  <a:close/>
                  <a:moveTo>
                    <a:pt x="476" y="49"/>
                  </a:moveTo>
                  <a:cubicBezTo>
                    <a:pt x="476" y="49"/>
                    <a:pt x="476" y="49"/>
                    <a:pt x="476" y="49"/>
                  </a:cubicBezTo>
                  <a:cubicBezTo>
                    <a:pt x="476" y="49"/>
                    <a:pt x="476" y="49"/>
                    <a:pt x="476" y="49"/>
                  </a:cubicBezTo>
                  <a:cubicBezTo>
                    <a:pt x="475" y="49"/>
                    <a:pt x="475" y="49"/>
                    <a:pt x="474" y="49"/>
                  </a:cubicBezTo>
                  <a:cubicBezTo>
                    <a:pt x="474" y="48"/>
                    <a:pt x="475" y="49"/>
                    <a:pt x="476" y="49"/>
                  </a:cubicBezTo>
                  <a:close/>
                  <a:moveTo>
                    <a:pt x="470" y="55"/>
                  </a:moveTo>
                  <a:cubicBezTo>
                    <a:pt x="470" y="56"/>
                    <a:pt x="470" y="56"/>
                    <a:pt x="470" y="56"/>
                  </a:cubicBezTo>
                  <a:cubicBezTo>
                    <a:pt x="470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6"/>
                    <a:pt x="469" y="56"/>
                  </a:cubicBezTo>
                  <a:cubicBezTo>
                    <a:pt x="469" y="56"/>
                    <a:pt x="469" y="55"/>
                    <a:pt x="470" y="55"/>
                  </a:cubicBezTo>
                  <a:close/>
                  <a:moveTo>
                    <a:pt x="471" y="50"/>
                  </a:moveTo>
                  <a:cubicBezTo>
                    <a:pt x="470" y="50"/>
                    <a:pt x="470" y="50"/>
                    <a:pt x="470" y="50"/>
                  </a:cubicBezTo>
                  <a:cubicBezTo>
                    <a:pt x="472" y="50"/>
                    <a:pt x="472" y="50"/>
                    <a:pt x="472" y="50"/>
                  </a:cubicBezTo>
                  <a:lnTo>
                    <a:pt x="471" y="50"/>
                  </a:lnTo>
                  <a:close/>
                  <a:moveTo>
                    <a:pt x="474" y="42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cubicBezTo>
                    <a:pt x="474" y="42"/>
                    <a:pt x="474" y="42"/>
                    <a:pt x="474" y="42"/>
                  </a:cubicBezTo>
                  <a:close/>
                  <a:moveTo>
                    <a:pt x="468" y="56"/>
                  </a:moveTo>
                  <a:cubicBezTo>
                    <a:pt x="468" y="56"/>
                    <a:pt x="468" y="56"/>
                    <a:pt x="468" y="56"/>
                  </a:cubicBezTo>
                  <a:cubicBezTo>
                    <a:pt x="467" y="56"/>
                    <a:pt x="467" y="56"/>
                    <a:pt x="467" y="56"/>
                  </a:cubicBezTo>
                  <a:lnTo>
                    <a:pt x="468" y="56"/>
                  </a:lnTo>
                  <a:close/>
                  <a:moveTo>
                    <a:pt x="467" y="56"/>
                  </a:moveTo>
                  <a:cubicBezTo>
                    <a:pt x="466" y="56"/>
                    <a:pt x="466" y="56"/>
                    <a:pt x="465" y="56"/>
                  </a:cubicBezTo>
                  <a:cubicBezTo>
                    <a:pt x="465" y="56"/>
                    <a:pt x="465" y="56"/>
                    <a:pt x="465" y="56"/>
                  </a:cubicBezTo>
                  <a:cubicBezTo>
                    <a:pt x="465" y="55"/>
                    <a:pt x="466" y="56"/>
                    <a:pt x="467" y="56"/>
                  </a:cubicBezTo>
                  <a:close/>
                  <a:moveTo>
                    <a:pt x="462" y="64"/>
                  </a:move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2" y="64"/>
                    <a:pt x="462" y="64"/>
                  </a:cubicBezTo>
                  <a:close/>
                  <a:moveTo>
                    <a:pt x="463" y="59"/>
                  </a:moveTo>
                  <a:cubicBezTo>
                    <a:pt x="463" y="60"/>
                    <a:pt x="463" y="60"/>
                    <a:pt x="463" y="60"/>
                  </a:cubicBezTo>
                  <a:cubicBezTo>
                    <a:pt x="463" y="59"/>
                    <a:pt x="463" y="59"/>
                    <a:pt x="463" y="59"/>
                  </a:cubicBezTo>
                  <a:close/>
                  <a:moveTo>
                    <a:pt x="464" y="56"/>
                  </a:moveTo>
                  <a:cubicBezTo>
                    <a:pt x="464" y="57"/>
                    <a:pt x="463" y="56"/>
                    <a:pt x="463" y="56"/>
                  </a:cubicBezTo>
                  <a:cubicBezTo>
                    <a:pt x="463" y="56"/>
                    <a:pt x="464" y="56"/>
                    <a:pt x="464" y="56"/>
                  </a:cubicBezTo>
                  <a:close/>
                  <a:moveTo>
                    <a:pt x="461" y="56"/>
                  </a:moveTo>
                  <a:cubicBezTo>
                    <a:pt x="461" y="56"/>
                    <a:pt x="459" y="56"/>
                    <a:pt x="458" y="56"/>
                  </a:cubicBezTo>
                  <a:cubicBezTo>
                    <a:pt x="457" y="56"/>
                    <a:pt x="457" y="55"/>
                    <a:pt x="456" y="56"/>
                  </a:cubicBezTo>
                  <a:cubicBezTo>
                    <a:pt x="458" y="55"/>
                    <a:pt x="460" y="56"/>
                    <a:pt x="461" y="56"/>
                  </a:cubicBezTo>
                  <a:close/>
                  <a:moveTo>
                    <a:pt x="455" y="55"/>
                  </a:moveTo>
                  <a:cubicBezTo>
                    <a:pt x="455" y="55"/>
                    <a:pt x="455" y="55"/>
                    <a:pt x="455" y="56"/>
                  </a:cubicBezTo>
                  <a:cubicBezTo>
                    <a:pt x="454" y="56"/>
                    <a:pt x="454" y="56"/>
                    <a:pt x="454" y="56"/>
                  </a:cubicBezTo>
                  <a:lnTo>
                    <a:pt x="455" y="55"/>
                  </a:lnTo>
                  <a:close/>
                  <a:moveTo>
                    <a:pt x="453" y="56"/>
                  </a:moveTo>
                  <a:cubicBezTo>
                    <a:pt x="453" y="56"/>
                    <a:pt x="453" y="56"/>
                    <a:pt x="453" y="56"/>
                  </a:cubicBezTo>
                  <a:cubicBezTo>
                    <a:pt x="453" y="55"/>
                    <a:pt x="453" y="55"/>
                    <a:pt x="453" y="55"/>
                  </a:cubicBezTo>
                  <a:lnTo>
                    <a:pt x="453" y="56"/>
                  </a:lnTo>
                  <a:close/>
                  <a:moveTo>
                    <a:pt x="451" y="55"/>
                  </a:moveTo>
                  <a:cubicBezTo>
                    <a:pt x="451" y="56"/>
                    <a:pt x="451" y="56"/>
                    <a:pt x="451" y="56"/>
                  </a:cubicBezTo>
                  <a:cubicBezTo>
                    <a:pt x="450" y="55"/>
                    <a:pt x="450" y="56"/>
                    <a:pt x="449" y="56"/>
                  </a:cubicBezTo>
                  <a:cubicBezTo>
                    <a:pt x="449" y="55"/>
                    <a:pt x="450" y="56"/>
                    <a:pt x="451" y="55"/>
                  </a:cubicBezTo>
                  <a:close/>
                  <a:moveTo>
                    <a:pt x="477" y="33"/>
                  </a:moveTo>
                  <a:cubicBezTo>
                    <a:pt x="477" y="34"/>
                    <a:pt x="477" y="34"/>
                    <a:pt x="476" y="34"/>
                  </a:cubicBezTo>
                  <a:cubicBezTo>
                    <a:pt x="476" y="33"/>
                    <a:pt x="477" y="34"/>
                    <a:pt x="477" y="33"/>
                  </a:cubicBezTo>
                  <a:close/>
                  <a:moveTo>
                    <a:pt x="469" y="34"/>
                  </a:moveTo>
                  <a:cubicBezTo>
                    <a:pt x="469" y="34"/>
                    <a:pt x="469" y="34"/>
                    <a:pt x="470" y="34"/>
                  </a:cubicBezTo>
                  <a:cubicBezTo>
                    <a:pt x="470" y="35"/>
                    <a:pt x="469" y="34"/>
                    <a:pt x="469" y="34"/>
                  </a:cubicBezTo>
                  <a:close/>
                  <a:moveTo>
                    <a:pt x="472" y="32"/>
                  </a:moveTo>
                  <a:cubicBezTo>
                    <a:pt x="471" y="32"/>
                    <a:pt x="471" y="32"/>
                    <a:pt x="471" y="31"/>
                  </a:cubicBezTo>
                  <a:cubicBezTo>
                    <a:pt x="471" y="31"/>
                    <a:pt x="472" y="32"/>
                    <a:pt x="472" y="32"/>
                  </a:cubicBezTo>
                  <a:close/>
                  <a:moveTo>
                    <a:pt x="473" y="29"/>
                  </a:moveTo>
                  <a:cubicBezTo>
                    <a:pt x="473" y="30"/>
                    <a:pt x="473" y="30"/>
                    <a:pt x="473" y="30"/>
                  </a:cubicBezTo>
                  <a:cubicBezTo>
                    <a:pt x="473" y="30"/>
                    <a:pt x="470" y="30"/>
                    <a:pt x="470" y="30"/>
                  </a:cubicBezTo>
                  <a:lnTo>
                    <a:pt x="473" y="29"/>
                  </a:lnTo>
                  <a:close/>
                  <a:moveTo>
                    <a:pt x="468" y="29"/>
                  </a:moveTo>
                  <a:cubicBezTo>
                    <a:pt x="468" y="30"/>
                    <a:pt x="468" y="30"/>
                    <a:pt x="468" y="30"/>
                  </a:cubicBezTo>
                  <a:cubicBezTo>
                    <a:pt x="468" y="30"/>
                    <a:pt x="467" y="30"/>
                    <a:pt x="467" y="30"/>
                  </a:cubicBezTo>
                  <a:lnTo>
                    <a:pt x="468" y="29"/>
                  </a:lnTo>
                  <a:close/>
                  <a:moveTo>
                    <a:pt x="467" y="31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6" y="33"/>
                    <a:pt x="467" y="31"/>
                    <a:pt x="466" y="32"/>
                  </a:cubicBezTo>
                  <a:cubicBezTo>
                    <a:pt x="466" y="33"/>
                    <a:pt x="466" y="33"/>
                    <a:pt x="466" y="33"/>
                  </a:cubicBezTo>
                  <a:cubicBezTo>
                    <a:pt x="466" y="32"/>
                    <a:pt x="466" y="32"/>
                    <a:pt x="466" y="32"/>
                  </a:cubicBezTo>
                  <a:lnTo>
                    <a:pt x="467" y="31"/>
                  </a:lnTo>
                  <a:close/>
                  <a:moveTo>
                    <a:pt x="465" y="32"/>
                  </a:moveTo>
                  <a:cubicBezTo>
                    <a:pt x="465" y="32"/>
                    <a:pt x="464" y="32"/>
                    <a:pt x="464" y="32"/>
                  </a:cubicBezTo>
                  <a:cubicBezTo>
                    <a:pt x="464" y="31"/>
                    <a:pt x="465" y="32"/>
                    <a:pt x="465" y="32"/>
                  </a:cubicBezTo>
                  <a:close/>
                  <a:moveTo>
                    <a:pt x="461" y="29"/>
                  </a:moveTo>
                  <a:cubicBezTo>
                    <a:pt x="461" y="29"/>
                    <a:pt x="460" y="30"/>
                    <a:pt x="460" y="30"/>
                  </a:cubicBezTo>
                  <a:cubicBezTo>
                    <a:pt x="459" y="29"/>
                    <a:pt x="459" y="29"/>
                    <a:pt x="459" y="29"/>
                  </a:cubicBezTo>
                  <a:lnTo>
                    <a:pt x="461" y="29"/>
                  </a:lnTo>
                  <a:close/>
                  <a:moveTo>
                    <a:pt x="517" y="25"/>
                  </a:moveTo>
                  <a:cubicBezTo>
                    <a:pt x="517" y="25"/>
                    <a:pt x="517" y="25"/>
                    <a:pt x="517" y="25"/>
                  </a:cubicBezTo>
                  <a:cubicBezTo>
                    <a:pt x="517" y="25"/>
                    <a:pt x="517" y="25"/>
                    <a:pt x="516" y="24"/>
                  </a:cubicBezTo>
                  <a:cubicBezTo>
                    <a:pt x="516" y="24"/>
                    <a:pt x="517" y="24"/>
                    <a:pt x="517" y="25"/>
                  </a:cubicBezTo>
                  <a:close/>
                  <a:moveTo>
                    <a:pt x="512" y="25"/>
                  </a:moveTo>
                  <a:cubicBezTo>
                    <a:pt x="512" y="25"/>
                    <a:pt x="512" y="25"/>
                    <a:pt x="512" y="25"/>
                  </a:cubicBezTo>
                  <a:cubicBezTo>
                    <a:pt x="511" y="25"/>
                    <a:pt x="511" y="25"/>
                    <a:pt x="511" y="25"/>
                  </a:cubicBezTo>
                  <a:lnTo>
                    <a:pt x="512" y="25"/>
                  </a:lnTo>
                  <a:close/>
                  <a:moveTo>
                    <a:pt x="463" y="23"/>
                  </a:move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4" y="23"/>
                    <a:pt x="464" y="23"/>
                    <a:pt x="464" y="23"/>
                  </a:cubicBezTo>
                  <a:cubicBezTo>
                    <a:pt x="465" y="23"/>
                    <a:pt x="464" y="23"/>
                    <a:pt x="464" y="24"/>
                  </a:cubicBezTo>
                  <a:cubicBezTo>
                    <a:pt x="465" y="24"/>
                    <a:pt x="465" y="24"/>
                    <a:pt x="465" y="24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4"/>
                    <a:pt x="463" y="24"/>
                    <a:pt x="463" y="23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3" y="23"/>
                    <a:pt x="463" y="23"/>
                    <a:pt x="463" y="23"/>
                  </a:cubicBezTo>
                  <a:close/>
                  <a:moveTo>
                    <a:pt x="449" y="19"/>
                  </a:moveTo>
                  <a:cubicBezTo>
                    <a:pt x="449" y="19"/>
                    <a:pt x="450" y="19"/>
                    <a:pt x="450" y="20"/>
                  </a:cubicBezTo>
                  <a:lnTo>
                    <a:pt x="449" y="19"/>
                  </a:lnTo>
                  <a:close/>
                  <a:moveTo>
                    <a:pt x="454" y="17"/>
                  </a:moveTo>
                  <a:cubicBezTo>
                    <a:pt x="454" y="17"/>
                    <a:pt x="454" y="17"/>
                    <a:pt x="454" y="17"/>
                  </a:cubicBezTo>
                  <a:cubicBezTo>
                    <a:pt x="454" y="17"/>
                    <a:pt x="454" y="17"/>
                    <a:pt x="454" y="17"/>
                  </a:cubicBezTo>
                  <a:close/>
                  <a:moveTo>
                    <a:pt x="438" y="55"/>
                  </a:moveTo>
                  <a:cubicBezTo>
                    <a:pt x="438" y="55"/>
                    <a:pt x="439" y="55"/>
                    <a:pt x="439" y="55"/>
                  </a:cubicBezTo>
                  <a:lnTo>
                    <a:pt x="438" y="55"/>
                  </a:lnTo>
                  <a:close/>
                  <a:moveTo>
                    <a:pt x="432" y="73"/>
                  </a:moveTo>
                  <a:cubicBezTo>
                    <a:pt x="433" y="72"/>
                    <a:pt x="435" y="73"/>
                    <a:pt x="436" y="73"/>
                  </a:cubicBezTo>
                  <a:cubicBezTo>
                    <a:pt x="435" y="73"/>
                    <a:pt x="433" y="73"/>
                    <a:pt x="432" y="73"/>
                  </a:cubicBezTo>
                  <a:close/>
                  <a:moveTo>
                    <a:pt x="459" y="23"/>
                  </a:moveTo>
                  <a:cubicBezTo>
                    <a:pt x="460" y="23"/>
                    <a:pt x="461" y="22"/>
                    <a:pt x="461" y="23"/>
                  </a:cubicBezTo>
                  <a:cubicBezTo>
                    <a:pt x="460" y="23"/>
                    <a:pt x="460" y="23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cubicBezTo>
                    <a:pt x="459" y="24"/>
                    <a:pt x="459" y="24"/>
                    <a:pt x="459" y="24"/>
                  </a:cubicBezTo>
                  <a:cubicBezTo>
                    <a:pt x="459" y="24"/>
                    <a:pt x="459" y="24"/>
                    <a:pt x="460" y="24"/>
                  </a:cubicBezTo>
                  <a:cubicBezTo>
                    <a:pt x="460" y="24"/>
                    <a:pt x="460" y="24"/>
                    <a:pt x="460" y="24"/>
                  </a:cubicBezTo>
                  <a:lnTo>
                    <a:pt x="459" y="23"/>
                  </a:lnTo>
                  <a:close/>
                  <a:moveTo>
                    <a:pt x="458" y="24"/>
                  </a:moveTo>
                  <a:cubicBezTo>
                    <a:pt x="458" y="24"/>
                    <a:pt x="458" y="24"/>
                    <a:pt x="458" y="24"/>
                  </a:cubicBezTo>
                  <a:cubicBezTo>
                    <a:pt x="457" y="24"/>
                    <a:pt x="457" y="24"/>
                    <a:pt x="457" y="24"/>
                  </a:cubicBezTo>
                  <a:lnTo>
                    <a:pt x="458" y="24"/>
                  </a:lnTo>
                  <a:close/>
                  <a:moveTo>
                    <a:pt x="454" y="36"/>
                  </a:move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53" y="35"/>
                    <a:pt x="452" y="35"/>
                    <a:pt x="452" y="35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53" y="35"/>
                    <a:pt x="454" y="34"/>
                    <a:pt x="454" y="36"/>
                  </a:cubicBezTo>
                  <a:close/>
                  <a:moveTo>
                    <a:pt x="443" y="55"/>
                  </a:moveTo>
                  <a:cubicBezTo>
                    <a:pt x="444" y="55"/>
                    <a:pt x="445" y="55"/>
                    <a:pt x="446" y="56"/>
                  </a:cubicBezTo>
                  <a:cubicBezTo>
                    <a:pt x="441" y="56"/>
                    <a:pt x="441" y="56"/>
                    <a:pt x="441" y="56"/>
                  </a:cubicBezTo>
                  <a:cubicBezTo>
                    <a:pt x="442" y="55"/>
                    <a:pt x="443" y="56"/>
                    <a:pt x="443" y="55"/>
                  </a:cubicBezTo>
                  <a:close/>
                  <a:moveTo>
                    <a:pt x="449" y="35"/>
                  </a:moveTo>
                  <a:cubicBezTo>
                    <a:pt x="449" y="34"/>
                    <a:pt x="449" y="34"/>
                    <a:pt x="449" y="34"/>
                  </a:cubicBezTo>
                  <a:cubicBezTo>
                    <a:pt x="450" y="35"/>
                    <a:pt x="450" y="35"/>
                    <a:pt x="450" y="35"/>
                  </a:cubicBezTo>
                  <a:lnTo>
                    <a:pt x="449" y="35"/>
                  </a:lnTo>
                  <a:close/>
                  <a:moveTo>
                    <a:pt x="453" y="26"/>
                  </a:moveTo>
                  <a:cubicBezTo>
                    <a:pt x="454" y="25"/>
                    <a:pt x="454" y="25"/>
                    <a:pt x="454" y="25"/>
                  </a:cubicBezTo>
                  <a:cubicBezTo>
                    <a:pt x="454" y="26"/>
                    <a:pt x="454" y="26"/>
                    <a:pt x="454" y="26"/>
                  </a:cubicBezTo>
                  <a:lnTo>
                    <a:pt x="453" y="26"/>
                  </a:lnTo>
                  <a:close/>
                  <a:moveTo>
                    <a:pt x="456" y="26"/>
                  </a:moveTo>
                  <a:cubicBezTo>
                    <a:pt x="455" y="26"/>
                    <a:pt x="455" y="26"/>
                    <a:pt x="455" y="26"/>
                  </a:cubicBezTo>
                  <a:cubicBezTo>
                    <a:pt x="455" y="26"/>
                    <a:pt x="455" y="26"/>
                    <a:pt x="455" y="26"/>
                  </a:cubicBezTo>
                  <a:cubicBezTo>
                    <a:pt x="455" y="25"/>
                    <a:pt x="455" y="26"/>
                    <a:pt x="456" y="26"/>
                  </a:cubicBezTo>
                  <a:close/>
                  <a:moveTo>
                    <a:pt x="455" y="23"/>
                  </a:move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3"/>
                  </a:cubicBezTo>
                  <a:cubicBezTo>
                    <a:pt x="455" y="23"/>
                    <a:pt x="455" y="23"/>
                    <a:pt x="455" y="22"/>
                  </a:cubicBezTo>
                  <a:cubicBezTo>
                    <a:pt x="455" y="22"/>
                    <a:pt x="456" y="22"/>
                    <a:pt x="455" y="23"/>
                  </a:cubicBezTo>
                  <a:close/>
                  <a:moveTo>
                    <a:pt x="456" y="17"/>
                  </a:moveTo>
                  <a:cubicBezTo>
                    <a:pt x="457" y="18"/>
                    <a:pt x="458" y="16"/>
                    <a:pt x="459" y="17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1" y="17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61" y="18"/>
                    <a:pt x="461" y="18"/>
                  </a:cubicBezTo>
                  <a:cubicBezTo>
                    <a:pt x="461" y="18"/>
                    <a:pt x="459" y="18"/>
                    <a:pt x="459" y="18"/>
                  </a:cubicBezTo>
                  <a:cubicBezTo>
                    <a:pt x="458" y="19"/>
                    <a:pt x="456" y="17"/>
                    <a:pt x="456" y="17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8"/>
                    <a:pt x="455" y="16"/>
                    <a:pt x="456" y="17"/>
                  </a:cubicBezTo>
                  <a:close/>
                  <a:moveTo>
                    <a:pt x="455" y="20"/>
                  </a:moveTo>
                  <a:cubicBezTo>
                    <a:pt x="454" y="20"/>
                    <a:pt x="454" y="20"/>
                    <a:pt x="454" y="20"/>
                  </a:cubicBezTo>
                  <a:cubicBezTo>
                    <a:pt x="455" y="20"/>
                    <a:pt x="455" y="20"/>
                    <a:pt x="455" y="20"/>
                  </a:cubicBezTo>
                  <a:close/>
                  <a:moveTo>
                    <a:pt x="451" y="25"/>
                  </a:moveTo>
                  <a:cubicBezTo>
                    <a:pt x="452" y="25"/>
                    <a:pt x="452" y="25"/>
                    <a:pt x="452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3" y="26"/>
                    <a:pt x="452" y="25"/>
                    <a:pt x="453" y="25"/>
                  </a:cubicBezTo>
                  <a:cubicBezTo>
                    <a:pt x="453" y="25"/>
                    <a:pt x="452" y="26"/>
                    <a:pt x="453" y="26"/>
                  </a:cubicBezTo>
                  <a:cubicBezTo>
                    <a:pt x="453" y="26"/>
                    <a:pt x="453" y="26"/>
                    <a:pt x="453" y="26"/>
                  </a:cubicBezTo>
                  <a:cubicBezTo>
                    <a:pt x="454" y="26"/>
                    <a:pt x="454" y="26"/>
                    <a:pt x="454" y="26"/>
                  </a:cubicBezTo>
                  <a:cubicBezTo>
                    <a:pt x="453" y="26"/>
                    <a:pt x="453" y="27"/>
                    <a:pt x="452" y="27"/>
                  </a:cubicBezTo>
                  <a:cubicBezTo>
                    <a:pt x="452" y="27"/>
                    <a:pt x="452" y="27"/>
                    <a:pt x="452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6"/>
                    <a:pt x="451" y="26"/>
                    <a:pt x="451" y="26"/>
                  </a:cubicBezTo>
                  <a:cubicBezTo>
                    <a:pt x="451" y="25"/>
                    <a:pt x="451" y="26"/>
                    <a:pt x="450" y="26"/>
                  </a:cubicBezTo>
                  <a:lnTo>
                    <a:pt x="451" y="25"/>
                  </a:lnTo>
                  <a:close/>
                  <a:moveTo>
                    <a:pt x="446" y="34"/>
                  </a:moveTo>
                  <a:cubicBezTo>
                    <a:pt x="447" y="33"/>
                    <a:pt x="447" y="35"/>
                    <a:pt x="447" y="35"/>
                  </a:cubicBezTo>
                  <a:cubicBezTo>
                    <a:pt x="446" y="35"/>
                    <a:pt x="446" y="35"/>
                    <a:pt x="446" y="35"/>
                  </a:cubicBezTo>
                  <a:cubicBezTo>
                    <a:pt x="447" y="35"/>
                    <a:pt x="446" y="34"/>
                    <a:pt x="446" y="34"/>
                  </a:cubicBezTo>
                  <a:close/>
                  <a:moveTo>
                    <a:pt x="442" y="35"/>
                  </a:moveTo>
                  <a:cubicBezTo>
                    <a:pt x="442" y="35"/>
                    <a:pt x="442" y="35"/>
                    <a:pt x="442" y="34"/>
                  </a:cubicBezTo>
                  <a:cubicBezTo>
                    <a:pt x="443" y="34"/>
                    <a:pt x="443" y="35"/>
                    <a:pt x="443" y="35"/>
                  </a:cubicBezTo>
                  <a:cubicBezTo>
                    <a:pt x="442" y="35"/>
                    <a:pt x="442" y="35"/>
                    <a:pt x="442" y="35"/>
                  </a:cubicBezTo>
                  <a:cubicBezTo>
                    <a:pt x="442" y="35"/>
                    <a:pt x="442" y="35"/>
                    <a:pt x="442" y="35"/>
                  </a:cubicBezTo>
                  <a:close/>
                  <a:moveTo>
                    <a:pt x="446" y="25"/>
                  </a:moveTo>
                  <a:cubicBezTo>
                    <a:pt x="446" y="25"/>
                    <a:pt x="447" y="25"/>
                    <a:pt x="447" y="25"/>
                  </a:cubicBezTo>
                  <a:cubicBezTo>
                    <a:pt x="447" y="25"/>
                    <a:pt x="447" y="25"/>
                    <a:pt x="447" y="25"/>
                  </a:cubicBezTo>
                  <a:cubicBezTo>
                    <a:pt x="447" y="26"/>
                    <a:pt x="447" y="26"/>
                    <a:pt x="447" y="26"/>
                  </a:cubicBezTo>
                  <a:cubicBezTo>
                    <a:pt x="447" y="25"/>
                    <a:pt x="448" y="25"/>
                    <a:pt x="449" y="25"/>
                  </a:cubicBezTo>
                  <a:cubicBezTo>
                    <a:pt x="448" y="25"/>
                    <a:pt x="448" y="27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6"/>
                    <a:pt x="446" y="26"/>
                    <a:pt x="446" y="26"/>
                  </a:cubicBezTo>
                  <a:cubicBezTo>
                    <a:pt x="446" y="25"/>
                    <a:pt x="446" y="25"/>
                    <a:pt x="446" y="25"/>
                  </a:cubicBezTo>
                  <a:close/>
                  <a:moveTo>
                    <a:pt x="408" y="19"/>
                  </a:moveTo>
                  <a:cubicBezTo>
                    <a:pt x="409" y="18"/>
                    <a:pt x="409" y="18"/>
                    <a:pt x="409" y="18"/>
                  </a:cubicBezTo>
                  <a:cubicBezTo>
                    <a:pt x="409" y="19"/>
                    <a:pt x="409" y="19"/>
                    <a:pt x="409" y="19"/>
                  </a:cubicBezTo>
                  <a:lnTo>
                    <a:pt x="408" y="19"/>
                  </a:lnTo>
                  <a:close/>
                  <a:moveTo>
                    <a:pt x="414" y="23"/>
                  </a:move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4" y="22"/>
                    <a:pt x="414" y="22"/>
                    <a:pt x="414" y="22"/>
                  </a:cubicBezTo>
                  <a:lnTo>
                    <a:pt x="414" y="23"/>
                  </a:lnTo>
                  <a:close/>
                  <a:moveTo>
                    <a:pt x="420" y="22"/>
                  </a:moveTo>
                  <a:cubicBezTo>
                    <a:pt x="420" y="22"/>
                    <a:pt x="420" y="22"/>
                    <a:pt x="420" y="22"/>
                  </a:cubicBezTo>
                  <a:cubicBezTo>
                    <a:pt x="421" y="22"/>
                    <a:pt x="421" y="22"/>
                    <a:pt x="421" y="22"/>
                  </a:cubicBezTo>
                  <a:lnTo>
                    <a:pt x="420" y="22"/>
                  </a:lnTo>
                  <a:close/>
                  <a:moveTo>
                    <a:pt x="426" y="22"/>
                  </a:moveTo>
                  <a:cubicBezTo>
                    <a:pt x="425" y="22"/>
                    <a:pt x="425" y="22"/>
                    <a:pt x="425" y="22"/>
                  </a:cubicBezTo>
                  <a:cubicBezTo>
                    <a:pt x="425" y="22"/>
                    <a:pt x="425" y="22"/>
                    <a:pt x="425" y="22"/>
                  </a:cubicBezTo>
                  <a:cubicBezTo>
                    <a:pt x="426" y="22"/>
                    <a:pt x="426" y="22"/>
                    <a:pt x="426" y="22"/>
                  </a:cubicBezTo>
                  <a:close/>
                  <a:moveTo>
                    <a:pt x="437" y="23"/>
                  </a:moveTo>
                  <a:cubicBezTo>
                    <a:pt x="438" y="22"/>
                    <a:pt x="437" y="22"/>
                    <a:pt x="438" y="22"/>
                  </a:cubicBezTo>
                  <a:cubicBezTo>
                    <a:pt x="438" y="22"/>
                    <a:pt x="438" y="22"/>
                    <a:pt x="438" y="22"/>
                  </a:cubicBezTo>
                  <a:cubicBezTo>
                    <a:pt x="438" y="23"/>
                    <a:pt x="438" y="23"/>
                    <a:pt x="437" y="23"/>
                  </a:cubicBezTo>
                  <a:close/>
                  <a:moveTo>
                    <a:pt x="440" y="22"/>
                  </a:move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39" y="22"/>
                    <a:pt x="439" y="22"/>
                  </a:cubicBezTo>
                  <a:cubicBezTo>
                    <a:pt x="439" y="22"/>
                    <a:pt x="440" y="22"/>
                    <a:pt x="440" y="22"/>
                  </a:cubicBezTo>
                  <a:close/>
                  <a:moveTo>
                    <a:pt x="442" y="35"/>
                  </a:moveTo>
                  <a:cubicBezTo>
                    <a:pt x="441" y="35"/>
                    <a:pt x="441" y="35"/>
                    <a:pt x="441" y="35"/>
                  </a:cubicBezTo>
                  <a:cubicBezTo>
                    <a:pt x="441" y="35"/>
                    <a:pt x="441" y="35"/>
                    <a:pt x="441" y="35"/>
                  </a:cubicBezTo>
                  <a:lnTo>
                    <a:pt x="442" y="35"/>
                  </a:lnTo>
                  <a:close/>
                  <a:moveTo>
                    <a:pt x="443" y="25"/>
                  </a:moveTo>
                  <a:cubicBezTo>
                    <a:pt x="445" y="25"/>
                    <a:pt x="445" y="25"/>
                    <a:pt x="445" y="25"/>
                  </a:cubicBezTo>
                  <a:cubicBezTo>
                    <a:pt x="445" y="26"/>
                    <a:pt x="445" y="26"/>
                    <a:pt x="445" y="26"/>
                  </a:cubicBezTo>
                  <a:cubicBezTo>
                    <a:pt x="444" y="25"/>
                    <a:pt x="443" y="26"/>
                    <a:pt x="443" y="25"/>
                  </a:cubicBezTo>
                  <a:cubicBezTo>
                    <a:pt x="443" y="25"/>
                    <a:pt x="443" y="25"/>
                    <a:pt x="443" y="25"/>
                  </a:cubicBezTo>
                  <a:close/>
                  <a:moveTo>
                    <a:pt x="439" y="34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39" y="34"/>
                    <a:pt x="439" y="34"/>
                    <a:pt x="439" y="34"/>
                  </a:cubicBezTo>
                  <a:cubicBezTo>
                    <a:pt x="438" y="35"/>
                    <a:pt x="440" y="34"/>
                    <a:pt x="440" y="34"/>
                  </a:cubicBezTo>
                  <a:cubicBezTo>
                    <a:pt x="441" y="34"/>
                    <a:pt x="441" y="34"/>
                    <a:pt x="441" y="34"/>
                  </a:cubicBezTo>
                  <a:cubicBezTo>
                    <a:pt x="441" y="35"/>
                    <a:pt x="439" y="35"/>
                    <a:pt x="438" y="35"/>
                  </a:cubicBezTo>
                  <a:cubicBezTo>
                    <a:pt x="438" y="34"/>
                    <a:pt x="438" y="35"/>
                    <a:pt x="439" y="34"/>
                  </a:cubicBezTo>
                  <a:close/>
                  <a:moveTo>
                    <a:pt x="436" y="35"/>
                  </a:moveTo>
                  <a:cubicBezTo>
                    <a:pt x="437" y="34"/>
                    <a:pt x="437" y="34"/>
                    <a:pt x="437" y="34"/>
                  </a:cubicBezTo>
                  <a:cubicBezTo>
                    <a:pt x="437" y="34"/>
                    <a:pt x="437" y="34"/>
                    <a:pt x="437" y="34"/>
                  </a:cubicBezTo>
                  <a:lnTo>
                    <a:pt x="436" y="35"/>
                  </a:lnTo>
                  <a:close/>
                  <a:moveTo>
                    <a:pt x="440" y="26"/>
                  </a:moveTo>
                  <a:cubicBezTo>
                    <a:pt x="440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39" y="26"/>
                    <a:pt x="439" y="26"/>
                    <a:pt x="439" y="26"/>
                  </a:cubicBezTo>
                  <a:cubicBezTo>
                    <a:pt x="440" y="26"/>
                    <a:pt x="440" y="25"/>
                    <a:pt x="440" y="26"/>
                  </a:cubicBezTo>
                  <a:close/>
                  <a:moveTo>
                    <a:pt x="379" y="25"/>
                  </a:moveTo>
                  <a:cubicBezTo>
                    <a:pt x="379" y="24"/>
                    <a:pt x="379" y="25"/>
                    <a:pt x="379" y="25"/>
                  </a:cubicBezTo>
                  <a:cubicBezTo>
                    <a:pt x="379" y="24"/>
                    <a:pt x="379" y="24"/>
                    <a:pt x="379" y="24"/>
                  </a:cubicBezTo>
                  <a:cubicBezTo>
                    <a:pt x="379" y="24"/>
                    <a:pt x="379" y="24"/>
                    <a:pt x="379" y="25"/>
                  </a:cubicBezTo>
                  <a:close/>
                  <a:moveTo>
                    <a:pt x="281" y="8"/>
                  </a:move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9"/>
                    <a:pt x="280" y="9"/>
                    <a:pt x="280" y="9"/>
                  </a:cubicBezTo>
                  <a:cubicBezTo>
                    <a:pt x="280" y="9"/>
                    <a:pt x="280" y="9"/>
                    <a:pt x="281" y="8"/>
                  </a:cubicBezTo>
                  <a:close/>
                  <a:moveTo>
                    <a:pt x="280" y="9"/>
                  </a:moveTo>
                  <a:cubicBezTo>
                    <a:pt x="279" y="10"/>
                    <a:pt x="279" y="10"/>
                    <a:pt x="279" y="10"/>
                  </a:cubicBezTo>
                  <a:cubicBezTo>
                    <a:pt x="276" y="10"/>
                    <a:pt x="276" y="10"/>
                    <a:pt x="276" y="10"/>
                  </a:cubicBezTo>
                  <a:cubicBezTo>
                    <a:pt x="277" y="8"/>
                    <a:pt x="279" y="9"/>
                    <a:pt x="280" y="9"/>
                  </a:cubicBezTo>
                  <a:close/>
                  <a:moveTo>
                    <a:pt x="270" y="7"/>
                  </a:moveTo>
                  <a:cubicBezTo>
                    <a:pt x="270" y="7"/>
                    <a:pt x="271" y="6"/>
                    <a:pt x="271" y="6"/>
                  </a:cubicBezTo>
                  <a:cubicBezTo>
                    <a:pt x="271" y="6"/>
                    <a:pt x="271" y="6"/>
                    <a:pt x="271" y="7"/>
                  </a:cubicBezTo>
                  <a:cubicBezTo>
                    <a:pt x="271" y="6"/>
                    <a:pt x="271" y="7"/>
                    <a:pt x="270" y="7"/>
                  </a:cubicBezTo>
                  <a:close/>
                  <a:moveTo>
                    <a:pt x="266" y="9"/>
                  </a:moveTo>
                  <a:cubicBezTo>
                    <a:pt x="265" y="9"/>
                    <a:pt x="265" y="9"/>
                    <a:pt x="265" y="9"/>
                  </a:cubicBezTo>
                  <a:cubicBezTo>
                    <a:pt x="265" y="9"/>
                    <a:pt x="265" y="9"/>
                    <a:pt x="265" y="9"/>
                  </a:cubicBezTo>
                  <a:lnTo>
                    <a:pt x="266" y="9"/>
                  </a:lnTo>
                  <a:close/>
                  <a:moveTo>
                    <a:pt x="265" y="12"/>
                  </a:moveTo>
                  <a:cubicBezTo>
                    <a:pt x="265" y="12"/>
                    <a:pt x="265" y="12"/>
                    <a:pt x="265" y="12"/>
                  </a:cubicBezTo>
                  <a:cubicBezTo>
                    <a:pt x="265" y="12"/>
                    <a:pt x="264" y="12"/>
                    <a:pt x="264" y="12"/>
                  </a:cubicBezTo>
                  <a:cubicBezTo>
                    <a:pt x="264" y="12"/>
                    <a:pt x="264" y="12"/>
                    <a:pt x="264" y="11"/>
                  </a:cubicBezTo>
                  <a:cubicBezTo>
                    <a:pt x="265" y="12"/>
                    <a:pt x="265" y="11"/>
                    <a:pt x="267" y="11"/>
                  </a:cubicBezTo>
                  <a:cubicBezTo>
                    <a:pt x="267" y="12"/>
                    <a:pt x="266" y="12"/>
                    <a:pt x="266" y="12"/>
                  </a:cubicBezTo>
                  <a:cubicBezTo>
                    <a:pt x="266" y="13"/>
                    <a:pt x="266" y="13"/>
                    <a:pt x="267" y="13"/>
                  </a:cubicBezTo>
                  <a:cubicBezTo>
                    <a:pt x="266" y="13"/>
                    <a:pt x="266" y="13"/>
                    <a:pt x="266" y="12"/>
                  </a:cubicBezTo>
                  <a:cubicBezTo>
                    <a:pt x="266" y="12"/>
                    <a:pt x="265" y="13"/>
                    <a:pt x="265" y="12"/>
                  </a:cubicBezTo>
                  <a:close/>
                  <a:moveTo>
                    <a:pt x="246" y="11"/>
                  </a:move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246" y="11"/>
                    <a:pt x="246" y="11"/>
                  </a:cubicBezTo>
                  <a:close/>
                  <a:moveTo>
                    <a:pt x="243" y="10"/>
                  </a:moveTo>
                  <a:cubicBezTo>
                    <a:pt x="242" y="8"/>
                    <a:pt x="244" y="10"/>
                    <a:pt x="244" y="9"/>
                  </a:cubicBezTo>
                  <a:cubicBezTo>
                    <a:pt x="244" y="9"/>
                    <a:pt x="244" y="9"/>
                    <a:pt x="245" y="10"/>
                  </a:cubicBezTo>
                  <a:cubicBezTo>
                    <a:pt x="243" y="8"/>
                    <a:pt x="243" y="11"/>
                    <a:pt x="242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2" y="9"/>
                    <a:pt x="241" y="9"/>
                    <a:pt x="243" y="10"/>
                  </a:cubicBezTo>
                  <a:close/>
                  <a:moveTo>
                    <a:pt x="199" y="2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3"/>
                    <a:pt x="200" y="3"/>
                  </a:cubicBezTo>
                  <a:cubicBezTo>
                    <a:pt x="199" y="3"/>
                    <a:pt x="200" y="2"/>
                    <a:pt x="199" y="2"/>
                  </a:cubicBezTo>
                  <a:close/>
                  <a:moveTo>
                    <a:pt x="7" y="35"/>
                  </a:moveTo>
                  <a:cubicBezTo>
                    <a:pt x="6" y="35"/>
                    <a:pt x="5" y="35"/>
                    <a:pt x="5" y="35"/>
                  </a:cubicBezTo>
                  <a:cubicBezTo>
                    <a:pt x="5" y="35"/>
                    <a:pt x="6" y="34"/>
                    <a:pt x="8" y="34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2" y="34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2" y="34"/>
                    <a:pt x="12" y="34"/>
                  </a:cubicBezTo>
                  <a:close/>
                  <a:moveTo>
                    <a:pt x="7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8" y="54"/>
                    <a:pt x="8" y="54"/>
                    <a:pt x="8" y="54"/>
                  </a:cubicBezTo>
                  <a:lnTo>
                    <a:pt x="7" y="54"/>
                  </a:lnTo>
                  <a:close/>
                  <a:moveTo>
                    <a:pt x="21" y="44"/>
                  </a:moveTo>
                  <a:cubicBezTo>
                    <a:pt x="22" y="44"/>
                    <a:pt x="23" y="41"/>
                    <a:pt x="23" y="43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2" y="44"/>
                    <a:pt x="22" y="44"/>
                    <a:pt x="21" y="44"/>
                  </a:cubicBezTo>
                  <a:close/>
                  <a:moveTo>
                    <a:pt x="19" y="57"/>
                  </a:moveTo>
                  <a:cubicBezTo>
                    <a:pt x="18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1" y="56"/>
                    <a:pt x="21" y="56"/>
                  </a:cubicBezTo>
                  <a:cubicBezTo>
                    <a:pt x="21" y="57"/>
                    <a:pt x="20" y="57"/>
                    <a:pt x="19" y="57"/>
                  </a:cubicBezTo>
                  <a:close/>
                  <a:moveTo>
                    <a:pt x="21" y="49"/>
                  </a:moveTo>
                  <a:cubicBezTo>
                    <a:pt x="22" y="48"/>
                    <a:pt x="21" y="48"/>
                    <a:pt x="21" y="47"/>
                  </a:cubicBezTo>
                  <a:cubicBezTo>
                    <a:pt x="21" y="46"/>
                    <a:pt x="22" y="45"/>
                    <a:pt x="24" y="45"/>
                  </a:cubicBezTo>
                  <a:cubicBezTo>
                    <a:pt x="26" y="46"/>
                    <a:pt x="24" y="49"/>
                    <a:pt x="27" y="51"/>
                  </a:cubicBezTo>
                  <a:cubicBezTo>
                    <a:pt x="28" y="53"/>
                    <a:pt x="24" y="53"/>
                    <a:pt x="24" y="53"/>
                  </a:cubicBezTo>
                  <a:cubicBezTo>
                    <a:pt x="23" y="52"/>
                    <a:pt x="22" y="51"/>
                    <a:pt x="21" y="49"/>
                  </a:cubicBezTo>
                  <a:close/>
                  <a:moveTo>
                    <a:pt x="23" y="60"/>
                  </a:moveTo>
                  <a:cubicBezTo>
                    <a:pt x="22" y="59"/>
                    <a:pt x="21" y="58"/>
                    <a:pt x="22" y="58"/>
                  </a:cubicBezTo>
                  <a:cubicBezTo>
                    <a:pt x="23" y="58"/>
                    <a:pt x="25" y="58"/>
                    <a:pt x="25" y="59"/>
                  </a:cubicBezTo>
                  <a:cubicBezTo>
                    <a:pt x="24" y="60"/>
                    <a:pt x="24" y="59"/>
                    <a:pt x="23" y="60"/>
                  </a:cubicBezTo>
                  <a:close/>
                  <a:moveTo>
                    <a:pt x="61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lnTo>
                    <a:pt x="61" y="4"/>
                  </a:lnTo>
                  <a:close/>
                  <a:moveTo>
                    <a:pt x="26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lnTo>
                    <a:pt x="26" y="67"/>
                  </a:lnTo>
                  <a:close/>
                  <a:moveTo>
                    <a:pt x="25" y="64"/>
                  </a:moveTo>
                  <a:cubicBezTo>
                    <a:pt x="26" y="64"/>
                    <a:pt x="26" y="65"/>
                    <a:pt x="26" y="66"/>
                  </a:cubicBezTo>
                  <a:cubicBezTo>
                    <a:pt x="26" y="66"/>
                    <a:pt x="25" y="66"/>
                    <a:pt x="25" y="67"/>
                  </a:cubicBezTo>
                  <a:cubicBezTo>
                    <a:pt x="23" y="66"/>
                    <a:pt x="27" y="65"/>
                    <a:pt x="25" y="64"/>
                  </a:cubicBezTo>
                  <a:close/>
                  <a:moveTo>
                    <a:pt x="26" y="69"/>
                  </a:moveTo>
                  <a:cubicBezTo>
                    <a:pt x="26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8"/>
                    <a:pt x="25" y="68"/>
                  </a:cubicBezTo>
                  <a:cubicBezTo>
                    <a:pt x="25" y="68"/>
                    <a:pt x="25" y="68"/>
                    <a:pt x="25" y="69"/>
                  </a:cubicBezTo>
                  <a:cubicBezTo>
                    <a:pt x="26" y="68"/>
                    <a:pt x="27" y="68"/>
                    <a:pt x="27" y="67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69"/>
                    <a:pt x="27" y="68"/>
                    <a:pt x="26" y="69"/>
                  </a:cubicBezTo>
                  <a:close/>
                  <a:moveTo>
                    <a:pt x="32" y="75"/>
                  </a:moveTo>
                  <a:cubicBezTo>
                    <a:pt x="31" y="76"/>
                    <a:pt x="31" y="76"/>
                    <a:pt x="30" y="77"/>
                  </a:cubicBezTo>
                  <a:cubicBezTo>
                    <a:pt x="30" y="76"/>
                    <a:pt x="31" y="74"/>
                    <a:pt x="29" y="74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2"/>
                    <a:pt x="31" y="72"/>
                    <a:pt x="30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7" y="72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0"/>
                    <a:pt x="27" y="70"/>
                  </a:cubicBezTo>
                  <a:cubicBezTo>
                    <a:pt x="28" y="70"/>
                    <a:pt x="29" y="68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30" y="71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3" y="73"/>
                    <a:pt x="33" y="74"/>
                    <a:pt x="34" y="76"/>
                  </a:cubicBezTo>
                  <a:cubicBezTo>
                    <a:pt x="33" y="77"/>
                    <a:pt x="35" y="76"/>
                    <a:pt x="34" y="77"/>
                  </a:cubicBezTo>
                  <a:cubicBezTo>
                    <a:pt x="33" y="77"/>
                    <a:pt x="33" y="75"/>
                    <a:pt x="32" y="75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5"/>
                    <a:pt x="71" y="95"/>
                  </a:cubicBezTo>
                  <a:cubicBezTo>
                    <a:pt x="70" y="95"/>
                    <a:pt x="70" y="95"/>
                    <a:pt x="70" y="95"/>
                  </a:cubicBezTo>
                  <a:lnTo>
                    <a:pt x="71" y="95"/>
                  </a:lnTo>
                  <a:close/>
                  <a:moveTo>
                    <a:pt x="69" y="97"/>
                  </a:moveTo>
                  <a:cubicBezTo>
                    <a:pt x="69" y="97"/>
                    <a:pt x="69" y="97"/>
                    <a:pt x="69" y="9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9" y="97"/>
                    <a:pt x="69" y="97"/>
                  </a:cubicBezTo>
                  <a:close/>
                  <a:moveTo>
                    <a:pt x="68" y="96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8" y="95"/>
                    <a:pt x="68" y="96"/>
                  </a:cubicBezTo>
                  <a:close/>
                  <a:moveTo>
                    <a:pt x="66" y="9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5" y="96"/>
                    <a:pt x="64" y="96"/>
                  </a:cubicBezTo>
                  <a:cubicBezTo>
                    <a:pt x="64" y="96"/>
                    <a:pt x="65" y="96"/>
                    <a:pt x="64" y="95"/>
                  </a:cubicBezTo>
                  <a:lnTo>
                    <a:pt x="66" y="95"/>
                  </a:lnTo>
                  <a:close/>
                  <a:moveTo>
                    <a:pt x="45" y="87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6" y="88"/>
                    <a:pt x="46" y="88"/>
                    <a:pt x="46" y="88"/>
                  </a:cubicBezTo>
                  <a:lnTo>
                    <a:pt x="45" y="87"/>
                  </a:lnTo>
                  <a:close/>
                  <a:moveTo>
                    <a:pt x="45" y="86"/>
                  </a:moveTo>
                  <a:cubicBezTo>
                    <a:pt x="45" y="85"/>
                    <a:pt x="46" y="86"/>
                    <a:pt x="46" y="85"/>
                  </a:cubicBezTo>
                  <a:cubicBezTo>
                    <a:pt x="47" y="85"/>
                    <a:pt x="46" y="86"/>
                    <a:pt x="47" y="86"/>
                  </a:cubicBezTo>
                  <a:cubicBezTo>
                    <a:pt x="46" y="86"/>
                    <a:pt x="45" y="86"/>
                    <a:pt x="45" y="86"/>
                  </a:cubicBezTo>
                  <a:close/>
                  <a:moveTo>
                    <a:pt x="50" y="82"/>
                  </a:moveTo>
                  <a:cubicBezTo>
                    <a:pt x="49" y="82"/>
                    <a:pt x="49" y="82"/>
                    <a:pt x="49" y="81"/>
                  </a:cubicBezTo>
                  <a:cubicBezTo>
                    <a:pt x="50" y="82"/>
                    <a:pt x="50" y="82"/>
                    <a:pt x="50" y="82"/>
                  </a:cubicBezTo>
                  <a:close/>
                  <a:moveTo>
                    <a:pt x="53" y="83"/>
                  </a:moveTo>
                  <a:cubicBezTo>
                    <a:pt x="53" y="82"/>
                    <a:pt x="53" y="82"/>
                    <a:pt x="52" y="82"/>
                  </a:cubicBezTo>
                  <a:cubicBezTo>
                    <a:pt x="52" y="82"/>
                    <a:pt x="54" y="82"/>
                    <a:pt x="54" y="81"/>
                  </a:cubicBezTo>
                  <a:cubicBezTo>
                    <a:pt x="54" y="82"/>
                    <a:pt x="53" y="82"/>
                    <a:pt x="54" y="83"/>
                  </a:cubicBezTo>
                  <a:cubicBezTo>
                    <a:pt x="54" y="83"/>
                    <a:pt x="54" y="83"/>
                    <a:pt x="53" y="83"/>
                  </a:cubicBezTo>
                  <a:close/>
                  <a:moveTo>
                    <a:pt x="55" y="81"/>
                  </a:move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5" y="80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lose/>
                  <a:moveTo>
                    <a:pt x="57" y="83"/>
                  </a:move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3"/>
                  </a:cubicBezTo>
                  <a:close/>
                  <a:moveTo>
                    <a:pt x="59" y="81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9" y="80"/>
                    <a:pt x="59" y="80"/>
                    <a:pt x="59" y="80"/>
                  </a:cubicBezTo>
                  <a:lnTo>
                    <a:pt x="59" y="81"/>
                  </a:lnTo>
                  <a:close/>
                  <a:moveTo>
                    <a:pt x="69" y="80"/>
                  </a:moveTo>
                  <a:cubicBezTo>
                    <a:pt x="69" y="80"/>
                    <a:pt x="69" y="79"/>
                    <a:pt x="69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69" y="80"/>
                    <a:pt x="69" y="80"/>
                  </a:cubicBezTo>
                  <a:close/>
                  <a:moveTo>
                    <a:pt x="70" y="82"/>
                  </a:moveTo>
                  <a:cubicBezTo>
                    <a:pt x="70" y="81"/>
                    <a:pt x="70" y="81"/>
                    <a:pt x="70" y="81"/>
                  </a:cubicBezTo>
                  <a:cubicBezTo>
                    <a:pt x="70" y="81"/>
                    <a:pt x="70" y="82"/>
                    <a:pt x="70" y="82"/>
                  </a:cubicBezTo>
                  <a:close/>
                  <a:moveTo>
                    <a:pt x="72" y="79"/>
                  </a:move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78"/>
                    <a:pt x="72" y="78"/>
                    <a:pt x="72" y="78"/>
                  </a:cubicBezTo>
                  <a:lnTo>
                    <a:pt x="72" y="79"/>
                  </a:lnTo>
                  <a:close/>
                  <a:moveTo>
                    <a:pt x="79" y="81"/>
                  </a:moveTo>
                  <a:cubicBezTo>
                    <a:pt x="79" y="80"/>
                    <a:pt x="79" y="80"/>
                    <a:pt x="79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79" y="81"/>
                  </a:lnTo>
                  <a:close/>
                  <a:moveTo>
                    <a:pt x="80" y="79"/>
                  </a:move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1" y="79"/>
                  </a:cubicBezTo>
                  <a:cubicBezTo>
                    <a:pt x="81" y="79"/>
                    <a:pt x="81" y="79"/>
                    <a:pt x="80" y="79"/>
                  </a:cubicBezTo>
                  <a:close/>
                  <a:moveTo>
                    <a:pt x="86" y="82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5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2"/>
                    <a:pt x="88" y="81"/>
                    <a:pt x="88" y="83"/>
                  </a:cubicBezTo>
                  <a:cubicBezTo>
                    <a:pt x="87" y="83"/>
                    <a:pt x="86" y="81"/>
                    <a:pt x="86" y="82"/>
                  </a:cubicBezTo>
                  <a:close/>
                  <a:moveTo>
                    <a:pt x="89" y="86"/>
                  </a:moveTo>
                  <a:cubicBezTo>
                    <a:pt x="89" y="85"/>
                    <a:pt x="89" y="85"/>
                    <a:pt x="89" y="85"/>
                  </a:cubicBezTo>
                  <a:cubicBezTo>
                    <a:pt x="89" y="85"/>
                    <a:pt x="89" y="85"/>
                    <a:pt x="89" y="85"/>
                  </a:cubicBezTo>
                  <a:lnTo>
                    <a:pt x="89" y="86"/>
                  </a:lnTo>
                  <a:close/>
                  <a:moveTo>
                    <a:pt x="131" y="6"/>
                  </a:moveTo>
                  <a:cubicBezTo>
                    <a:pt x="131" y="6"/>
                    <a:pt x="131" y="6"/>
                    <a:pt x="131" y="6"/>
                  </a:cubicBezTo>
                  <a:cubicBezTo>
                    <a:pt x="132" y="5"/>
                    <a:pt x="132" y="5"/>
                    <a:pt x="132" y="5"/>
                  </a:cubicBezTo>
                  <a:lnTo>
                    <a:pt x="131" y="6"/>
                  </a:lnTo>
                  <a:close/>
                  <a:moveTo>
                    <a:pt x="133" y="6"/>
                  </a:move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6"/>
                    <a:pt x="133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5" y="6"/>
                    <a:pt x="134" y="6"/>
                    <a:pt x="133" y="6"/>
                  </a:cubicBezTo>
                  <a:close/>
                  <a:moveTo>
                    <a:pt x="136" y="6"/>
                  </a:moveTo>
                  <a:cubicBezTo>
                    <a:pt x="136" y="5"/>
                    <a:pt x="137" y="5"/>
                    <a:pt x="138" y="5"/>
                  </a:cubicBezTo>
                  <a:lnTo>
                    <a:pt x="136" y="6"/>
                  </a:lnTo>
                  <a:close/>
                  <a:moveTo>
                    <a:pt x="147" y="9"/>
                  </a:moveTo>
                  <a:cubicBezTo>
                    <a:pt x="146" y="10"/>
                    <a:pt x="146" y="9"/>
                    <a:pt x="145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8" y="8"/>
                    <a:pt x="148" y="10"/>
                    <a:pt x="147" y="9"/>
                  </a:cubicBezTo>
                  <a:close/>
                  <a:moveTo>
                    <a:pt x="154" y="9"/>
                  </a:moveTo>
                  <a:cubicBezTo>
                    <a:pt x="154" y="10"/>
                    <a:pt x="155" y="10"/>
                    <a:pt x="155" y="11"/>
                  </a:cubicBezTo>
                  <a:cubicBezTo>
                    <a:pt x="153" y="10"/>
                    <a:pt x="153" y="10"/>
                    <a:pt x="153" y="10"/>
                  </a:cubicBezTo>
                  <a:lnTo>
                    <a:pt x="154" y="9"/>
                  </a:lnTo>
                  <a:close/>
                  <a:moveTo>
                    <a:pt x="153" y="13"/>
                  </a:moveTo>
                  <a:cubicBezTo>
                    <a:pt x="152" y="12"/>
                    <a:pt x="152" y="12"/>
                    <a:pt x="152" y="12"/>
                  </a:cubicBezTo>
                  <a:cubicBezTo>
                    <a:pt x="153" y="12"/>
                    <a:pt x="154" y="10"/>
                    <a:pt x="155" y="12"/>
                  </a:cubicBezTo>
                  <a:cubicBezTo>
                    <a:pt x="154" y="12"/>
                    <a:pt x="154" y="12"/>
                    <a:pt x="155" y="13"/>
                  </a:cubicBezTo>
                  <a:cubicBezTo>
                    <a:pt x="155" y="14"/>
                    <a:pt x="153" y="12"/>
                    <a:pt x="153" y="13"/>
                  </a:cubicBezTo>
                  <a:close/>
                  <a:moveTo>
                    <a:pt x="134" y="85"/>
                  </a:moveTo>
                  <a:cubicBezTo>
                    <a:pt x="134" y="84"/>
                    <a:pt x="134" y="84"/>
                    <a:pt x="134" y="84"/>
                  </a:cubicBezTo>
                  <a:cubicBezTo>
                    <a:pt x="134" y="84"/>
                    <a:pt x="134" y="84"/>
                    <a:pt x="134" y="84"/>
                  </a:cubicBezTo>
                  <a:lnTo>
                    <a:pt x="134" y="85"/>
                  </a:lnTo>
                  <a:close/>
                  <a:moveTo>
                    <a:pt x="165" y="11"/>
                  </a:moveTo>
                  <a:cubicBezTo>
                    <a:pt x="165" y="10"/>
                    <a:pt x="166" y="10"/>
                    <a:pt x="167" y="9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7" y="10"/>
                    <a:pt x="165" y="10"/>
                    <a:pt x="165" y="11"/>
                  </a:cubicBezTo>
                  <a:close/>
                  <a:moveTo>
                    <a:pt x="133" y="89"/>
                  </a:moveTo>
                  <a:cubicBezTo>
                    <a:pt x="133" y="89"/>
                    <a:pt x="133" y="89"/>
                    <a:pt x="133" y="89"/>
                  </a:cubicBezTo>
                  <a:cubicBezTo>
                    <a:pt x="133" y="90"/>
                    <a:pt x="133" y="90"/>
                    <a:pt x="133" y="90"/>
                  </a:cubicBezTo>
                  <a:lnTo>
                    <a:pt x="133" y="89"/>
                  </a:lnTo>
                  <a:close/>
                  <a:moveTo>
                    <a:pt x="138" y="85"/>
                  </a:moveTo>
                  <a:cubicBezTo>
                    <a:pt x="138" y="84"/>
                    <a:pt x="137" y="85"/>
                    <a:pt x="137" y="84"/>
                  </a:cubicBezTo>
                  <a:cubicBezTo>
                    <a:pt x="138" y="84"/>
                    <a:pt x="139" y="84"/>
                    <a:pt x="139" y="85"/>
                  </a:cubicBezTo>
                  <a:cubicBezTo>
                    <a:pt x="139" y="85"/>
                    <a:pt x="138" y="85"/>
                    <a:pt x="138" y="85"/>
                  </a:cubicBezTo>
                  <a:close/>
                  <a:moveTo>
                    <a:pt x="175" y="4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lnTo>
                    <a:pt x="175" y="4"/>
                  </a:lnTo>
                  <a:close/>
                  <a:moveTo>
                    <a:pt x="141" y="84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2" y="83"/>
                    <a:pt x="141" y="84"/>
                    <a:pt x="141" y="84"/>
                  </a:cubicBezTo>
                  <a:close/>
                  <a:moveTo>
                    <a:pt x="144" y="84"/>
                  </a:move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lnTo>
                    <a:pt x="144" y="84"/>
                  </a:lnTo>
                  <a:close/>
                  <a:moveTo>
                    <a:pt x="145" y="83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6" y="83"/>
                    <a:pt x="146" y="83"/>
                    <a:pt x="146" y="83"/>
                  </a:cubicBezTo>
                  <a:lnTo>
                    <a:pt x="145" y="83"/>
                  </a:lnTo>
                  <a:close/>
                  <a:moveTo>
                    <a:pt x="183" y="4"/>
                  </a:moveTo>
                  <a:cubicBezTo>
                    <a:pt x="183" y="4"/>
                    <a:pt x="183" y="4"/>
                    <a:pt x="183" y="4"/>
                  </a:cubicBezTo>
                  <a:cubicBezTo>
                    <a:pt x="182" y="4"/>
                    <a:pt x="182" y="4"/>
                    <a:pt x="182" y="4"/>
                  </a:cubicBezTo>
                  <a:lnTo>
                    <a:pt x="183" y="4"/>
                  </a:lnTo>
                  <a:close/>
                  <a:moveTo>
                    <a:pt x="152" y="81"/>
                  </a:moveTo>
                  <a:cubicBezTo>
                    <a:pt x="151" y="81"/>
                    <a:pt x="151" y="81"/>
                    <a:pt x="151" y="81"/>
                  </a:cubicBezTo>
                  <a:cubicBezTo>
                    <a:pt x="151" y="81"/>
                    <a:pt x="151" y="81"/>
                    <a:pt x="151" y="82"/>
                  </a:cubicBezTo>
                  <a:cubicBezTo>
                    <a:pt x="151" y="81"/>
                    <a:pt x="149" y="81"/>
                    <a:pt x="150" y="80"/>
                  </a:cubicBezTo>
                  <a:cubicBezTo>
                    <a:pt x="151" y="80"/>
                    <a:pt x="151" y="81"/>
                    <a:pt x="151" y="81"/>
                  </a:cubicBezTo>
                  <a:cubicBezTo>
                    <a:pt x="151" y="81"/>
                    <a:pt x="151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lose/>
                  <a:moveTo>
                    <a:pt x="184" y="4"/>
                  </a:moveTo>
                  <a:cubicBezTo>
                    <a:pt x="184" y="5"/>
                    <a:pt x="184" y="4"/>
                    <a:pt x="184" y="4"/>
                  </a:cubicBezTo>
                  <a:cubicBezTo>
                    <a:pt x="185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85" y="4"/>
                    <a:pt x="185" y="5"/>
                    <a:pt x="184" y="4"/>
                  </a:cubicBezTo>
                  <a:close/>
                  <a:moveTo>
                    <a:pt x="158" y="80"/>
                  </a:moveTo>
                  <a:cubicBezTo>
                    <a:pt x="157" y="80"/>
                    <a:pt x="157" y="80"/>
                    <a:pt x="157" y="80"/>
                  </a:cubicBezTo>
                  <a:cubicBezTo>
                    <a:pt x="157" y="80"/>
                    <a:pt x="157" y="80"/>
                    <a:pt x="157" y="80"/>
                  </a:cubicBezTo>
                  <a:cubicBezTo>
                    <a:pt x="158" y="80"/>
                    <a:pt x="158" y="80"/>
                    <a:pt x="158" y="80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1" y="79"/>
                  </a:ln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4"/>
                    <a:pt x="195" y="4"/>
                    <a:pt x="195" y="5"/>
                  </a:cubicBezTo>
                  <a:close/>
                  <a:moveTo>
                    <a:pt x="195" y="7"/>
                  </a:moveTo>
                  <a:cubicBezTo>
                    <a:pt x="195" y="6"/>
                    <a:pt x="197" y="7"/>
                    <a:pt x="198" y="7"/>
                  </a:cubicBezTo>
                  <a:cubicBezTo>
                    <a:pt x="197" y="8"/>
                    <a:pt x="195" y="7"/>
                    <a:pt x="195" y="7"/>
                  </a:cubicBezTo>
                  <a:close/>
                  <a:moveTo>
                    <a:pt x="167" y="78"/>
                  </a:moveTo>
                  <a:cubicBezTo>
                    <a:pt x="167" y="77"/>
                    <a:pt x="168" y="77"/>
                    <a:pt x="168" y="78"/>
                  </a:cubicBezTo>
                  <a:cubicBezTo>
                    <a:pt x="168" y="78"/>
                    <a:pt x="168" y="78"/>
                    <a:pt x="167" y="78"/>
                  </a:cubicBezTo>
                  <a:close/>
                  <a:moveTo>
                    <a:pt x="198" y="7"/>
                  </a:moveTo>
                  <a:cubicBezTo>
                    <a:pt x="198" y="7"/>
                    <a:pt x="199" y="7"/>
                    <a:pt x="199" y="6"/>
                  </a:cubicBezTo>
                  <a:cubicBezTo>
                    <a:pt x="200" y="8"/>
                    <a:pt x="201" y="7"/>
                    <a:pt x="202" y="7"/>
                  </a:cubicBezTo>
                  <a:cubicBezTo>
                    <a:pt x="201" y="7"/>
                    <a:pt x="199" y="8"/>
                    <a:pt x="198" y="7"/>
                  </a:cubicBezTo>
                  <a:close/>
                  <a:moveTo>
                    <a:pt x="185" y="84"/>
                  </a:moveTo>
                  <a:cubicBezTo>
                    <a:pt x="185" y="85"/>
                    <a:pt x="184" y="84"/>
                    <a:pt x="184" y="84"/>
                  </a:cubicBezTo>
                  <a:cubicBezTo>
                    <a:pt x="185" y="84"/>
                    <a:pt x="185" y="84"/>
                    <a:pt x="185" y="84"/>
                  </a:cubicBezTo>
                  <a:close/>
                  <a:moveTo>
                    <a:pt x="239" y="8"/>
                  </a:moveTo>
                  <a:cubicBezTo>
                    <a:pt x="239" y="8"/>
                    <a:pt x="239" y="8"/>
                    <a:pt x="239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9" y="8"/>
                    <a:pt x="238" y="8"/>
                    <a:pt x="239" y="8"/>
                  </a:cubicBezTo>
                  <a:close/>
                  <a:moveTo>
                    <a:pt x="238" y="8"/>
                  </a:moveTo>
                  <a:cubicBezTo>
                    <a:pt x="238" y="8"/>
                    <a:pt x="237" y="8"/>
                    <a:pt x="237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8"/>
                    <a:pt x="236" y="8"/>
                  </a:cubicBezTo>
                  <a:cubicBezTo>
                    <a:pt x="237" y="8"/>
                    <a:pt x="237" y="8"/>
                    <a:pt x="237" y="8"/>
                  </a:cubicBezTo>
                  <a:cubicBezTo>
                    <a:pt x="237" y="8"/>
                    <a:pt x="236" y="9"/>
                    <a:pt x="236" y="8"/>
                  </a:cubicBezTo>
                  <a:cubicBezTo>
                    <a:pt x="236" y="8"/>
                    <a:pt x="237" y="8"/>
                    <a:pt x="238" y="8"/>
                  </a:cubicBezTo>
                  <a:close/>
                  <a:moveTo>
                    <a:pt x="237" y="6"/>
                  </a:moveTo>
                  <a:cubicBezTo>
                    <a:pt x="237" y="6"/>
                    <a:pt x="237" y="6"/>
                    <a:pt x="238" y="6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36" y="5"/>
                    <a:pt x="236" y="6"/>
                    <a:pt x="237" y="6"/>
                  </a:cubicBezTo>
                  <a:close/>
                  <a:moveTo>
                    <a:pt x="236" y="7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4" y="7"/>
                    <a:pt x="235" y="7"/>
                    <a:pt x="236" y="7"/>
                  </a:cubicBezTo>
                  <a:close/>
                  <a:moveTo>
                    <a:pt x="210" y="5"/>
                  </a:moveTo>
                  <a:cubicBezTo>
                    <a:pt x="209" y="5"/>
                    <a:pt x="209" y="5"/>
                    <a:pt x="209" y="5"/>
                  </a:cubicBezTo>
                  <a:cubicBezTo>
                    <a:pt x="208" y="5"/>
                    <a:pt x="207" y="5"/>
                    <a:pt x="205" y="5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06" y="5"/>
                    <a:pt x="208" y="4"/>
                    <a:pt x="210" y="5"/>
                  </a:cubicBezTo>
                  <a:close/>
                  <a:moveTo>
                    <a:pt x="175" y="81"/>
                  </a:moveTo>
                  <a:cubicBezTo>
                    <a:pt x="175" y="81"/>
                    <a:pt x="174" y="82"/>
                    <a:pt x="174" y="82"/>
                  </a:cubicBezTo>
                  <a:cubicBezTo>
                    <a:pt x="174" y="82"/>
                    <a:pt x="174" y="81"/>
                    <a:pt x="175" y="81"/>
                  </a:cubicBezTo>
                  <a:close/>
                  <a:moveTo>
                    <a:pt x="173" y="86"/>
                  </a:move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3" y="85"/>
                    <a:pt x="173" y="86"/>
                  </a:cubicBezTo>
                  <a:close/>
                  <a:moveTo>
                    <a:pt x="213" y="7"/>
                  </a:moveTo>
                  <a:cubicBezTo>
                    <a:pt x="212" y="8"/>
                    <a:pt x="212" y="8"/>
                    <a:pt x="211" y="8"/>
                  </a:cubicBezTo>
                  <a:cubicBezTo>
                    <a:pt x="211" y="8"/>
                    <a:pt x="210" y="8"/>
                    <a:pt x="210" y="8"/>
                  </a:cubicBezTo>
                  <a:cubicBezTo>
                    <a:pt x="210" y="6"/>
                    <a:pt x="208" y="8"/>
                    <a:pt x="208" y="7"/>
                  </a:cubicBezTo>
                  <a:cubicBezTo>
                    <a:pt x="206" y="9"/>
                    <a:pt x="205" y="7"/>
                    <a:pt x="203" y="8"/>
                  </a:cubicBezTo>
                  <a:cubicBezTo>
                    <a:pt x="204" y="8"/>
                    <a:pt x="202" y="8"/>
                    <a:pt x="203" y="7"/>
                  </a:cubicBezTo>
                  <a:cubicBezTo>
                    <a:pt x="205" y="7"/>
                    <a:pt x="208" y="8"/>
                    <a:pt x="210" y="7"/>
                  </a:cubicBezTo>
                  <a:cubicBezTo>
                    <a:pt x="209" y="7"/>
                    <a:pt x="210" y="7"/>
                    <a:pt x="210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1" y="7"/>
                    <a:pt x="211" y="7"/>
                  </a:cubicBezTo>
                  <a:cubicBezTo>
                    <a:pt x="211" y="7"/>
                    <a:pt x="212" y="6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3" y="7"/>
                    <a:pt x="213" y="7"/>
                    <a:pt x="213" y="7"/>
                  </a:cubicBezTo>
                  <a:close/>
                  <a:moveTo>
                    <a:pt x="214" y="5"/>
                  </a:moveTo>
                  <a:cubicBezTo>
                    <a:pt x="215" y="5"/>
                    <a:pt x="215" y="4"/>
                    <a:pt x="216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5" y="5"/>
                    <a:pt x="215" y="5"/>
                    <a:pt x="215" y="5"/>
                  </a:cubicBezTo>
                  <a:cubicBezTo>
                    <a:pt x="214" y="6"/>
                    <a:pt x="214" y="5"/>
                    <a:pt x="214" y="5"/>
                  </a:cubicBezTo>
                  <a:close/>
                  <a:moveTo>
                    <a:pt x="183" y="80"/>
                  </a:moveTo>
                  <a:cubicBezTo>
                    <a:pt x="182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lose/>
                  <a:moveTo>
                    <a:pt x="214" y="8"/>
                  </a:moveTo>
                  <a:cubicBezTo>
                    <a:pt x="215" y="7"/>
                    <a:pt x="215" y="7"/>
                    <a:pt x="216" y="8"/>
                  </a:cubicBezTo>
                  <a:cubicBezTo>
                    <a:pt x="215" y="8"/>
                    <a:pt x="215" y="8"/>
                    <a:pt x="214" y="8"/>
                  </a:cubicBezTo>
                  <a:close/>
                  <a:moveTo>
                    <a:pt x="217" y="5"/>
                  </a:moveTo>
                  <a:cubicBezTo>
                    <a:pt x="219" y="5"/>
                    <a:pt x="219" y="5"/>
                    <a:pt x="219" y="5"/>
                  </a:cubicBezTo>
                  <a:cubicBezTo>
                    <a:pt x="219" y="5"/>
                    <a:pt x="217" y="5"/>
                    <a:pt x="218" y="6"/>
                  </a:cubicBezTo>
                  <a:cubicBezTo>
                    <a:pt x="218" y="6"/>
                    <a:pt x="218" y="6"/>
                    <a:pt x="218" y="6"/>
                  </a:cubicBezTo>
                  <a:cubicBezTo>
                    <a:pt x="217" y="6"/>
                    <a:pt x="217" y="5"/>
                    <a:pt x="217" y="5"/>
                  </a:cubicBezTo>
                  <a:close/>
                  <a:moveTo>
                    <a:pt x="218" y="9"/>
                  </a:moveTo>
                  <a:cubicBezTo>
                    <a:pt x="218" y="9"/>
                    <a:pt x="218" y="9"/>
                    <a:pt x="218" y="9"/>
                  </a:cubicBezTo>
                  <a:cubicBezTo>
                    <a:pt x="219" y="10"/>
                    <a:pt x="219" y="10"/>
                    <a:pt x="219" y="10"/>
                  </a:cubicBezTo>
                  <a:lnTo>
                    <a:pt x="218" y="9"/>
                  </a:lnTo>
                  <a:close/>
                  <a:moveTo>
                    <a:pt x="190" y="80"/>
                  </a:moveTo>
                  <a:cubicBezTo>
                    <a:pt x="189" y="80"/>
                    <a:pt x="189" y="80"/>
                    <a:pt x="189" y="80"/>
                  </a:cubicBezTo>
                  <a:cubicBezTo>
                    <a:pt x="189" y="80"/>
                    <a:pt x="190" y="79"/>
                    <a:pt x="189" y="80"/>
                  </a:cubicBezTo>
                  <a:cubicBezTo>
                    <a:pt x="189" y="80"/>
                    <a:pt x="188" y="80"/>
                    <a:pt x="188" y="80"/>
                  </a:cubicBezTo>
                  <a:cubicBezTo>
                    <a:pt x="189" y="79"/>
                    <a:pt x="189" y="79"/>
                    <a:pt x="189" y="79"/>
                  </a:cubicBezTo>
                  <a:cubicBezTo>
                    <a:pt x="189" y="79"/>
                    <a:pt x="189" y="80"/>
                    <a:pt x="190" y="79"/>
                  </a:cubicBezTo>
                  <a:cubicBezTo>
                    <a:pt x="190" y="81"/>
                    <a:pt x="190" y="81"/>
                    <a:pt x="190" y="81"/>
                  </a:cubicBezTo>
                  <a:cubicBezTo>
                    <a:pt x="190" y="81"/>
                    <a:pt x="190" y="80"/>
                    <a:pt x="190" y="80"/>
                  </a:cubicBezTo>
                  <a:close/>
                  <a:moveTo>
                    <a:pt x="190" y="78"/>
                  </a:moveTo>
                  <a:cubicBezTo>
                    <a:pt x="190" y="78"/>
                    <a:pt x="190" y="78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79"/>
                    <a:pt x="190" y="79"/>
                    <a:pt x="190" y="79"/>
                  </a:cubicBezTo>
                  <a:lnTo>
                    <a:pt x="190" y="78"/>
                  </a:lnTo>
                  <a:close/>
                  <a:moveTo>
                    <a:pt x="219" y="10"/>
                  </a:moveTo>
                  <a:cubicBezTo>
                    <a:pt x="220" y="9"/>
                    <a:pt x="220" y="8"/>
                    <a:pt x="219" y="8"/>
                  </a:cubicBezTo>
                  <a:cubicBezTo>
                    <a:pt x="218" y="8"/>
                    <a:pt x="218" y="8"/>
                    <a:pt x="218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8"/>
                    <a:pt x="217" y="8"/>
                    <a:pt x="217" y="8"/>
                  </a:cubicBezTo>
                  <a:cubicBezTo>
                    <a:pt x="217" y="7"/>
                    <a:pt x="219" y="7"/>
                    <a:pt x="219" y="6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1" y="6"/>
                    <a:pt x="221" y="6"/>
                    <a:pt x="222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0" y="6"/>
                    <a:pt x="221" y="7"/>
                    <a:pt x="221" y="8"/>
                  </a:cubicBezTo>
                  <a:cubicBezTo>
                    <a:pt x="221" y="7"/>
                    <a:pt x="223" y="7"/>
                    <a:pt x="224" y="7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8"/>
                    <a:pt x="224" y="8"/>
                    <a:pt x="223" y="8"/>
                  </a:cubicBezTo>
                  <a:cubicBezTo>
                    <a:pt x="223" y="9"/>
                    <a:pt x="221" y="8"/>
                    <a:pt x="222" y="9"/>
                  </a:cubicBezTo>
                  <a:cubicBezTo>
                    <a:pt x="222" y="9"/>
                    <a:pt x="221" y="9"/>
                    <a:pt x="221" y="9"/>
                  </a:cubicBezTo>
                  <a:cubicBezTo>
                    <a:pt x="221" y="10"/>
                    <a:pt x="220" y="9"/>
                    <a:pt x="219" y="10"/>
                  </a:cubicBezTo>
                  <a:close/>
                  <a:moveTo>
                    <a:pt x="191" y="80"/>
                  </a:moveTo>
                  <a:cubicBezTo>
                    <a:pt x="192" y="78"/>
                    <a:pt x="192" y="78"/>
                    <a:pt x="192" y="78"/>
                  </a:cubicBezTo>
                  <a:cubicBezTo>
                    <a:pt x="192" y="80"/>
                    <a:pt x="192" y="80"/>
                    <a:pt x="192" y="80"/>
                  </a:cubicBezTo>
                  <a:lnTo>
                    <a:pt x="191" y="80"/>
                  </a:lnTo>
                  <a:close/>
                  <a:moveTo>
                    <a:pt x="222" y="12"/>
                  </a:moveTo>
                  <a:cubicBezTo>
                    <a:pt x="222" y="12"/>
                    <a:pt x="222" y="12"/>
                    <a:pt x="222" y="12"/>
                  </a:cubicBezTo>
                  <a:cubicBezTo>
                    <a:pt x="222" y="12"/>
                    <a:pt x="221" y="12"/>
                    <a:pt x="220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1" y="10"/>
                    <a:pt x="221" y="11"/>
                    <a:pt x="221" y="11"/>
                  </a:cubicBezTo>
                  <a:cubicBezTo>
                    <a:pt x="221" y="11"/>
                    <a:pt x="221" y="11"/>
                    <a:pt x="221" y="11"/>
                  </a:cubicBezTo>
                  <a:cubicBezTo>
                    <a:pt x="222" y="11"/>
                    <a:pt x="222" y="11"/>
                    <a:pt x="222" y="11"/>
                  </a:cubicBezTo>
                  <a:cubicBezTo>
                    <a:pt x="222" y="11"/>
                    <a:pt x="222" y="11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3" y="10"/>
                    <a:pt x="223" y="11"/>
                    <a:pt x="223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24" y="11"/>
                    <a:pt x="224" y="11"/>
                    <a:pt x="224" y="11"/>
                  </a:cubicBezTo>
                  <a:cubicBezTo>
                    <a:pt x="223" y="12"/>
                    <a:pt x="223" y="12"/>
                    <a:pt x="223" y="12"/>
                  </a:cubicBezTo>
                  <a:lnTo>
                    <a:pt x="222" y="12"/>
                  </a:lnTo>
                  <a:close/>
                  <a:moveTo>
                    <a:pt x="195" y="80"/>
                  </a:moveTo>
                  <a:cubicBezTo>
                    <a:pt x="195" y="79"/>
                    <a:pt x="195" y="79"/>
                    <a:pt x="195" y="79"/>
                  </a:cubicBezTo>
                  <a:cubicBezTo>
                    <a:pt x="195" y="79"/>
                    <a:pt x="195" y="79"/>
                    <a:pt x="195" y="80"/>
                  </a:cubicBezTo>
                  <a:close/>
                  <a:moveTo>
                    <a:pt x="198" y="82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98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2"/>
                  </a:cubicBezTo>
                  <a:close/>
                  <a:moveTo>
                    <a:pt x="229" y="13"/>
                  </a:moveTo>
                  <a:cubicBezTo>
                    <a:pt x="228" y="13"/>
                    <a:pt x="227" y="12"/>
                    <a:pt x="227" y="13"/>
                  </a:cubicBezTo>
                  <a:cubicBezTo>
                    <a:pt x="226" y="12"/>
                    <a:pt x="225" y="13"/>
                    <a:pt x="224" y="13"/>
                  </a:cubicBezTo>
                  <a:cubicBezTo>
                    <a:pt x="223" y="11"/>
                    <a:pt x="225" y="11"/>
                    <a:pt x="225" y="10"/>
                  </a:cubicBezTo>
                  <a:cubicBezTo>
                    <a:pt x="225" y="11"/>
                    <a:pt x="226" y="10"/>
                    <a:pt x="226" y="11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8" y="12"/>
                    <a:pt x="227" y="10"/>
                    <a:pt x="229" y="11"/>
                  </a:cubicBezTo>
                  <a:cubicBezTo>
                    <a:pt x="229" y="11"/>
                    <a:pt x="229" y="13"/>
                    <a:pt x="229" y="13"/>
                  </a:cubicBezTo>
                  <a:close/>
                  <a:moveTo>
                    <a:pt x="229" y="10"/>
                  </a:moveTo>
                  <a:cubicBezTo>
                    <a:pt x="229" y="9"/>
                    <a:pt x="230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9" y="9"/>
                    <a:pt x="229" y="9"/>
                  </a:cubicBezTo>
                  <a:cubicBezTo>
                    <a:pt x="229" y="9"/>
                    <a:pt x="228" y="9"/>
                    <a:pt x="228" y="8"/>
                  </a:cubicBezTo>
                  <a:cubicBezTo>
                    <a:pt x="228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26" y="9"/>
                    <a:pt x="227" y="9"/>
                    <a:pt x="227" y="9"/>
                  </a:cubicBezTo>
                  <a:cubicBezTo>
                    <a:pt x="227" y="9"/>
                    <a:pt x="227" y="9"/>
                    <a:pt x="227" y="9"/>
                  </a:cubicBezTo>
                  <a:cubicBezTo>
                    <a:pt x="227" y="9"/>
                    <a:pt x="228" y="9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8" y="9"/>
                    <a:pt x="230" y="8"/>
                    <a:pt x="230" y="9"/>
                  </a:cubicBezTo>
                  <a:cubicBezTo>
                    <a:pt x="230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8"/>
                    <a:pt x="232" y="8"/>
                    <a:pt x="232" y="9"/>
                  </a:cubicBezTo>
                  <a:cubicBezTo>
                    <a:pt x="233" y="8"/>
                    <a:pt x="234" y="8"/>
                    <a:pt x="235" y="8"/>
                  </a:cubicBezTo>
                  <a:cubicBezTo>
                    <a:pt x="235" y="8"/>
                    <a:pt x="235" y="9"/>
                    <a:pt x="235" y="9"/>
                  </a:cubicBezTo>
                  <a:cubicBezTo>
                    <a:pt x="235" y="9"/>
                    <a:pt x="234" y="9"/>
                    <a:pt x="234" y="9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3" y="9"/>
                    <a:pt x="232" y="10"/>
                    <a:pt x="231" y="9"/>
                  </a:cubicBezTo>
                  <a:cubicBezTo>
                    <a:pt x="231" y="9"/>
                    <a:pt x="231" y="9"/>
                    <a:pt x="231" y="9"/>
                  </a:cubicBezTo>
                  <a:cubicBezTo>
                    <a:pt x="231" y="10"/>
                    <a:pt x="229" y="10"/>
                    <a:pt x="229" y="10"/>
                  </a:cubicBezTo>
                  <a:close/>
                  <a:moveTo>
                    <a:pt x="232" y="13"/>
                  </a:moveTo>
                  <a:cubicBezTo>
                    <a:pt x="231" y="13"/>
                    <a:pt x="231" y="13"/>
                    <a:pt x="231" y="13"/>
                  </a:cubicBezTo>
                  <a:cubicBezTo>
                    <a:pt x="232" y="12"/>
                    <a:pt x="232" y="12"/>
                    <a:pt x="232" y="12"/>
                  </a:cubicBezTo>
                  <a:lnTo>
                    <a:pt x="232" y="13"/>
                  </a:lnTo>
                  <a:close/>
                  <a:moveTo>
                    <a:pt x="233" y="13"/>
                  </a:moveTo>
                  <a:cubicBezTo>
                    <a:pt x="233" y="12"/>
                    <a:pt x="233" y="13"/>
                    <a:pt x="233" y="12"/>
                  </a:cubicBezTo>
                  <a:cubicBezTo>
                    <a:pt x="232" y="11"/>
                    <a:pt x="231" y="12"/>
                    <a:pt x="230" y="12"/>
                  </a:cubicBezTo>
                  <a:cubicBezTo>
                    <a:pt x="230" y="11"/>
                    <a:pt x="230" y="11"/>
                    <a:pt x="230" y="11"/>
                  </a:cubicBezTo>
                  <a:cubicBezTo>
                    <a:pt x="231" y="11"/>
                    <a:pt x="232" y="12"/>
                    <a:pt x="233" y="11"/>
                  </a:cubicBezTo>
                  <a:cubicBezTo>
                    <a:pt x="234" y="12"/>
                    <a:pt x="233" y="12"/>
                    <a:pt x="234" y="13"/>
                  </a:cubicBezTo>
                  <a:cubicBezTo>
                    <a:pt x="234" y="12"/>
                    <a:pt x="235" y="12"/>
                    <a:pt x="236" y="12"/>
                  </a:cubicBezTo>
                  <a:cubicBezTo>
                    <a:pt x="235" y="12"/>
                    <a:pt x="235" y="14"/>
                    <a:pt x="233" y="13"/>
                  </a:cubicBezTo>
                  <a:close/>
                  <a:moveTo>
                    <a:pt x="236" y="10"/>
                  </a:moveTo>
                  <a:cubicBezTo>
                    <a:pt x="237" y="9"/>
                    <a:pt x="238" y="9"/>
                    <a:pt x="239" y="9"/>
                  </a:cubicBezTo>
                  <a:cubicBezTo>
                    <a:pt x="239" y="10"/>
                    <a:pt x="237" y="9"/>
                    <a:pt x="236" y="10"/>
                  </a:cubicBezTo>
                  <a:close/>
                  <a:moveTo>
                    <a:pt x="220" y="78"/>
                  </a:moveTo>
                  <a:cubicBezTo>
                    <a:pt x="220" y="78"/>
                    <a:pt x="220" y="78"/>
                    <a:pt x="220" y="78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1" y="77"/>
                    <a:pt x="221" y="77"/>
                    <a:pt x="221" y="77"/>
                  </a:cubicBezTo>
                  <a:lnTo>
                    <a:pt x="220" y="78"/>
                  </a:lnTo>
                  <a:close/>
                  <a:moveTo>
                    <a:pt x="226" y="78"/>
                  </a:moveTo>
                  <a:cubicBezTo>
                    <a:pt x="226" y="77"/>
                    <a:pt x="226" y="77"/>
                    <a:pt x="226" y="77"/>
                  </a:cubicBezTo>
                  <a:cubicBezTo>
                    <a:pt x="227" y="78"/>
                    <a:pt x="227" y="78"/>
                    <a:pt x="227" y="78"/>
                  </a:cubicBezTo>
                  <a:lnTo>
                    <a:pt x="226" y="78"/>
                  </a:lnTo>
                  <a:close/>
                  <a:moveTo>
                    <a:pt x="253" y="15"/>
                  </a:moveTo>
                  <a:cubicBezTo>
                    <a:pt x="254" y="15"/>
                    <a:pt x="254" y="15"/>
                    <a:pt x="254" y="15"/>
                  </a:cubicBezTo>
                  <a:cubicBezTo>
                    <a:pt x="253" y="14"/>
                    <a:pt x="253" y="15"/>
                    <a:pt x="252" y="15"/>
                  </a:cubicBezTo>
                  <a:cubicBezTo>
                    <a:pt x="252" y="15"/>
                    <a:pt x="252" y="14"/>
                    <a:pt x="252" y="14"/>
                  </a:cubicBezTo>
                  <a:cubicBezTo>
                    <a:pt x="251" y="14"/>
                    <a:pt x="251" y="14"/>
                    <a:pt x="251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4" y="15"/>
                    <a:pt x="253" y="15"/>
                  </a:cubicBezTo>
                  <a:close/>
                  <a:moveTo>
                    <a:pt x="230" y="79"/>
                  </a:moveTo>
                  <a:cubicBezTo>
                    <a:pt x="230" y="78"/>
                    <a:pt x="229" y="78"/>
                    <a:pt x="230" y="77"/>
                  </a:cubicBezTo>
                  <a:cubicBezTo>
                    <a:pt x="230" y="78"/>
                    <a:pt x="231" y="78"/>
                    <a:pt x="230" y="79"/>
                  </a:cubicBezTo>
                  <a:close/>
                  <a:moveTo>
                    <a:pt x="232" y="78"/>
                  </a:moveTo>
                  <a:cubicBezTo>
                    <a:pt x="232" y="78"/>
                    <a:pt x="232" y="78"/>
                    <a:pt x="231" y="77"/>
                  </a:cubicBezTo>
                  <a:cubicBezTo>
                    <a:pt x="231" y="77"/>
                    <a:pt x="231" y="77"/>
                    <a:pt x="231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2" y="78"/>
                  </a:cubicBezTo>
                  <a:close/>
                  <a:moveTo>
                    <a:pt x="237" y="79"/>
                  </a:moveTo>
                  <a:cubicBezTo>
                    <a:pt x="237" y="79"/>
                    <a:pt x="237" y="79"/>
                    <a:pt x="237" y="7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7" y="79"/>
                  </a:cubicBezTo>
                  <a:close/>
                  <a:moveTo>
                    <a:pt x="240" y="78"/>
                  </a:moveTo>
                  <a:cubicBezTo>
                    <a:pt x="241" y="78"/>
                    <a:pt x="241" y="78"/>
                    <a:pt x="241" y="78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1" y="79"/>
                    <a:pt x="241" y="78"/>
                    <a:pt x="240" y="78"/>
                  </a:cubicBezTo>
                  <a:close/>
                  <a:moveTo>
                    <a:pt x="273" y="9"/>
                  </a:move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2" y="9"/>
                    <a:pt x="272" y="9"/>
                  </a:cubicBezTo>
                  <a:cubicBezTo>
                    <a:pt x="272" y="8"/>
                    <a:pt x="272" y="8"/>
                    <a:pt x="272" y="8"/>
                  </a:cubicBezTo>
                  <a:cubicBezTo>
                    <a:pt x="273" y="9"/>
                    <a:pt x="273" y="9"/>
                    <a:pt x="273" y="9"/>
                  </a:cubicBezTo>
                  <a:cubicBezTo>
                    <a:pt x="273" y="9"/>
                    <a:pt x="273" y="9"/>
                    <a:pt x="273" y="9"/>
                  </a:cubicBezTo>
                  <a:close/>
                  <a:moveTo>
                    <a:pt x="271" y="12"/>
                  </a:move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69" y="13"/>
                    <a:pt x="268" y="14"/>
                    <a:pt x="267" y="12"/>
                  </a:cubicBezTo>
                  <a:cubicBezTo>
                    <a:pt x="268" y="12"/>
                    <a:pt x="267" y="10"/>
                    <a:pt x="268" y="10"/>
                  </a:cubicBezTo>
                  <a:cubicBezTo>
                    <a:pt x="268" y="9"/>
                    <a:pt x="269" y="10"/>
                    <a:pt x="270" y="10"/>
                  </a:cubicBezTo>
                  <a:cubicBezTo>
                    <a:pt x="271" y="10"/>
                    <a:pt x="271" y="10"/>
                    <a:pt x="271" y="11"/>
                  </a:cubicBezTo>
                  <a:cubicBezTo>
                    <a:pt x="270" y="11"/>
                    <a:pt x="270" y="11"/>
                    <a:pt x="269" y="11"/>
                  </a:cubicBezTo>
                  <a:cubicBezTo>
                    <a:pt x="269" y="12"/>
                    <a:pt x="270" y="12"/>
                    <a:pt x="271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12"/>
                    <a:pt x="271" y="11"/>
                    <a:pt x="272" y="11"/>
                  </a:cubicBezTo>
                  <a:cubicBezTo>
                    <a:pt x="272" y="12"/>
                    <a:pt x="273" y="12"/>
                    <a:pt x="273" y="12"/>
                  </a:cubicBezTo>
                  <a:cubicBezTo>
                    <a:pt x="272" y="12"/>
                    <a:pt x="272" y="12"/>
                    <a:pt x="271" y="12"/>
                  </a:cubicBezTo>
                  <a:close/>
                  <a:moveTo>
                    <a:pt x="245" y="79"/>
                  </a:moveTo>
                  <a:cubicBezTo>
                    <a:pt x="245" y="78"/>
                    <a:pt x="245" y="78"/>
                    <a:pt x="245" y="78"/>
                  </a:cubicBezTo>
                  <a:cubicBezTo>
                    <a:pt x="246" y="79"/>
                    <a:pt x="245" y="79"/>
                    <a:pt x="245" y="79"/>
                  </a:cubicBezTo>
                  <a:close/>
                  <a:moveTo>
                    <a:pt x="250" y="78"/>
                  </a:moveTo>
                  <a:cubicBezTo>
                    <a:pt x="249" y="77"/>
                    <a:pt x="249" y="77"/>
                    <a:pt x="249" y="77"/>
                  </a:cubicBezTo>
                  <a:cubicBezTo>
                    <a:pt x="250" y="78"/>
                    <a:pt x="250" y="78"/>
                    <a:pt x="250" y="78"/>
                  </a:cubicBezTo>
                  <a:close/>
                  <a:moveTo>
                    <a:pt x="277" y="17"/>
                  </a:move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7"/>
                    <a:pt x="277" y="17"/>
                  </a:cubicBezTo>
                  <a:cubicBezTo>
                    <a:pt x="277" y="17"/>
                    <a:pt x="277" y="16"/>
                    <a:pt x="276" y="16"/>
                  </a:cubicBezTo>
                  <a:cubicBezTo>
                    <a:pt x="277" y="16"/>
                    <a:pt x="277" y="16"/>
                    <a:pt x="277" y="15"/>
                  </a:cubicBezTo>
                  <a:cubicBezTo>
                    <a:pt x="276" y="15"/>
                    <a:pt x="275" y="15"/>
                    <a:pt x="275" y="15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4" y="17"/>
                    <a:pt x="273" y="15"/>
                    <a:pt x="272" y="16"/>
                  </a:cubicBezTo>
                  <a:cubicBezTo>
                    <a:pt x="271" y="16"/>
                    <a:pt x="271" y="17"/>
                    <a:pt x="271" y="17"/>
                  </a:cubicBezTo>
                  <a:cubicBezTo>
                    <a:pt x="270" y="17"/>
                    <a:pt x="270" y="16"/>
                    <a:pt x="270" y="15"/>
                  </a:cubicBezTo>
                  <a:cubicBezTo>
                    <a:pt x="270" y="15"/>
                    <a:pt x="273" y="16"/>
                    <a:pt x="272" y="14"/>
                  </a:cubicBezTo>
                  <a:cubicBezTo>
                    <a:pt x="272" y="14"/>
                    <a:pt x="275" y="15"/>
                    <a:pt x="275" y="14"/>
                  </a:cubicBezTo>
                  <a:cubicBezTo>
                    <a:pt x="275" y="14"/>
                    <a:pt x="276" y="15"/>
                    <a:pt x="277" y="15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7" y="16"/>
                    <a:pt x="279" y="16"/>
                    <a:pt x="277" y="17"/>
                  </a:cubicBezTo>
                  <a:close/>
                  <a:moveTo>
                    <a:pt x="252" y="79"/>
                  </a:moveTo>
                  <a:cubicBezTo>
                    <a:pt x="252" y="79"/>
                    <a:pt x="252" y="79"/>
                    <a:pt x="252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79"/>
                    <a:pt x="252" y="79"/>
                    <a:pt x="252" y="79"/>
                  </a:cubicBezTo>
                  <a:cubicBezTo>
                    <a:pt x="252" y="79"/>
                    <a:pt x="252" y="79"/>
                    <a:pt x="252" y="79"/>
                  </a:cubicBezTo>
                  <a:close/>
                  <a:moveTo>
                    <a:pt x="252" y="78"/>
                  </a:moveTo>
                  <a:cubicBezTo>
                    <a:pt x="252" y="78"/>
                    <a:pt x="252" y="78"/>
                    <a:pt x="252" y="78"/>
                  </a:cubicBezTo>
                  <a:cubicBezTo>
                    <a:pt x="252" y="78"/>
                    <a:pt x="253" y="78"/>
                    <a:pt x="253" y="78"/>
                  </a:cubicBezTo>
                  <a:lnTo>
                    <a:pt x="252" y="78"/>
                  </a:lnTo>
                  <a:close/>
                  <a:moveTo>
                    <a:pt x="279" y="17"/>
                  </a:moveTo>
                  <a:cubicBezTo>
                    <a:pt x="279" y="17"/>
                    <a:pt x="279" y="17"/>
                    <a:pt x="280" y="17"/>
                  </a:cubicBezTo>
                  <a:cubicBezTo>
                    <a:pt x="280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79" y="16"/>
                    <a:pt x="279" y="16"/>
                    <a:pt x="279" y="16"/>
                  </a:cubicBezTo>
                  <a:cubicBezTo>
                    <a:pt x="280" y="16"/>
                    <a:pt x="280" y="16"/>
                    <a:pt x="280" y="16"/>
                  </a:cubicBezTo>
                  <a:cubicBezTo>
                    <a:pt x="280" y="17"/>
                    <a:pt x="280" y="17"/>
                    <a:pt x="280" y="17"/>
                  </a:cubicBezTo>
                  <a:cubicBezTo>
                    <a:pt x="280" y="17"/>
                    <a:pt x="279" y="17"/>
                    <a:pt x="279" y="17"/>
                  </a:cubicBezTo>
                  <a:close/>
                  <a:moveTo>
                    <a:pt x="254" y="79"/>
                  </a:moveTo>
                  <a:cubicBezTo>
                    <a:pt x="253" y="79"/>
                    <a:pt x="253" y="79"/>
                    <a:pt x="253" y="79"/>
                  </a:cubicBezTo>
                  <a:cubicBezTo>
                    <a:pt x="254" y="79"/>
                    <a:pt x="254" y="78"/>
                    <a:pt x="254" y="78"/>
                  </a:cubicBezTo>
                  <a:cubicBezTo>
                    <a:pt x="254" y="78"/>
                    <a:pt x="254" y="79"/>
                    <a:pt x="254" y="79"/>
                  </a:cubicBezTo>
                  <a:close/>
                  <a:moveTo>
                    <a:pt x="259" y="79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8"/>
                    <a:pt x="259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9" y="78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0" y="79"/>
                    <a:pt x="260" y="79"/>
                    <a:pt x="260" y="80"/>
                  </a:cubicBezTo>
                  <a:cubicBezTo>
                    <a:pt x="260" y="80"/>
                    <a:pt x="259" y="80"/>
                    <a:pt x="259" y="79"/>
                  </a:cubicBezTo>
                  <a:close/>
                  <a:moveTo>
                    <a:pt x="262" y="79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2" y="79"/>
                    <a:pt x="262" y="79"/>
                    <a:pt x="262" y="79"/>
                  </a:cubicBezTo>
                  <a:close/>
                  <a:moveTo>
                    <a:pt x="283" y="22"/>
                  </a:moveTo>
                  <a:cubicBezTo>
                    <a:pt x="284" y="21"/>
                    <a:pt x="286" y="23"/>
                    <a:pt x="286" y="21"/>
                  </a:cubicBezTo>
                  <a:cubicBezTo>
                    <a:pt x="286" y="22"/>
                    <a:pt x="288" y="21"/>
                    <a:pt x="288" y="22"/>
                  </a:cubicBezTo>
                  <a:cubicBezTo>
                    <a:pt x="286" y="22"/>
                    <a:pt x="285" y="22"/>
                    <a:pt x="283" y="22"/>
                  </a:cubicBezTo>
                  <a:close/>
                  <a:moveTo>
                    <a:pt x="287" y="21"/>
                  </a:moveTo>
                  <a:cubicBezTo>
                    <a:pt x="288" y="21"/>
                    <a:pt x="288" y="21"/>
                    <a:pt x="288" y="21"/>
                  </a:cubicBezTo>
                  <a:cubicBezTo>
                    <a:pt x="288" y="21"/>
                    <a:pt x="288" y="21"/>
                    <a:pt x="287" y="21"/>
                  </a:cubicBezTo>
                  <a:close/>
                  <a:moveTo>
                    <a:pt x="264" y="80"/>
                  </a:moveTo>
                  <a:cubicBezTo>
                    <a:pt x="265" y="79"/>
                    <a:pt x="265" y="79"/>
                    <a:pt x="265" y="79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65" y="80"/>
                    <a:pt x="265" y="80"/>
                    <a:pt x="264" y="80"/>
                  </a:cubicBezTo>
                  <a:close/>
                  <a:moveTo>
                    <a:pt x="290" y="24"/>
                  </a:move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90" y="23"/>
                    <a:pt x="290" y="23"/>
                  </a:cubicBezTo>
                  <a:lnTo>
                    <a:pt x="290" y="24"/>
                  </a:lnTo>
                  <a:close/>
                  <a:moveTo>
                    <a:pt x="267" y="80"/>
                  </a:moveTo>
                  <a:cubicBezTo>
                    <a:pt x="266" y="80"/>
                    <a:pt x="266" y="80"/>
                    <a:pt x="266" y="80"/>
                  </a:cubicBezTo>
                  <a:cubicBezTo>
                    <a:pt x="267" y="79"/>
                    <a:pt x="267" y="79"/>
                    <a:pt x="267" y="79"/>
                  </a:cubicBezTo>
                  <a:cubicBezTo>
                    <a:pt x="267" y="79"/>
                    <a:pt x="267" y="80"/>
                    <a:pt x="267" y="80"/>
                  </a:cubicBezTo>
                  <a:close/>
                  <a:moveTo>
                    <a:pt x="291" y="24"/>
                  </a:moveTo>
                  <a:cubicBezTo>
                    <a:pt x="291" y="24"/>
                    <a:pt x="291" y="24"/>
                    <a:pt x="291" y="23"/>
                  </a:cubicBezTo>
                  <a:cubicBezTo>
                    <a:pt x="291" y="24"/>
                    <a:pt x="292" y="23"/>
                    <a:pt x="292" y="23"/>
                  </a:cubicBezTo>
                  <a:cubicBezTo>
                    <a:pt x="292" y="24"/>
                    <a:pt x="292" y="24"/>
                    <a:pt x="291" y="24"/>
                  </a:cubicBezTo>
                  <a:close/>
                  <a:moveTo>
                    <a:pt x="294" y="21"/>
                  </a:move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94" y="21"/>
                    <a:pt x="294" y="21"/>
                  </a:cubicBezTo>
                  <a:close/>
                  <a:moveTo>
                    <a:pt x="298" y="23"/>
                  </a:moveTo>
                  <a:cubicBezTo>
                    <a:pt x="297" y="24"/>
                    <a:pt x="297" y="23"/>
                    <a:pt x="296" y="23"/>
                  </a:cubicBezTo>
                  <a:cubicBezTo>
                    <a:pt x="296" y="22"/>
                    <a:pt x="297" y="21"/>
                    <a:pt x="298" y="21"/>
                  </a:cubicBezTo>
                  <a:cubicBezTo>
                    <a:pt x="299" y="22"/>
                    <a:pt x="298" y="22"/>
                    <a:pt x="298" y="23"/>
                  </a:cubicBezTo>
                  <a:close/>
                  <a:moveTo>
                    <a:pt x="301" y="23"/>
                  </a:moveTo>
                  <a:cubicBezTo>
                    <a:pt x="301" y="22"/>
                    <a:pt x="301" y="22"/>
                    <a:pt x="301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302" y="22"/>
                    <a:pt x="302" y="22"/>
                    <a:pt x="301" y="23"/>
                  </a:cubicBezTo>
                  <a:close/>
                  <a:moveTo>
                    <a:pt x="303" y="24"/>
                  </a:moveTo>
                  <a:cubicBezTo>
                    <a:pt x="303" y="24"/>
                    <a:pt x="303" y="24"/>
                    <a:pt x="30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4" y="24"/>
                    <a:pt x="303" y="24"/>
                    <a:pt x="303" y="24"/>
                  </a:cubicBezTo>
                  <a:cubicBezTo>
                    <a:pt x="303" y="24"/>
                    <a:pt x="303" y="24"/>
                    <a:pt x="303" y="24"/>
                  </a:cubicBezTo>
                  <a:cubicBezTo>
                    <a:pt x="303" y="24"/>
                    <a:pt x="302" y="23"/>
                    <a:pt x="303" y="22"/>
                  </a:cubicBezTo>
                  <a:cubicBezTo>
                    <a:pt x="304" y="22"/>
                    <a:pt x="304" y="21"/>
                    <a:pt x="305" y="22"/>
                  </a:cubicBezTo>
                  <a:cubicBezTo>
                    <a:pt x="305" y="22"/>
                    <a:pt x="305" y="23"/>
                    <a:pt x="305" y="23"/>
                  </a:cubicBezTo>
                  <a:cubicBezTo>
                    <a:pt x="304" y="23"/>
                    <a:pt x="303" y="23"/>
                    <a:pt x="303" y="24"/>
                  </a:cubicBezTo>
                  <a:close/>
                  <a:moveTo>
                    <a:pt x="282" y="82"/>
                  </a:moveTo>
                  <a:cubicBezTo>
                    <a:pt x="282" y="81"/>
                    <a:pt x="281" y="81"/>
                    <a:pt x="282" y="80"/>
                  </a:cubicBezTo>
                  <a:cubicBezTo>
                    <a:pt x="282" y="80"/>
                    <a:pt x="283" y="81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80"/>
                    <a:pt x="283" y="81"/>
                    <a:pt x="283" y="81"/>
                  </a:cubicBezTo>
                  <a:cubicBezTo>
                    <a:pt x="283" y="80"/>
                    <a:pt x="282" y="82"/>
                    <a:pt x="282" y="82"/>
                  </a:cubicBezTo>
                  <a:close/>
                  <a:moveTo>
                    <a:pt x="309" y="25"/>
                  </a:moveTo>
                  <a:cubicBezTo>
                    <a:pt x="309" y="24"/>
                    <a:pt x="308" y="24"/>
                    <a:pt x="308" y="24"/>
                  </a:cubicBezTo>
                  <a:cubicBezTo>
                    <a:pt x="308" y="23"/>
                    <a:pt x="309" y="24"/>
                    <a:pt x="310" y="24"/>
                  </a:cubicBezTo>
                  <a:lnTo>
                    <a:pt x="309" y="25"/>
                  </a:lnTo>
                  <a:close/>
                  <a:moveTo>
                    <a:pt x="310" y="23"/>
                  </a:move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0" y="23"/>
                    <a:pt x="310" y="23"/>
                  </a:cubicBezTo>
                  <a:close/>
                  <a:moveTo>
                    <a:pt x="287" y="81"/>
                  </a:moveTo>
                  <a:cubicBezTo>
                    <a:pt x="287" y="80"/>
                    <a:pt x="287" y="80"/>
                    <a:pt x="287" y="80"/>
                  </a:cubicBezTo>
                  <a:cubicBezTo>
                    <a:pt x="288" y="80"/>
                    <a:pt x="287" y="81"/>
                    <a:pt x="287" y="81"/>
                  </a:cubicBezTo>
                  <a:cubicBezTo>
                    <a:pt x="287" y="81"/>
                    <a:pt x="287" y="81"/>
                    <a:pt x="287" y="81"/>
                  </a:cubicBezTo>
                  <a:close/>
                  <a:moveTo>
                    <a:pt x="313" y="24"/>
                  </a:moveTo>
                  <a:cubicBezTo>
                    <a:pt x="312" y="24"/>
                    <a:pt x="312" y="25"/>
                    <a:pt x="311" y="25"/>
                  </a:cubicBezTo>
                  <a:cubicBezTo>
                    <a:pt x="311" y="24"/>
                    <a:pt x="312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lose/>
                  <a:moveTo>
                    <a:pt x="314" y="24"/>
                  </a:moveTo>
                  <a:cubicBezTo>
                    <a:pt x="314" y="24"/>
                    <a:pt x="314" y="24"/>
                    <a:pt x="314" y="24"/>
                  </a:cubicBezTo>
                  <a:cubicBezTo>
                    <a:pt x="315" y="24"/>
                    <a:pt x="315" y="24"/>
                    <a:pt x="315" y="24"/>
                  </a:cubicBezTo>
                  <a:lnTo>
                    <a:pt x="314" y="24"/>
                  </a:lnTo>
                  <a:close/>
                  <a:moveTo>
                    <a:pt x="315" y="23"/>
                  </a:moveTo>
                  <a:cubicBezTo>
                    <a:pt x="314" y="23"/>
                    <a:pt x="314" y="23"/>
                    <a:pt x="314" y="23"/>
                  </a:cubicBezTo>
                  <a:cubicBezTo>
                    <a:pt x="316" y="22"/>
                    <a:pt x="316" y="22"/>
                    <a:pt x="316" y="22"/>
                  </a:cubicBezTo>
                  <a:lnTo>
                    <a:pt x="315" y="23"/>
                  </a:lnTo>
                  <a:close/>
                  <a:moveTo>
                    <a:pt x="316" y="23"/>
                  </a:moveTo>
                  <a:cubicBezTo>
                    <a:pt x="317" y="22"/>
                    <a:pt x="317" y="22"/>
                    <a:pt x="317" y="22"/>
                  </a:cubicBezTo>
                  <a:cubicBezTo>
                    <a:pt x="317" y="23"/>
                    <a:pt x="317" y="23"/>
                    <a:pt x="317" y="23"/>
                  </a:cubicBezTo>
                  <a:cubicBezTo>
                    <a:pt x="318" y="22"/>
                    <a:pt x="318" y="22"/>
                    <a:pt x="318" y="22"/>
                  </a:cubicBezTo>
                  <a:cubicBezTo>
                    <a:pt x="318" y="23"/>
                    <a:pt x="318" y="23"/>
                    <a:pt x="318" y="23"/>
                  </a:cubicBezTo>
                  <a:lnTo>
                    <a:pt x="316" y="23"/>
                  </a:lnTo>
                  <a:close/>
                  <a:moveTo>
                    <a:pt x="318" y="25"/>
                  </a:moveTo>
                  <a:cubicBezTo>
                    <a:pt x="318" y="25"/>
                    <a:pt x="318" y="25"/>
                    <a:pt x="318" y="25"/>
                  </a:cubicBezTo>
                  <a:cubicBezTo>
                    <a:pt x="318" y="24"/>
                    <a:pt x="320" y="25"/>
                    <a:pt x="320" y="24"/>
                  </a:cubicBezTo>
                  <a:cubicBezTo>
                    <a:pt x="320" y="25"/>
                    <a:pt x="319" y="25"/>
                    <a:pt x="318" y="25"/>
                  </a:cubicBezTo>
                  <a:close/>
                  <a:moveTo>
                    <a:pt x="325" y="25"/>
                  </a:moveTo>
                  <a:cubicBezTo>
                    <a:pt x="326" y="24"/>
                    <a:pt x="327" y="24"/>
                    <a:pt x="328" y="25"/>
                  </a:cubicBezTo>
                  <a:cubicBezTo>
                    <a:pt x="327" y="25"/>
                    <a:pt x="326" y="25"/>
                    <a:pt x="325" y="25"/>
                  </a:cubicBezTo>
                  <a:close/>
                  <a:moveTo>
                    <a:pt x="328" y="24"/>
                  </a:moveTo>
                  <a:cubicBezTo>
                    <a:pt x="327" y="24"/>
                    <a:pt x="327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5" y="24"/>
                    <a:pt x="325" y="24"/>
                    <a:pt x="324" y="24"/>
                  </a:cubicBezTo>
                  <a:cubicBezTo>
                    <a:pt x="324" y="24"/>
                    <a:pt x="324" y="24"/>
                    <a:pt x="324" y="24"/>
                  </a:cubicBezTo>
                  <a:cubicBezTo>
                    <a:pt x="324" y="25"/>
                    <a:pt x="323" y="24"/>
                    <a:pt x="322" y="25"/>
                  </a:cubicBezTo>
                  <a:cubicBezTo>
                    <a:pt x="322" y="24"/>
                    <a:pt x="322" y="24"/>
                    <a:pt x="322" y="24"/>
                  </a:cubicBezTo>
                  <a:cubicBezTo>
                    <a:pt x="322" y="24"/>
                    <a:pt x="324" y="23"/>
                    <a:pt x="323" y="23"/>
                  </a:cubicBezTo>
                  <a:cubicBezTo>
                    <a:pt x="324" y="24"/>
                    <a:pt x="325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3"/>
                    <a:pt x="326" y="23"/>
                  </a:cubicBezTo>
                  <a:cubicBezTo>
                    <a:pt x="326" y="23"/>
                    <a:pt x="326" y="24"/>
                    <a:pt x="326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3"/>
                    <a:pt x="328" y="23"/>
                    <a:pt x="327" y="23"/>
                  </a:cubicBezTo>
                  <a:cubicBezTo>
                    <a:pt x="328" y="23"/>
                    <a:pt x="329" y="22"/>
                    <a:pt x="330" y="23"/>
                  </a:cubicBezTo>
                  <a:cubicBezTo>
                    <a:pt x="329" y="22"/>
                    <a:pt x="328" y="24"/>
                    <a:pt x="328" y="24"/>
                  </a:cubicBezTo>
                  <a:close/>
                  <a:moveTo>
                    <a:pt x="333" y="25"/>
                  </a:moveTo>
                  <a:cubicBezTo>
                    <a:pt x="333" y="25"/>
                    <a:pt x="333" y="25"/>
                    <a:pt x="332" y="24"/>
                  </a:cubicBezTo>
                  <a:cubicBezTo>
                    <a:pt x="332" y="25"/>
                    <a:pt x="332" y="23"/>
                    <a:pt x="331" y="24"/>
                  </a:cubicBezTo>
                  <a:cubicBezTo>
                    <a:pt x="331" y="24"/>
                    <a:pt x="331" y="25"/>
                    <a:pt x="331" y="25"/>
                  </a:cubicBezTo>
                  <a:cubicBezTo>
                    <a:pt x="331" y="25"/>
                    <a:pt x="331" y="25"/>
                    <a:pt x="332" y="25"/>
                  </a:cubicBezTo>
                  <a:cubicBezTo>
                    <a:pt x="332" y="26"/>
                    <a:pt x="332" y="26"/>
                    <a:pt x="332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1" y="26"/>
                    <a:pt x="332" y="25"/>
                    <a:pt x="331" y="25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29" y="26"/>
                    <a:pt x="330" y="24"/>
                    <a:pt x="331" y="24"/>
                  </a:cubicBezTo>
                  <a:cubicBezTo>
                    <a:pt x="331" y="24"/>
                    <a:pt x="330" y="23"/>
                    <a:pt x="332" y="23"/>
                  </a:cubicBezTo>
                  <a:cubicBezTo>
                    <a:pt x="332" y="23"/>
                    <a:pt x="334" y="24"/>
                    <a:pt x="334" y="23"/>
                  </a:cubicBezTo>
                  <a:cubicBezTo>
                    <a:pt x="335" y="24"/>
                    <a:pt x="335" y="24"/>
                    <a:pt x="335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4" y="24"/>
                    <a:pt x="333" y="24"/>
                    <a:pt x="332" y="24"/>
                  </a:cubicBezTo>
                  <a:cubicBezTo>
                    <a:pt x="333" y="25"/>
                    <a:pt x="334" y="25"/>
                    <a:pt x="335" y="25"/>
                  </a:cubicBezTo>
                  <a:cubicBezTo>
                    <a:pt x="334" y="26"/>
                    <a:pt x="334" y="24"/>
                    <a:pt x="333" y="25"/>
                  </a:cubicBezTo>
                  <a:close/>
                  <a:moveTo>
                    <a:pt x="338" y="25"/>
                  </a:moveTo>
                  <a:cubicBezTo>
                    <a:pt x="338" y="25"/>
                    <a:pt x="338" y="25"/>
                    <a:pt x="338" y="25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37" y="26"/>
                    <a:pt x="338" y="25"/>
                    <a:pt x="337" y="25"/>
                  </a:cubicBezTo>
                  <a:cubicBezTo>
                    <a:pt x="337" y="26"/>
                    <a:pt x="337" y="26"/>
                    <a:pt x="337" y="26"/>
                  </a:cubicBezTo>
                  <a:cubicBezTo>
                    <a:pt x="337" y="26"/>
                    <a:pt x="336" y="26"/>
                    <a:pt x="336" y="26"/>
                  </a:cubicBezTo>
                  <a:cubicBezTo>
                    <a:pt x="337" y="25"/>
                    <a:pt x="335" y="25"/>
                    <a:pt x="336" y="25"/>
                  </a:cubicBezTo>
                  <a:cubicBezTo>
                    <a:pt x="336" y="25"/>
                    <a:pt x="337" y="24"/>
                    <a:pt x="337" y="24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7" y="23"/>
                    <a:pt x="337" y="23"/>
                    <a:pt x="336" y="23"/>
                  </a:cubicBezTo>
                  <a:cubicBezTo>
                    <a:pt x="336" y="23"/>
                    <a:pt x="336" y="24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6" y="23"/>
                    <a:pt x="336" y="23"/>
                    <a:pt x="336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8" y="23"/>
                    <a:pt x="338" y="23"/>
                    <a:pt x="339" y="23"/>
                  </a:cubicBezTo>
                  <a:cubicBezTo>
                    <a:pt x="340" y="24"/>
                    <a:pt x="340" y="24"/>
                    <a:pt x="340" y="24"/>
                  </a:cubicBezTo>
                  <a:cubicBezTo>
                    <a:pt x="339" y="24"/>
                    <a:pt x="338" y="24"/>
                    <a:pt x="338" y="25"/>
                  </a:cubicBezTo>
                  <a:close/>
                  <a:moveTo>
                    <a:pt x="341" y="24"/>
                  </a:moveTo>
                  <a:cubicBezTo>
                    <a:pt x="340" y="25"/>
                    <a:pt x="340" y="25"/>
                    <a:pt x="339" y="26"/>
                  </a:cubicBezTo>
                  <a:cubicBezTo>
                    <a:pt x="338" y="25"/>
                    <a:pt x="342" y="25"/>
                    <a:pt x="341" y="24"/>
                  </a:cubicBezTo>
                  <a:cubicBezTo>
                    <a:pt x="341" y="24"/>
                    <a:pt x="342" y="24"/>
                    <a:pt x="343" y="24"/>
                  </a:cubicBezTo>
                  <a:cubicBezTo>
                    <a:pt x="343" y="24"/>
                    <a:pt x="342" y="25"/>
                    <a:pt x="343" y="25"/>
                  </a:cubicBezTo>
                  <a:cubicBezTo>
                    <a:pt x="342" y="25"/>
                    <a:pt x="342" y="25"/>
                    <a:pt x="341" y="24"/>
                  </a:cubicBezTo>
                  <a:close/>
                  <a:moveTo>
                    <a:pt x="342" y="26"/>
                  </a:moveTo>
                  <a:cubicBezTo>
                    <a:pt x="341" y="26"/>
                    <a:pt x="341" y="26"/>
                    <a:pt x="341" y="26"/>
                  </a:cubicBezTo>
                  <a:cubicBezTo>
                    <a:pt x="341" y="26"/>
                    <a:pt x="341" y="26"/>
                    <a:pt x="342" y="26"/>
                  </a:cubicBezTo>
                  <a:cubicBezTo>
                    <a:pt x="342" y="26"/>
                    <a:pt x="344" y="26"/>
                    <a:pt x="344" y="26"/>
                  </a:cubicBezTo>
                  <a:cubicBezTo>
                    <a:pt x="344" y="28"/>
                    <a:pt x="342" y="27"/>
                    <a:pt x="342" y="26"/>
                  </a:cubicBezTo>
                  <a:close/>
                  <a:moveTo>
                    <a:pt x="345" y="27"/>
                  </a:moveTo>
                  <a:cubicBezTo>
                    <a:pt x="345" y="27"/>
                    <a:pt x="345" y="27"/>
                    <a:pt x="345" y="27"/>
                  </a:cubicBezTo>
                  <a:cubicBezTo>
                    <a:pt x="345" y="27"/>
                    <a:pt x="345" y="26"/>
                    <a:pt x="345" y="26"/>
                  </a:cubicBezTo>
                  <a:cubicBezTo>
                    <a:pt x="345" y="26"/>
                    <a:pt x="344" y="26"/>
                    <a:pt x="344" y="26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344" y="25"/>
                    <a:pt x="345" y="25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5" y="24"/>
                    <a:pt x="347" y="23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7" y="24"/>
                    <a:pt x="347" y="24"/>
                    <a:pt x="347" y="24"/>
                  </a:cubicBezTo>
                  <a:cubicBezTo>
                    <a:pt x="346" y="24"/>
                    <a:pt x="345" y="25"/>
                    <a:pt x="345" y="25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7" y="25"/>
                    <a:pt x="347" y="26"/>
                  </a:cubicBezTo>
                  <a:cubicBezTo>
                    <a:pt x="347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5" y="26"/>
                  </a:cubicBezTo>
                  <a:cubicBezTo>
                    <a:pt x="345" y="26"/>
                    <a:pt x="345" y="26"/>
                    <a:pt x="345" y="26"/>
                  </a:cubicBezTo>
                  <a:cubicBezTo>
                    <a:pt x="345" y="27"/>
                    <a:pt x="346" y="27"/>
                    <a:pt x="346" y="27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8" y="27"/>
                    <a:pt x="346" y="28"/>
                    <a:pt x="345" y="27"/>
                  </a:cubicBezTo>
                  <a:close/>
                  <a:moveTo>
                    <a:pt x="349" y="24"/>
                  </a:move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0" y="24"/>
                    <a:pt x="350" y="24"/>
                  </a:cubicBezTo>
                  <a:cubicBezTo>
                    <a:pt x="350" y="24"/>
                    <a:pt x="351" y="24"/>
                    <a:pt x="351" y="24"/>
                  </a:cubicBezTo>
                  <a:cubicBezTo>
                    <a:pt x="352" y="24"/>
                    <a:pt x="351" y="24"/>
                    <a:pt x="351" y="25"/>
                  </a:cubicBezTo>
                  <a:cubicBezTo>
                    <a:pt x="350" y="26"/>
                    <a:pt x="351" y="24"/>
                    <a:pt x="351" y="24"/>
                  </a:cubicBezTo>
                  <a:cubicBezTo>
                    <a:pt x="350" y="24"/>
                    <a:pt x="350" y="24"/>
                    <a:pt x="349" y="24"/>
                  </a:cubicBezTo>
                  <a:close/>
                  <a:moveTo>
                    <a:pt x="349" y="26"/>
                  </a:moveTo>
                  <a:cubicBezTo>
                    <a:pt x="349" y="26"/>
                    <a:pt x="349" y="26"/>
                    <a:pt x="349" y="26"/>
                  </a:cubicBezTo>
                  <a:cubicBezTo>
                    <a:pt x="349" y="26"/>
                    <a:pt x="348" y="26"/>
                    <a:pt x="348" y="26"/>
                  </a:cubicBezTo>
                  <a:cubicBezTo>
                    <a:pt x="348" y="26"/>
                    <a:pt x="349" y="26"/>
                    <a:pt x="349" y="26"/>
                  </a:cubicBezTo>
                  <a:cubicBezTo>
                    <a:pt x="349" y="26"/>
                    <a:pt x="350" y="25"/>
                    <a:pt x="351" y="26"/>
                  </a:cubicBezTo>
                  <a:cubicBezTo>
                    <a:pt x="350" y="26"/>
                    <a:pt x="349" y="27"/>
                    <a:pt x="349" y="26"/>
                  </a:cubicBezTo>
                  <a:close/>
                  <a:moveTo>
                    <a:pt x="354" y="28"/>
                  </a:moveTo>
                  <a:cubicBezTo>
                    <a:pt x="354" y="28"/>
                    <a:pt x="355" y="27"/>
                    <a:pt x="355" y="28"/>
                  </a:cubicBezTo>
                  <a:cubicBezTo>
                    <a:pt x="355" y="28"/>
                    <a:pt x="354" y="28"/>
                    <a:pt x="354" y="28"/>
                  </a:cubicBezTo>
                  <a:close/>
                  <a:moveTo>
                    <a:pt x="361" y="28"/>
                  </a:moveTo>
                  <a:cubicBezTo>
                    <a:pt x="360" y="28"/>
                    <a:pt x="360" y="28"/>
                    <a:pt x="360" y="28"/>
                  </a:cubicBezTo>
                  <a:cubicBezTo>
                    <a:pt x="360" y="28"/>
                    <a:pt x="360" y="28"/>
                    <a:pt x="359" y="28"/>
                  </a:cubicBezTo>
                  <a:cubicBezTo>
                    <a:pt x="359" y="28"/>
                    <a:pt x="359" y="28"/>
                    <a:pt x="358" y="28"/>
                  </a:cubicBezTo>
                  <a:cubicBezTo>
                    <a:pt x="358" y="28"/>
                    <a:pt x="358" y="28"/>
                    <a:pt x="358" y="28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7" y="27"/>
                    <a:pt x="358" y="27"/>
                    <a:pt x="358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5"/>
                    <a:pt x="358" y="25"/>
                    <a:pt x="358" y="25"/>
                  </a:cubicBezTo>
                  <a:cubicBezTo>
                    <a:pt x="356" y="26"/>
                    <a:pt x="355" y="27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5"/>
                    <a:pt x="354" y="26"/>
                    <a:pt x="354" y="25"/>
                  </a:cubicBezTo>
                  <a:cubicBezTo>
                    <a:pt x="353" y="24"/>
                    <a:pt x="353" y="25"/>
                    <a:pt x="352" y="25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6" y="24"/>
                    <a:pt x="357" y="25"/>
                    <a:pt x="357" y="24"/>
                  </a:cubicBezTo>
                  <a:cubicBezTo>
                    <a:pt x="358" y="24"/>
                    <a:pt x="359" y="25"/>
                    <a:pt x="360" y="24"/>
                  </a:cubicBezTo>
                  <a:cubicBezTo>
                    <a:pt x="360" y="25"/>
                    <a:pt x="360" y="25"/>
                    <a:pt x="360" y="25"/>
                  </a:cubicBezTo>
                  <a:cubicBezTo>
                    <a:pt x="360" y="25"/>
                    <a:pt x="359" y="25"/>
                    <a:pt x="359" y="26"/>
                  </a:cubicBezTo>
                  <a:cubicBezTo>
                    <a:pt x="359" y="26"/>
                    <a:pt x="359" y="26"/>
                    <a:pt x="359" y="26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8" y="27"/>
                    <a:pt x="359" y="27"/>
                    <a:pt x="359" y="28"/>
                  </a:cubicBezTo>
                  <a:cubicBezTo>
                    <a:pt x="359" y="27"/>
                    <a:pt x="360" y="28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0" y="27"/>
                    <a:pt x="360" y="27"/>
                  </a:cubicBezTo>
                  <a:cubicBezTo>
                    <a:pt x="360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1" y="27"/>
                    <a:pt x="360" y="27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1" y="28"/>
                    <a:pt x="361" y="28"/>
                    <a:pt x="361" y="28"/>
                  </a:cubicBezTo>
                  <a:close/>
                  <a:moveTo>
                    <a:pt x="362" y="28"/>
                  </a:moveTo>
                  <a:cubicBezTo>
                    <a:pt x="362" y="28"/>
                    <a:pt x="362" y="28"/>
                    <a:pt x="362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2" y="28"/>
                    <a:pt x="362" y="28"/>
                    <a:pt x="362" y="28"/>
                  </a:cubicBezTo>
                  <a:close/>
                  <a:moveTo>
                    <a:pt x="362" y="27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3" y="27"/>
                    <a:pt x="363" y="27"/>
                    <a:pt x="363" y="27"/>
                  </a:cubicBezTo>
                  <a:lnTo>
                    <a:pt x="362" y="27"/>
                  </a:lnTo>
                  <a:close/>
                  <a:moveTo>
                    <a:pt x="369" y="24"/>
                  </a:moveTo>
                  <a:cubicBezTo>
                    <a:pt x="369" y="24"/>
                    <a:pt x="369" y="24"/>
                    <a:pt x="369" y="24"/>
                  </a:cubicBezTo>
                  <a:cubicBezTo>
                    <a:pt x="368" y="24"/>
                    <a:pt x="368" y="24"/>
                    <a:pt x="368" y="24"/>
                  </a:cubicBezTo>
                  <a:lnTo>
                    <a:pt x="369" y="24"/>
                  </a:lnTo>
                  <a:close/>
                  <a:moveTo>
                    <a:pt x="363" y="28"/>
                  </a:moveTo>
                  <a:cubicBezTo>
                    <a:pt x="363" y="28"/>
                    <a:pt x="364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4" y="27"/>
                    <a:pt x="366" y="26"/>
                    <a:pt x="365" y="26"/>
                  </a:cubicBezTo>
                  <a:cubicBezTo>
                    <a:pt x="365" y="25"/>
                    <a:pt x="364" y="26"/>
                    <a:pt x="364" y="26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5" y="25"/>
                    <a:pt x="367" y="25"/>
                    <a:pt x="368" y="25"/>
                  </a:cubicBezTo>
                  <a:cubicBezTo>
                    <a:pt x="368" y="25"/>
                    <a:pt x="368" y="25"/>
                    <a:pt x="368" y="25"/>
                  </a:cubicBezTo>
                  <a:cubicBezTo>
                    <a:pt x="368" y="26"/>
                    <a:pt x="366" y="26"/>
                    <a:pt x="365" y="26"/>
                  </a:cubicBezTo>
                  <a:cubicBezTo>
                    <a:pt x="366" y="26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365" y="28"/>
                    <a:pt x="365" y="28"/>
                  </a:cubicBezTo>
                  <a:cubicBezTo>
                    <a:pt x="365" y="28"/>
                    <a:pt x="365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28"/>
                    <a:pt x="365" y="28"/>
                    <a:pt x="365" y="28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5" y="28"/>
                    <a:pt x="364" y="30"/>
                    <a:pt x="363" y="28"/>
                  </a:cubicBezTo>
                  <a:close/>
                  <a:moveTo>
                    <a:pt x="392" y="26"/>
                  </a:moveTo>
                  <a:cubicBezTo>
                    <a:pt x="392" y="26"/>
                    <a:pt x="392" y="26"/>
                    <a:pt x="392" y="26"/>
                  </a:cubicBezTo>
                  <a:cubicBezTo>
                    <a:pt x="393" y="26"/>
                    <a:pt x="393" y="26"/>
                    <a:pt x="393" y="26"/>
                  </a:cubicBezTo>
                  <a:cubicBezTo>
                    <a:pt x="393" y="26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ubicBezTo>
                    <a:pt x="394" y="27"/>
                    <a:pt x="394" y="27"/>
                    <a:pt x="394" y="27"/>
                  </a:cubicBezTo>
                  <a:cubicBezTo>
                    <a:pt x="394" y="27"/>
                    <a:pt x="393" y="27"/>
                    <a:pt x="393" y="27"/>
                  </a:cubicBezTo>
                  <a:cubicBezTo>
                    <a:pt x="392" y="27"/>
                    <a:pt x="391" y="27"/>
                    <a:pt x="391" y="28"/>
                  </a:cubicBezTo>
                  <a:cubicBezTo>
                    <a:pt x="390" y="27"/>
                    <a:pt x="392" y="27"/>
                    <a:pt x="390" y="26"/>
                  </a:cubicBezTo>
                  <a:cubicBezTo>
                    <a:pt x="390" y="26"/>
                    <a:pt x="392" y="26"/>
                    <a:pt x="392" y="26"/>
                  </a:cubicBezTo>
                  <a:close/>
                  <a:moveTo>
                    <a:pt x="379" y="26"/>
                  </a:moveTo>
                  <a:cubicBezTo>
                    <a:pt x="379" y="26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5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1" y="24"/>
                  </a:cubicBezTo>
                  <a:cubicBezTo>
                    <a:pt x="380" y="24"/>
                    <a:pt x="380" y="24"/>
                    <a:pt x="380" y="24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1" y="26"/>
                    <a:pt x="382" y="26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1" y="26"/>
                    <a:pt x="382" y="26"/>
                  </a:cubicBezTo>
                  <a:cubicBezTo>
                    <a:pt x="383" y="26"/>
                    <a:pt x="385" y="25"/>
                    <a:pt x="386" y="26"/>
                  </a:cubicBezTo>
                  <a:cubicBezTo>
                    <a:pt x="386" y="25"/>
                    <a:pt x="388" y="25"/>
                    <a:pt x="388" y="26"/>
                  </a:cubicBezTo>
                  <a:cubicBezTo>
                    <a:pt x="388" y="25"/>
                    <a:pt x="388" y="25"/>
                    <a:pt x="388" y="25"/>
                  </a:cubicBezTo>
                  <a:cubicBezTo>
                    <a:pt x="388" y="26"/>
                    <a:pt x="389" y="25"/>
                    <a:pt x="390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6"/>
                    <a:pt x="389" y="26"/>
                    <a:pt x="389" y="26"/>
                  </a:cubicBezTo>
                  <a:cubicBezTo>
                    <a:pt x="389" y="27"/>
                    <a:pt x="388" y="26"/>
                    <a:pt x="388" y="27"/>
                  </a:cubicBezTo>
                  <a:cubicBezTo>
                    <a:pt x="389" y="27"/>
                    <a:pt x="387" y="27"/>
                    <a:pt x="388" y="28"/>
                  </a:cubicBezTo>
                  <a:cubicBezTo>
                    <a:pt x="389" y="29"/>
                    <a:pt x="390" y="28"/>
                    <a:pt x="391" y="29"/>
                  </a:cubicBezTo>
                  <a:cubicBezTo>
                    <a:pt x="391" y="29"/>
                    <a:pt x="387" y="28"/>
                    <a:pt x="390" y="29"/>
                  </a:cubicBezTo>
                  <a:cubicBezTo>
                    <a:pt x="389" y="30"/>
                    <a:pt x="389" y="30"/>
                    <a:pt x="388" y="30"/>
                  </a:cubicBezTo>
                  <a:cubicBezTo>
                    <a:pt x="388" y="30"/>
                    <a:pt x="388" y="30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7" y="29"/>
                  </a:cubicBezTo>
                  <a:cubicBezTo>
                    <a:pt x="387" y="29"/>
                    <a:pt x="387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88" y="28"/>
                    <a:pt x="387" y="29"/>
                    <a:pt x="387" y="28"/>
                  </a:cubicBezTo>
                  <a:cubicBezTo>
                    <a:pt x="388" y="28"/>
                    <a:pt x="388" y="28"/>
                    <a:pt x="388" y="28"/>
                  </a:cubicBezTo>
                  <a:cubicBezTo>
                    <a:pt x="387" y="28"/>
                    <a:pt x="386" y="27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9"/>
                    <a:pt x="385" y="29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6" y="28"/>
                    <a:pt x="386" y="28"/>
                  </a:cubicBezTo>
                  <a:cubicBezTo>
                    <a:pt x="386" y="28"/>
                    <a:pt x="385" y="28"/>
                    <a:pt x="384" y="28"/>
                  </a:cubicBezTo>
                  <a:cubicBezTo>
                    <a:pt x="384" y="29"/>
                    <a:pt x="385" y="29"/>
                    <a:pt x="385" y="29"/>
                  </a:cubicBezTo>
                  <a:cubicBezTo>
                    <a:pt x="385" y="29"/>
                    <a:pt x="385" y="29"/>
                    <a:pt x="385" y="30"/>
                  </a:cubicBezTo>
                  <a:cubicBezTo>
                    <a:pt x="385" y="29"/>
                    <a:pt x="385" y="29"/>
                    <a:pt x="386" y="29"/>
                  </a:cubicBezTo>
                  <a:cubicBezTo>
                    <a:pt x="386" y="30"/>
                    <a:pt x="386" y="30"/>
                    <a:pt x="386" y="30"/>
                  </a:cubicBezTo>
                  <a:cubicBezTo>
                    <a:pt x="386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30"/>
                  </a:cubicBezTo>
                  <a:cubicBezTo>
                    <a:pt x="385" y="30"/>
                    <a:pt x="385" y="30"/>
                    <a:pt x="385" y="29"/>
                  </a:cubicBezTo>
                  <a:cubicBezTo>
                    <a:pt x="384" y="30"/>
                    <a:pt x="384" y="30"/>
                    <a:pt x="383" y="30"/>
                  </a:cubicBezTo>
                  <a:cubicBezTo>
                    <a:pt x="383" y="29"/>
                    <a:pt x="385" y="29"/>
                    <a:pt x="384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8"/>
                    <a:pt x="381" y="28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7"/>
                    <a:pt x="381" y="27"/>
                    <a:pt x="381" y="27"/>
                  </a:cubicBezTo>
                  <a:cubicBezTo>
                    <a:pt x="381" y="26"/>
                    <a:pt x="380" y="27"/>
                    <a:pt x="380" y="27"/>
                  </a:cubicBezTo>
                  <a:cubicBezTo>
                    <a:pt x="380" y="26"/>
                    <a:pt x="379" y="26"/>
                    <a:pt x="379" y="26"/>
                  </a:cubicBezTo>
                  <a:close/>
                  <a:moveTo>
                    <a:pt x="379" y="28"/>
                  </a:moveTo>
                  <a:cubicBezTo>
                    <a:pt x="380" y="28"/>
                    <a:pt x="379" y="27"/>
                    <a:pt x="379" y="27"/>
                  </a:cubicBezTo>
                  <a:cubicBezTo>
                    <a:pt x="379" y="28"/>
                    <a:pt x="380" y="28"/>
                    <a:pt x="380" y="28"/>
                  </a:cubicBezTo>
                  <a:cubicBezTo>
                    <a:pt x="379" y="28"/>
                    <a:pt x="379" y="28"/>
                    <a:pt x="379" y="28"/>
                  </a:cubicBezTo>
                  <a:cubicBezTo>
                    <a:pt x="379" y="28"/>
                    <a:pt x="379" y="28"/>
                    <a:pt x="378" y="28"/>
                  </a:cubicBezTo>
                  <a:cubicBezTo>
                    <a:pt x="378" y="28"/>
                    <a:pt x="379" y="29"/>
                    <a:pt x="378" y="29"/>
                  </a:cubicBezTo>
                  <a:cubicBezTo>
                    <a:pt x="378" y="29"/>
                    <a:pt x="378" y="28"/>
                    <a:pt x="378" y="28"/>
                  </a:cubicBezTo>
                  <a:cubicBezTo>
                    <a:pt x="378" y="28"/>
                    <a:pt x="379" y="28"/>
                    <a:pt x="379" y="28"/>
                  </a:cubicBezTo>
                  <a:close/>
                  <a:moveTo>
                    <a:pt x="380" y="29"/>
                  </a:moveTo>
                  <a:cubicBezTo>
                    <a:pt x="378" y="29"/>
                    <a:pt x="378" y="29"/>
                    <a:pt x="378" y="29"/>
                  </a:cubicBezTo>
                  <a:cubicBezTo>
                    <a:pt x="379" y="29"/>
                    <a:pt x="379" y="29"/>
                    <a:pt x="379" y="29"/>
                  </a:cubicBezTo>
                  <a:lnTo>
                    <a:pt x="380" y="29"/>
                  </a:lnTo>
                  <a:close/>
                  <a:moveTo>
                    <a:pt x="376" y="32"/>
                  </a:moveTo>
                  <a:cubicBezTo>
                    <a:pt x="377" y="32"/>
                    <a:pt x="377" y="31"/>
                    <a:pt x="378" y="32"/>
                  </a:cubicBezTo>
                  <a:cubicBezTo>
                    <a:pt x="378" y="32"/>
                    <a:pt x="378" y="31"/>
                    <a:pt x="378" y="31"/>
                  </a:cubicBezTo>
                  <a:cubicBezTo>
                    <a:pt x="378" y="31"/>
                    <a:pt x="378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cubicBezTo>
                    <a:pt x="379" y="32"/>
                    <a:pt x="379" y="32"/>
                    <a:pt x="379" y="32"/>
                  </a:cubicBezTo>
                  <a:lnTo>
                    <a:pt x="376" y="32"/>
                  </a:lnTo>
                  <a:close/>
                  <a:moveTo>
                    <a:pt x="380" y="29"/>
                  </a:moveTo>
                  <a:cubicBezTo>
                    <a:pt x="380" y="29"/>
                    <a:pt x="381" y="28"/>
                    <a:pt x="382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1" y="28"/>
                    <a:pt x="382" y="28"/>
                    <a:pt x="382" y="28"/>
                  </a:cubicBezTo>
                  <a:cubicBezTo>
                    <a:pt x="382" y="28"/>
                    <a:pt x="382" y="29"/>
                    <a:pt x="382" y="30"/>
                  </a:cubicBezTo>
                  <a:cubicBezTo>
                    <a:pt x="381" y="30"/>
                    <a:pt x="381" y="29"/>
                    <a:pt x="380" y="29"/>
                  </a:cubicBezTo>
                  <a:close/>
                  <a:moveTo>
                    <a:pt x="384" y="32"/>
                  </a:moveTo>
                  <a:cubicBezTo>
                    <a:pt x="384" y="32"/>
                    <a:pt x="384" y="32"/>
                    <a:pt x="384" y="32"/>
                  </a:cubicBezTo>
                  <a:cubicBezTo>
                    <a:pt x="384" y="33"/>
                    <a:pt x="383" y="33"/>
                    <a:pt x="383" y="33"/>
                  </a:cubicBezTo>
                  <a:cubicBezTo>
                    <a:pt x="383" y="33"/>
                    <a:pt x="383" y="33"/>
                    <a:pt x="382" y="33"/>
                  </a:cubicBezTo>
                  <a:cubicBezTo>
                    <a:pt x="382" y="32"/>
                    <a:pt x="383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4" y="32"/>
                    <a:pt x="384" y="32"/>
                    <a:pt x="384" y="32"/>
                  </a:cubicBezTo>
                  <a:cubicBezTo>
                    <a:pt x="382" y="32"/>
                    <a:pt x="382" y="32"/>
                    <a:pt x="381" y="31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81" y="30"/>
                    <a:pt x="381" y="32"/>
                    <a:pt x="383" y="31"/>
                  </a:cubicBezTo>
                  <a:cubicBezTo>
                    <a:pt x="382" y="30"/>
                    <a:pt x="383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85" y="31"/>
                    <a:pt x="385" y="31"/>
                    <a:pt x="385" y="31"/>
                  </a:cubicBezTo>
                  <a:cubicBezTo>
                    <a:pt x="385" y="32"/>
                    <a:pt x="384" y="31"/>
                    <a:pt x="384" y="32"/>
                  </a:cubicBezTo>
                  <a:close/>
                  <a:moveTo>
                    <a:pt x="364" y="87"/>
                  </a:moveTo>
                  <a:cubicBezTo>
                    <a:pt x="364" y="86"/>
                    <a:pt x="364" y="86"/>
                    <a:pt x="364" y="86"/>
                  </a:cubicBezTo>
                  <a:cubicBezTo>
                    <a:pt x="364" y="86"/>
                    <a:pt x="364" y="86"/>
                    <a:pt x="364" y="86"/>
                  </a:cubicBezTo>
                  <a:lnTo>
                    <a:pt x="364" y="87"/>
                  </a:lnTo>
                  <a:close/>
                  <a:moveTo>
                    <a:pt x="367" y="87"/>
                  </a:moveTo>
                  <a:cubicBezTo>
                    <a:pt x="366" y="87"/>
                    <a:pt x="366" y="87"/>
                    <a:pt x="366" y="87"/>
                  </a:cubicBezTo>
                  <a:cubicBezTo>
                    <a:pt x="367" y="87"/>
                    <a:pt x="367" y="87"/>
                    <a:pt x="367" y="87"/>
                  </a:cubicBezTo>
                  <a:close/>
                  <a:moveTo>
                    <a:pt x="370" y="84"/>
                  </a:move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3"/>
                    <a:pt x="371" y="83"/>
                  </a:cubicBezTo>
                  <a:cubicBezTo>
                    <a:pt x="371" y="83"/>
                    <a:pt x="371" y="84"/>
                    <a:pt x="370" y="84"/>
                  </a:cubicBezTo>
                  <a:close/>
                  <a:moveTo>
                    <a:pt x="394" y="32"/>
                  </a:moveTo>
                  <a:cubicBezTo>
                    <a:pt x="394" y="32"/>
                    <a:pt x="394" y="32"/>
                    <a:pt x="394" y="32"/>
                  </a:cubicBezTo>
                  <a:cubicBezTo>
                    <a:pt x="392" y="32"/>
                    <a:pt x="392" y="32"/>
                    <a:pt x="390" y="32"/>
                  </a:cubicBezTo>
                  <a:cubicBezTo>
                    <a:pt x="390" y="32"/>
                    <a:pt x="391" y="33"/>
                    <a:pt x="390" y="33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88" y="32"/>
                    <a:pt x="387" y="32"/>
                    <a:pt x="386" y="31"/>
                  </a:cubicBezTo>
                  <a:cubicBezTo>
                    <a:pt x="385" y="31"/>
                    <a:pt x="387" y="31"/>
                    <a:pt x="387" y="31"/>
                  </a:cubicBezTo>
                  <a:cubicBezTo>
                    <a:pt x="389" y="31"/>
                    <a:pt x="391" y="31"/>
                    <a:pt x="393" y="31"/>
                  </a:cubicBezTo>
                  <a:cubicBezTo>
                    <a:pt x="393" y="31"/>
                    <a:pt x="393" y="32"/>
                    <a:pt x="394" y="32"/>
                  </a:cubicBezTo>
                  <a:cubicBezTo>
                    <a:pt x="394" y="32"/>
                    <a:pt x="394" y="32"/>
                    <a:pt x="395" y="32"/>
                  </a:cubicBezTo>
                  <a:lnTo>
                    <a:pt x="394" y="32"/>
                  </a:lnTo>
                  <a:close/>
                  <a:moveTo>
                    <a:pt x="398" y="33"/>
                  </a:move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6" y="33"/>
                    <a:pt x="396" y="32"/>
                  </a:cubicBezTo>
                  <a:cubicBezTo>
                    <a:pt x="397" y="31"/>
                    <a:pt x="398" y="31"/>
                    <a:pt x="398" y="31"/>
                  </a:cubicBezTo>
                  <a:lnTo>
                    <a:pt x="398" y="33"/>
                  </a:lnTo>
                  <a:close/>
                  <a:moveTo>
                    <a:pt x="375" y="87"/>
                  </a:moveTo>
                  <a:cubicBezTo>
                    <a:pt x="375" y="87"/>
                    <a:pt x="375" y="87"/>
                    <a:pt x="375" y="87"/>
                  </a:cubicBezTo>
                  <a:cubicBezTo>
                    <a:pt x="375" y="86"/>
                    <a:pt x="375" y="86"/>
                    <a:pt x="375" y="86"/>
                  </a:cubicBezTo>
                  <a:lnTo>
                    <a:pt x="375" y="87"/>
                  </a:lnTo>
                  <a:close/>
                  <a:moveTo>
                    <a:pt x="403" y="29"/>
                  </a:moveTo>
                  <a:cubicBezTo>
                    <a:pt x="403" y="29"/>
                    <a:pt x="403" y="29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lnTo>
                    <a:pt x="403" y="29"/>
                  </a:lnTo>
                  <a:close/>
                  <a:moveTo>
                    <a:pt x="398" y="35"/>
                  </a:moveTo>
                  <a:cubicBezTo>
                    <a:pt x="398" y="35"/>
                    <a:pt x="398" y="35"/>
                    <a:pt x="398" y="35"/>
                  </a:cubicBezTo>
                  <a:cubicBezTo>
                    <a:pt x="398" y="35"/>
                    <a:pt x="398" y="35"/>
                    <a:pt x="398" y="35"/>
                  </a:cubicBezTo>
                  <a:cubicBezTo>
                    <a:pt x="399" y="35"/>
                    <a:pt x="399" y="35"/>
                    <a:pt x="399" y="35"/>
                  </a:cubicBezTo>
                  <a:lnTo>
                    <a:pt x="398" y="35"/>
                  </a:lnTo>
                  <a:close/>
                  <a:moveTo>
                    <a:pt x="401" y="33"/>
                  </a:moveTo>
                  <a:cubicBezTo>
                    <a:pt x="401" y="33"/>
                    <a:pt x="401" y="33"/>
                    <a:pt x="401" y="33"/>
                  </a:cubicBezTo>
                  <a:cubicBezTo>
                    <a:pt x="400" y="33"/>
                    <a:pt x="400" y="33"/>
                    <a:pt x="399" y="33"/>
                  </a:cubicBezTo>
                  <a:cubicBezTo>
                    <a:pt x="400" y="33"/>
                    <a:pt x="400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ubicBezTo>
                    <a:pt x="401" y="32"/>
                    <a:pt x="401" y="32"/>
                    <a:pt x="402" y="32"/>
                  </a:cubicBezTo>
                  <a:cubicBezTo>
                    <a:pt x="402" y="33"/>
                    <a:pt x="402" y="33"/>
                    <a:pt x="401" y="33"/>
                  </a:cubicBezTo>
                  <a:cubicBezTo>
                    <a:pt x="401" y="33"/>
                    <a:pt x="401" y="33"/>
                    <a:pt x="401" y="33"/>
                  </a:cubicBezTo>
                  <a:close/>
                  <a:moveTo>
                    <a:pt x="413" y="33"/>
                  </a:move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5" y="34"/>
                    <a:pt x="413" y="32"/>
                    <a:pt x="415" y="32"/>
                  </a:cubicBezTo>
                  <a:cubicBezTo>
                    <a:pt x="414" y="33"/>
                    <a:pt x="414" y="33"/>
                    <a:pt x="414" y="34"/>
                  </a:cubicBezTo>
                  <a:cubicBezTo>
                    <a:pt x="414" y="34"/>
                    <a:pt x="414" y="34"/>
                    <a:pt x="414" y="34"/>
                  </a:cubicBezTo>
                  <a:cubicBezTo>
                    <a:pt x="413" y="34"/>
                    <a:pt x="413" y="34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ubicBezTo>
                    <a:pt x="413" y="33"/>
                    <a:pt x="413" y="33"/>
                    <a:pt x="413" y="33"/>
                  </a:cubicBezTo>
                  <a:close/>
                  <a:moveTo>
                    <a:pt x="413" y="26"/>
                  </a:moveTo>
                  <a:cubicBezTo>
                    <a:pt x="413" y="26"/>
                    <a:pt x="414" y="27"/>
                    <a:pt x="414" y="26"/>
                  </a:cubicBezTo>
                  <a:cubicBezTo>
                    <a:pt x="414" y="26"/>
                    <a:pt x="415" y="26"/>
                    <a:pt x="416" y="26"/>
                  </a:cubicBezTo>
                  <a:cubicBezTo>
                    <a:pt x="415" y="27"/>
                    <a:pt x="414" y="26"/>
                    <a:pt x="413" y="26"/>
                  </a:cubicBezTo>
                  <a:close/>
                  <a:moveTo>
                    <a:pt x="407" y="29"/>
                  </a:moveTo>
                  <a:cubicBezTo>
                    <a:pt x="406" y="29"/>
                    <a:pt x="406" y="29"/>
                    <a:pt x="406" y="29"/>
                  </a:cubicBezTo>
                  <a:cubicBezTo>
                    <a:pt x="407" y="30"/>
                    <a:pt x="407" y="29"/>
                    <a:pt x="408" y="29"/>
                  </a:cubicBezTo>
                  <a:cubicBezTo>
                    <a:pt x="408" y="29"/>
                    <a:pt x="408" y="29"/>
                    <a:pt x="408" y="29"/>
                  </a:cubicBezTo>
                  <a:cubicBezTo>
                    <a:pt x="408" y="30"/>
                    <a:pt x="409" y="29"/>
                    <a:pt x="410" y="30"/>
                  </a:cubicBezTo>
                  <a:cubicBezTo>
                    <a:pt x="410" y="30"/>
                    <a:pt x="409" y="30"/>
                    <a:pt x="409" y="30"/>
                  </a:cubicBezTo>
                  <a:cubicBezTo>
                    <a:pt x="409" y="30"/>
                    <a:pt x="410" y="30"/>
                    <a:pt x="410" y="31"/>
                  </a:cubicBezTo>
                  <a:cubicBezTo>
                    <a:pt x="411" y="30"/>
                    <a:pt x="412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12" y="30"/>
                    <a:pt x="411" y="30"/>
                    <a:pt x="411" y="30"/>
                  </a:cubicBezTo>
                  <a:cubicBezTo>
                    <a:pt x="411" y="30"/>
                    <a:pt x="411" y="30"/>
                    <a:pt x="411" y="31"/>
                  </a:cubicBezTo>
                  <a:cubicBezTo>
                    <a:pt x="410" y="31"/>
                    <a:pt x="409" y="31"/>
                    <a:pt x="408" y="31"/>
                  </a:cubicBezTo>
                  <a:cubicBezTo>
                    <a:pt x="408" y="30"/>
                    <a:pt x="407" y="30"/>
                    <a:pt x="407" y="30"/>
                  </a:cubicBezTo>
                  <a:cubicBezTo>
                    <a:pt x="406" y="31"/>
                    <a:pt x="406" y="31"/>
                    <a:pt x="406" y="31"/>
                  </a:cubicBezTo>
                  <a:cubicBezTo>
                    <a:pt x="405" y="31"/>
                    <a:pt x="405" y="29"/>
                    <a:pt x="404" y="30"/>
                  </a:cubicBezTo>
                  <a:cubicBezTo>
                    <a:pt x="404" y="30"/>
                    <a:pt x="404" y="30"/>
                    <a:pt x="404" y="29"/>
                  </a:cubicBezTo>
                  <a:cubicBezTo>
                    <a:pt x="404" y="29"/>
                    <a:pt x="406" y="29"/>
                    <a:pt x="407" y="29"/>
                  </a:cubicBezTo>
                  <a:close/>
                  <a:moveTo>
                    <a:pt x="401" y="35"/>
                  </a:moveTo>
                  <a:cubicBezTo>
                    <a:pt x="402" y="35"/>
                    <a:pt x="402" y="35"/>
                    <a:pt x="402" y="35"/>
                  </a:cubicBezTo>
                  <a:cubicBezTo>
                    <a:pt x="402" y="35"/>
                    <a:pt x="402" y="35"/>
                    <a:pt x="402" y="35"/>
                  </a:cubicBezTo>
                  <a:lnTo>
                    <a:pt x="401" y="35"/>
                  </a:lnTo>
                  <a:close/>
                  <a:moveTo>
                    <a:pt x="385" y="87"/>
                  </a:moveTo>
                  <a:cubicBezTo>
                    <a:pt x="384" y="87"/>
                    <a:pt x="384" y="88"/>
                    <a:pt x="383" y="88"/>
                  </a:cubicBezTo>
                  <a:cubicBezTo>
                    <a:pt x="383" y="87"/>
                    <a:pt x="384" y="87"/>
                    <a:pt x="385" y="87"/>
                  </a:cubicBezTo>
                  <a:cubicBezTo>
                    <a:pt x="385" y="87"/>
                    <a:pt x="385" y="87"/>
                    <a:pt x="386" y="87"/>
                  </a:cubicBezTo>
                  <a:cubicBezTo>
                    <a:pt x="385" y="87"/>
                    <a:pt x="385" y="87"/>
                    <a:pt x="385" y="87"/>
                  </a:cubicBezTo>
                  <a:close/>
                  <a:moveTo>
                    <a:pt x="406" y="36"/>
                  </a:moveTo>
                  <a:cubicBezTo>
                    <a:pt x="406" y="35"/>
                    <a:pt x="406" y="35"/>
                    <a:pt x="406" y="35"/>
                  </a:cubicBezTo>
                  <a:cubicBezTo>
                    <a:pt x="407" y="35"/>
                    <a:pt x="407" y="35"/>
                    <a:pt x="407" y="35"/>
                  </a:cubicBezTo>
                  <a:cubicBezTo>
                    <a:pt x="406" y="36"/>
                    <a:pt x="406" y="36"/>
                    <a:pt x="406" y="36"/>
                  </a:cubicBezTo>
                  <a:close/>
                  <a:moveTo>
                    <a:pt x="384" y="86"/>
                  </a:move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lose/>
                  <a:moveTo>
                    <a:pt x="407" y="36"/>
                  </a:moveTo>
                  <a:cubicBezTo>
                    <a:pt x="407" y="35"/>
                    <a:pt x="407" y="35"/>
                    <a:pt x="407" y="35"/>
                  </a:cubicBezTo>
                  <a:cubicBezTo>
                    <a:pt x="408" y="35"/>
                    <a:pt x="408" y="35"/>
                    <a:pt x="408" y="35"/>
                  </a:cubicBezTo>
                  <a:cubicBezTo>
                    <a:pt x="408" y="35"/>
                    <a:pt x="408" y="36"/>
                    <a:pt x="407" y="36"/>
                  </a:cubicBezTo>
                  <a:close/>
                  <a:moveTo>
                    <a:pt x="386" y="86"/>
                  </a:moveTo>
                  <a:cubicBezTo>
                    <a:pt x="386" y="86"/>
                    <a:pt x="386" y="86"/>
                    <a:pt x="386" y="86"/>
                  </a:cubicBezTo>
                  <a:cubicBezTo>
                    <a:pt x="387" y="86"/>
                    <a:pt x="387" y="86"/>
                    <a:pt x="387" y="86"/>
                  </a:cubicBezTo>
                  <a:cubicBezTo>
                    <a:pt x="386" y="86"/>
                    <a:pt x="386" y="86"/>
                    <a:pt x="386" y="86"/>
                  </a:cubicBezTo>
                  <a:close/>
                  <a:moveTo>
                    <a:pt x="403" y="33"/>
                  </a:moveTo>
                  <a:cubicBezTo>
                    <a:pt x="404" y="32"/>
                    <a:pt x="405" y="33"/>
                    <a:pt x="406" y="32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2"/>
                    <a:pt x="406" y="32"/>
                    <a:pt x="406" y="32"/>
                  </a:cubicBezTo>
                  <a:cubicBezTo>
                    <a:pt x="406" y="33"/>
                    <a:pt x="407" y="32"/>
                    <a:pt x="408" y="32"/>
                  </a:cubicBezTo>
                  <a:cubicBezTo>
                    <a:pt x="409" y="31"/>
                    <a:pt x="411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2" y="32"/>
                    <a:pt x="412" y="32"/>
                  </a:cubicBezTo>
                  <a:cubicBezTo>
                    <a:pt x="412" y="32"/>
                    <a:pt x="413" y="33"/>
                    <a:pt x="413" y="34"/>
                  </a:cubicBezTo>
                  <a:cubicBezTo>
                    <a:pt x="412" y="33"/>
                    <a:pt x="411" y="33"/>
                    <a:pt x="410" y="34"/>
                  </a:cubicBezTo>
                  <a:cubicBezTo>
                    <a:pt x="408" y="33"/>
                    <a:pt x="405" y="33"/>
                    <a:pt x="403" y="33"/>
                  </a:cubicBezTo>
                  <a:close/>
                  <a:moveTo>
                    <a:pt x="413" y="36"/>
                  </a:moveTo>
                  <a:cubicBezTo>
                    <a:pt x="411" y="35"/>
                    <a:pt x="410" y="36"/>
                    <a:pt x="408" y="36"/>
                  </a:cubicBezTo>
                  <a:cubicBezTo>
                    <a:pt x="409" y="35"/>
                    <a:pt x="411" y="36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2" y="35"/>
                    <a:pt x="412" y="35"/>
                    <a:pt x="412" y="35"/>
                  </a:cubicBezTo>
                  <a:cubicBezTo>
                    <a:pt x="413" y="36"/>
                    <a:pt x="414" y="35"/>
                    <a:pt x="415" y="35"/>
                  </a:cubicBezTo>
                  <a:cubicBezTo>
                    <a:pt x="415" y="36"/>
                    <a:pt x="413" y="36"/>
                    <a:pt x="413" y="36"/>
                  </a:cubicBezTo>
                  <a:close/>
                  <a:moveTo>
                    <a:pt x="429" y="33"/>
                  </a:moveTo>
                  <a:cubicBezTo>
                    <a:pt x="429" y="34"/>
                    <a:pt x="429" y="34"/>
                    <a:pt x="429" y="34"/>
                  </a:cubicBezTo>
                  <a:cubicBezTo>
                    <a:pt x="430" y="35"/>
                    <a:pt x="430" y="33"/>
                    <a:pt x="430" y="34"/>
                  </a:cubicBezTo>
                  <a:cubicBezTo>
                    <a:pt x="432" y="34"/>
                    <a:pt x="432" y="34"/>
                    <a:pt x="432" y="34"/>
                  </a:cubicBezTo>
                  <a:cubicBezTo>
                    <a:pt x="431" y="34"/>
                    <a:pt x="430" y="35"/>
                    <a:pt x="429" y="34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4"/>
                    <a:pt x="428" y="34"/>
                  </a:cubicBezTo>
                  <a:cubicBezTo>
                    <a:pt x="428" y="34"/>
                    <a:pt x="428" y="33"/>
                    <a:pt x="428" y="33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7" y="33"/>
                    <a:pt x="427" y="33"/>
                    <a:pt x="427" y="33"/>
                  </a:cubicBezTo>
                  <a:cubicBezTo>
                    <a:pt x="427" y="33"/>
                    <a:pt x="428" y="33"/>
                    <a:pt x="429" y="33"/>
                  </a:cubicBezTo>
                  <a:close/>
                  <a:moveTo>
                    <a:pt x="415" y="36"/>
                  </a:move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7" y="36"/>
                    <a:pt x="417" y="36"/>
                  </a:cubicBezTo>
                  <a:cubicBezTo>
                    <a:pt x="417" y="36"/>
                    <a:pt x="417" y="36"/>
                    <a:pt x="417" y="36"/>
                  </a:cubicBezTo>
                  <a:cubicBezTo>
                    <a:pt x="416" y="36"/>
                    <a:pt x="416" y="36"/>
                    <a:pt x="416" y="36"/>
                  </a:cubicBezTo>
                  <a:cubicBezTo>
                    <a:pt x="416" y="36"/>
                    <a:pt x="416" y="36"/>
                    <a:pt x="415" y="36"/>
                  </a:cubicBezTo>
                  <a:close/>
                  <a:moveTo>
                    <a:pt x="418" y="34"/>
                  </a:move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lnTo>
                    <a:pt x="418" y="34"/>
                  </a:lnTo>
                  <a:close/>
                  <a:moveTo>
                    <a:pt x="424" y="36"/>
                  </a:move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4" y="36"/>
                    <a:pt x="424" y="36"/>
                    <a:pt x="424" y="36"/>
                  </a:cubicBezTo>
                  <a:cubicBezTo>
                    <a:pt x="425" y="36"/>
                    <a:pt x="425" y="36"/>
                    <a:pt x="425" y="36"/>
                  </a:cubicBezTo>
                  <a:cubicBezTo>
                    <a:pt x="424" y="36"/>
                    <a:pt x="424" y="36"/>
                    <a:pt x="424" y="36"/>
                  </a:cubicBezTo>
                  <a:close/>
                  <a:moveTo>
                    <a:pt x="426" y="34"/>
                  </a:moveTo>
                  <a:cubicBezTo>
                    <a:pt x="426" y="34"/>
                    <a:pt x="426" y="34"/>
                    <a:pt x="426" y="3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4" y="34"/>
                    <a:pt x="424" y="33"/>
                    <a:pt x="424" y="3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3" y="33"/>
                    <a:pt x="424" y="34"/>
                    <a:pt x="424" y="34"/>
                  </a:cubicBezTo>
                  <a:cubicBezTo>
                    <a:pt x="423" y="34"/>
                    <a:pt x="420" y="34"/>
                    <a:pt x="419" y="33"/>
                  </a:cubicBezTo>
                  <a:cubicBezTo>
                    <a:pt x="419" y="33"/>
                    <a:pt x="419" y="33"/>
                    <a:pt x="419" y="33"/>
                  </a:cubicBezTo>
                  <a:cubicBezTo>
                    <a:pt x="421" y="34"/>
                    <a:pt x="424" y="33"/>
                    <a:pt x="426" y="33"/>
                  </a:cubicBezTo>
                  <a:cubicBezTo>
                    <a:pt x="426" y="33"/>
                    <a:pt x="426" y="33"/>
                    <a:pt x="42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98743" y="3529905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rgbClr val="C293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输入你的标题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169463" y="1443961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169462" y="2810352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169461" y="4145400"/>
            <a:ext cx="313416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0" y="1676399"/>
            <a:ext cx="1781291" cy="1362075"/>
            <a:chOff x="0" y="1676399"/>
            <a:chExt cx="1781291" cy="136207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76399"/>
              <a:ext cx="1781291" cy="136207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706" y="1743075"/>
              <a:ext cx="691804" cy="10414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361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629</TotalTime>
  <Words>1484</Words>
  <Application>Microsoft Office PowerPoint</Application>
  <PresentationFormat>全屏显示(16:9)</PresentationFormat>
  <Paragraphs>136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阳 亮</cp:lastModifiedBy>
  <cp:revision>58</cp:revision>
  <dcterms:created xsi:type="dcterms:W3CDTF">2017-04-05T09:14:44Z</dcterms:created>
  <dcterms:modified xsi:type="dcterms:W3CDTF">2018-05-02T03:10:44Z</dcterms:modified>
</cp:coreProperties>
</file>