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70" r:id="rId5"/>
    <p:sldId id="265" r:id="rId6"/>
    <p:sldId id="276" r:id="rId7"/>
    <p:sldId id="272" r:id="rId8"/>
    <p:sldId id="275" r:id="rId9"/>
    <p:sldId id="278" r:id="rId10"/>
    <p:sldId id="274" r:id="rId11"/>
    <p:sldId id="267" r:id="rId12"/>
    <p:sldId id="268" r:id="rId13"/>
    <p:sldId id="269" r:id="rId14"/>
    <p:sldId id="266" r:id="rId15"/>
    <p:sldId id="261" r:id="rId16"/>
    <p:sldId id="273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4370"/>
    <a:srgbClr val="A4E4FE"/>
    <a:srgbClr val="9DA0C7"/>
    <a:srgbClr val="58CEFE"/>
    <a:srgbClr val="686CA9"/>
    <a:srgbClr val="EDEFF1"/>
    <a:srgbClr val="1F2227"/>
    <a:srgbClr val="E3E7EC"/>
    <a:srgbClr val="F4F5F5"/>
    <a:srgbClr val="ECEE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039" autoAdjust="0"/>
    <p:restoredTop sz="96559" autoAdjust="0"/>
  </p:normalViewPr>
  <p:slideViewPr>
    <p:cSldViewPr snapToGrid="0">
      <p:cViewPr>
        <p:scale>
          <a:sx n="100" d="100"/>
          <a:sy n="100" d="100"/>
        </p:scale>
        <p:origin x="1254" y="372"/>
      </p:cViewPr>
      <p:guideLst>
        <p:guide orient="horz" pos="663"/>
        <p:guide pos="3840"/>
        <p:guide pos="48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4" Type="http://schemas.microsoft.com/office/2011/relationships/chartColorStyle" Target="colors3.xml"/><Relationship Id="rId3" Type="http://schemas.microsoft.com/office/2011/relationships/chartStyle" Target="style3.xml"/><Relationship Id="rId2" Type="http://schemas.openxmlformats.org/officeDocument/2006/relationships/themeOverride" Target="../theme/themeOverride1.xml"/><Relationship Id="rId1" Type="http://schemas.openxmlformats.org/officeDocument/2006/relationships/package" Target="../embeddings/Workbook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538127460629921"/>
          <c:y val="0.141571961477555"/>
          <c:w val="0.892374507874016"/>
          <c:h val="0.706005244468619"/>
        </c:manualLayout>
      </c:layout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686CA9">
                <a:alpha val="63000"/>
              </a:srgbClr>
            </a:solidFill>
            <a:ln>
              <a:noFill/>
            </a:ln>
            <a:effectLst/>
          </c:spPr>
          <c:dLbls>
            <c:delete val="1"/>
          </c:dLbls>
          <c:cat>
            <c:numRef>
              <c:f>Sheet1!$A$2:$A$6</c:f>
              <c:numCache>
                <c:formatCode>yyyy/m/d</c:formatCode>
                <c:ptCount val="5"/>
                <c:pt idx="0" c:formatCode="yyyy/m/d">
                  <c:v>37261</c:v>
                </c:pt>
                <c:pt idx="1" c:formatCode="yyyy/m/d">
                  <c:v>37262</c:v>
                </c:pt>
                <c:pt idx="2" c:formatCode="yyyy/m/d">
                  <c:v>37263</c:v>
                </c:pt>
                <c:pt idx="3" c:formatCode="yyyy/m/d">
                  <c:v>37264</c:v>
                </c:pt>
                <c:pt idx="4" c:formatCode="yyyy/m/d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20</c:v>
                </c:pt>
                <c:pt idx="1">
                  <c:v>15</c:v>
                </c:pt>
                <c:pt idx="2">
                  <c:v>20</c:v>
                </c:pt>
                <c:pt idx="3">
                  <c:v>25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58CEFE">
                <a:alpha val="68000"/>
              </a:srgbClr>
            </a:solidFill>
            <a:ln>
              <a:noFill/>
            </a:ln>
            <a:effectLst/>
          </c:spPr>
          <c:dLbls>
            <c:delete val="1"/>
          </c:dLbls>
          <c:cat>
            <c:numRef>
              <c:f>Sheet1!$A$2:$A$6</c:f>
              <c:numCache>
                <c:formatCode>yyyy/m/d</c:formatCode>
                <c:ptCount val="5"/>
                <c:pt idx="0" c:formatCode="yyyy/m/d">
                  <c:v>37261</c:v>
                </c:pt>
                <c:pt idx="1" c:formatCode="yyyy/m/d">
                  <c:v>37262</c:v>
                </c:pt>
                <c:pt idx="2" c:formatCode="yyyy/m/d">
                  <c:v>37263</c:v>
                </c:pt>
                <c:pt idx="3" c:formatCode="yyyy/m/d">
                  <c:v>37264</c:v>
                </c:pt>
                <c:pt idx="4" c:formatCode="yyyy/m/d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5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76259656"/>
        <c:axId val="576259984"/>
      </c:areaChart>
      <c:dateAx>
        <c:axId val="576259656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76259984"/>
        <c:crosses val="autoZero"/>
        <c:auto val="1"/>
        <c:lblOffset val="100"/>
        <c:baseTimeUnit val="days"/>
      </c:dateAx>
      <c:valAx>
        <c:axId val="5762599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76259656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97347317913386"/>
          <c:y val="0.0249544318544825"/>
          <c:w val="0.171850608166281"/>
          <c:h val="0.065546031947376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cs"/>
            </a:defRPr>
          </a:pPr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538127460629921"/>
          <c:y val="0.141571961477555"/>
          <c:w val="0.892374507874016"/>
          <c:h val="0.70600524446861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686CA9">
                <a:alpha val="63000"/>
              </a:srgb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numRef>
              <c:f>Sheet1!$A$2:$A$6</c:f>
              <c:numCache>
                <c:formatCode>yyyy/m/d</c:formatCode>
                <c:ptCount val="5"/>
                <c:pt idx="0" c:formatCode="yyyy/m/d">
                  <c:v>37261</c:v>
                </c:pt>
                <c:pt idx="1" c:formatCode="yyyy/m/d">
                  <c:v>37262</c:v>
                </c:pt>
                <c:pt idx="2" c:formatCode="yyyy/m/d">
                  <c:v>37263</c:v>
                </c:pt>
                <c:pt idx="3" c:formatCode="yyyy/m/d">
                  <c:v>37264</c:v>
                </c:pt>
                <c:pt idx="4" c:formatCode="yyyy/m/d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20</c:v>
                </c:pt>
                <c:pt idx="1">
                  <c:v>15</c:v>
                </c:pt>
                <c:pt idx="2">
                  <c:v>20</c:v>
                </c:pt>
                <c:pt idx="3">
                  <c:v>25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58CEFE">
                <a:alpha val="68000"/>
              </a:srgb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numRef>
              <c:f>Sheet1!$A$2:$A$6</c:f>
              <c:numCache>
                <c:formatCode>yyyy/m/d</c:formatCode>
                <c:ptCount val="5"/>
                <c:pt idx="0" c:formatCode="yyyy/m/d">
                  <c:v>37261</c:v>
                </c:pt>
                <c:pt idx="1" c:formatCode="yyyy/m/d">
                  <c:v>37262</c:v>
                </c:pt>
                <c:pt idx="2" c:formatCode="yyyy/m/d">
                  <c:v>37263</c:v>
                </c:pt>
                <c:pt idx="3" c:formatCode="yyyy/m/d">
                  <c:v>37264</c:v>
                </c:pt>
                <c:pt idx="4" c:formatCode="yyyy/m/d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5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76259656"/>
        <c:axId val="576259984"/>
      </c:barChart>
      <c:dateAx>
        <c:axId val="576259656"/>
        <c:scaling>
          <c:orientation val="minMax"/>
        </c:scaling>
        <c:delete val="0"/>
        <c:axPos val="l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76259984"/>
        <c:crosses val="autoZero"/>
        <c:auto val="1"/>
        <c:lblOffset val="100"/>
        <c:baseTimeUnit val="days"/>
      </c:dateAx>
      <c:valAx>
        <c:axId val="57625998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762596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97347317913386"/>
          <c:y val="0.0249544318544825"/>
          <c:w val="0.150045428555199"/>
          <c:h val="0.057229255210795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cs"/>
            </a:defRPr>
          </a:pPr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/>
          </c:spPr>
          <c:explosion val="41"/>
          <c:dPt>
            <c:idx val="0"/>
            <c:bubble3D val="0"/>
            <c:explosion val="4"/>
            <c:spPr>
              <a:solidFill>
                <a:srgbClr val="A4E4FE"/>
              </a:solidFill>
              <a:ln w="19050">
                <a:solidFill>
                  <a:schemeClr val="bg1">
                    <a:lumMod val="95000"/>
                  </a:schemeClr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58CEFE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686CA9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explosion val="40"/>
            <c:spPr>
              <a:solidFill>
                <a:srgbClr val="404370"/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96CC5-EFAF-4F23-ABA0-23F3275C506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B76C9-69B6-4B65-A3B0-9B4E10AE35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96CC5-EFAF-4F23-ABA0-23F3275C506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B76C9-69B6-4B65-A3B0-9B4E10AE35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96CC5-EFAF-4F23-ABA0-23F3275C506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B76C9-69B6-4B65-A3B0-9B4E10AE35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96CC5-EFAF-4F23-ABA0-23F3275C506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B76C9-69B6-4B65-A3B0-9B4E10AE35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96CC5-EFAF-4F23-ABA0-23F3275C506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B76C9-69B6-4B65-A3B0-9B4E10AE35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96CC5-EFAF-4F23-ABA0-23F3275C506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B76C9-69B6-4B65-A3B0-9B4E10AE35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96CC5-EFAF-4F23-ABA0-23F3275C506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B76C9-69B6-4B65-A3B0-9B4E10AE35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96CC5-EFAF-4F23-ABA0-23F3275C506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B76C9-69B6-4B65-A3B0-9B4E10AE35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96CC5-EFAF-4F23-ABA0-23F3275C506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B76C9-69B6-4B65-A3B0-9B4E10AE35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96CC5-EFAF-4F23-ABA0-23F3275C506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B76C9-69B6-4B65-A3B0-9B4E10AE35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96CC5-EFAF-4F23-ABA0-23F3275C506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B76C9-69B6-4B65-A3B0-9B4E10AE35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696CC5-EFAF-4F23-ABA0-23F3275C506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5B76C9-69B6-4B65-A3B0-9B4E10AE35B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rgbClr val="58CEF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0" y="5410201"/>
            <a:ext cx="12192000" cy="1447799"/>
          </a:xfrm>
          <a:prstGeom prst="rect">
            <a:avLst/>
          </a:prstGeom>
          <a:solidFill>
            <a:srgbClr val="F7FAF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7" name="组合 36"/>
          <p:cNvGrpSpPr/>
          <p:nvPr/>
        </p:nvGrpSpPr>
        <p:grpSpPr>
          <a:xfrm>
            <a:off x="0" y="1961443"/>
            <a:ext cx="12211272" cy="3726530"/>
            <a:chOff x="0" y="1961443"/>
            <a:chExt cx="12211272" cy="372653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0" y="3565173"/>
              <a:ext cx="12192000" cy="0"/>
            </a:xfrm>
            <a:prstGeom prst="line">
              <a:avLst/>
            </a:prstGeom>
            <a:ln w="3175">
              <a:solidFill>
                <a:srgbClr val="B7EA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0" y="4358118"/>
              <a:ext cx="12192000" cy="0"/>
            </a:xfrm>
            <a:prstGeom prst="line">
              <a:avLst/>
            </a:prstGeom>
            <a:ln w="3175">
              <a:solidFill>
                <a:srgbClr val="B7EA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0" y="2772228"/>
              <a:ext cx="12192000" cy="0"/>
            </a:xfrm>
            <a:prstGeom prst="line">
              <a:avLst/>
            </a:prstGeom>
            <a:ln w="3175">
              <a:solidFill>
                <a:srgbClr val="B7EA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0" y="2001591"/>
              <a:ext cx="12192000" cy="0"/>
            </a:xfrm>
            <a:prstGeom prst="line">
              <a:avLst/>
            </a:prstGeom>
            <a:solidFill>
              <a:srgbClr val="94E0FE"/>
            </a:solidFill>
            <a:ln>
              <a:solidFill>
                <a:srgbClr val="94E0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组合 7"/>
            <p:cNvGrpSpPr/>
            <p:nvPr/>
          </p:nvGrpSpPr>
          <p:grpSpPr>
            <a:xfrm>
              <a:off x="169622" y="1961443"/>
              <a:ext cx="11794701" cy="80297"/>
              <a:chOff x="178575" y="2144207"/>
              <a:chExt cx="11794701" cy="80297"/>
            </a:xfrm>
            <a:solidFill>
              <a:srgbClr val="94E0FE"/>
            </a:solidFill>
          </p:grpSpPr>
          <p:sp>
            <p:nvSpPr>
              <p:cNvPr id="7" name="流程图: 接点 6"/>
              <p:cNvSpPr/>
              <p:nvPr/>
            </p:nvSpPr>
            <p:spPr>
              <a:xfrm>
                <a:off x="178575" y="2144207"/>
                <a:ext cx="80297" cy="80297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流程图: 接点 9"/>
              <p:cNvSpPr/>
              <p:nvPr/>
            </p:nvSpPr>
            <p:spPr>
              <a:xfrm>
                <a:off x="1480175" y="2144207"/>
                <a:ext cx="80297" cy="80297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流程图: 接点 10"/>
              <p:cNvSpPr/>
              <p:nvPr/>
            </p:nvSpPr>
            <p:spPr>
              <a:xfrm>
                <a:off x="2781775" y="2144207"/>
                <a:ext cx="80297" cy="80297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流程图: 接点 11"/>
              <p:cNvSpPr/>
              <p:nvPr/>
            </p:nvSpPr>
            <p:spPr>
              <a:xfrm>
                <a:off x="4083375" y="2144207"/>
                <a:ext cx="80297" cy="80297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流程图: 接点 12"/>
              <p:cNvSpPr/>
              <p:nvPr/>
            </p:nvSpPr>
            <p:spPr>
              <a:xfrm>
                <a:off x="5384975" y="2144207"/>
                <a:ext cx="80297" cy="80297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流程图: 接点 13"/>
              <p:cNvSpPr/>
              <p:nvPr/>
            </p:nvSpPr>
            <p:spPr>
              <a:xfrm>
                <a:off x="6686575" y="2144207"/>
                <a:ext cx="80297" cy="80297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流程图: 接点 14"/>
              <p:cNvSpPr/>
              <p:nvPr/>
            </p:nvSpPr>
            <p:spPr>
              <a:xfrm>
                <a:off x="7988175" y="2144207"/>
                <a:ext cx="80297" cy="80297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流程图: 接点 15"/>
              <p:cNvSpPr/>
              <p:nvPr/>
            </p:nvSpPr>
            <p:spPr>
              <a:xfrm>
                <a:off x="9289775" y="2144207"/>
                <a:ext cx="80297" cy="80297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流程图: 接点 16"/>
              <p:cNvSpPr/>
              <p:nvPr/>
            </p:nvSpPr>
            <p:spPr>
              <a:xfrm>
                <a:off x="10591375" y="2144207"/>
                <a:ext cx="80297" cy="80297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流程图: 接点 18"/>
              <p:cNvSpPr/>
              <p:nvPr/>
            </p:nvSpPr>
            <p:spPr>
              <a:xfrm>
                <a:off x="11892979" y="2144207"/>
                <a:ext cx="80297" cy="80297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26486" y="5410200"/>
              <a:ext cx="56297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>
                      <a:lumMod val="65000"/>
                    </a:schemeClr>
                  </a:solidFill>
                </a:rPr>
                <a:t>17Jan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229882" y="5410200"/>
              <a:ext cx="58862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>
                      <a:lumMod val="65000"/>
                    </a:schemeClr>
                  </a:solidFill>
                </a:rPr>
                <a:t>17Feb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2518658" y="5410974"/>
              <a:ext cx="61106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>
                      <a:lumMod val="65000"/>
                    </a:schemeClr>
                  </a:solidFill>
                </a:rPr>
                <a:t>17Mar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803878" y="5410974"/>
              <a:ext cx="58702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>
                      <a:lumMod val="65000"/>
                    </a:schemeClr>
                  </a:solidFill>
                </a:rPr>
                <a:t>17Apr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122660" y="5410200"/>
              <a:ext cx="63030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>
                      <a:lumMod val="65000"/>
                    </a:schemeClr>
                  </a:solidFill>
                </a:rPr>
                <a:t>17May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402619" y="5410200"/>
              <a:ext cx="5709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>
                      <a:lumMod val="65000"/>
                    </a:schemeClr>
                  </a:solidFill>
                </a:rPr>
                <a:t>17Jun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733875" y="5410200"/>
              <a:ext cx="51969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>
                      <a:lumMod val="65000"/>
                    </a:schemeClr>
                  </a:solidFill>
                </a:rPr>
                <a:t>17Jul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9061123" y="5410200"/>
              <a:ext cx="61908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>
                      <a:lumMod val="65000"/>
                    </a:schemeClr>
                  </a:solidFill>
                </a:rPr>
                <a:t>17Aug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0313030" y="5410974"/>
              <a:ext cx="59343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>
                      <a:lumMod val="65000"/>
                    </a:schemeClr>
                  </a:solidFill>
                </a:rPr>
                <a:t>17Sep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1627458" y="5410200"/>
              <a:ext cx="58381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>
                      <a:lumMod val="65000"/>
                    </a:schemeClr>
                  </a:solidFill>
                </a:rPr>
                <a:t>17Oct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0" y="3131868"/>
            <a:ext cx="12192000" cy="2278334"/>
            <a:chOff x="0" y="3589068"/>
            <a:chExt cx="12192000" cy="2278334"/>
          </a:xfrm>
        </p:grpSpPr>
        <p:sp>
          <p:nvSpPr>
            <p:cNvPr id="24" name="任意多边形 23"/>
            <p:cNvSpPr/>
            <p:nvPr/>
          </p:nvSpPr>
          <p:spPr>
            <a:xfrm>
              <a:off x="0" y="3843115"/>
              <a:ext cx="12192000" cy="2024287"/>
            </a:xfrm>
            <a:custGeom>
              <a:avLst/>
              <a:gdLst>
                <a:gd name="connsiteX0" fmla="*/ 660400 w 12192000"/>
                <a:gd name="connsiteY0" fmla="*/ 602 h 2024287"/>
                <a:gd name="connsiteX1" fmla="*/ 2895600 w 12192000"/>
                <a:gd name="connsiteY1" fmla="*/ 1384902 h 2024287"/>
                <a:gd name="connsiteX2" fmla="*/ 4127500 w 12192000"/>
                <a:gd name="connsiteY2" fmla="*/ 1105502 h 2024287"/>
                <a:gd name="connsiteX3" fmla="*/ 4737102 w 12192000"/>
                <a:gd name="connsiteY3" fmla="*/ 1283302 h 2024287"/>
                <a:gd name="connsiteX4" fmla="*/ 5524501 w 12192000"/>
                <a:gd name="connsiteY4" fmla="*/ 445102 h 2024287"/>
                <a:gd name="connsiteX5" fmla="*/ 6134101 w 12192000"/>
                <a:gd name="connsiteY5" fmla="*/ 610202 h 2024287"/>
                <a:gd name="connsiteX6" fmla="*/ 7073900 w 12192000"/>
                <a:gd name="connsiteY6" fmla="*/ 1270602 h 2024287"/>
                <a:gd name="connsiteX7" fmla="*/ 8737600 w 12192000"/>
                <a:gd name="connsiteY7" fmla="*/ 89502 h 2024287"/>
                <a:gd name="connsiteX8" fmla="*/ 9931400 w 12192000"/>
                <a:gd name="connsiteY8" fmla="*/ 1562702 h 2024287"/>
                <a:gd name="connsiteX9" fmla="*/ 11823700 w 12192000"/>
                <a:gd name="connsiteY9" fmla="*/ 521302 h 2024287"/>
                <a:gd name="connsiteX10" fmla="*/ 12169130 w 12192000"/>
                <a:gd name="connsiteY10" fmla="*/ 539124 h 2024287"/>
                <a:gd name="connsiteX11" fmla="*/ 12192000 w 12192000"/>
                <a:gd name="connsiteY11" fmla="*/ 556387 h 2024287"/>
                <a:gd name="connsiteX12" fmla="*/ 12192000 w 12192000"/>
                <a:gd name="connsiteY12" fmla="*/ 2024287 h 2024287"/>
                <a:gd name="connsiteX13" fmla="*/ 0 w 12192000"/>
                <a:gd name="connsiteY13" fmla="*/ 2024287 h 2024287"/>
                <a:gd name="connsiteX14" fmla="*/ 0 w 12192000"/>
                <a:gd name="connsiteY14" fmla="*/ 551150 h 2024287"/>
                <a:gd name="connsiteX15" fmla="*/ 4611 w 12192000"/>
                <a:gd name="connsiteY15" fmla="*/ 543563 h 2024287"/>
                <a:gd name="connsiteX16" fmla="*/ 660400 w 12192000"/>
                <a:gd name="connsiteY16" fmla="*/ 602 h 2024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192000" h="2024287">
                  <a:moveTo>
                    <a:pt x="660400" y="602"/>
                  </a:moveTo>
                  <a:cubicBezTo>
                    <a:pt x="1234017" y="-31148"/>
                    <a:pt x="2317750" y="1200752"/>
                    <a:pt x="2895600" y="1384902"/>
                  </a:cubicBezTo>
                  <a:cubicBezTo>
                    <a:pt x="3473450" y="1569052"/>
                    <a:pt x="3820585" y="1122435"/>
                    <a:pt x="4127500" y="1105502"/>
                  </a:cubicBezTo>
                  <a:cubicBezTo>
                    <a:pt x="4434418" y="1088569"/>
                    <a:pt x="4504268" y="1393369"/>
                    <a:pt x="4737102" y="1283302"/>
                  </a:cubicBezTo>
                  <a:cubicBezTo>
                    <a:pt x="4969934" y="1173235"/>
                    <a:pt x="5291667" y="557285"/>
                    <a:pt x="5524501" y="445102"/>
                  </a:cubicBezTo>
                  <a:cubicBezTo>
                    <a:pt x="5757333" y="332919"/>
                    <a:pt x="5875868" y="472619"/>
                    <a:pt x="6134101" y="610202"/>
                  </a:cubicBezTo>
                  <a:cubicBezTo>
                    <a:pt x="6392333" y="747785"/>
                    <a:pt x="6639983" y="1357385"/>
                    <a:pt x="7073900" y="1270602"/>
                  </a:cubicBezTo>
                  <a:cubicBezTo>
                    <a:pt x="7507818" y="1183819"/>
                    <a:pt x="8261350" y="40819"/>
                    <a:pt x="8737600" y="89502"/>
                  </a:cubicBezTo>
                  <a:cubicBezTo>
                    <a:pt x="9213850" y="138185"/>
                    <a:pt x="9417050" y="1490735"/>
                    <a:pt x="9931400" y="1562702"/>
                  </a:cubicBezTo>
                  <a:cubicBezTo>
                    <a:pt x="10445750" y="1634669"/>
                    <a:pt x="11406717" y="625019"/>
                    <a:pt x="11823700" y="521302"/>
                  </a:cubicBezTo>
                  <a:cubicBezTo>
                    <a:pt x="11980069" y="482408"/>
                    <a:pt x="12088515" y="494712"/>
                    <a:pt x="12169130" y="539124"/>
                  </a:cubicBezTo>
                  <a:lnTo>
                    <a:pt x="12192000" y="556387"/>
                  </a:lnTo>
                  <a:lnTo>
                    <a:pt x="12192000" y="2024287"/>
                  </a:lnTo>
                  <a:lnTo>
                    <a:pt x="0" y="2024287"/>
                  </a:lnTo>
                  <a:lnTo>
                    <a:pt x="0" y="551150"/>
                  </a:lnTo>
                  <a:lnTo>
                    <a:pt x="4611" y="543563"/>
                  </a:lnTo>
                  <a:cubicBezTo>
                    <a:pt x="190492" y="252023"/>
                    <a:pt x="409443" y="14493"/>
                    <a:pt x="660400" y="602"/>
                  </a:cubicBezTo>
                  <a:close/>
                </a:path>
              </a:pathLst>
            </a:custGeom>
            <a:solidFill>
              <a:srgbClr val="58CE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0" y="3589068"/>
              <a:ext cx="12192000" cy="2278333"/>
            </a:xfrm>
            <a:custGeom>
              <a:avLst/>
              <a:gdLst>
                <a:gd name="connsiteX0" fmla="*/ 8521700 w 12192000"/>
                <a:gd name="connsiteY0" fmla="*/ 650 h 2278333"/>
                <a:gd name="connsiteX1" fmla="*/ 10795000 w 12192000"/>
                <a:gd name="connsiteY1" fmla="*/ 1664350 h 2278333"/>
                <a:gd name="connsiteX2" fmla="*/ 12168262 w 12192000"/>
                <a:gd name="connsiteY2" fmla="*/ 422615 h 2278333"/>
                <a:gd name="connsiteX3" fmla="*/ 12192000 w 12192000"/>
                <a:gd name="connsiteY3" fmla="*/ 404768 h 2278333"/>
                <a:gd name="connsiteX4" fmla="*/ 12192000 w 12192000"/>
                <a:gd name="connsiteY4" fmla="*/ 2278333 h 2278333"/>
                <a:gd name="connsiteX5" fmla="*/ 0 w 12192000"/>
                <a:gd name="connsiteY5" fmla="*/ 2278333 h 2278333"/>
                <a:gd name="connsiteX6" fmla="*/ 0 w 12192000"/>
                <a:gd name="connsiteY6" fmla="*/ 1022314 h 2278333"/>
                <a:gd name="connsiteX7" fmla="*/ 130783 w 12192000"/>
                <a:gd name="connsiteY7" fmla="*/ 1031344 h 2278333"/>
                <a:gd name="connsiteX8" fmla="*/ 2082800 w 12192000"/>
                <a:gd name="connsiteY8" fmla="*/ 1435750 h 2278333"/>
                <a:gd name="connsiteX9" fmla="*/ 3594101 w 12192000"/>
                <a:gd name="connsiteY9" fmla="*/ 813450 h 2278333"/>
                <a:gd name="connsiteX10" fmla="*/ 5359401 w 12192000"/>
                <a:gd name="connsiteY10" fmla="*/ 1613550 h 2278333"/>
                <a:gd name="connsiteX11" fmla="*/ 7061200 w 12192000"/>
                <a:gd name="connsiteY11" fmla="*/ 1892950 h 2278333"/>
                <a:gd name="connsiteX12" fmla="*/ 8521700 w 12192000"/>
                <a:gd name="connsiteY12" fmla="*/ 650 h 2278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192000" h="2278333">
                  <a:moveTo>
                    <a:pt x="8521700" y="650"/>
                  </a:moveTo>
                  <a:cubicBezTo>
                    <a:pt x="9144000" y="-37450"/>
                    <a:pt x="10162117" y="1609317"/>
                    <a:pt x="10795000" y="1664350"/>
                  </a:cubicBezTo>
                  <a:cubicBezTo>
                    <a:pt x="11348773" y="1712504"/>
                    <a:pt x="11803691" y="741318"/>
                    <a:pt x="12168262" y="422615"/>
                  </a:cubicBezTo>
                  <a:lnTo>
                    <a:pt x="12192000" y="404768"/>
                  </a:lnTo>
                  <a:lnTo>
                    <a:pt x="12192000" y="2278333"/>
                  </a:lnTo>
                  <a:lnTo>
                    <a:pt x="0" y="2278333"/>
                  </a:lnTo>
                  <a:lnTo>
                    <a:pt x="0" y="1022314"/>
                  </a:lnTo>
                  <a:lnTo>
                    <a:pt x="130783" y="1031344"/>
                  </a:lnTo>
                  <a:cubicBezTo>
                    <a:pt x="754906" y="1098026"/>
                    <a:pt x="1559983" y="1466706"/>
                    <a:pt x="2082800" y="1435750"/>
                  </a:cubicBezTo>
                  <a:cubicBezTo>
                    <a:pt x="2726267" y="1397650"/>
                    <a:pt x="3048000" y="783817"/>
                    <a:pt x="3594101" y="813450"/>
                  </a:cubicBezTo>
                  <a:cubicBezTo>
                    <a:pt x="4140200" y="843083"/>
                    <a:pt x="4781552" y="1433633"/>
                    <a:pt x="5359401" y="1613550"/>
                  </a:cubicBezTo>
                  <a:cubicBezTo>
                    <a:pt x="5937251" y="1793467"/>
                    <a:pt x="6534151" y="2161767"/>
                    <a:pt x="7061200" y="1892950"/>
                  </a:cubicBezTo>
                  <a:cubicBezTo>
                    <a:pt x="7588250" y="1624133"/>
                    <a:pt x="7899400" y="38750"/>
                    <a:pt x="8521700" y="650"/>
                  </a:cubicBezTo>
                  <a:close/>
                </a:path>
              </a:pathLst>
            </a:custGeom>
            <a:solidFill>
              <a:srgbClr val="7C2EDA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247" y="414115"/>
            <a:ext cx="10591506" cy="6857999"/>
          </a:xfrm>
          <a:prstGeom prst="rect">
            <a:avLst/>
          </a:prstGeom>
        </p:spPr>
      </p:pic>
      <p:sp>
        <p:nvSpPr>
          <p:cNvPr id="38" name="矩形 37"/>
          <p:cNvSpPr/>
          <p:nvPr/>
        </p:nvSpPr>
        <p:spPr>
          <a:xfrm>
            <a:off x="3333525" y="2116598"/>
            <a:ext cx="5727598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Now Start Your </a:t>
            </a:r>
            <a:endParaRPr lang="en-US" altLang="zh-CN" sz="5400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 algn="dist"/>
            <a:r>
              <a:rPr lang="zh-CN" altLang="en-US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Presentation</a:t>
            </a:r>
            <a:endParaRPr lang="zh-CN" altLang="en-US" sz="80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68947"/>
          </a:xfrm>
          <a:prstGeom prst="rect">
            <a:avLst/>
          </a:prstGeom>
          <a:gradFill>
            <a:gsLst>
              <a:gs pos="0">
                <a:srgbClr val="F6F6F6"/>
              </a:gs>
              <a:gs pos="100000">
                <a:srgbClr val="DFE4E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74" name="Picture 2" descr="Lg, Lg G 2 Flex, Flex, 智能手机, 柔性智能手机"/>
          <p:cNvPicPr>
            <a:picLocks noChangeAspect="1" noChangeArrowheads="1"/>
          </p:cNvPicPr>
          <p:nvPr/>
        </p:nvPicPr>
        <p:blipFill rotWithShape="1">
          <a:blip r:embed="rId1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 bwMode="auto">
          <a:xfrm>
            <a:off x="1778003" y="2428876"/>
            <a:ext cx="2315619" cy="2315619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Whatsapp的, 高科技, 技术, Iphone, 应用程序, 电话, 短信"/>
          <p:cNvPicPr>
            <a:picLocks noChangeAspect="1" noChangeArrowheads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 bwMode="auto">
          <a:xfrm>
            <a:off x="4931526" y="2428876"/>
            <a:ext cx="2315619" cy="2315619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grayscl/>
          </a:blip>
          <a:srcRect l="16667" r="16667"/>
          <a:stretch>
            <a:fillRect/>
          </a:stretch>
        </p:blipFill>
        <p:spPr>
          <a:xfrm>
            <a:off x="8085049" y="2428876"/>
            <a:ext cx="2315618" cy="2315618"/>
          </a:xfrm>
          <a:prstGeom prst="ellipse">
            <a:avLst/>
          </a:prstGeom>
          <a:noFill/>
        </p:spPr>
      </p:pic>
      <p:grpSp>
        <p:nvGrpSpPr>
          <p:cNvPr id="9" name="组合 8"/>
          <p:cNvGrpSpPr/>
          <p:nvPr/>
        </p:nvGrpSpPr>
        <p:grpSpPr>
          <a:xfrm>
            <a:off x="2620950" y="3271823"/>
            <a:ext cx="629723" cy="629723"/>
            <a:chOff x="6285572" y="-1291771"/>
            <a:chExt cx="1479571" cy="1479571"/>
          </a:xfrm>
        </p:grpSpPr>
        <p:sp>
          <p:nvSpPr>
            <p:cNvPr id="7" name="椭圆 6">
              <a:hlinkClick r:id="rId4" action="ppaction://hlinksldjump"/>
            </p:cNvPr>
            <p:cNvSpPr/>
            <p:nvPr/>
          </p:nvSpPr>
          <p:spPr>
            <a:xfrm>
              <a:off x="6285572" y="-1291771"/>
              <a:ext cx="1479571" cy="1479571"/>
            </a:xfrm>
            <a:prstGeom prst="ellipse">
              <a:avLst/>
            </a:prstGeom>
            <a:solidFill>
              <a:srgbClr val="58CEFE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>
              <a:hlinkClick r:id="rId4" action="ppaction://hlinksldjump"/>
            </p:cNvPr>
            <p:cNvSpPr/>
            <p:nvPr/>
          </p:nvSpPr>
          <p:spPr>
            <a:xfrm rot="5400000">
              <a:off x="6856120" y="-747928"/>
              <a:ext cx="454587" cy="391885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774473" y="3271823"/>
            <a:ext cx="629723" cy="629723"/>
            <a:chOff x="6285572" y="-1291771"/>
            <a:chExt cx="1479571" cy="1479571"/>
          </a:xfrm>
        </p:grpSpPr>
        <p:sp>
          <p:nvSpPr>
            <p:cNvPr id="17" name="椭圆 16">
              <a:hlinkClick r:id="rId5" action="ppaction://hlinksldjump"/>
            </p:cNvPr>
            <p:cNvSpPr/>
            <p:nvPr/>
          </p:nvSpPr>
          <p:spPr>
            <a:xfrm>
              <a:off x="6285572" y="-1291771"/>
              <a:ext cx="1479571" cy="1479571"/>
            </a:xfrm>
            <a:prstGeom prst="ellipse">
              <a:avLst/>
            </a:prstGeom>
            <a:solidFill>
              <a:srgbClr val="58CEFE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>
              <a:hlinkClick r:id="rId5" action="ppaction://hlinksldjump"/>
            </p:cNvPr>
            <p:cNvSpPr/>
            <p:nvPr/>
          </p:nvSpPr>
          <p:spPr>
            <a:xfrm rot="5400000">
              <a:off x="6856120" y="-747928"/>
              <a:ext cx="454587" cy="391885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927996" y="3271822"/>
            <a:ext cx="629723" cy="629723"/>
            <a:chOff x="6285572" y="-1291771"/>
            <a:chExt cx="1479571" cy="1479571"/>
          </a:xfrm>
        </p:grpSpPr>
        <p:sp>
          <p:nvSpPr>
            <p:cNvPr id="20" name="椭圆 19">
              <a:hlinkClick r:id="rId6" action="ppaction://hlinksldjump"/>
            </p:cNvPr>
            <p:cNvSpPr/>
            <p:nvPr/>
          </p:nvSpPr>
          <p:spPr>
            <a:xfrm>
              <a:off x="6285572" y="-1291771"/>
              <a:ext cx="1479571" cy="1479571"/>
            </a:xfrm>
            <a:prstGeom prst="ellipse">
              <a:avLst/>
            </a:prstGeom>
            <a:solidFill>
              <a:srgbClr val="58CEFE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>
              <a:hlinkClick r:id="rId6" action="ppaction://hlinksldjump"/>
            </p:cNvPr>
            <p:cNvSpPr/>
            <p:nvPr/>
          </p:nvSpPr>
          <p:spPr>
            <a:xfrm rot="5400000">
              <a:off x="6856120" y="-747928"/>
              <a:ext cx="454587" cy="391885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442727" y="4943160"/>
            <a:ext cx="986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b="1" dirty="0" smtClean="0">
                <a:solidFill>
                  <a:srgbClr val="5F5F5F"/>
                </a:solidFill>
              </a:rPr>
              <a:t>Video 1</a:t>
            </a:r>
            <a:endParaRPr lang="zh-CN" altLang="en-US" b="1" dirty="0">
              <a:solidFill>
                <a:srgbClr val="5F5F5F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620960" y="4943160"/>
            <a:ext cx="986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b="1" dirty="0" smtClean="0">
                <a:solidFill>
                  <a:srgbClr val="5F5F5F"/>
                </a:solidFill>
              </a:rPr>
              <a:t>Video 2</a:t>
            </a:r>
            <a:endParaRPr lang="zh-CN" altLang="en-US" b="1" dirty="0">
              <a:solidFill>
                <a:srgbClr val="5F5F5F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749773" y="4943160"/>
            <a:ext cx="986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b="1" dirty="0" smtClean="0">
                <a:solidFill>
                  <a:srgbClr val="5F5F5F"/>
                </a:solidFill>
              </a:rPr>
              <a:t>Video 3</a:t>
            </a:r>
            <a:endParaRPr lang="zh-CN" altLang="en-US" b="1" dirty="0">
              <a:solidFill>
                <a:srgbClr val="5F5F5F"/>
              </a:solidFill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178" y="1126578"/>
            <a:ext cx="645531" cy="645531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890771" y="1064622"/>
            <a:ext cx="255871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rgbClr val="5F5F5F"/>
                </a:solidFill>
              </a:rPr>
              <a:t>Third </a:t>
            </a:r>
            <a:r>
              <a:rPr lang="en-US" altLang="zh-CN" sz="4400" dirty="0" smtClean="0">
                <a:solidFill>
                  <a:srgbClr val="5F5F5F"/>
                </a:solidFill>
              </a:rPr>
              <a:t>part</a:t>
            </a:r>
            <a:endParaRPr lang="zh-CN" altLang="en-US" sz="4400" dirty="0">
              <a:solidFill>
                <a:srgbClr val="5F5F5F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80017" y="752385"/>
            <a:ext cx="697627" cy="1200329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7200" b="1" cap="none" spc="0" dirty="0" smtClean="0">
                <a:ln w="12700" cmpd="sng">
                  <a:noFill/>
                  <a:prstDash val="solid"/>
                </a:ln>
                <a:gradFill>
                  <a:gsLst>
                    <a:gs pos="40000">
                      <a:srgbClr val="58CEFE">
                        <a:alpha val="55000"/>
                      </a:srgbClr>
                    </a:gs>
                    <a:gs pos="100000">
                      <a:srgbClr val="7C2EDA">
                        <a:alpha val="79000"/>
                      </a:srgbClr>
                    </a:gs>
                  </a:gsLst>
                  <a:lin ang="18000000" scaled="0"/>
                </a:gradFill>
                <a:effectLst/>
              </a:rPr>
              <a:t>T</a:t>
            </a:r>
            <a:endParaRPr lang="zh-CN" altLang="en-US" sz="7200" b="1" cap="none" spc="0" dirty="0">
              <a:ln w="12700" cmpd="sng">
                <a:noFill/>
                <a:prstDash val="solid"/>
              </a:ln>
              <a:gradFill>
                <a:gsLst>
                  <a:gs pos="40000">
                    <a:srgbClr val="58CEFE">
                      <a:alpha val="55000"/>
                    </a:srgbClr>
                  </a:gs>
                  <a:gs pos="100000">
                    <a:srgbClr val="7C2EDA">
                      <a:alpha val="79000"/>
                    </a:srgbClr>
                  </a:gs>
                </a:gsLst>
                <a:lin ang="18000000" scaled="0"/>
              </a:gradFill>
              <a:effectLst/>
            </a:endParaRPr>
          </a:p>
        </p:txBody>
      </p:sp>
      <p:sp>
        <p:nvSpPr>
          <p:cNvPr id="29" name="Freeform 13"/>
          <p:cNvSpPr>
            <a:spLocks noEditPoints="1"/>
          </p:cNvSpPr>
          <p:nvPr/>
        </p:nvSpPr>
        <p:spPr bwMode="auto">
          <a:xfrm>
            <a:off x="3449485" y="1275698"/>
            <a:ext cx="422275" cy="406400"/>
          </a:xfrm>
          <a:custGeom>
            <a:avLst/>
            <a:gdLst>
              <a:gd name="T0" fmla="*/ 548 w 2812"/>
              <a:gd name="T1" fmla="*/ 1500 h 2710"/>
              <a:gd name="T2" fmla="*/ 631 w 2812"/>
              <a:gd name="T3" fmla="*/ 1383 h 2710"/>
              <a:gd name="T4" fmla="*/ 697 w 2812"/>
              <a:gd name="T5" fmla="*/ 1595 h 2710"/>
              <a:gd name="T6" fmla="*/ 805 w 2812"/>
              <a:gd name="T7" fmla="*/ 1575 h 2710"/>
              <a:gd name="T8" fmla="*/ 1088 w 2812"/>
              <a:gd name="T9" fmla="*/ 1155 h 2710"/>
              <a:gd name="T10" fmla="*/ 1432 w 2812"/>
              <a:gd name="T11" fmla="*/ 1456 h 2710"/>
              <a:gd name="T12" fmla="*/ 1531 w 2812"/>
              <a:gd name="T13" fmla="*/ 1456 h 2710"/>
              <a:gd name="T14" fmla="*/ 2076 w 2812"/>
              <a:gd name="T15" fmla="*/ 831 h 2710"/>
              <a:gd name="T16" fmla="*/ 2183 w 2812"/>
              <a:gd name="T17" fmla="*/ 941 h 2710"/>
              <a:gd name="T18" fmla="*/ 2230 w 2812"/>
              <a:gd name="T19" fmla="*/ 593 h 2710"/>
              <a:gd name="T20" fmla="*/ 1876 w 2812"/>
              <a:gd name="T21" fmla="*/ 625 h 2710"/>
              <a:gd name="T22" fmla="*/ 1973 w 2812"/>
              <a:gd name="T23" fmla="*/ 725 h 2710"/>
              <a:gd name="T24" fmla="*/ 1485 w 2812"/>
              <a:gd name="T25" fmla="*/ 1304 h 2710"/>
              <a:gd name="T26" fmla="*/ 1124 w 2812"/>
              <a:gd name="T27" fmla="*/ 989 h 2710"/>
              <a:gd name="T28" fmla="*/ 1010 w 2812"/>
              <a:gd name="T29" fmla="*/ 1003 h 2710"/>
              <a:gd name="T30" fmla="*/ 722 w 2812"/>
              <a:gd name="T31" fmla="*/ 1424 h 2710"/>
              <a:gd name="T32" fmla="*/ 658 w 2812"/>
              <a:gd name="T33" fmla="*/ 1214 h 2710"/>
              <a:gd name="T34" fmla="*/ 551 w 2812"/>
              <a:gd name="T35" fmla="*/ 1232 h 2710"/>
              <a:gd name="T36" fmla="*/ 423 w 2812"/>
              <a:gd name="T37" fmla="*/ 1411 h 2710"/>
              <a:gd name="T38" fmla="*/ 548 w 2812"/>
              <a:gd name="T39" fmla="*/ 1500 h 2710"/>
              <a:gd name="T40" fmla="*/ 0 w 2812"/>
              <a:gd name="T41" fmla="*/ 440 h 2710"/>
              <a:gd name="T42" fmla="*/ 0 w 2812"/>
              <a:gd name="T43" fmla="*/ 1809 h 2710"/>
              <a:gd name="T44" fmla="*/ 441 w 2812"/>
              <a:gd name="T45" fmla="*/ 2250 h 2710"/>
              <a:gd name="T46" fmla="*/ 1074 w 2812"/>
              <a:gd name="T47" fmla="*/ 2250 h 2710"/>
              <a:gd name="T48" fmla="*/ 1074 w 2812"/>
              <a:gd name="T49" fmla="*/ 2556 h 2710"/>
              <a:gd name="T50" fmla="*/ 689 w 2812"/>
              <a:gd name="T51" fmla="*/ 2556 h 2710"/>
              <a:gd name="T52" fmla="*/ 616 w 2812"/>
              <a:gd name="T53" fmla="*/ 2630 h 2710"/>
              <a:gd name="T54" fmla="*/ 689 w 2812"/>
              <a:gd name="T55" fmla="*/ 2710 h 2710"/>
              <a:gd name="T56" fmla="*/ 2123 w 2812"/>
              <a:gd name="T57" fmla="*/ 2710 h 2710"/>
              <a:gd name="T58" fmla="*/ 2196 w 2812"/>
              <a:gd name="T59" fmla="*/ 2630 h 2710"/>
              <a:gd name="T60" fmla="*/ 2123 w 2812"/>
              <a:gd name="T61" fmla="*/ 2556 h 2710"/>
              <a:gd name="T62" fmla="*/ 1764 w 2812"/>
              <a:gd name="T63" fmla="*/ 2556 h 2710"/>
              <a:gd name="T64" fmla="*/ 1764 w 2812"/>
              <a:gd name="T65" fmla="*/ 2250 h 2710"/>
              <a:gd name="T66" fmla="*/ 2371 w 2812"/>
              <a:gd name="T67" fmla="*/ 2250 h 2710"/>
              <a:gd name="T68" fmla="*/ 2812 w 2812"/>
              <a:gd name="T69" fmla="*/ 1809 h 2710"/>
              <a:gd name="T70" fmla="*/ 2812 w 2812"/>
              <a:gd name="T71" fmla="*/ 440 h 2710"/>
              <a:gd name="T72" fmla="*/ 2371 w 2812"/>
              <a:gd name="T73" fmla="*/ 0 h 2710"/>
              <a:gd name="T74" fmla="*/ 441 w 2812"/>
              <a:gd name="T75" fmla="*/ 0 h 2710"/>
              <a:gd name="T76" fmla="*/ 0 w 2812"/>
              <a:gd name="T77" fmla="*/ 440 h 2710"/>
              <a:gd name="T78" fmla="*/ 205 w 2812"/>
              <a:gd name="T79" fmla="*/ 544 h 2710"/>
              <a:gd name="T80" fmla="*/ 572 w 2812"/>
              <a:gd name="T81" fmla="*/ 177 h 2710"/>
              <a:gd name="T82" fmla="*/ 2240 w 2812"/>
              <a:gd name="T83" fmla="*/ 177 h 2710"/>
              <a:gd name="T84" fmla="*/ 2607 w 2812"/>
              <a:gd name="T85" fmla="*/ 544 h 2710"/>
              <a:gd name="T86" fmla="*/ 2607 w 2812"/>
              <a:gd name="T87" fmla="*/ 1779 h 2710"/>
              <a:gd name="T88" fmla="*/ 2240 w 2812"/>
              <a:gd name="T89" fmla="*/ 2043 h 2710"/>
              <a:gd name="T90" fmla="*/ 572 w 2812"/>
              <a:gd name="T91" fmla="*/ 2043 h 2710"/>
              <a:gd name="T92" fmla="*/ 205 w 2812"/>
              <a:gd name="T93" fmla="*/ 1779 h 2710"/>
              <a:gd name="T94" fmla="*/ 205 w 2812"/>
              <a:gd name="T95" fmla="*/ 544 h 2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812" h="2710">
                <a:moveTo>
                  <a:pt x="548" y="1500"/>
                </a:moveTo>
                <a:cubicBezTo>
                  <a:pt x="631" y="1383"/>
                  <a:pt x="631" y="1383"/>
                  <a:pt x="631" y="1383"/>
                </a:cubicBezTo>
                <a:cubicBezTo>
                  <a:pt x="697" y="1595"/>
                  <a:pt x="697" y="1595"/>
                  <a:pt x="697" y="1595"/>
                </a:cubicBezTo>
                <a:cubicBezTo>
                  <a:pt x="805" y="1575"/>
                  <a:pt x="805" y="1575"/>
                  <a:pt x="805" y="1575"/>
                </a:cubicBezTo>
                <a:cubicBezTo>
                  <a:pt x="1088" y="1155"/>
                  <a:pt x="1088" y="1155"/>
                  <a:pt x="1088" y="1155"/>
                </a:cubicBezTo>
                <a:cubicBezTo>
                  <a:pt x="1432" y="1456"/>
                  <a:pt x="1432" y="1456"/>
                  <a:pt x="1432" y="1456"/>
                </a:cubicBezTo>
                <a:cubicBezTo>
                  <a:pt x="1531" y="1456"/>
                  <a:pt x="1531" y="1456"/>
                  <a:pt x="1531" y="1456"/>
                </a:cubicBezTo>
                <a:cubicBezTo>
                  <a:pt x="2076" y="831"/>
                  <a:pt x="2076" y="831"/>
                  <a:pt x="2076" y="831"/>
                </a:cubicBezTo>
                <a:cubicBezTo>
                  <a:pt x="2183" y="941"/>
                  <a:pt x="2183" y="941"/>
                  <a:pt x="2183" y="941"/>
                </a:cubicBezTo>
                <a:cubicBezTo>
                  <a:pt x="2230" y="593"/>
                  <a:pt x="2230" y="593"/>
                  <a:pt x="2230" y="593"/>
                </a:cubicBezTo>
                <a:cubicBezTo>
                  <a:pt x="1876" y="625"/>
                  <a:pt x="1876" y="625"/>
                  <a:pt x="1876" y="625"/>
                </a:cubicBezTo>
                <a:cubicBezTo>
                  <a:pt x="1973" y="725"/>
                  <a:pt x="1973" y="725"/>
                  <a:pt x="1973" y="725"/>
                </a:cubicBezTo>
                <a:cubicBezTo>
                  <a:pt x="1485" y="1304"/>
                  <a:pt x="1485" y="1304"/>
                  <a:pt x="1485" y="1304"/>
                </a:cubicBezTo>
                <a:cubicBezTo>
                  <a:pt x="1124" y="989"/>
                  <a:pt x="1124" y="989"/>
                  <a:pt x="1124" y="989"/>
                </a:cubicBezTo>
                <a:cubicBezTo>
                  <a:pt x="1010" y="1003"/>
                  <a:pt x="1010" y="1003"/>
                  <a:pt x="1010" y="1003"/>
                </a:cubicBezTo>
                <a:cubicBezTo>
                  <a:pt x="722" y="1424"/>
                  <a:pt x="722" y="1424"/>
                  <a:pt x="722" y="1424"/>
                </a:cubicBezTo>
                <a:cubicBezTo>
                  <a:pt x="658" y="1214"/>
                  <a:pt x="658" y="1214"/>
                  <a:pt x="658" y="1214"/>
                </a:cubicBezTo>
                <a:cubicBezTo>
                  <a:pt x="551" y="1232"/>
                  <a:pt x="551" y="1232"/>
                  <a:pt x="551" y="1232"/>
                </a:cubicBezTo>
                <a:cubicBezTo>
                  <a:pt x="423" y="1411"/>
                  <a:pt x="423" y="1411"/>
                  <a:pt x="423" y="1411"/>
                </a:cubicBezTo>
                <a:cubicBezTo>
                  <a:pt x="548" y="1500"/>
                  <a:pt x="548" y="1500"/>
                  <a:pt x="548" y="1500"/>
                </a:cubicBezTo>
                <a:close/>
                <a:moveTo>
                  <a:pt x="0" y="440"/>
                </a:moveTo>
                <a:cubicBezTo>
                  <a:pt x="0" y="1809"/>
                  <a:pt x="0" y="1809"/>
                  <a:pt x="0" y="1809"/>
                </a:cubicBezTo>
                <a:cubicBezTo>
                  <a:pt x="0" y="2052"/>
                  <a:pt x="198" y="2250"/>
                  <a:pt x="441" y="2250"/>
                </a:cubicBezTo>
                <a:cubicBezTo>
                  <a:pt x="1074" y="2250"/>
                  <a:pt x="1074" y="2250"/>
                  <a:pt x="1074" y="2250"/>
                </a:cubicBezTo>
                <a:cubicBezTo>
                  <a:pt x="1074" y="2556"/>
                  <a:pt x="1074" y="2556"/>
                  <a:pt x="1074" y="2556"/>
                </a:cubicBezTo>
                <a:cubicBezTo>
                  <a:pt x="689" y="2556"/>
                  <a:pt x="689" y="2556"/>
                  <a:pt x="689" y="2556"/>
                </a:cubicBezTo>
                <a:cubicBezTo>
                  <a:pt x="649" y="2556"/>
                  <a:pt x="616" y="2589"/>
                  <a:pt x="616" y="2630"/>
                </a:cubicBezTo>
                <a:cubicBezTo>
                  <a:pt x="616" y="2670"/>
                  <a:pt x="649" y="2710"/>
                  <a:pt x="689" y="2710"/>
                </a:cubicBezTo>
                <a:cubicBezTo>
                  <a:pt x="2123" y="2710"/>
                  <a:pt x="2123" y="2710"/>
                  <a:pt x="2123" y="2710"/>
                </a:cubicBezTo>
                <a:cubicBezTo>
                  <a:pt x="2163" y="2710"/>
                  <a:pt x="2196" y="2670"/>
                  <a:pt x="2196" y="2630"/>
                </a:cubicBezTo>
                <a:cubicBezTo>
                  <a:pt x="2196" y="2589"/>
                  <a:pt x="2163" y="2556"/>
                  <a:pt x="2123" y="2556"/>
                </a:cubicBezTo>
                <a:cubicBezTo>
                  <a:pt x="1764" y="2556"/>
                  <a:pt x="1764" y="2556"/>
                  <a:pt x="1764" y="2556"/>
                </a:cubicBezTo>
                <a:cubicBezTo>
                  <a:pt x="1764" y="2250"/>
                  <a:pt x="1764" y="2250"/>
                  <a:pt x="1764" y="2250"/>
                </a:cubicBezTo>
                <a:cubicBezTo>
                  <a:pt x="2371" y="2250"/>
                  <a:pt x="2371" y="2250"/>
                  <a:pt x="2371" y="2250"/>
                </a:cubicBezTo>
                <a:cubicBezTo>
                  <a:pt x="2614" y="2250"/>
                  <a:pt x="2812" y="2052"/>
                  <a:pt x="2812" y="1809"/>
                </a:cubicBezTo>
                <a:cubicBezTo>
                  <a:pt x="2812" y="440"/>
                  <a:pt x="2812" y="440"/>
                  <a:pt x="2812" y="440"/>
                </a:cubicBezTo>
                <a:cubicBezTo>
                  <a:pt x="2812" y="197"/>
                  <a:pt x="2614" y="0"/>
                  <a:pt x="2371" y="0"/>
                </a:cubicBezTo>
                <a:cubicBezTo>
                  <a:pt x="441" y="0"/>
                  <a:pt x="441" y="0"/>
                  <a:pt x="441" y="0"/>
                </a:cubicBezTo>
                <a:cubicBezTo>
                  <a:pt x="198" y="0"/>
                  <a:pt x="0" y="197"/>
                  <a:pt x="0" y="440"/>
                </a:cubicBezTo>
                <a:close/>
                <a:moveTo>
                  <a:pt x="205" y="544"/>
                </a:moveTo>
                <a:cubicBezTo>
                  <a:pt x="205" y="342"/>
                  <a:pt x="369" y="177"/>
                  <a:pt x="572" y="177"/>
                </a:cubicBezTo>
                <a:cubicBezTo>
                  <a:pt x="2240" y="177"/>
                  <a:pt x="2240" y="177"/>
                  <a:pt x="2240" y="177"/>
                </a:cubicBezTo>
                <a:cubicBezTo>
                  <a:pt x="2443" y="177"/>
                  <a:pt x="2607" y="342"/>
                  <a:pt x="2607" y="544"/>
                </a:cubicBezTo>
                <a:cubicBezTo>
                  <a:pt x="2607" y="1779"/>
                  <a:pt x="2607" y="1779"/>
                  <a:pt x="2607" y="1779"/>
                </a:cubicBezTo>
                <a:cubicBezTo>
                  <a:pt x="2607" y="1981"/>
                  <a:pt x="2443" y="2043"/>
                  <a:pt x="2240" y="2043"/>
                </a:cubicBezTo>
                <a:cubicBezTo>
                  <a:pt x="572" y="2043"/>
                  <a:pt x="572" y="2043"/>
                  <a:pt x="572" y="2043"/>
                </a:cubicBezTo>
                <a:cubicBezTo>
                  <a:pt x="369" y="2043"/>
                  <a:pt x="205" y="1981"/>
                  <a:pt x="205" y="1779"/>
                </a:cubicBezTo>
                <a:cubicBezTo>
                  <a:pt x="205" y="544"/>
                  <a:pt x="205" y="544"/>
                  <a:pt x="205" y="544"/>
                </a:cubicBezTo>
                <a:close/>
              </a:path>
            </a:pathLst>
          </a:custGeom>
          <a:gradFill>
            <a:gsLst>
              <a:gs pos="0">
                <a:srgbClr val="58CEFE"/>
              </a:gs>
              <a:gs pos="88000">
                <a:srgbClr val="7C2EDA"/>
              </a:gs>
            </a:gsLst>
            <a:lin ang="20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785018" y="5339308"/>
            <a:ext cx="235100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00" dirty="0">
                <a:solidFill>
                  <a:srgbClr val="5F5F5F"/>
                </a:solidFill>
              </a:rPr>
              <a:t>Click here add your text Click here add </a:t>
            </a:r>
            <a:endParaRPr lang="en-US" altLang="zh-CN" sz="1000" dirty="0">
              <a:solidFill>
                <a:srgbClr val="5F5F5F"/>
              </a:solidFill>
            </a:endParaRPr>
          </a:p>
          <a:p>
            <a:pPr algn="ctr"/>
            <a:r>
              <a:rPr lang="en-US" altLang="zh-CN" sz="1000" dirty="0">
                <a:solidFill>
                  <a:srgbClr val="5F5F5F"/>
                </a:solidFill>
              </a:rPr>
              <a:t>your text Click here add your text </a:t>
            </a:r>
            <a:endParaRPr lang="en-US" altLang="zh-CN" sz="1000" dirty="0">
              <a:solidFill>
                <a:srgbClr val="5F5F5F"/>
              </a:solidFill>
            </a:endParaRPr>
          </a:p>
          <a:p>
            <a:pPr algn="ctr"/>
            <a:r>
              <a:rPr lang="en-US" altLang="zh-CN" sz="1000" dirty="0">
                <a:solidFill>
                  <a:srgbClr val="5F5F5F"/>
                </a:solidFill>
              </a:rPr>
              <a:t>Click here add your text </a:t>
            </a:r>
            <a:endParaRPr lang="en-US" altLang="zh-CN" sz="1000" dirty="0">
              <a:solidFill>
                <a:srgbClr val="5F5F5F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931526" y="5339308"/>
            <a:ext cx="235100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00" dirty="0">
                <a:solidFill>
                  <a:srgbClr val="5F5F5F"/>
                </a:solidFill>
              </a:rPr>
              <a:t>Click here add your text Click here add </a:t>
            </a:r>
            <a:endParaRPr lang="en-US" altLang="zh-CN" sz="1000" dirty="0">
              <a:solidFill>
                <a:srgbClr val="5F5F5F"/>
              </a:solidFill>
            </a:endParaRPr>
          </a:p>
          <a:p>
            <a:pPr algn="ctr"/>
            <a:r>
              <a:rPr lang="en-US" altLang="zh-CN" sz="1000" dirty="0">
                <a:solidFill>
                  <a:srgbClr val="5F5F5F"/>
                </a:solidFill>
              </a:rPr>
              <a:t>your text Click here add your text </a:t>
            </a:r>
            <a:endParaRPr lang="en-US" altLang="zh-CN" sz="1000" dirty="0">
              <a:solidFill>
                <a:srgbClr val="5F5F5F"/>
              </a:solidFill>
            </a:endParaRPr>
          </a:p>
          <a:p>
            <a:pPr algn="ctr"/>
            <a:r>
              <a:rPr lang="en-US" altLang="zh-CN" sz="1000" dirty="0">
                <a:solidFill>
                  <a:srgbClr val="5F5F5F"/>
                </a:solidFill>
              </a:rPr>
              <a:t>Click here add your text </a:t>
            </a:r>
            <a:endParaRPr lang="en-US" altLang="zh-CN" sz="1000" dirty="0">
              <a:solidFill>
                <a:srgbClr val="5F5F5F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067353" y="5339308"/>
            <a:ext cx="235100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00" dirty="0">
                <a:solidFill>
                  <a:srgbClr val="5F5F5F"/>
                </a:solidFill>
              </a:rPr>
              <a:t>Click here add your text Click here add </a:t>
            </a:r>
            <a:endParaRPr lang="en-US" altLang="zh-CN" sz="1000" dirty="0">
              <a:solidFill>
                <a:srgbClr val="5F5F5F"/>
              </a:solidFill>
            </a:endParaRPr>
          </a:p>
          <a:p>
            <a:pPr algn="ctr"/>
            <a:r>
              <a:rPr lang="en-US" altLang="zh-CN" sz="1000" dirty="0">
                <a:solidFill>
                  <a:srgbClr val="5F5F5F"/>
                </a:solidFill>
              </a:rPr>
              <a:t>your text Click here add your text </a:t>
            </a:r>
            <a:endParaRPr lang="en-US" altLang="zh-CN" sz="1000" dirty="0">
              <a:solidFill>
                <a:srgbClr val="5F5F5F"/>
              </a:solidFill>
            </a:endParaRPr>
          </a:p>
          <a:p>
            <a:pPr algn="ctr"/>
            <a:r>
              <a:rPr lang="en-US" altLang="zh-CN" sz="1000" dirty="0">
                <a:solidFill>
                  <a:srgbClr val="5F5F5F"/>
                </a:solidFill>
              </a:rPr>
              <a:t>Click here add your text </a:t>
            </a:r>
            <a:endParaRPr lang="en-US" altLang="zh-CN" sz="1000" dirty="0">
              <a:solidFill>
                <a:srgbClr val="5F5F5F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68947"/>
          </a:xfrm>
          <a:prstGeom prst="rect">
            <a:avLst/>
          </a:prstGeom>
          <a:gradFill>
            <a:gsLst>
              <a:gs pos="0">
                <a:srgbClr val="F6F6F6"/>
              </a:gs>
              <a:gs pos="100000">
                <a:srgbClr val="DFE4E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6552202" y="2407904"/>
            <a:ext cx="397576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7200" b="1" dirty="0">
                <a:solidFill>
                  <a:schemeClr val="bg1">
                    <a:lumMod val="8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Video 1</a:t>
            </a:r>
            <a:endParaRPr lang="zh-CN" altLang="en-US" sz="7200" b="1" dirty="0">
              <a:solidFill>
                <a:schemeClr val="bg1">
                  <a:lumMod val="8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0625952" y="3178217"/>
            <a:ext cx="1027079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8916149" y="2900343"/>
            <a:ext cx="16049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3200" b="1" dirty="0">
                <a:solidFill>
                  <a:srgbClr val="5F5F5F"/>
                </a:solidFill>
              </a:rPr>
              <a:t>Video 1</a:t>
            </a:r>
            <a:endParaRPr lang="zh-CN" altLang="en-US" sz="3200" b="1" dirty="0">
              <a:solidFill>
                <a:srgbClr val="5F5F5F"/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0625952" y="3608233"/>
            <a:ext cx="379145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7925922" y="3485118"/>
            <a:ext cx="259515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00" dirty="0">
                <a:solidFill>
                  <a:srgbClr val="5F5F5F"/>
                </a:solidFill>
              </a:rPr>
              <a:t>Click here add your </a:t>
            </a:r>
            <a:r>
              <a:rPr lang="en-US" altLang="zh-CN" sz="1100" dirty="0" smtClean="0">
                <a:solidFill>
                  <a:srgbClr val="5F5F5F"/>
                </a:solidFill>
              </a:rPr>
              <a:t>text Click </a:t>
            </a:r>
            <a:r>
              <a:rPr lang="en-US" altLang="zh-CN" sz="1100" dirty="0">
                <a:solidFill>
                  <a:srgbClr val="5F5F5F"/>
                </a:solidFill>
              </a:rPr>
              <a:t>here add </a:t>
            </a:r>
            <a:endParaRPr lang="en-US" altLang="zh-CN" sz="1100" dirty="0" smtClean="0">
              <a:solidFill>
                <a:srgbClr val="5F5F5F"/>
              </a:solidFill>
            </a:endParaRPr>
          </a:p>
          <a:p>
            <a:pPr algn="r"/>
            <a:r>
              <a:rPr lang="en-US" altLang="zh-CN" sz="1100" dirty="0" smtClean="0">
                <a:solidFill>
                  <a:srgbClr val="5F5F5F"/>
                </a:solidFill>
              </a:rPr>
              <a:t>your text Click </a:t>
            </a:r>
            <a:r>
              <a:rPr lang="en-US" altLang="zh-CN" sz="1100" dirty="0">
                <a:solidFill>
                  <a:srgbClr val="5F5F5F"/>
                </a:solidFill>
              </a:rPr>
              <a:t>here add your </a:t>
            </a:r>
            <a:r>
              <a:rPr lang="en-US" altLang="zh-CN" sz="1100" dirty="0" smtClean="0">
                <a:solidFill>
                  <a:srgbClr val="5F5F5F"/>
                </a:solidFill>
              </a:rPr>
              <a:t>text </a:t>
            </a:r>
            <a:endParaRPr lang="en-US" altLang="zh-CN" sz="1100" dirty="0" smtClean="0">
              <a:solidFill>
                <a:srgbClr val="5F5F5F"/>
              </a:solidFill>
            </a:endParaRPr>
          </a:p>
          <a:p>
            <a:pPr algn="r"/>
            <a:r>
              <a:rPr lang="en-US" altLang="zh-CN" sz="1100" dirty="0" smtClean="0">
                <a:solidFill>
                  <a:srgbClr val="5F5F5F"/>
                </a:solidFill>
              </a:rPr>
              <a:t>Click </a:t>
            </a:r>
            <a:r>
              <a:rPr lang="en-US" altLang="zh-CN" sz="1100" dirty="0">
                <a:solidFill>
                  <a:srgbClr val="5F5F5F"/>
                </a:solidFill>
              </a:rPr>
              <a:t>here add your </a:t>
            </a:r>
            <a:r>
              <a:rPr lang="en-US" altLang="zh-CN" sz="1100" dirty="0" smtClean="0">
                <a:solidFill>
                  <a:srgbClr val="5F5F5F"/>
                </a:solidFill>
              </a:rPr>
              <a:t>text</a:t>
            </a:r>
            <a:endParaRPr lang="en-US" altLang="zh-CN" sz="1100" dirty="0" smtClean="0">
              <a:solidFill>
                <a:srgbClr val="5F5F5F"/>
              </a:solidFill>
            </a:endParaRPr>
          </a:p>
          <a:p>
            <a:pPr algn="r"/>
            <a:r>
              <a:rPr lang="en-US" altLang="zh-CN" sz="1100" dirty="0">
                <a:solidFill>
                  <a:srgbClr val="5F5F5F"/>
                </a:solidFill>
              </a:rPr>
              <a:t>Click here add your text Click here add </a:t>
            </a:r>
            <a:endParaRPr lang="en-US" altLang="zh-CN" sz="1100" dirty="0">
              <a:solidFill>
                <a:srgbClr val="5F5F5F"/>
              </a:solidFill>
            </a:endParaRPr>
          </a:p>
          <a:p>
            <a:pPr algn="r"/>
            <a:r>
              <a:rPr lang="en-US" altLang="zh-CN" sz="1100" dirty="0">
                <a:solidFill>
                  <a:srgbClr val="5F5F5F"/>
                </a:solidFill>
              </a:rPr>
              <a:t>your text Click here add your text </a:t>
            </a:r>
            <a:endParaRPr lang="en-US" altLang="zh-CN" sz="1100" dirty="0">
              <a:solidFill>
                <a:srgbClr val="5F5F5F"/>
              </a:solidFill>
            </a:endParaRPr>
          </a:p>
          <a:p>
            <a:pPr algn="r"/>
            <a:r>
              <a:rPr lang="en-US" altLang="zh-CN" sz="1100" dirty="0">
                <a:solidFill>
                  <a:srgbClr val="5F5F5F"/>
                </a:solidFill>
              </a:rPr>
              <a:t>Click here add your text </a:t>
            </a:r>
            <a:endParaRPr lang="en-US" altLang="zh-CN" sz="1100" dirty="0">
              <a:solidFill>
                <a:srgbClr val="5F5F5F"/>
              </a:solidFill>
            </a:endParaRPr>
          </a:p>
          <a:p>
            <a:pPr algn="r"/>
            <a:r>
              <a:rPr lang="en-US" altLang="zh-CN" sz="1100" dirty="0">
                <a:solidFill>
                  <a:srgbClr val="5F5F5F"/>
                </a:solidFill>
              </a:rPr>
              <a:t>Click here add your text Click here add </a:t>
            </a:r>
            <a:endParaRPr lang="en-US" altLang="zh-CN" sz="1100" dirty="0">
              <a:solidFill>
                <a:srgbClr val="5F5F5F"/>
              </a:solidFill>
            </a:endParaRPr>
          </a:p>
          <a:p>
            <a:pPr algn="r"/>
            <a:r>
              <a:rPr lang="en-US" altLang="zh-CN" sz="1100" dirty="0">
                <a:solidFill>
                  <a:srgbClr val="5F5F5F"/>
                </a:solidFill>
              </a:rPr>
              <a:t>your text Click here add your text </a:t>
            </a:r>
            <a:endParaRPr lang="en-US" altLang="zh-CN" sz="1100" dirty="0">
              <a:solidFill>
                <a:srgbClr val="5F5F5F"/>
              </a:solidFill>
            </a:endParaRPr>
          </a:p>
          <a:p>
            <a:pPr algn="r"/>
            <a:r>
              <a:rPr lang="en-US" altLang="zh-CN" sz="1100" dirty="0">
                <a:solidFill>
                  <a:srgbClr val="5F5F5F"/>
                </a:solidFill>
              </a:rPr>
              <a:t>Click here add your text </a:t>
            </a:r>
            <a:endParaRPr lang="en-US" altLang="zh-CN" sz="1100" dirty="0">
              <a:solidFill>
                <a:srgbClr val="5F5F5F"/>
              </a:solidFill>
            </a:endParaRPr>
          </a:p>
          <a:p>
            <a:pPr algn="r"/>
            <a:r>
              <a:rPr lang="en-US" altLang="zh-CN" sz="1100" dirty="0" smtClean="0">
                <a:solidFill>
                  <a:srgbClr val="5F5F5F"/>
                </a:solidFill>
              </a:rPr>
              <a:t> </a:t>
            </a:r>
            <a:endParaRPr lang="en-US" altLang="zh-CN" sz="1100" dirty="0" smtClean="0">
              <a:solidFill>
                <a:srgbClr val="5F5F5F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912" y="1683657"/>
            <a:ext cx="6691086" cy="4332478"/>
          </a:xfrm>
          <a:prstGeom prst="rect">
            <a:avLst/>
          </a:prstGeom>
        </p:spPr>
      </p:pic>
      <p:pic>
        <p:nvPicPr>
          <p:cNvPr id="10" name="Picture 2" descr="Lg, Lg G 2 Flex, Flex, 智能手机, 柔性智能手机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" r="-31"/>
          <a:stretch>
            <a:fillRect/>
          </a:stretch>
        </p:blipFill>
        <p:spPr bwMode="auto">
          <a:xfrm>
            <a:off x="1234836" y="2268680"/>
            <a:ext cx="4628935" cy="3001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组合 14"/>
          <p:cNvGrpSpPr/>
          <p:nvPr/>
        </p:nvGrpSpPr>
        <p:grpSpPr>
          <a:xfrm>
            <a:off x="3002617" y="3222765"/>
            <a:ext cx="1093371" cy="1093371"/>
            <a:chOff x="6285572" y="-1291771"/>
            <a:chExt cx="1479571" cy="1479571"/>
          </a:xfrm>
        </p:grpSpPr>
        <p:sp>
          <p:nvSpPr>
            <p:cNvPr id="16" name="椭圆 15"/>
            <p:cNvSpPr/>
            <p:nvPr/>
          </p:nvSpPr>
          <p:spPr>
            <a:xfrm>
              <a:off x="6285572" y="-1291771"/>
              <a:ext cx="1479571" cy="1479571"/>
            </a:xfrm>
            <a:prstGeom prst="ellipse">
              <a:avLst/>
            </a:prstGeom>
            <a:solidFill>
              <a:srgbClr val="58CEFE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6"/>
            <p:cNvSpPr/>
            <p:nvPr/>
          </p:nvSpPr>
          <p:spPr>
            <a:xfrm rot="5400000">
              <a:off x="6856120" y="-747928"/>
              <a:ext cx="454587" cy="391885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873403" y="5648942"/>
            <a:ext cx="13556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</a:rPr>
              <a:t>点击插入视频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12192000" cy="6868947"/>
          </a:xfrm>
          <a:prstGeom prst="rect">
            <a:avLst/>
          </a:prstGeom>
          <a:gradFill>
            <a:gsLst>
              <a:gs pos="0">
                <a:srgbClr val="F6F6F6"/>
              </a:gs>
              <a:gs pos="100000">
                <a:srgbClr val="DFE4E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6114" y="1418912"/>
            <a:ext cx="6187453" cy="4529337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1352748" y="2234144"/>
            <a:ext cx="412805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7200" b="1" dirty="0">
                <a:solidFill>
                  <a:schemeClr val="bg1">
                    <a:lumMod val="8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Video </a:t>
            </a:r>
            <a:r>
              <a:rPr lang="en-US" altLang="zh-CN" sz="7200" b="1" dirty="0" smtClean="0">
                <a:solidFill>
                  <a:schemeClr val="bg1">
                    <a:lumMod val="8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2</a:t>
            </a:r>
            <a:endParaRPr lang="zh-CN" altLang="en-US" sz="7200" b="1" dirty="0">
              <a:solidFill>
                <a:schemeClr val="bg1">
                  <a:lumMod val="8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pic>
        <p:nvPicPr>
          <p:cNvPr id="19" name="Picture 6" descr="Whatsapp的, 高科技, 技术, Iphone, 应用程序, 电话, 短信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9" b="13806"/>
          <a:stretch>
            <a:fillRect/>
          </a:stretch>
        </p:blipFill>
        <p:spPr bwMode="auto">
          <a:xfrm>
            <a:off x="6272711" y="1872343"/>
            <a:ext cx="4874260" cy="2786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3" name="直接连接符 22"/>
          <p:cNvCxnSpPr/>
          <p:nvPr/>
        </p:nvCxnSpPr>
        <p:spPr>
          <a:xfrm>
            <a:off x="587384" y="3004457"/>
            <a:ext cx="1027079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1644129" y="2712069"/>
            <a:ext cx="16241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3200" b="1" dirty="0">
                <a:solidFill>
                  <a:srgbClr val="5F5F5F"/>
                </a:solidFill>
              </a:rPr>
              <a:t>Video </a:t>
            </a:r>
            <a:r>
              <a:rPr lang="en-US" altLang="zh-CN" sz="3200" b="1" dirty="0" smtClean="0">
                <a:solidFill>
                  <a:srgbClr val="5F5F5F"/>
                </a:solidFill>
              </a:rPr>
              <a:t>2</a:t>
            </a:r>
            <a:endParaRPr lang="zh-CN" altLang="en-US" sz="3200" b="1" dirty="0">
              <a:solidFill>
                <a:srgbClr val="5F5F5F"/>
              </a:solidFill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1243903" y="3434473"/>
            <a:ext cx="379145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1623048" y="3323151"/>
            <a:ext cx="259515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rgbClr val="5F5F5F"/>
                </a:solidFill>
              </a:rPr>
              <a:t>Click here add your </a:t>
            </a:r>
            <a:r>
              <a:rPr lang="en-US" altLang="zh-CN" sz="1100" dirty="0" smtClean="0">
                <a:solidFill>
                  <a:srgbClr val="5F5F5F"/>
                </a:solidFill>
              </a:rPr>
              <a:t>text Click </a:t>
            </a:r>
            <a:r>
              <a:rPr lang="en-US" altLang="zh-CN" sz="1100" dirty="0">
                <a:solidFill>
                  <a:srgbClr val="5F5F5F"/>
                </a:solidFill>
              </a:rPr>
              <a:t>here add </a:t>
            </a:r>
            <a:endParaRPr lang="en-US" altLang="zh-CN" sz="1100" dirty="0" smtClean="0">
              <a:solidFill>
                <a:srgbClr val="5F5F5F"/>
              </a:solidFill>
            </a:endParaRPr>
          </a:p>
          <a:p>
            <a:r>
              <a:rPr lang="en-US" altLang="zh-CN" sz="1100" dirty="0" smtClean="0">
                <a:solidFill>
                  <a:srgbClr val="5F5F5F"/>
                </a:solidFill>
              </a:rPr>
              <a:t>your text Click </a:t>
            </a:r>
            <a:r>
              <a:rPr lang="en-US" altLang="zh-CN" sz="1100" dirty="0">
                <a:solidFill>
                  <a:srgbClr val="5F5F5F"/>
                </a:solidFill>
              </a:rPr>
              <a:t>here add your </a:t>
            </a:r>
            <a:r>
              <a:rPr lang="en-US" altLang="zh-CN" sz="1100" dirty="0" smtClean="0">
                <a:solidFill>
                  <a:srgbClr val="5F5F5F"/>
                </a:solidFill>
              </a:rPr>
              <a:t>text </a:t>
            </a:r>
            <a:endParaRPr lang="en-US" altLang="zh-CN" sz="1100" dirty="0" smtClean="0">
              <a:solidFill>
                <a:srgbClr val="5F5F5F"/>
              </a:solidFill>
            </a:endParaRPr>
          </a:p>
          <a:p>
            <a:r>
              <a:rPr lang="en-US" altLang="zh-CN" sz="1100" dirty="0" smtClean="0">
                <a:solidFill>
                  <a:srgbClr val="5F5F5F"/>
                </a:solidFill>
              </a:rPr>
              <a:t>Click </a:t>
            </a:r>
            <a:r>
              <a:rPr lang="en-US" altLang="zh-CN" sz="1100" dirty="0">
                <a:solidFill>
                  <a:srgbClr val="5F5F5F"/>
                </a:solidFill>
              </a:rPr>
              <a:t>here add your </a:t>
            </a:r>
            <a:r>
              <a:rPr lang="en-US" altLang="zh-CN" sz="1100" dirty="0" smtClean="0">
                <a:solidFill>
                  <a:srgbClr val="5F5F5F"/>
                </a:solidFill>
              </a:rPr>
              <a:t>text</a:t>
            </a:r>
            <a:endParaRPr lang="en-US" altLang="zh-CN" sz="1100" dirty="0" smtClean="0">
              <a:solidFill>
                <a:srgbClr val="5F5F5F"/>
              </a:solidFill>
            </a:endParaRPr>
          </a:p>
          <a:p>
            <a:r>
              <a:rPr lang="en-US" altLang="zh-CN" sz="1100" dirty="0">
                <a:solidFill>
                  <a:srgbClr val="5F5F5F"/>
                </a:solidFill>
              </a:rPr>
              <a:t>Click here add your text Click here add </a:t>
            </a:r>
            <a:endParaRPr lang="en-US" altLang="zh-CN" sz="1100" dirty="0">
              <a:solidFill>
                <a:srgbClr val="5F5F5F"/>
              </a:solidFill>
            </a:endParaRPr>
          </a:p>
          <a:p>
            <a:r>
              <a:rPr lang="en-US" altLang="zh-CN" sz="1100" dirty="0">
                <a:solidFill>
                  <a:srgbClr val="5F5F5F"/>
                </a:solidFill>
              </a:rPr>
              <a:t>your text Click here add your text </a:t>
            </a:r>
            <a:endParaRPr lang="en-US" altLang="zh-CN" sz="1100" dirty="0">
              <a:solidFill>
                <a:srgbClr val="5F5F5F"/>
              </a:solidFill>
            </a:endParaRPr>
          </a:p>
          <a:p>
            <a:r>
              <a:rPr lang="en-US" altLang="zh-CN" sz="1100" dirty="0">
                <a:solidFill>
                  <a:srgbClr val="5F5F5F"/>
                </a:solidFill>
              </a:rPr>
              <a:t>Click here add your text </a:t>
            </a:r>
            <a:endParaRPr lang="en-US" altLang="zh-CN" sz="1100" dirty="0">
              <a:solidFill>
                <a:srgbClr val="5F5F5F"/>
              </a:solidFill>
            </a:endParaRPr>
          </a:p>
          <a:p>
            <a:r>
              <a:rPr lang="en-US" altLang="zh-CN" sz="1100" dirty="0">
                <a:solidFill>
                  <a:srgbClr val="5F5F5F"/>
                </a:solidFill>
              </a:rPr>
              <a:t>Click here add your text Click here add </a:t>
            </a:r>
            <a:endParaRPr lang="en-US" altLang="zh-CN" sz="1100" dirty="0">
              <a:solidFill>
                <a:srgbClr val="5F5F5F"/>
              </a:solidFill>
            </a:endParaRPr>
          </a:p>
          <a:p>
            <a:r>
              <a:rPr lang="en-US" altLang="zh-CN" sz="1100" dirty="0">
                <a:solidFill>
                  <a:srgbClr val="5F5F5F"/>
                </a:solidFill>
              </a:rPr>
              <a:t>your text Click here add your text </a:t>
            </a:r>
            <a:endParaRPr lang="en-US" altLang="zh-CN" sz="1100" dirty="0">
              <a:solidFill>
                <a:srgbClr val="5F5F5F"/>
              </a:solidFill>
            </a:endParaRPr>
          </a:p>
          <a:p>
            <a:r>
              <a:rPr lang="en-US" altLang="zh-CN" sz="1100" dirty="0">
                <a:solidFill>
                  <a:srgbClr val="5F5F5F"/>
                </a:solidFill>
              </a:rPr>
              <a:t>Click here add your text </a:t>
            </a:r>
            <a:endParaRPr lang="en-US" altLang="zh-CN" sz="1100" dirty="0">
              <a:solidFill>
                <a:srgbClr val="5F5F5F"/>
              </a:solidFill>
            </a:endParaRPr>
          </a:p>
          <a:p>
            <a:r>
              <a:rPr lang="en-US" altLang="zh-CN" sz="1100" dirty="0" smtClean="0">
                <a:solidFill>
                  <a:srgbClr val="5F5F5F"/>
                </a:solidFill>
              </a:rPr>
              <a:t> </a:t>
            </a:r>
            <a:endParaRPr lang="en-US" altLang="zh-CN" sz="1100" dirty="0" smtClean="0">
              <a:solidFill>
                <a:srgbClr val="5F5F5F"/>
              </a:solidFill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8163816" y="2750158"/>
            <a:ext cx="1093371" cy="1093371"/>
            <a:chOff x="6285572" y="-1291771"/>
            <a:chExt cx="1479571" cy="1479571"/>
          </a:xfrm>
        </p:grpSpPr>
        <p:sp>
          <p:nvSpPr>
            <p:cNvPr id="30" name="椭圆 29"/>
            <p:cNvSpPr/>
            <p:nvPr/>
          </p:nvSpPr>
          <p:spPr>
            <a:xfrm>
              <a:off x="6285572" y="-1291771"/>
              <a:ext cx="1479571" cy="1479571"/>
            </a:xfrm>
            <a:prstGeom prst="ellipse">
              <a:avLst/>
            </a:prstGeom>
            <a:solidFill>
              <a:srgbClr val="58CEFE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等腰三角形 30"/>
            <p:cNvSpPr/>
            <p:nvPr/>
          </p:nvSpPr>
          <p:spPr>
            <a:xfrm rot="5400000">
              <a:off x="6856120" y="-747928"/>
              <a:ext cx="454587" cy="391885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8163816" y="5750542"/>
            <a:ext cx="13556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</a:rPr>
              <a:t>点击插入视频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12192000" cy="6868947"/>
          </a:xfrm>
          <a:prstGeom prst="rect">
            <a:avLst/>
          </a:prstGeom>
          <a:gradFill>
            <a:gsLst>
              <a:gs pos="0">
                <a:srgbClr val="F6F6F6"/>
              </a:gs>
              <a:gs pos="100000">
                <a:srgbClr val="DFE4E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180" y="722926"/>
            <a:ext cx="4285820" cy="552438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/>
          <a:srcRect l="28705" r="22878"/>
          <a:stretch>
            <a:fillRect/>
          </a:stretch>
        </p:blipFill>
        <p:spPr>
          <a:xfrm>
            <a:off x="1947722" y="1328115"/>
            <a:ext cx="3113581" cy="4287121"/>
          </a:xfrm>
          <a:prstGeom prst="rect">
            <a:avLst/>
          </a:prstGeom>
          <a:noFill/>
        </p:spPr>
      </p:pic>
      <p:sp>
        <p:nvSpPr>
          <p:cNvPr id="13" name="文本框 12"/>
          <p:cNvSpPr txBox="1"/>
          <p:nvPr/>
        </p:nvSpPr>
        <p:spPr>
          <a:xfrm>
            <a:off x="6390298" y="2407904"/>
            <a:ext cx="41376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7200" b="1" dirty="0">
                <a:solidFill>
                  <a:schemeClr val="bg1">
                    <a:lumMod val="8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Video </a:t>
            </a:r>
            <a:r>
              <a:rPr lang="en-US" altLang="zh-CN" sz="7200" b="1" dirty="0" smtClean="0">
                <a:solidFill>
                  <a:schemeClr val="bg1">
                    <a:lumMod val="8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3</a:t>
            </a:r>
            <a:endParaRPr lang="zh-CN" altLang="en-US" sz="7200" b="1" dirty="0">
              <a:solidFill>
                <a:schemeClr val="bg1">
                  <a:lumMod val="8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0625952" y="3178217"/>
            <a:ext cx="1027079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8916149" y="2900343"/>
            <a:ext cx="16049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3200" b="1" dirty="0">
                <a:solidFill>
                  <a:srgbClr val="5F5F5F"/>
                </a:solidFill>
              </a:rPr>
              <a:t>Video </a:t>
            </a:r>
            <a:r>
              <a:rPr lang="en-US" altLang="zh-CN" sz="3200" b="1" dirty="0" smtClean="0">
                <a:solidFill>
                  <a:srgbClr val="5F5F5F"/>
                </a:solidFill>
              </a:rPr>
              <a:t>3</a:t>
            </a:r>
            <a:endParaRPr lang="zh-CN" altLang="en-US" sz="3200" b="1" dirty="0">
              <a:solidFill>
                <a:srgbClr val="5F5F5F"/>
              </a:solidFill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0625952" y="3608233"/>
            <a:ext cx="379145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7925922" y="3485118"/>
            <a:ext cx="259515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00" dirty="0">
                <a:solidFill>
                  <a:srgbClr val="5F5F5F"/>
                </a:solidFill>
              </a:rPr>
              <a:t>Click here add your </a:t>
            </a:r>
            <a:r>
              <a:rPr lang="en-US" altLang="zh-CN" sz="1100" dirty="0" smtClean="0">
                <a:solidFill>
                  <a:srgbClr val="5F5F5F"/>
                </a:solidFill>
              </a:rPr>
              <a:t>text Click </a:t>
            </a:r>
            <a:r>
              <a:rPr lang="en-US" altLang="zh-CN" sz="1100" dirty="0">
                <a:solidFill>
                  <a:srgbClr val="5F5F5F"/>
                </a:solidFill>
              </a:rPr>
              <a:t>here add </a:t>
            </a:r>
            <a:endParaRPr lang="en-US" altLang="zh-CN" sz="1100" dirty="0" smtClean="0">
              <a:solidFill>
                <a:srgbClr val="5F5F5F"/>
              </a:solidFill>
            </a:endParaRPr>
          </a:p>
          <a:p>
            <a:pPr algn="r"/>
            <a:r>
              <a:rPr lang="en-US" altLang="zh-CN" sz="1100" dirty="0" smtClean="0">
                <a:solidFill>
                  <a:srgbClr val="5F5F5F"/>
                </a:solidFill>
              </a:rPr>
              <a:t>your text Click </a:t>
            </a:r>
            <a:r>
              <a:rPr lang="en-US" altLang="zh-CN" sz="1100" dirty="0">
                <a:solidFill>
                  <a:srgbClr val="5F5F5F"/>
                </a:solidFill>
              </a:rPr>
              <a:t>here add your </a:t>
            </a:r>
            <a:r>
              <a:rPr lang="en-US" altLang="zh-CN" sz="1100" dirty="0" smtClean="0">
                <a:solidFill>
                  <a:srgbClr val="5F5F5F"/>
                </a:solidFill>
              </a:rPr>
              <a:t>text </a:t>
            </a:r>
            <a:endParaRPr lang="en-US" altLang="zh-CN" sz="1100" dirty="0" smtClean="0">
              <a:solidFill>
                <a:srgbClr val="5F5F5F"/>
              </a:solidFill>
            </a:endParaRPr>
          </a:p>
          <a:p>
            <a:pPr algn="r"/>
            <a:r>
              <a:rPr lang="en-US" altLang="zh-CN" sz="1100" dirty="0" smtClean="0">
                <a:solidFill>
                  <a:srgbClr val="5F5F5F"/>
                </a:solidFill>
              </a:rPr>
              <a:t>Click </a:t>
            </a:r>
            <a:r>
              <a:rPr lang="en-US" altLang="zh-CN" sz="1100" dirty="0">
                <a:solidFill>
                  <a:srgbClr val="5F5F5F"/>
                </a:solidFill>
              </a:rPr>
              <a:t>here add your </a:t>
            </a:r>
            <a:r>
              <a:rPr lang="en-US" altLang="zh-CN" sz="1100" dirty="0" smtClean="0">
                <a:solidFill>
                  <a:srgbClr val="5F5F5F"/>
                </a:solidFill>
              </a:rPr>
              <a:t>text</a:t>
            </a:r>
            <a:endParaRPr lang="en-US" altLang="zh-CN" sz="1100" dirty="0" smtClean="0">
              <a:solidFill>
                <a:srgbClr val="5F5F5F"/>
              </a:solidFill>
            </a:endParaRPr>
          </a:p>
          <a:p>
            <a:pPr algn="r"/>
            <a:r>
              <a:rPr lang="en-US" altLang="zh-CN" sz="1100" dirty="0">
                <a:solidFill>
                  <a:srgbClr val="5F5F5F"/>
                </a:solidFill>
              </a:rPr>
              <a:t>Click here add your text Click here add </a:t>
            </a:r>
            <a:endParaRPr lang="en-US" altLang="zh-CN" sz="1100" dirty="0">
              <a:solidFill>
                <a:srgbClr val="5F5F5F"/>
              </a:solidFill>
            </a:endParaRPr>
          </a:p>
          <a:p>
            <a:pPr algn="r"/>
            <a:r>
              <a:rPr lang="en-US" altLang="zh-CN" sz="1100" dirty="0">
                <a:solidFill>
                  <a:srgbClr val="5F5F5F"/>
                </a:solidFill>
              </a:rPr>
              <a:t>your text Click here add your text </a:t>
            </a:r>
            <a:endParaRPr lang="en-US" altLang="zh-CN" sz="1100" dirty="0">
              <a:solidFill>
                <a:srgbClr val="5F5F5F"/>
              </a:solidFill>
            </a:endParaRPr>
          </a:p>
          <a:p>
            <a:pPr algn="r"/>
            <a:r>
              <a:rPr lang="en-US" altLang="zh-CN" sz="1100" dirty="0">
                <a:solidFill>
                  <a:srgbClr val="5F5F5F"/>
                </a:solidFill>
              </a:rPr>
              <a:t>Click here add your text </a:t>
            </a:r>
            <a:endParaRPr lang="en-US" altLang="zh-CN" sz="1100" dirty="0">
              <a:solidFill>
                <a:srgbClr val="5F5F5F"/>
              </a:solidFill>
            </a:endParaRPr>
          </a:p>
          <a:p>
            <a:pPr algn="r"/>
            <a:r>
              <a:rPr lang="en-US" altLang="zh-CN" sz="1100" dirty="0">
                <a:solidFill>
                  <a:srgbClr val="5F5F5F"/>
                </a:solidFill>
              </a:rPr>
              <a:t>Click here add your text Click here add </a:t>
            </a:r>
            <a:endParaRPr lang="en-US" altLang="zh-CN" sz="1100" dirty="0">
              <a:solidFill>
                <a:srgbClr val="5F5F5F"/>
              </a:solidFill>
            </a:endParaRPr>
          </a:p>
          <a:p>
            <a:pPr algn="r"/>
            <a:r>
              <a:rPr lang="en-US" altLang="zh-CN" sz="1100" dirty="0">
                <a:solidFill>
                  <a:srgbClr val="5F5F5F"/>
                </a:solidFill>
              </a:rPr>
              <a:t>your text Click here add your text </a:t>
            </a:r>
            <a:endParaRPr lang="en-US" altLang="zh-CN" sz="1100" dirty="0">
              <a:solidFill>
                <a:srgbClr val="5F5F5F"/>
              </a:solidFill>
            </a:endParaRPr>
          </a:p>
          <a:p>
            <a:pPr algn="r"/>
            <a:r>
              <a:rPr lang="en-US" altLang="zh-CN" sz="1100" dirty="0">
                <a:solidFill>
                  <a:srgbClr val="5F5F5F"/>
                </a:solidFill>
              </a:rPr>
              <a:t>Click here add your text </a:t>
            </a:r>
            <a:endParaRPr lang="en-US" altLang="zh-CN" sz="1100" dirty="0">
              <a:solidFill>
                <a:srgbClr val="5F5F5F"/>
              </a:solidFill>
            </a:endParaRPr>
          </a:p>
          <a:p>
            <a:pPr algn="r"/>
            <a:r>
              <a:rPr lang="en-US" altLang="zh-CN" sz="1100" dirty="0" smtClean="0">
                <a:solidFill>
                  <a:srgbClr val="5F5F5F"/>
                </a:solidFill>
              </a:rPr>
              <a:t> </a:t>
            </a:r>
            <a:endParaRPr lang="en-US" altLang="zh-CN" sz="1100" dirty="0" smtClean="0">
              <a:solidFill>
                <a:srgbClr val="5F5F5F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957826" y="2938431"/>
            <a:ext cx="1093371" cy="1093371"/>
            <a:chOff x="6285572" y="-1291771"/>
            <a:chExt cx="1479571" cy="1479571"/>
          </a:xfrm>
        </p:grpSpPr>
        <p:sp>
          <p:nvSpPr>
            <p:cNvPr id="20" name="椭圆 19"/>
            <p:cNvSpPr/>
            <p:nvPr/>
          </p:nvSpPr>
          <p:spPr>
            <a:xfrm>
              <a:off x="6285572" y="-1291771"/>
              <a:ext cx="1479571" cy="1479571"/>
            </a:xfrm>
            <a:prstGeom prst="ellipse">
              <a:avLst/>
            </a:prstGeom>
            <a:solidFill>
              <a:srgbClr val="58CEFE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 rot="5400000">
              <a:off x="6856120" y="-747928"/>
              <a:ext cx="454587" cy="391885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2869565" y="6066536"/>
            <a:ext cx="13556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</a:rPr>
              <a:t>点击插入视频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flipH="1">
            <a:off x="0" y="0"/>
            <a:ext cx="12192000" cy="6868947"/>
          </a:xfrm>
          <a:prstGeom prst="rect">
            <a:avLst/>
          </a:prstGeom>
          <a:gradFill>
            <a:gsLst>
              <a:gs pos="0">
                <a:srgbClr val="F6F6F6"/>
              </a:gs>
              <a:gs pos="100000">
                <a:srgbClr val="DFE4E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375287" y="2045139"/>
            <a:ext cx="2148396" cy="4030618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00365" y="1640628"/>
            <a:ext cx="2507752" cy="4704808"/>
          </a:xfrm>
          <a:prstGeom prst="rect">
            <a:avLst/>
          </a:prstGeom>
          <a:solidFill>
            <a:srgbClr val="686CA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39219" y="2045139"/>
            <a:ext cx="2148396" cy="4030618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269190" y="1873009"/>
            <a:ext cx="342900" cy="342900"/>
          </a:xfrm>
          <a:prstGeom prst="ellipse">
            <a:avLst/>
          </a:prstGeom>
          <a:solidFill>
            <a:srgbClr val="686CA9"/>
          </a:solidFill>
          <a:ln w="28575">
            <a:solidFill>
              <a:srgbClr val="E4E8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 smtClean="0"/>
              <a:t>1</a:t>
            </a:r>
            <a:endParaRPr lang="zh-CN" altLang="en-US" sz="1600" b="1" dirty="0"/>
          </a:p>
        </p:txBody>
      </p:sp>
      <p:sp>
        <p:nvSpPr>
          <p:cNvPr id="9" name="椭圆 8"/>
          <p:cNvSpPr/>
          <p:nvPr/>
        </p:nvSpPr>
        <p:spPr>
          <a:xfrm>
            <a:off x="5882791" y="1469178"/>
            <a:ext cx="342900" cy="342900"/>
          </a:xfrm>
          <a:prstGeom prst="ellipse">
            <a:avLst/>
          </a:prstGeom>
          <a:solidFill>
            <a:schemeClr val="bg1"/>
          </a:solidFill>
          <a:ln w="28575">
            <a:solidFill>
              <a:srgbClr val="E2E6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rgbClr val="404370"/>
                </a:solidFill>
              </a:rPr>
              <a:t>2</a:t>
            </a:r>
            <a:endParaRPr lang="zh-CN" altLang="en-US" b="1" dirty="0">
              <a:solidFill>
                <a:srgbClr val="404370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8443665" y="1873009"/>
            <a:ext cx="342900" cy="342900"/>
          </a:xfrm>
          <a:prstGeom prst="ellipse">
            <a:avLst/>
          </a:prstGeom>
          <a:solidFill>
            <a:srgbClr val="686CA9"/>
          </a:solidFill>
          <a:ln w="28575">
            <a:solidFill>
              <a:srgbClr val="E5E9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3</a:t>
            </a:r>
            <a:endParaRPr lang="zh-CN" altLang="en-US" b="1" dirty="0"/>
          </a:p>
        </p:txBody>
      </p:sp>
      <p:sp>
        <p:nvSpPr>
          <p:cNvPr id="3" name="矩形 2"/>
          <p:cNvSpPr/>
          <p:nvPr/>
        </p:nvSpPr>
        <p:spPr>
          <a:xfrm>
            <a:off x="5352897" y="2716652"/>
            <a:ext cx="1320800" cy="36557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4800365" y="2893545"/>
            <a:ext cx="552532" cy="0"/>
          </a:xfrm>
          <a:prstGeom prst="line">
            <a:avLst/>
          </a:prstGeom>
          <a:ln w="3175">
            <a:solidFill>
              <a:srgbClr val="ECEE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673697" y="2893545"/>
            <a:ext cx="634420" cy="0"/>
          </a:xfrm>
          <a:prstGeom prst="line">
            <a:avLst/>
          </a:prstGeom>
          <a:ln w="3175">
            <a:solidFill>
              <a:srgbClr val="ECEE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7953017" y="3082231"/>
            <a:ext cx="1320800" cy="365579"/>
          </a:xfrm>
          <a:prstGeom prst="rect">
            <a:avLst/>
          </a:prstGeom>
          <a:solidFill>
            <a:srgbClr val="686C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789085" y="3082230"/>
            <a:ext cx="1320800" cy="365579"/>
          </a:xfrm>
          <a:prstGeom prst="rect">
            <a:avLst/>
          </a:prstGeom>
          <a:solidFill>
            <a:srgbClr val="686C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955887" y="5406393"/>
            <a:ext cx="1056027" cy="292294"/>
          </a:xfrm>
          <a:prstGeom prst="rect">
            <a:avLst/>
          </a:prstGeom>
          <a:solidFill>
            <a:srgbClr val="4043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089572" y="5406393"/>
            <a:ext cx="1056027" cy="292294"/>
          </a:xfrm>
          <a:prstGeom prst="rect">
            <a:avLst/>
          </a:prstGeom>
          <a:solidFill>
            <a:srgbClr val="4043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352897" y="5369750"/>
            <a:ext cx="1320800" cy="365579"/>
          </a:xfrm>
          <a:prstGeom prst="rect">
            <a:avLst/>
          </a:prstGeom>
          <a:solidFill>
            <a:srgbClr val="686CA9"/>
          </a:solidFill>
          <a:ln>
            <a:solidFill>
              <a:srgbClr val="F4F5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6894286" y="-1596571"/>
            <a:ext cx="27286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E </a:t>
            </a:r>
            <a:r>
              <a:rPr lang="en-US" altLang="zh-CN" dirty="0" err="1" smtClean="0"/>
              <a:t>fsd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afdsdfsaafdfdsaaaaa</a:t>
            </a:r>
            <a:endParaRPr lang="zh-CN" altLang="en-US" dirty="0"/>
          </a:p>
        </p:txBody>
      </p:sp>
      <p:sp>
        <p:nvSpPr>
          <p:cNvPr id="21" name="文本框 20"/>
          <p:cNvSpPr txBox="1"/>
          <p:nvPr/>
        </p:nvSpPr>
        <p:spPr>
          <a:xfrm>
            <a:off x="7902183" y="3615200"/>
            <a:ext cx="1371634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rgbClr val="5F5F5F"/>
                </a:solidFill>
              </a:rPr>
              <a:t>Click here add your </a:t>
            </a:r>
            <a:r>
              <a:rPr lang="en-US" altLang="zh-CN" sz="1100" dirty="0" smtClean="0">
                <a:solidFill>
                  <a:srgbClr val="5F5F5F"/>
                </a:solidFill>
              </a:rPr>
              <a:t>text Click </a:t>
            </a:r>
            <a:r>
              <a:rPr lang="en-US" altLang="zh-CN" sz="1100" dirty="0">
                <a:solidFill>
                  <a:srgbClr val="5F5F5F"/>
                </a:solidFill>
              </a:rPr>
              <a:t>here add </a:t>
            </a:r>
            <a:endParaRPr lang="en-US" altLang="zh-CN" sz="1100" dirty="0" smtClean="0">
              <a:solidFill>
                <a:srgbClr val="5F5F5F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zh-CN" sz="1100" dirty="0" smtClean="0">
                <a:solidFill>
                  <a:srgbClr val="5F5F5F"/>
                </a:solidFill>
              </a:rPr>
              <a:t>your text Click </a:t>
            </a:r>
            <a:r>
              <a:rPr lang="en-US" altLang="zh-CN" sz="1100" dirty="0">
                <a:solidFill>
                  <a:srgbClr val="5F5F5F"/>
                </a:solidFill>
              </a:rPr>
              <a:t>here add your </a:t>
            </a:r>
            <a:r>
              <a:rPr lang="en-US" altLang="zh-CN" sz="1100" dirty="0" smtClean="0">
                <a:solidFill>
                  <a:srgbClr val="5F5F5F"/>
                </a:solidFill>
              </a:rPr>
              <a:t>text </a:t>
            </a:r>
            <a:endParaRPr lang="en-US" altLang="zh-CN" sz="1100" dirty="0" smtClean="0">
              <a:solidFill>
                <a:srgbClr val="5F5F5F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zh-CN" sz="1100" dirty="0" smtClean="0">
                <a:solidFill>
                  <a:srgbClr val="5F5F5F"/>
                </a:solidFill>
              </a:rPr>
              <a:t>Click </a:t>
            </a:r>
            <a:r>
              <a:rPr lang="en-US" altLang="zh-CN" sz="1100" dirty="0">
                <a:solidFill>
                  <a:srgbClr val="5F5F5F"/>
                </a:solidFill>
              </a:rPr>
              <a:t>here add your </a:t>
            </a:r>
            <a:r>
              <a:rPr lang="en-US" altLang="zh-CN" sz="1100" dirty="0" smtClean="0">
                <a:solidFill>
                  <a:srgbClr val="5F5F5F"/>
                </a:solidFill>
              </a:rPr>
              <a:t>text</a:t>
            </a:r>
            <a:endParaRPr lang="en-US" altLang="zh-CN" sz="1100" dirty="0" smtClean="0">
              <a:solidFill>
                <a:srgbClr val="5F5F5F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798083" y="3615201"/>
            <a:ext cx="1371634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rgbClr val="5F5F5F"/>
                </a:solidFill>
              </a:rPr>
              <a:t>Click here add your </a:t>
            </a:r>
            <a:r>
              <a:rPr lang="en-US" altLang="zh-CN" sz="1100" dirty="0" smtClean="0">
                <a:solidFill>
                  <a:srgbClr val="5F5F5F"/>
                </a:solidFill>
              </a:rPr>
              <a:t>text Click </a:t>
            </a:r>
            <a:r>
              <a:rPr lang="en-US" altLang="zh-CN" sz="1100" dirty="0">
                <a:solidFill>
                  <a:srgbClr val="5F5F5F"/>
                </a:solidFill>
              </a:rPr>
              <a:t>here add </a:t>
            </a:r>
            <a:endParaRPr lang="en-US" altLang="zh-CN" sz="1100" dirty="0" smtClean="0">
              <a:solidFill>
                <a:srgbClr val="5F5F5F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zh-CN" sz="1100" dirty="0" smtClean="0">
                <a:solidFill>
                  <a:srgbClr val="5F5F5F"/>
                </a:solidFill>
              </a:rPr>
              <a:t>your text Click </a:t>
            </a:r>
            <a:r>
              <a:rPr lang="en-US" altLang="zh-CN" sz="1100" dirty="0">
                <a:solidFill>
                  <a:srgbClr val="5F5F5F"/>
                </a:solidFill>
              </a:rPr>
              <a:t>here add your </a:t>
            </a:r>
            <a:r>
              <a:rPr lang="en-US" altLang="zh-CN" sz="1100" dirty="0" smtClean="0">
                <a:solidFill>
                  <a:srgbClr val="5F5F5F"/>
                </a:solidFill>
              </a:rPr>
              <a:t>text </a:t>
            </a:r>
            <a:endParaRPr lang="en-US" altLang="zh-CN" sz="1100" dirty="0" smtClean="0">
              <a:solidFill>
                <a:srgbClr val="5F5F5F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zh-CN" sz="1100" dirty="0" smtClean="0">
                <a:solidFill>
                  <a:srgbClr val="5F5F5F"/>
                </a:solidFill>
              </a:rPr>
              <a:t>Click </a:t>
            </a:r>
            <a:r>
              <a:rPr lang="en-US" altLang="zh-CN" sz="1100" dirty="0">
                <a:solidFill>
                  <a:srgbClr val="5F5F5F"/>
                </a:solidFill>
              </a:rPr>
              <a:t>here add your </a:t>
            </a:r>
            <a:r>
              <a:rPr lang="en-US" altLang="zh-CN" sz="1100" dirty="0" smtClean="0">
                <a:solidFill>
                  <a:srgbClr val="5F5F5F"/>
                </a:solidFill>
              </a:rPr>
              <a:t>text</a:t>
            </a:r>
            <a:endParaRPr lang="en-US" altLang="zh-CN" sz="1100" dirty="0" smtClean="0">
              <a:solidFill>
                <a:srgbClr val="5F5F5F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199784" y="3393938"/>
            <a:ext cx="17089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Click here add your </a:t>
            </a:r>
            <a:r>
              <a:rPr lang="en-US" altLang="zh-CN" sz="1200" dirty="0" smtClean="0">
                <a:solidFill>
                  <a:schemeClr val="bg1"/>
                </a:solidFill>
              </a:rPr>
              <a:t>text Click </a:t>
            </a:r>
            <a:r>
              <a:rPr lang="en-US" altLang="zh-CN" sz="1200" dirty="0">
                <a:solidFill>
                  <a:schemeClr val="bg1"/>
                </a:solidFill>
              </a:rPr>
              <a:t>here add </a:t>
            </a:r>
            <a:endParaRPr lang="en-US" altLang="zh-CN" sz="1200" dirty="0" smtClean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bg1"/>
                </a:solidFill>
              </a:rPr>
              <a:t>your text Click </a:t>
            </a:r>
            <a:r>
              <a:rPr lang="en-US" altLang="zh-CN" sz="1200" dirty="0">
                <a:solidFill>
                  <a:schemeClr val="bg1"/>
                </a:solidFill>
              </a:rPr>
              <a:t>here add your </a:t>
            </a:r>
            <a:r>
              <a:rPr lang="en-US" altLang="zh-CN" sz="1200" dirty="0" smtClean="0">
                <a:solidFill>
                  <a:schemeClr val="bg1"/>
                </a:solidFill>
              </a:rPr>
              <a:t>text </a:t>
            </a:r>
            <a:endParaRPr lang="en-US" altLang="zh-CN" sz="1200" dirty="0" smtClean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bg1"/>
                </a:solidFill>
              </a:rPr>
              <a:t>Click </a:t>
            </a:r>
            <a:r>
              <a:rPr lang="en-US" altLang="zh-CN" sz="1200" dirty="0">
                <a:solidFill>
                  <a:schemeClr val="bg1"/>
                </a:solidFill>
              </a:rPr>
              <a:t>here add your </a:t>
            </a:r>
            <a:r>
              <a:rPr lang="en-US" altLang="zh-CN" sz="1200" dirty="0" smtClean="0">
                <a:solidFill>
                  <a:schemeClr val="bg1"/>
                </a:solidFill>
              </a:rPr>
              <a:t>text</a:t>
            </a:r>
            <a:endParaRPr lang="en-US" altLang="zh-CN" sz="1200" dirty="0" smtClean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596817" y="1932508"/>
            <a:ext cx="9989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￥</a:t>
            </a:r>
            <a:r>
              <a:rPr lang="en-US" altLang="zh-CN" sz="3200" dirty="0" smtClean="0">
                <a:solidFill>
                  <a:schemeClr val="bg1"/>
                </a:solidFill>
                <a:latin typeface="+mj-lt"/>
              </a:rPr>
              <a:t>199</a:t>
            </a:r>
            <a:endParaRPr lang="zh-CN" altLang="en-US" sz="3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941144" y="2308770"/>
            <a:ext cx="7873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404370"/>
                </a:solidFill>
              </a:rPr>
              <a:t>￥</a:t>
            </a:r>
            <a:r>
              <a:rPr lang="en-US" altLang="zh-CN" sz="3200" dirty="0" smtClean="0">
                <a:solidFill>
                  <a:srgbClr val="404370"/>
                </a:solidFill>
                <a:latin typeface="+mj-lt"/>
              </a:rPr>
              <a:t>99</a:t>
            </a:r>
            <a:endParaRPr lang="zh-CN" altLang="en-US" sz="3200" dirty="0">
              <a:solidFill>
                <a:srgbClr val="404370"/>
              </a:solidFill>
              <a:latin typeface="+mj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154742" y="2308770"/>
            <a:ext cx="7873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404370"/>
                </a:solidFill>
              </a:rPr>
              <a:t>￥</a:t>
            </a:r>
            <a:r>
              <a:rPr lang="en-US" altLang="zh-CN" sz="3200" dirty="0" smtClean="0">
                <a:solidFill>
                  <a:srgbClr val="404370"/>
                </a:solidFill>
                <a:latin typeface="+mj-lt"/>
              </a:rPr>
              <a:t>99</a:t>
            </a:r>
            <a:endParaRPr lang="zh-CN" altLang="en-US" sz="3200" dirty="0">
              <a:solidFill>
                <a:srgbClr val="404370"/>
              </a:solidFill>
              <a:latin typeface="+mj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049718" y="3157176"/>
            <a:ext cx="813043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KeyWord</a:t>
            </a:r>
            <a:endParaRPr lang="zh-CN" altLang="en-US" sz="105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181478" y="3146643"/>
            <a:ext cx="813043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KeyWord</a:t>
            </a:r>
            <a:endParaRPr lang="zh-CN" altLang="en-US" sz="105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672346" y="5444771"/>
            <a:ext cx="776175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KeyWord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052552" y="5425581"/>
            <a:ext cx="776175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KeyWord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234863" y="5425581"/>
            <a:ext cx="776175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KeyWord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625852" y="2770164"/>
            <a:ext cx="89749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4043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KeyWord</a:t>
            </a:r>
            <a:endParaRPr lang="zh-CN" altLang="en-US" sz="1200" b="1" dirty="0">
              <a:solidFill>
                <a:srgbClr val="40437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178" y="812253"/>
            <a:ext cx="645531" cy="645531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890771" y="750297"/>
            <a:ext cx="290015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5F5F5F"/>
                </a:solidFill>
              </a:rPr>
              <a:t>Fourth part</a:t>
            </a:r>
            <a:endParaRPr lang="zh-CN" altLang="en-US" sz="4400" dirty="0">
              <a:solidFill>
                <a:srgbClr val="5F5F5F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04864" y="438060"/>
            <a:ext cx="647933" cy="1200329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7200" b="1" cap="none" spc="0" dirty="0" smtClean="0">
                <a:ln w="12700" cmpd="sng">
                  <a:noFill/>
                  <a:prstDash val="solid"/>
                </a:ln>
                <a:gradFill>
                  <a:gsLst>
                    <a:gs pos="40000">
                      <a:srgbClr val="58CEFE">
                        <a:alpha val="55000"/>
                      </a:srgbClr>
                    </a:gs>
                    <a:gs pos="100000">
                      <a:srgbClr val="7C2EDA">
                        <a:alpha val="79000"/>
                      </a:srgbClr>
                    </a:gs>
                  </a:gsLst>
                  <a:lin ang="18000000" scaled="0"/>
                </a:gradFill>
                <a:effectLst/>
              </a:rPr>
              <a:t>F</a:t>
            </a:r>
            <a:endParaRPr lang="zh-CN" altLang="en-US" sz="7200" b="1" cap="none" spc="0" dirty="0">
              <a:ln w="12700" cmpd="sng">
                <a:noFill/>
                <a:prstDash val="solid"/>
              </a:ln>
              <a:gradFill>
                <a:gsLst>
                  <a:gs pos="40000">
                    <a:srgbClr val="58CEFE">
                      <a:alpha val="55000"/>
                    </a:srgbClr>
                  </a:gs>
                  <a:gs pos="100000">
                    <a:srgbClr val="7C2EDA">
                      <a:alpha val="79000"/>
                    </a:srgbClr>
                  </a:gs>
                </a:gsLst>
                <a:lin ang="18000000" scaled="0"/>
              </a:gradFill>
              <a:effectLst/>
            </a:endParaRPr>
          </a:p>
        </p:txBody>
      </p:sp>
      <p:grpSp>
        <p:nvGrpSpPr>
          <p:cNvPr id="38" name="Group 16"/>
          <p:cNvGrpSpPr>
            <a:grpSpLocks noChangeAspect="1"/>
          </p:cNvGrpSpPr>
          <p:nvPr/>
        </p:nvGrpSpPr>
        <p:grpSpPr bwMode="auto">
          <a:xfrm>
            <a:off x="3728539" y="946209"/>
            <a:ext cx="436563" cy="438150"/>
            <a:chOff x="4686" y="2921"/>
            <a:chExt cx="275" cy="276"/>
          </a:xfrm>
        </p:grpSpPr>
        <p:sp>
          <p:nvSpPr>
            <p:cNvPr id="39" name="Freeform 17"/>
            <p:cNvSpPr/>
            <p:nvPr/>
          </p:nvSpPr>
          <p:spPr bwMode="auto">
            <a:xfrm>
              <a:off x="4686" y="2921"/>
              <a:ext cx="275" cy="276"/>
            </a:xfrm>
            <a:custGeom>
              <a:avLst/>
              <a:gdLst>
                <a:gd name="T0" fmla="*/ 2818 w 3125"/>
                <a:gd name="T1" fmla="*/ 920 h 3121"/>
                <a:gd name="T2" fmla="*/ 2393 w 3125"/>
                <a:gd name="T3" fmla="*/ 2707 h 3121"/>
                <a:gd name="T4" fmla="*/ 550 w 3125"/>
                <a:gd name="T5" fmla="*/ 2562 h 3121"/>
                <a:gd name="T6" fmla="*/ 415 w 3125"/>
                <a:gd name="T7" fmla="*/ 720 h 3121"/>
                <a:gd name="T8" fmla="*/ 2199 w 3125"/>
                <a:gd name="T9" fmla="*/ 300 h 3121"/>
                <a:gd name="T10" fmla="*/ 2056 w 3125"/>
                <a:gd name="T11" fmla="*/ 445 h 3121"/>
                <a:gd name="T12" fmla="*/ 1943 w 3125"/>
                <a:gd name="T13" fmla="*/ 472 h 3121"/>
                <a:gd name="T14" fmla="*/ 445 w 3125"/>
                <a:gd name="T15" fmla="*/ 1226 h 3121"/>
                <a:gd name="T16" fmla="*/ 1321 w 3125"/>
                <a:gd name="T17" fmla="*/ 2699 h 3121"/>
                <a:gd name="T18" fmla="*/ 2696 w 3125"/>
                <a:gd name="T19" fmla="*/ 1771 h 3121"/>
                <a:gd name="T20" fmla="*/ 2634 w 3125"/>
                <a:gd name="T21" fmla="*/ 1137 h 3121"/>
                <a:gd name="T22" fmla="*/ 2643 w 3125"/>
                <a:gd name="T23" fmla="*/ 1094 h 3121"/>
                <a:gd name="T24" fmla="*/ 2818 w 3125"/>
                <a:gd name="T25" fmla="*/ 920 h 3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25" h="3121">
                  <a:moveTo>
                    <a:pt x="2818" y="920"/>
                  </a:moveTo>
                  <a:cubicBezTo>
                    <a:pt x="3125" y="1524"/>
                    <a:pt x="2969" y="2284"/>
                    <a:pt x="2393" y="2707"/>
                  </a:cubicBezTo>
                  <a:cubicBezTo>
                    <a:pt x="1829" y="3121"/>
                    <a:pt x="1038" y="3058"/>
                    <a:pt x="550" y="2562"/>
                  </a:cubicBezTo>
                  <a:cubicBezTo>
                    <a:pt x="57" y="2062"/>
                    <a:pt x="0" y="1275"/>
                    <a:pt x="415" y="720"/>
                  </a:cubicBezTo>
                  <a:cubicBezTo>
                    <a:pt x="849" y="138"/>
                    <a:pt x="1611" y="0"/>
                    <a:pt x="2199" y="300"/>
                  </a:cubicBezTo>
                  <a:cubicBezTo>
                    <a:pt x="2150" y="348"/>
                    <a:pt x="2100" y="394"/>
                    <a:pt x="2056" y="445"/>
                  </a:cubicBezTo>
                  <a:cubicBezTo>
                    <a:pt x="2022" y="484"/>
                    <a:pt x="1993" y="490"/>
                    <a:pt x="1943" y="472"/>
                  </a:cubicBezTo>
                  <a:cubicBezTo>
                    <a:pt x="1317" y="249"/>
                    <a:pt x="640" y="591"/>
                    <a:pt x="445" y="1226"/>
                  </a:cubicBezTo>
                  <a:cubicBezTo>
                    <a:pt x="246" y="1876"/>
                    <a:pt x="655" y="2564"/>
                    <a:pt x="1321" y="2699"/>
                  </a:cubicBezTo>
                  <a:cubicBezTo>
                    <a:pt x="1962" y="2828"/>
                    <a:pt x="2577" y="2414"/>
                    <a:pt x="2696" y="1771"/>
                  </a:cubicBezTo>
                  <a:cubicBezTo>
                    <a:pt x="2737" y="1554"/>
                    <a:pt x="2714" y="1343"/>
                    <a:pt x="2634" y="1137"/>
                  </a:cubicBezTo>
                  <a:cubicBezTo>
                    <a:pt x="2627" y="1119"/>
                    <a:pt x="2628" y="1108"/>
                    <a:pt x="2643" y="1094"/>
                  </a:cubicBezTo>
                  <a:cubicBezTo>
                    <a:pt x="2701" y="1038"/>
                    <a:pt x="2758" y="979"/>
                    <a:pt x="2818" y="920"/>
                  </a:cubicBezTo>
                  <a:close/>
                </a:path>
              </a:pathLst>
            </a:custGeom>
            <a:gradFill>
              <a:gsLst>
                <a:gs pos="0">
                  <a:srgbClr val="58CEFE"/>
                </a:gs>
                <a:gs pos="88000">
                  <a:srgbClr val="7C2EDA"/>
                </a:gs>
              </a:gsLst>
              <a:lin ang="20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18"/>
            <p:cNvSpPr/>
            <p:nvPr/>
          </p:nvSpPr>
          <p:spPr bwMode="auto">
            <a:xfrm>
              <a:off x="4735" y="2973"/>
              <a:ext cx="174" cy="174"/>
            </a:xfrm>
            <a:custGeom>
              <a:avLst/>
              <a:gdLst>
                <a:gd name="T0" fmla="*/ 1444 w 1969"/>
                <a:gd name="T1" fmla="*/ 200 h 1968"/>
                <a:gd name="T2" fmla="*/ 1267 w 1969"/>
                <a:gd name="T3" fmla="*/ 377 h 1968"/>
                <a:gd name="T4" fmla="*/ 1233 w 1969"/>
                <a:gd name="T5" fmla="*/ 382 h 1968"/>
                <a:gd name="T6" fmla="*/ 660 w 1969"/>
                <a:gd name="T7" fmla="*/ 429 h 1968"/>
                <a:gd name="T8" fmla="*/ 353 w 1969"/>
                <a:gd name="T9" fmla="*/ 1043 h 1968"/>
                <a:gd name="T10" fmla="*/ 900 w 1969"/>
                <a:gd name="T11" fmla="*/ 1617 h 1968"/>
                <a:gd name="T12" fmla="*/ 1623 w 1969"/>
                <a:gd name="T13" fmla="*/ 1112 h 1968"/>
                <a:gd name="T14" fmla="*/ 1589 w 1969"/>
                <a:gd name="T15" fmla="*/ 736 h 1968"/>
                <a:gd name="T16" fmla="*/ 1590 w 1969"/>
                <a:gd name="T17" fmla="*/ 709 h 1968"/>
                <a:gd name="T18" fmla="*/ 1771 w 1969"/>
                <a:gd name="T19" fmla="*/ 528 h 1968"/>
                <a:gd name="T20" fmla="*/ 1573 w 1969"/>
                <a:gd name="T21" fmla="*/ 1670 h 1968"/>
                <a:gd name="T22" fmla="*/ 359 w 1969"/>
                <a:gd name="T23" fmla="*/ 1621 h 1968"/>
                <a:gd name="T24" fmla="*/ 296 w 1969"/>
                <a:gd name="T25" fmla="*/ 405 h 1968"/>
                <a:gd name="T26" fmla="*/ 1444 w 1969"/>
                <a:gd name="T27" fmla="*/ 200 h 1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69" h="1968">
                  <a:moveTo>
                    <a:pt x="1444" y="200"/>
                  </a:moveTo>
                  <a:cubicBezTo>
                    <a:pt x="1384" y="260"/>
                    <a:pt x="1324" y="318"/>
                    <a:pt x="1267" y="377"/>
                  </a:cubicBezTo>
                  <a:cubicBezTo>
                    <a:pt x="1255" y="390"/>
                    <a:pt x="1245" y="387"/>
                    <a:pt x="1233" y="382"/>
                  </a:cubicBezTo>
                  <a:cubicBezTo>
                    <a:pt x="1034" y="306"/>
                    <a:pt x="840" y="317"/>
                    <a:pt x="660" y="429"/>
                  </a:cubicBezTo>
                  <a:cubicBezTo>
                    <a:pt x="434" y="569"/>
                    <a:pt x="329" y="778"/>
                    <a:pt x="353" y="1043"/>
                  </a:cubicBezTo>
                  <a:cubicBezTo>
                    <a:pt x="381" y="1342"/>
                    <a:pt x="603" y="1571"/>
                    <a:pt x="900" y="1617"/>
                  </a:cubicBezTo>
                  <a:cubicBezTo>
                    <a:pt x="1231" y="1668"/>
                    <a:pt x="1556" y="1441"/>
                    <a:pt x="1623" y="1112"/>
                  </a:cubicBezTo>
                  <a:cubicBezTo>
                    <a:pt x="1648" y="983"/>
                    <a:pt x="1638" y="858"/>
                    <a:pt x="1589" y="736"/>
                  </a:cubicBezTo>
                  <a:cubicBezTo>
                    <a:pt x="1586" y="727"/>
                    <a:pt x="1579" y="719"/>
                    <a:pt x="1590" y="709"/>
                  </a:cubicBezTo>
                  <a:cubicBezTo>
                    <a:pt x="1651" y="649"/>
                    <a:pt x="1711" y="588"/>
                    <a:pt x="1771" y="528"/>
                  </a:cubicBezTo>
                  <a:cubicBezTo>
                    <a:pt x="1969" y="851"/>
                    <a:pt x="1943" y="1355"/>
                    <a:pt x="1573" y="1670"/>
                  </a:cubicBezTo>
                  <a:cubicBezTo>
                    <a:pt x="1222" y="1968"/>
                    <a:pt x="688" y="1947"/>
                    <a:pt x="359" y="1621"/>
                  </a:cubicBezTo>
                  <a:cubicBezTo>
                    <a:pt x="27" y="1292"/>
                    <a:pt x="0" y="760"/>
                    <a:pt x="296" y="405"/>
                  </a:cubicBezTo>
                  <a:cubicBezTo>
                    <a:pt x="608" y="30"/>
                    <a:pt x="1115" y="0"/>
                    <a:pt x="1444" y="200"/>
                  </a:cubicBezTo>
                  <a:close/>
                </a:path>
              </a:pathLst>
            </a:custGeom>
            <a:gradFill>
              <a:gsLst>
                <a:gs pos="0">
                  <a:srgbClr val="58CEFE"/>
                </a:gs>
                <a:gs pos="88000">
                  <a:srgbClr val="7C2EDA"/>
                </a:gs>
              </a:gsLst>
              <a:lin ang="20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19"/>
            <p:cNvSpPr/>
            <p:nvPr/>
          </p:nvSpPr>
          <p:spPr bwMode="auto">
            <a:xfrm>
              <a:off x="4818" y="2931"/>
              <a:ext cx="133" cy="132"/>
            </a:xfrm>
            <a:custGeom>
              <a:avLst/>
              <a:gdLst>
                <a:gd name="T0" fmla="*/ 1074 w 1505"/>
                <a:gd name="T1" fmla="*/ 0 h 1494"/>
                <a:gd name="T2" fmla="*/ 1088 w 1505"/>
                <a:gd name="T3" fmla="*/ 157 h 1494"/>
                <a:gd name="T4" fmla="*/ 1107 w 1505"/>
                <a:gd name="T5" fmla="*/ 370 h 1494"/>
                <a:gd name="T6" fmla="*/ 1138 w 1505"/>
                <a:gd name="T7" fmla="*/ 401 h 1494"/>
                <a:gd name="T8" fmla="*/ 1478 w 1505"/>
                <a:gd name="T9" fmla="*/ 431 h 1494"/>
                <a:gd name="T10" fmla="*/ 1505 w 1505"/>
                <a:gd name="T11" fmla="*/ 436 h 1494"/>
                <a:gd name="T12" fmla="*/ 1489 w 1505"/>
                <a:gd name="T13" fmla="*/ 455 h 1494"/>
                <a:gd name="T14" fmla="*/ 1073 w 1505"/>
                <a:gd name="T15" fmla="*/ 872 h 1494"/>
                <a:gd name="T16" fmla="*/ 1031 w 1505"/>
                <a:gd name="T17" fmla="*/ 888 h 1494"/>
                <a:gd name="T18" fmla="*/ 813 w 1505"/>
                <a:gd name="T19" fmla="*/ 867 h 1494"/>
                <a:gd name="T20" fmla="*/ 771 w 1505"/>
                <a:gd name="T21" fmla="*/ 882 h 1494"/>
                <a:gd name="T22" fmla="*/ 207 w 1505"/>
                <a:gd name="T23" fmla="*/ 1446 h 1494"/>
                <a:gd name="T24" fmla="*/ 95 w 1505"/>
                <a:gd name="T25" fmla="*/ 1480 h 1494"/>
                <a:gd name="T26" fmla="*/ 44 w 1505"/>
                <a:gd name="T27" fmla="*/ 1319 h 1494"/>
                <a:gd name="T28" fmla="*/ 68 w 1505"/>
                <a:gd name="T29" fmla="*/ 1294 h 1494"/>
                <a:gd name="T30" fmla="*/ 622 w 1505"/>
                <a:gd name="T31" fmla="*/ 740 h 1494"/>
                <a:gd name="T32" fmla="*/ 640 w 1505"/>
                <a:gd name="T33" fmla="*/ 691 h 1494"/>
                <a:gd name="T34" fmla="*/ 619 w 1505"/>
                <a:gd name="T35" fmla="*/ 470 h 1494"/>
                <a:gd name="T36" fmla="*/ 630 w 1505"/>
                <a:gd name="T37" fmla="*/ 440 h 1494"/>
                <a:gd name="T38" fmla="*/ 1065 w 1505"/>
                <a:gd name="T39" fmla="*/ 5 h 1494"/>
                <a:gd name="T40" fmla="*/ 1074 w 1505"/>
                <a:gd name="T41" fmla="*/ 0 h 1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05" h="1494">
                  <a:moveTo>
                    <a:pt x="1074" y="0"/>
                  </a:moveTo>
                  <a:cubicBezTo>
                    <a:pt x="1079" y="54"/>
                    <a:pt x="1083" y="105"/>
                    <a:pt x="1088" y="157"/>
                  </a:cubicBezTo>
                  <a:cubicBezTo>
                    <a:pt x="1094" y="228"/>
                    <a:pt x="1102" y="299"/>
                    <a:pt x="1107" y="370"/>
                  </a:cubicBezTo>
                  <a:cubicBezTo>
                    <a:pt x="1108" y="392"/>
                    <a:pt x="1117" y="399"/>
                    <a:pt x="1138" y="401"/>
                  </a:cubicBezTo>
                  <a:cubicBezTo>
                    <a:pt x="1252" y="410"/>
                    <a:pt x="1365" y="420"/>
                    <a:pt x="1478" y="431"/>
                  </a:cubicBezTo>
                  <a:cubicBezTo>
                    <a:pt x="1487" y="432"/>
                    <a:pt x="1497" y="429"/>
                    <a:pt x="1505" y="436"/>
                  </a:cubicBezTo>
                  <a:cubicBezTo>
                    <a:pt x="1503" y="445"/>
                    <a:pt x="1495" y="449"/>
                    <a:pt x="1489" y="455"/>
                  </a:cubicBezTo>
                  <a:cubicBezTo>
                    <a:pt x="1351" y="594"/>
                    <a:pt x="1212" y="733"/>
                    <a:pt x="1073" y="872"/>
                  </a:cubicBezTo>
                  <a:cubicBezTo>
                    <a:pt x="1061" y="885"/>
                    <a:pt x="1049" y="889"/>
                    <a:pt x="1031" y="888"/>
                  </a:cubicBezTo>
                  <a:cubicBezTo>
                    <a:pt x="959" y="880"/>
                    <a:pt x="885" y="875"/>
                    <a:pt x="813" y="867"/>
                  </a:cubicBezTo>
                  <a:cubicBezTo>
                    <a:pt x="795" y="865"/>
                    <a:pt x="783" y="869"/>
                    <a:pt x="771" y="882"/>
                  </a:cubicBezTo>
                  <a:cubicBezTo>
                    <a:pt x="583" y="1070"/>
                    <a:pt x="395" y="1258"/>
                    <a:pt x="207" y="1446"/>
                  </a:cubicBezTo>
                  <a:cubicBezTo>
                    <a:pt x="175" y="1478"/>
                    <a:pt x="140" y="1494"/>
                    <a:pt x="95" y="1480"/>
                  </a:cubicBezTo>
                  <a:cubicBezTo>
                    <a:pt x="26" y="1459"/>
                    <a:pt x="0" y="1376"/>
                    <a:pt x="44" y="1319"/>
                  </a:cubicBezTo>
                  <a:cubicBezTo>
                    <a:pt x="51" y="1310"/>
                    <a:pt x="60" y="1302"/>
                    <a:pt x="68" y="1294"/>
                  </a:cubicBezTo>
                  <a:cubicBezTo>
                    <a:pt x="252" y="1109"/>
                    <a:pt x="437" y="924"/>
                    <a:pt x="622" y="740"/>
                  </a:cubicBezTo>
                  <a:cubicBezTo>
                    <a:pt x="637" y="726"/>
                    <a:pt x="642" y="713"/>
                    <a:pt x="640" y="691"/>
                  </a:cubicBezTo>
                  <a:cubicBezTo>
                    <a:pt x="631" y="618"/>
                    <a:pt x="626" y="543"/>
                    <a:pt x="619" y="470"/>
                  </a:cubicBezTo>
                  <a:cubicBezTo>
                    <a:pt x="618" y="458"/>
                    <a:pt x="621" y="449"/>
                    <a:pt x="630" y="440"/>
                  </a:cubicBezTo>
                  <a:cubicBezTo>
                    <a:pt x="775" y="295"/>
                    <a:pt x="920" y="150"/>
                    <a:pt x="1065" y="5"/>
                  </a:cubicBezTo>
                  <a:cubicBezTo>
                    <a:pt x="1066" y="4"/>
                    <a:pt x="1068" y="4"/>
                    <a:pt x="1074" y="0"/>
                  </a:cubicBezTo>
                  <a:close/>
                </a:path>
              </a:pathLst>
            </a:custGeom>
            <a:gradFill>
              <a:gsLst>
                <a:gs pos="0">
                  <a:srgbClr val="58CEFE"/>
                </a:gs>
                <a:gs pos="88000">
                  <a:srgbClr val="7C2EDA"/>
                </a:gs>
              </a:gsLst>
              <a:lin ang="20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20"/>
            <p:cNvSpPr/>
            <p:nvPr/>
          </p:nvSpPr>
          <p:spPr bwMode="auto">
            <a:xfrm>
              <a:off x="4786" y="3023"/>
              <a:ext cx="74" cy="74"/>
            </a:xfrm>
            <a:custGeom>
              <a:avLst/>
              <a:gdLst>
                <a:gd name="T0" fmla="*/ 801 w 839"/>
                <a:gd name="T1" fmla="*/ 368 h 842"/>
                <a:gd name="T2" fmla="*/ 616 w 839"/>
                <a:gd name="T3" fmla="*/ 752 h 842"/>
                <a:gd name="T4" fmla="*/ 141 w 839"/>
                <a:gd name="T5" fmla="*/ 684 h 842"/>
                <a:gd name="T6" fmla="*/ 95 w 839"/>
                <a:gd name="T7" fmla="*/ 211 h 842"/>
                <a:gd name="T8" fmla="*/ 474 w 839"/>
                <a:gd name="T9" fmla="*/ 40 h 842"/>
                <a:gd name="T10" fmla="*/ 329 w 839"/>
                <a:gd name="T11" fmla="*/ 183 h 842"/>
                <a:gd name="T12" fmla="*/ 401 w 839"/>
                <a:gd name="T13" fmla="*/ 557 h 842"/>
                <a:gd name="T14" fmla="*/ 659 w 839"/>
                <a:gd name="T15" fmla="*/ 509 h 842"/>
                <a:gd name="T16" fmla="*/ 781 w 839"/>
                <a:gd name="T17" fmla="*/ 387 h 842"/>
                <a:gd name="T18" fmla="*/ 801 w 839"/>
                <a:gd name="T19" fmla="*/ 368 h 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9" h="842">
                  <a:moveTo>
                    <a:pt x="801" y="368"/>
                  </a:moveTo>
                  <a:cubicBezTo>
                    <a:pt x="839" y="492"/>
                    <a:pt x="751" y="674"/>
                    <a:pt x="616" y="752"/>
                  </a:cubicBezTo>
                  <a:cubicBezTo>
                    <a:pt x="461" y="842"/>
                    <a:pt x="265" y="814"/>
                    <a:pt x="141" y="684"/>
                  </a:cubicBezTo>
                  <a:cubicBezTo>
                    <a:pt x="19" y="557"/>
                    <a:pt x="0" y="359"/>
                    <a:pt x="95" y="211"/>
                  </a:cubicBezTo>
                  <a:cubicBezTo>
                    <a:pt x="176" y="83"/>
                    <a:pt x="358" y="0"/>
                    <a:pt x="474" y="40"/>
                  </a:cubicBezTo>
                  <a:cubicBezTo>
                    <a:pt x="424" y="88"/>
                    <a:pt x="375" y="134"/>
                    <a:pt x="329" y="183"/>
                  </a:cubicBezTo>
                  <a:cubicBezTo>
                    <a:pt x="216" y="302"/>
                    <a:pt x="253" y="492"/>
                    <a:pt x="401" y="557"/>
                  </a:cubicBezTo>
                  <a:cubicBezTo>
                    <a:pt x="490" y="596"/>
                    <a:pt x="588" y="578"/>
                    <a:pt x="659" y="509"/>
                  </a:cubicBezTo>
                  <a:cubicBezTo>
                    <a:pt x="700" y="468"/>
                    <a:pt x="740" y="428"/>
                    <a:pt x="781" y="387"/>
                  </a:cubicBezTo>
                  <a:cubicBezTo>
                    <a:pt x="787" y="381"/>
                    <a:pt x="794" y="375"/>
                    <a:pt x="801" y="368"/>
                  </a:cubicBezTo>
                  <a:close/>
                </a:path>
              </a:pathLst>
            </a:custGeom>
            <a:gradFill>
              <a:gsLst>
                <a:gs pos="0">
                  <a:srgbClr val="58CEFE"/>
                </a:gs>
                <a:gs pos="88000">
                  <a:srgbClr val="7C2EDA"/>
                </a:gs>
              </a:gsLst>
              <a:lin ang="20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22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979307" y="707957"/>
            <a:ext cx="2540000" cy="3744686"/>
          </a:xfrm>
          <a:prstGeom prst="rect">
            <a:avLst/>
          </a:prstGeom>
          <a:noFill/>
          <a:ln>
            <a:solidFill>
              <a:srgbClr val="58CE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63421" y="1955219"/>
            <a:ext cx="2670629" cy="1092607"/>
          </a:xfrm>
          <a:prstGeom prst="rect">
            <a:avLst/>
          </a:prstGeom>
          <a:solidFill>
            <a:srgbClr val="1F22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66783" y="2355329"/>
            <a:ext cx="962123" cy="449941"/>
          </a:xfrm>
          <a:prstGeom prst="rect">
            <a:avLst/>
          </a:prstGeom>
          <a:solidFill>
            <a:srgbClr val="1F2227"/>
          </a:solidFill>
          <a:ln>
            <a:solidFill>
              <a:srgbClr val="58CE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166784" y="2395633"/>
            <a:ext cx="1024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58CEFE"/>
                </a:solidFill>
              </a:rPr>
              <a:t> +    PPT</a:t>
            </a:r>
            <a:endParaRPr lang="zh-CN" altLang="en-US" dirty="0">
              <a:solidFill>
                <a:srgbClr val="58CEFE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399166" y="1955219"/>
            <a:ext cx="3262432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>
                    <a:lumMod val="95000"/>
                  </a:schemeClr>
                </a:solidFill>
              </a:rPr>
              <a:t>在想广告文化传播有限公司</a:t>
            </a:r>
            <a:endParaRPr lang="en-US" altLang="zh-CN" sz="2000" b="1" dirty="0">
              <a:solidFill>
                <a:schemeClr val="bg1">
                  <a:lumMod val="95000"/>
                </a:schemeClr>
              </a:solidFill>
            </a:endParaRPr>
          </a:p>
          <a:p>
            <a:endParaRPr lang="en-US" altLang="zh-CN" sz="1200" dirty="0" smtClean="0">
              <a:solidFill>
                <a:schemeClr val="bg1">
                  <a:lumMod val="95000"/>
                </a:schemeClr>
              </a:solidFill>
            </a:endParaRPr>
          </a:p>
          <a:p>
            <a:pPr algn="r"/>
            <a:r>
              <a:rPr lang="zh-CN" altLang="en-US" sz="1100" dirty="0" smtClean="0">
                <a:solidFill>
                  <a:schemeClr val="bg1">
                    <a:lumMod val="95000"/>
                  </a:schemeClr>
                </a:solidFill>
              </a:rPr>
              <a:t>公司地址</a:t>
            </a: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</a:rPr>
              <a:t>：西安文苑南路</a:t>
            </a:r>
            <a:r>
              <a:rPr lang="en-US" altLang="zh-CN" sz="1100" dirty="0">
                <a:solidFill>
                  <a:schemeClr val="bg1">
                    <a:lumMod val="95000"/>
                  </a:schemeClr>
                </a:solidFill>
              </a:rPr>
              <a:t>1</a:t>
            </a: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</a:rPr>
              <a:t>号</a:t>
            </a:r>
            <a:r>
              <a:rPr lang="en-US" altLang="zh-CN" sz="1100" dirty="0">
                <a:solidFill>
                  <a:schemeClr val="bg1">
                    <a:lumMod val="95000"/>
                  </a:schemeClr>
                </a:solidFill>
              </a:rPr>
              <a:t>5</a:t>
            </a: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</a:rPr>
              <a:t>栋</a:t>
            </a:r>
            <a:r>
              <a:rPr lang="en-US" altLang="zh-CN" sz="1100" dirty="0">
                <a:solidFill>
                  <a:schemeClr val="bg1">
                    <a:lumMod val="95000"/>
                  </a:schemeClr>
                </a:solidFill>
              </a:rPr>
              <a:t>102</a:t>
            </a: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</a:rPr>
              <a:t>室</a:t>
            </a:r>
            <a:endParaRPr lang="en-US" altLang="zh-CN" sz="1100" dirty="0" smtClean="0">
              <a:solidFill>
                <a:schemeClr val="bg1">
                  <a:lumMod val="95000"/>
                </a:schemeClr>
              </a:solidFill>
            </a:endParaRPr>
          </a:p>
          <a:p>
            <a:pPr algn="r"/>
            <a:r>
              <a:rPr lang="zh-CN" altLang="en-US" sz="1100" dirty="0" smtClean="0">
                <a:solidFill>
                  <a:schemeClr val="bg1">
                    <a:lumMod val="95000"/>
                  </a:schemeClr>
                </a:solidFill>
              </a:rPr>
              <a:t>联系电话：</a:t>
            </a:r>
            <a:r>
              <a:rPr lang="en-US" altLang="zh-CN" sz="1100" dirty="0">
                <a:solidFill>
                  <a:schemeClr val="bg1">
                    <a:lumMod val="95000"/>
                  </a:schemeClr>
                </a:solidFill>
              </a:rPr>
              <a:t>18291426786</a:t>
            </a:r>
            <a:endParaRPr lang="en-US" altLang="zh-CN" sz="1100" dirty="0" smtClean="0">
              <a:solidFill>
                <a:schemeClr val="bg1">
                  <a:lumMod val="95000"/>
                </a:schemeClr>
              </a:solidFill>
            </a:endParaRPr>
          </a:p>
          <a:p>
            <a:pPr algn="r"/>
            <a:r>
              <a:rPr lang="zh-CN" altLang="en-US" sz="1100" dirty="0" smtClean="0">
                <a:solidFill>
                  <a:schemeClr val="bg1">
                    <a:lumMod val="95000"/>
                  </a:schemeClr>
                </a:solidFill>
              </a:rPr>
              <a:t>电子邮件：</a:t>
            </a:r>
            <a:r>
              <a:rPr lang="en-US" altLang="zh-CN" sz="1100" dirty="0">
                <a:solidFill>
                  <a:schemeClr val="bg1">
                    <a:lumMod val="95000"/>
                  </a:schemeClr>
                </a:solidFill>
              </a:rPr>
              <a:t>heyzao@thinkubation.cn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0" y="4579666"/>
            <a:ext cx="12192000" cy="2278334"/>
            <a:chOff x="0" y="3589068"/>
            <a:chExt cx="12192000" cy="2278334"/>
          </a:xfrm>
        </p:grpSpPr>
        <p:sp>
          <p:nvSpPr>
            <p:cNvPr id="11" name="任意多边形 10"/>
            <p:cNvSpPr/>
            <p:nvPr/>
          </p:nvSpPr>
          <p:spPr>
            <a:xfrm>
              <a:off x="0" y="3843115"/>
              <a:ext cx="12192000" cy="2024287"/>
            </a:xfrm>
            <a:custGeom>
              <a:avLst/>
              <a:gdLst>
                <a:gd name="connsiteX0" fmla="*/ 660400 w 12192000"/>
                <a:gd name="connsiteY0" fmla="*/ 602 h 2024287"/>
                <a:gd name="connsiteX1" fmla="*/ 2895600 w 12192000"/>
                <a:gd name="connsiteY1" fmla="*/ 1384902 h 2024287"/>
                <a:gd name="connsiteX2" fmla="*/ 4127500 w 12192000"/>
                <a:gd name="connsiteY2" fmla="*/ 1105502 h 2024287"/>
                <a:gd name="connsiteX3" fmla="*/ 4737102 w 12192000"/>
                <a:gd name="connsiteY3" fmla="*/ 1283302 h 2024287"/>
                <a:gd name="connsiteX4" fmla="*/ 5524501 w 12192000"/>
                <a:gd name="connsiteY4" fmla="*/ 445102 h 2024287"/>
                <a:gd name="connsiteX5" fmla="*/ 6134101 w 12192000"/>
                <a:gd name="connsiteY5" fmla="*/ 610202 h 2024287"/>
                <a:gd name="connsiteX6" fmla="*/ 7073900 w 12192000"/>
                <a:gd name="connsiteY6" fmla="*/ 1270602 h 2024287"/>
                <a:gd name="connsiteX7" fmla="*/ 8737600 w 12192000"/>
                <a:gd name="connsiteY7" fmla="*/ 89502 h 2024287"/>
                <a:gd name="connsiteX8" fmla="*/ 9931400 w 12192000"/>
                <a:gd name="connsiteY8" fmla="*/ 1562702 h 2024287"/>
                <a:gd name="connsiteX9" fmla="*/ 11823700 w 12192000"/>
                <a:gd name="connsiteY9" fmla="*/ 521302 h 2024287"/>
                <a:gd name="connsiteX10" fmla="*/ 12169130 w 12192000"/>
                <a:gd name="connsiteY10" fmla="*/ 539124 h 2024287"/>
                <a:gd name="connsiteX11" fmla="*/ 12192000 w 12192000"/>
                <a:gd name="connsiteY11" fmla="*/ 556387 h 2024287"/>
                <a:gd name="connsiteX12" fmla="*/ 12192000 w 12192000"/>
                <a:gd name="connsiteY12" fmla="*/ 2024287 h 2024287"/>
                <a:gd name="connsiteX13" fmla="*/ 0 w 12192000"/>
                <a:gd name="connsiteY13" fmla="*/ 2024287 h 2024287"/>
                <a:gd name="connsiteX14" fmla="*/ 0 w 12192000"/>
                <a:gd name="connsiteY14" fmla="*/ 551150 h 2024287"/>
                <a:gd name="connsiteX15" fmla="*/ 4611 w 12192000"/>
                <a:gd name="connsiteY15" fmla="*/ 543563 h 2024287"/>
                <a:gd name="connsiteX16" fmla="*/ 660400 w 12192000"/>
                <a:gd name="connsiteY16" fmla="*/ 602 h 2024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192000" h="2024287">
                  <a:moveTo>
                    <a:pt x="660400" y="602"/>
                  </a:moveTo>
                  <a:cubicBezTo>
                    <a:pt x="1234017" y="-31148"/>
                    <a:pt x="2317750" y="1200752"/>
                    <a:pt x="2895600" y="1384902"/>
                  </a:cubicBezTo>
                  <a:cubicBezTo>
                    <a:pt x="3473450" y="1569052"/>
                    <a:pt x="3820585" y="1122435"/>
                    <a:pt x="4127500" y="1105502"/>
                  </a:cubicBezTo>
                  <a:cubicBezTo>
                    <a:pt x="4434418" y="1088569"/>
                    <a:pt x="4504268" y="1393369"/>
                    <a:pt x="4737102" y="1283302"/>
                  </a:cubicBezTo>
                  <a:cubicBezTo>
                    <a:pt x="4969934" y="1173235"/>
                    <a:pt x="5291667" y="557285"/>
                    <a:pt x="5524501" y="445102"/>
                  </a:cubicBezTo>
                  <a:cubicBezTo>
                    <a:pt x="5757333" y="332919"/>
                    <a:pt x="5875868" y="472619"/>
                    <a:pt x="6134101" y="610202"/>
                  </a:cubicBezTo>
                  <a:cubicBezTo>
                    <a:pt x="6392333" y="747785"/>
                    <a:pt x="6639983" y="1357385"/>
                    <a:pt x="7073900" y="1270602"/>
                  </a:cubicBezTo>
                  <a:cubicBezTo>
                    <a:pt x="7507818" y="1183819"/>
                    <a:pt x="8261350" y="40819"/>
                    <a:pt x="8737600" y="89502"/>
                  </a:cubicBezTo>
                  <a:cubicBezTo>
                    <a:pt x="9213850" y="138185"/>
                    <a:pt x="9417050" y="1490735"/>
                    <a:pt x="9931400" y="1562702"/>
                  </a:cubicBezTo>
                  <a:cubicBezTo>
                    <a:pt x="10445750" y="1634669"/>
                    <a:pt x="11406717" y="625019"/>
                    <a:pt x="11823700" y="521302"/>
                  </a:cubicBezTo>
                  <a:cubicBezTo>
                    <a:pt x="11980069" y="482408"/>
                    <a:pt x="12088515" y="494712"/>
                    <a:pt x="12169130" y="539124"/>
                  </a:cubicBezTo>
                  <a:lnTo>
                    <a:pt x="12192000" y="556387"/>
                  </a:lnTo>
                  <a:lnTo>
                    <a:pt x="12192000" y="2024287"/>
                  </a:lnTo>
                  <a:lnTo>
                    <a:pt x="0" y="2024287"/>
                  </a:lnTo>
                  <a:lnTo>
                    <a:pt x="0" y="551150"/>
                  </a:lnTo>
                  <a:lnTo>
                    <a:pt x="4611" y="543563"/>
                  </a:lnTo>
                  <a:cubicBezTo>
                    <a:pt x="190492" y="252023"/>
                    <a:pt x="409443" y="14493"/>
                    <a:pt x="660400" y="602"/>
                  </a:cubicBezTo>
                  <a:close/>
                </a:path>
              </a:pathLst>
            </a:custGeom>
            <a:solidFill>
              <a:srgbClr val="58CEFE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0" y="3589068"/>
              <a:ext cx="12192000" cy="2278333"/>
            </a:xfrm>
            <a:custGeom>
              <a:avLst/>
              <a:gdLst>
                <a:gd name="connsiteX0" fmla="*/ 8521700 w 12192000"/>
                <a:gd name="connsiteY0" fmla="*/ 650 h 2278333"/>
                <a:gd name="connsiteX1" fmla="*/ 10795000 w 12192000"/>
                <a:gd name="connsiteY1" fmla="*/ 1664350 h 2278333"/>
                <a:gd name="connsiteX2" fmla="*/ 12168262 w 12192000"/>
                <a:gd name="connsiteY2" fmla="*/ 422615 h 2278333"/>
                <a:gd name="connsiteX3" fmla="*/ 12192000 w 12192000"/>
                <a:gd name="connsiteY3" fmla="*/ 404768 h 2278333"/>
                <a:gd name="connsiteX4" fmla="*/ 12192000 w 12192000"/>
                <a:gd name="connsiteY4" fmla="*/ 2278333 h 2278333"/>
                <a:gd name="connsiteX5" fmla="*/ 0 w 12192000"/>
                <a:gd name="connsiteY5" fmla="*/ 2278333 h 2278333"/>
                <a:gd name="connsiteX6" fmla="*/ 0 w 12192000"/>
                <a:gd name="connsiteY6" fmla="*/ 1022314 h 2278333"/>
                <a:gd name="connsiteX7" fmla="*/ 130783 w 12192000"/>
                <a:gd name="connsiteY7" fmla="*/ 1031344 h 2278333"/>
                <a:gd name="connsiteX8" fmla="*/ 2082800 w 12192000"/>
                <a:gd name="connsiteY8" fmla="*/ 1435750 h 2278333"/>
                <a:gd name="connsiteX9" fmla="*/ 3594101 w 12192000"/>
                <a:gd name="connsiteY9" fmla="*/ 813450 h 2278333"/>
                <a:gd name="connsiteX10" fmla="*/ 5359401 w 12192000"/>
                <a:gd name="connsiteY10" fmla="*/ 1613550 h 2278333"/>
                <a:gd name="connsiteX11" fmla="*/ 7061200 w 12192000"/>
                <a:gd name="connsiteY11" fmla="*/ 1892950 h 2278333"/>
                <a:gd name="connsiteX12" fmla="*/ 8521700 w 12192000"/>
                <a:gd name="connsiteY12" fmla="*/ 650 h 2278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192000" h="2278333">
                  <a:moveTo>
                    <a:pt x="8521700" y="650"/>
                  </a:moveTo>
                  <a:cubicBezTo>
                    <a:pt x="9144000" y="-37450"/>
                    <a:pt x="10162117" y="1609317"/>
                    <a:pt x="10795000" y="1664350"/>
                  </a:cubicBezTo>
                  <a:cubicBezTo>
                    <a:pt x="11348773" y="1712504"/>
                    <a:pt x="11803691" y="741318"/>
                    <a:pt x="12168262" y="422615"/>
                  </a:cubicBezTo>
                  <a:lnTo>
                    <a:pt x="12192000" y="404768"/>
                  </a:lnTo>
                  <a:lnTo>
                    <a:pt x="12192000" y="2278333"/>
                  </a:lnTo>
                  <a:lnTo>
                    <a:pt x="0" y="2278333"/>
                  </a:lnTo>
                  <a:lnTo>
                    <a:pt x="0" y="1022314"/>
                  </a:lnTo>
                  <a:lnTo>
                    <a:pt x="130783" y="1031344"/>
                  </a:lnTo>
                  <a:cubicBezTo>
                    <a:pt x="754906" y="1098026"/>
                    <a:pt x="1559983" y="1466706"/>
                    <a:pt x="2082800" y="1435750"/>
                  </a:cubicBezTo>
                  <a:cubicBezTo>
                    <a:pt x="2726267" y="1397650"/>
                    <a:pt x="3048000" y="783817"/>
                    <a:pt x="3594101" y="813450"/>
                  </a:cubicBezTo>
                  <a:cubicBezTo>
                    <a:pt x="4140200" y="843083"/>
                    <a:pt x="4781552" y="1433633"/>
                    <a:pt x="5359401" y="1613550"/>
                  </a:cubicBezTo>
                  <a:cubicBezTo>
                    <a:pt x="5937251" y="1793467"/>
                    <a:pt x="6534151" y="2161767"/>
                    <a:pt x="7061200" y="1892950"/>
                  </a:cubicBezTo>
                  <a:cubicBezTo>
                    <a:pt x="7588250" y="1624133"/>
                    <a:pt x="7899400" y="38750"/>
                    <a:pt x="8521700" y="650"/>
                  </a:cubicBezTo>
                  <a:close/>
                </a:path>
              </a:pathLst>
            </a:custGeom>
            <a:solidFill>
              <a:srgbClr val="7C2EDA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0" y="0"/>
            <a:ext cx="12192000" cy="6868947"/>
          </a:xfrm>
          <a:prstGeom prst="rect">
            <a:avLst/>
          </a:prstGeom>
          <a:gradFill>
            <a:gsLst>
              <a:gs pos="0">
                <a:srgbClr val="F6F6F6"/>
              </a:gs>
              <a:gs pos="100000">
                <a:srgbClr val="DFE4E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656578" y="737543"/>
            <a:ext cx="1075936" cy="1200329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7200" b="1" cap="none" spc="0" dirty="0" smtClean="0">
                <a:ln w="12700" cmpd="sng">
                  <a:noFill/>
                  <a:prstDash val="solid"/>
                </a:ln>
                <a:gradFill>
                  <a:gsLst>
                    <a:gs pos="40000">
                      <a:srgbClr val="58CEFE">
                        <a:alpha val="55000"/>
                      </a:srgbClr>
                    </a:gs>
                    <a:gs pos="100000">
                      <a:srgbClr val="7C2EDA">
                        <a:alpha val="79000"/>
                      </a:srgbClr>
                    </a:gs>
                  </a:gsLst>
                  <a:lin ang="18000000" scaled="0"/>
                </a:gradFill>
                <a:effectLst/>
              </a:rPr>
              <a:t>W</a:t>
            </a:r>
            <a:endParaRPr lang="zh-CN" altLang="en-US" sz="7200" b="1" cap="none" spc="0" dirty="0">
              <a:ln w="12700" cmpd="sng">
                <a:noFill/>
                <a:prstDash val="solid"/>
              </a:ln>
              <a:gradFill>
                <a:gsLst>
                  <a:gs pos="40000">
                    <a:srgbClr val="58CEFE">
                      <a:alpha val="55000"/>
                    </a:srgbClr>
                  </a:gs>
                  <a:gs pos="100000">
                    <a:srgbClr val="7C2EDA">
                      <a:alpha val="79000"/>
                    </a:srgbClr>
                  </a:gs>
                </a:gsLst>
                <a:lin ang="18000000" scaled="0"/>
              </a:gradFill>
              <a:effectLst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178" y="1126578"/>
            <a:ext cx="645531" cy="645531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847203" y="1087926"/>
            <a:ext cx="643637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5F5F5F"/>
                </a:solidFill>
              </a:rPr>
              <a:t>Welcome</a:t>
            </a:r>
            <a:r>
              <a:rPr lang="zh-CN" altLang="en-US" sz="4400" dirty="0" smtClean="0">
                <a:solidFill>
                  <a:srgbClr val="5F5F5F"/>
                </a:solidFill>
              </a:rPr>
              <a:t> </a:t>
            </a:r>
            <a:r>
              <a:rPr lang="en-US" altLang="zh-CN" sz="4400" dirty="0" smtClean="0">
                <a:solidFill>
                  <a:srgbClr val="5F5F5F"/>
                </a:solidFill>
              </a:rPr>
              <a:t>to Thinkubation</a:t>
            </a:r>
            <a:endParaRPr lang="en-US" altLang="zh-CN" sz="4400" dirty="0" smtClean="0">
              <a:solidFill>
                <a:srgbClr val="5F5F5F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7203" y="1725058"/>
            <a:ext cx="32592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5F5F5F"/>
                </a:solidFill>
                <a:latin typeface="+mj-lt"/>
              </a:rPr>
              <a:t>Click here add your text</a:t>
            </a:r>
            <a:endParaRPr lang="en-US" altLang="zh-CN" sz="2400" dirty="0" smtClean="0">
              <a:solidFill>
                <a:srgbClr val="5F5F5F"/>
              </a:solidFill>
              <a:latin typeface="+mj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47203" y="2194818"/>
            <a:ext cx="7718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5F5F5F"/>
                </a:solidFill>
              </a:rPr>
              <a:t>Click here add your </a:t>
            </a:r>
            <a:r>
              <a:rPr lang="en-US" altLang="zh-CN" sz="1400" dirty="0" smtClean="0">
                <a:solidFill>
                  <a:srgbClr val="5F5F5F"/>
                </a:solidFill>
              </a:rPr>
              <a:t>text Click </a:t>
            </a:r>
            <a:r>
              <a:rPr lang="en-US" altLang="zh-CN" sz="1400" dirty="0">
                <a:solidFill>
                  <a:srgbClr val="5F5F5F"/>
                </a:solidFill>
              </a:rPr>
              <a:t>here add your </a:t>
            </a:r>
            <a:r>
              <a:rPr lang="en-US" altLang="zh-CN" sz="1400" dirty="0" smtClean="0">
                <a:solidFill>
                  <a:srgbClr val="5F5F5F"/>
                </a:solidFill>
              </a:rPr>
              <a:t>text Click </a:t>
            </a:r>
            <a:r>
              <a:rPr lang="en-US" altLang="zh-CN" sz="1400" dirty="0">
                <a:solidFill>
                  <a:srgbClr val="5F5F5F"/>
                </a:solidFill>
              </a:rPr>
              <a:t>here add your </a:t>
            </a:r>
            <a:r>
              <a:rPr lang="en-US" altLang="zh-CN" sz="1400" dirty="0" smtClean="0">
                <a:solidFill>
                  <a:srgbClr val="5F5F5F"/>
                </a:solidFill>
              </a:rPr>
              <a:t>text Click </a:t>
            </a:r>
            <a:r>
              <a:rPr lang="en-US" altLang="zh-CN" sz="1400" dirty="0">
                <a:solidFill>
                  <a:srgbClr val="5F5F5F"/>
                </a:solidFill>
              </a:rPr>
              <a:t>here add your </a:t>
            </a:r>
            <a:r>
              <a:rPr lang="en-US" altLang="zh-CN" sz="1400" dirty="0" smtClean="0">
                <a:solidFill>
                  <a:srgbClr val="5F5F5F"/>
                </a:solidFill>
              </a:rPr>
              <a:t>text Click </a:t>
            </a:r>
            <a:r>
              <a:rPr lang="en-US" altLang="zh-CN" sz="1400" dirty="0">
                <a:solidFill>
                  <a:srgbClr val="5F5F5F"/>
                </a:solidFill>
              </a:rPr>
              <a:t>here add your </a:t>
            </a:r>
            <a:r>
              <a:rPr lang="en-US" altLang="zh-CN" sz="1400" dirty="0" smtClean="0">
                <a:solidFill>
                  <a:srgbClr val="5F5F5F"/>
                </a:solidFill>
              </a:rPr>
              <a:t>text</a:t>
            </a:r>
            <a:endParaRPr lang="en-US" altLang="zh-CN" sz="1400" dirty="0">
              <a:solidFill>
                <a:srgbClr val="5F5F5F"/>
              </a:solidFill>
            </a:endParaRPr>
          </a:p>
        </p:txBody>
      </p:sp>
      <p:sp>
        <p:nvSpPr>
          <p:cNvPr id="16" name="Freeform 5"/>
          <p:cNvSpPr>
            <a:spLocks noEditPoints="1"/>
          </p:cNvSpPr>
          <p:nvPr/>
        </p:nvSpPr>
        <p:spPr bwMode="auto">
          <a:xfrm>
            <a:off x="568479" y="4124513"/>
            <a:ext cx="437878" cy="405974"/>
          </a:xfrm>
          <a:custGeom>
            <a:avLst/>
            <a:gdLst>
              <a:gd name="T0" fmla="*/ 2903 w 2930"/>
              <a:gd name="T1" fmla="*/ 1416 h 2715"/>
              <a:gd name="T2" fmla="*/ 1514 w 2930"/>
              <a:gd name="T3" fmla="*/ 27 h 2715"/>
              <a:gd name="T4" fmla="*/ 1416 w 2930"/>
              <a:gd name="T5" fmla="*/ 27 h 2715"/>
              <a:gd name="T6" fmla="*/ 375 w 2930"/>
              <a:gd name="T7" fmla="*/ 1068 h 2715"/>
              <a:gd name="T8" fmla="*/ 374 w 2930"/>
              <a:gd name="T9" fmla="*/ 1070 h 2715"/>
              <a:gd name="T10" fmla="*/ 27 w 2930"/>
              <a:gd name="T11" fmla="*/ 1416 h 2715"/>
              <a:gd name="T12" fmla="*/ 27 w 2930"/>
              <a:gd name="T13" fmla="*/ 1514 h 2715"/>
              <a:gd name="T14" fmla="*/ 126 w 2930"/>
              <a:gd name="T15" fmla="*/ 1514 h 2715"/>
              <a:gd name="T16" fmla="*/ 354 w 2930"/>
              <a:gd name="T17" fmla="*/ 1286 h 2715"/>
              <a:gd name="T18" fmla="*/ 354 w 2930"/>
              <a:gd name="T19" fmla="*/ 2438 h 2715"/>
              <a:gd name="T20" fmla="*/ 632 w 2930"/>
              <a:gd name="T21" fmla="*/ 2715 h 2715"/>
              <a:gd name="T22" fmla="*/ 1118 w 2930"/>
              <a:gd name="T23" fmla="*/ 2715 h 2715"/>
              <a:gd name="T24" fmla="*/ 1187 w 2930"/>
              <a:gd name="T25" fmla="*/ 2646 h 2715"/>
              <a:gd name="T26" fmla="*/ 1187 w 2930"/>
              <a:gd name="T27" fmla="*/ 2021 h 2715"/>
              <a:gd name="T28" fmla="*/ 1812 w 2930"/>
              <a:gd name="T29" fmla="*/ 2021 h 2715"/>
              <a:gd name="T30" fmla="*/ 1882 w 2930"/>
              <a:gd name="T31" fmla="*/ 1951 h 2715"/>
              <a:gd name="T32" fmla="*/ 1812 w 2930"/>
              <a:gd name="T33" fmla="*/ 1882 h 2715"/>
              <a:gd name="T34" fmla="*/ 1118 w 2930"/>
              <a:gd name="T35" fmla="*/ 1882 h 2715"/>
              <a:gd name="T36" fmla="*/ 1049 w 2930"/>
              <a:gd name="T37" fmla="*/ 1951 h 2715"/>
              <a:gd name="T38" fmla="*/ 1049 w 2930"/>
              <a:gd name="T39" fmla="*/ 2576 h 2715"/>
              <a:gd name="T40" fmla="*/ 632 w 2930"/>
              <a:gd name="T41" fmla="*/ 2576 h 2715"/>
              <a:gd name="T42" fmla="*/ 493 w 2930"/>
              <a:gd name="T43" fmla="*/ 2438 h 2715"/>
              <a:gd name="T44" fmla="*/ 493 w 2930"/>
              <a:gd name="T45" fmla="*/ 1147 h 2715"/>
              <a:gd name="T46" fmla="*/ 1465 w 2930"/>
              <a:gd name="T47" fmla="*/ 175 h 2715"/>
              <a:gd name="T48" fmla="*/ 2805 w 2930"/>
              <a:gd name="T49" fmla="*/ 1514 h 2715"/>
              <a:gd name="T50" fmla="*/ 2854 w 2930"/>
              <a:gd name="T51" fmla="*/ 1535 h 2715"/>
              <a:gd name="T52" fmla="*/ 2903 w 2930"/>
              <a:gd name="T53" fmla="*/ 1514 h 2715"/>
              <a:gd name="T54" fmla="*/ 2903 w 2930"/>
              <a:gd name="T55" fmla="*/ 1416 h 2715"/>
              <a:gd name="T56" fmla="*/ 2903 w 2930"/>
              <a:gd name="T57" fmla="*/ 1416 h 2715"/>
              <a:gd name="T58" fmla="*/ 2507 w 2930"/>
              <a:gd name="T59" fmla="*/ 1604 h 2715"/>
              <a:gd name="T60" fmla="*/ 2437 w 2930"/>
              <a:gd name="T61" fmla="*/ 1674 h 2715"/>
              <a:gd name="T62" fmla="*/ 2437 w 2930"/>
              <a:gd name="T63" fmla="*/ 2437 h 2715"/>
              <a:gd name="T64" fmla="*/ 2299 w 2930"/>
              <a:gd name="T65" fmla="*/ 2576 h 2715"/>
              <a:gd name="T66" fmla="*/ 1812 w 2930"/>
              <a:gd name="T67" fmla="*/ 2576 h 2715"/>
              <a:gd name="T68" fmla="*/ 1743 w 2930"/>
              <a:gd name="T69" fmla="*/ 2646 h 2715"/>
              <a:gd name="T70" fmla="*/ 1812 w 2930"/>
              <a:gd name="T71" fmla="*/ 2715 h 2715"/>
              <a:gd name="T72" fmla="*/ 2299 w 2930"/>
              <a:gd name="T73" fmla="*/ 2715 h 2715"/>
              <a:gd name="T74" fmla="*/ 2576 w 2930"/>
              <a:gd name="T75" fmla="*/ 2437 h 2715"/>
              <a:gd name="T76" fmla="*/ 2576 w 2930"/>
              <a:gd name="T77" fmla="*/ 1674 h 2715"/>
              <a:gd name="T78" fmla="*/ 2507 w 2930"/>
              <a:gd name="T79" fmla="*/ 1604 h 2715"/>
              <a:gd name="T80" fmla="*/ 2507 w 2930"/>
              <a:gd name="T81" fmla="*/ 1604 h 2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930" h="2715">
                <a:moveTo>
                  <a:pt x="2903" y="1416"/>
                </a:moveTo>
                <a:cubicBezTo>
                  <a:pt x="1514" y="27"/>
                  <a:pt x="1514" y="27"/>
                  <a:pt x="1514" y="27"/>
                </a:cubicBezTo>
                <a:cubicBezTo>
                  <a:pt x="1487" y="0"/>
                  <a:pt x="1443" y="0"/>
                  <a:pt x="1416" y="27"/>
                </a:cubicBezTo>
                <a:cubicBezTo>
                  <a:pt x="375" y="1068"/>
                  <a:pt x="375" y="1068"/>
                  <a:pt x="375" y="1068"/>
                </a:cubicBezTo>
                <a:cubicBezTo>
                  <a:pt x="375" y="1069"/>
                  <a:pt x="374" y="1069"/>
                  <a:pt x="374" y="1070"/>
                </a:cubicBezTo>
                <a:cubicBezTo>
                  <a:pt x="27" y="1416"/>
                  <a:pt x="27" y="1416"/>
                  <a:pt x="27" y="1416"/>
                </a:cubicBezTo>
                <a:cubicBezTo>
                  <a:pt x="0" y="1443"/>
                  <a:pt x="0" y="1487"/>
                  <a:pt x="27" y="1514"/>
                </a:cubicBezTo>
                <a:cubicBezTo>
                  <a:pt x="54" y="1542"/>
                  <a:pt x="98" y="1542"/>
                  <a:pt x="126" y="1514"/>
                </a:cubicBezTo>
                <a:cubicBezTo>
                  <a:pt x="354" y="1286"/>
                  <a:pt x="354" y="1286"/>
                  <a:pt x="354" y="1286"/>
                </a:cubicBezTo>
                <a:cubicBezTo>
                  <a:pt x="354" y="2438"/>
                  <a:pt x="354" y="2438"/>
                  <a:pt x="354" y="2438"/>
                </a:cubicBezTo>
                <a:cubicBezTo>
                  <a:pt x="354" y="2591"/>
                  <a:pt x="479" y="2715"/>
                  <a:pt x="632" y="2715"/>
                </a:cubicBezTo>
                <a:cubicBezTo>
                  <a:pt x="1118" y="2715"/>
                  <a:pt x="1118" y="2715"/>
                  <a:pt x="1118" y="2715"/>
                </a:cubicBezTo>
                <a:cubicBezTo>
                  <a:pt x="1156" y="2715"/>
                  <a:pt x="1187" y="2684"/>
                  <a:pt x="1187" y="2646"/>
                </a:cubicBezTo>
                <a:cubicBezTo>
                  <a:pt x="1187" y="2021"/>
                  <a:pt x="1187" y="2021"/>
                  <a:pt x="1187" y="2021"/>
                </a:cubicBezTo>
                <a:cubicBezTo>
                  <a:pt x="1812" y="2021"/>
                  <a:pt x="1812" y="2021"/>
                  <a:pt x="1812" y="2021"/>
                </a:cubicBezTo>
                <a:cubicBezTo>
                  <a:pt x="1851" y="2021"/>
                  <a:pt x="1882" y="1990"/>
                  <a:pt x="1882" y="1951"/>
                </a:cubicBezTo>
                <a:cubicBezTo>
                  <a:pt x="1882" y="1913"/>
                  <a:pt x="1851" y="1882"/>
                  <a:pt x="1812" y="1882"/>
                </a:cubicBezTo>
                <a:cubicBezTo>
                  <a:pt x="1118" y="1882"/>
                  <a:pt x="1118" y="1882"/>
                  <a:pt x="1118" y="1882"/>
                </a:cubicBezTo>
                <a:cubicBezTo>
                  <a:pt x="1080" y="1882"/>
                  <a:pt x="1049" y="1913"/>
                  <a:pt x="1049" y="1951"/>
                </a:cubicBezTo>
                <a:cubicBezTo>
                  <a:pt x="1049" y="2576"/>
                  <a:pt x="1049" y="2576"/>
                  <a:pt x="1049" y="2576"/>
                </a:cubicBezTo>
                <a:cubicBezTo>
                  <a:pt x="632" y="2576"/>
                  <a:pt x="632" y="2576"/>
                  <a:pt x="632" y="2576"/>
                </a:cubicBezTo>
                <a:cubicBezTo>
                  <a:pt x="555" y="2576"/>
                  <a:pt x="493" y="2514"/>
                  <a:pt x="493" y="2438"/>
                </a:cubicBezTo>
                <a:cubicBezTo>
                  <a:pt x="493" y="1147"/>
                  <a:pt x="493" y="1147"/>
                  <a:pt x="493" y="1147"/>
                </a:cubicBezTo>
                <a:cubicBezTo>
                  <a:pt x="1465" y="175"/>
                  <a:pt x="1465" y="175"/>
                  <a:pt x="1465" y="175"/>
                </a:cubicBezTo>
                <a:cubicBezTo>
                  <a:pt x="2805" y="1514"/>
                  <a:pt x="2805" y="1514"/>
                  <a:pt x="2805" y="1514"/>
                </a:cubicBezTo>
                <a:cubicBezTo>
                  <a:pt x="2819" y="1528"/>
                  <a:pt x="2836" y="1535"/>
                  <a:pt x="2854" y="1535"/>
                </a:cubicBezTo>
                <a:cubicBezTo>
                  <a:pt x="2872" y="1535"/>
                  <a:pt x="2890" y="1528"/>
                  <a:pt x="2903" y="1514"/>
                </a:cubicBezTo>
                <a:cubicBezTo>
                  <a:pt x="2930" y="1487"/>
                  <a:pt x="2930" y="1443"/>
                  <a:pt x="2903" y="1416"/>
                </a:cubicBezTo>
                <a:cubicBezTo>
                  <a:pt x="2903" y="1416"/>
                  <a:pt x="2903" y="1416"/>
                  <a:pt x="2903" y="1416"/>
                </a:cubicBezTo>
                <a:close/>
                <a:moveTo>
                  <a:pt x="2507" y="1604"/>
                </a:moveTo>
                <a:cubicBezTo>
                  <a:pt x="2468" y="1604"/>
                  <a:pt x="2437" y="1635"/>
                  <a:pt x="2437" y="1674"/>
                </a:cubicBezTo>
                <a:cubicBezTo>
                  <a:pt x="2437" y="2437"/>
                  <a:pt x="2437" y="2437"/>
                  <a:pt x="2437" y="2437"/>
                </a:cubicBezTo>
                <a:cubicBezTo>
                  <a:pt x="2437" y="2514"/>
                  <a:pt x="2375" y="2576"/>
                  <a:pt x="2299" y="2576"/>
                </a:cubicBezTo>
                <a:cubicBezTo>
                  <a:pt x="1812" y="2576"/>
                  <a:pt x="1812" y="2576"/>
                  <a:pt x="1812" y="2576"/>
                </a:cubicBezTo>
                <a:cubicBezTo>
                  <a:pt x="1774" y="2576"/>
                  <a:pt x="1743" y="2607"/>
                  <a:pt x="1743" y="2646"/>
                </a:cubicBezTo>
                <a:cubicBezTo>
                  <a:pt x="1743" y="2684"/>
                  <a:pt x="1774" y="2715"/>
                  <a:pt x="1812" y="2715"/>
                </a:cubicBezTo>
                <a:cubicBezTo>
                  <a:pt x="2299" y="2715"/>
                  <a:pt x="2299" y="2715"/>
                  <a:pt x="2299" y="2715"/>
                </a:cubicBezTo>
                <a:cubicBezTo>
                  <a:pt x="2452" y="2715"/>
                  <a:pt x="2576" y="2591"/>
                  <a:pt x="2576" y="2437"/>
                </a:cubicBezTo>
                <a:cubicBezTo>
                  <a:pt x="2576" y="1674"/>
                  <a:pt x="2576" y="1674"/>
                  <a:pt x="2576" y="1674"/>
                </a:cubicBezTo>
                <a:cubicBezTo>
                  <a:pt x="2576" y="1635"/>
                  <a:pt x="2545" y="1604"/>
                  <a:pt x="2507" y="1604"/>
                </a:cubicBezTo>
                <a:cubicBezTo>
                  <a:pt x="2507" y="1604"/>
                  <a:pt x="2507" y="1604"/>
                  <a:pt x="2507" y="1604"/>
                </a:cubicBezTo>
                <a:close/>
              </a:path>
            </a:pathLst>
          </a:custGeom>
          <a:gradFill>
            <a:gsLst>
              <a:gs pos="0">
                <a:srgbClr val="58CEFE"/>
              </a:gs>
              <a:gs pos="88000">
                <a:srgbClr val="7C2EDA"/>
              </a:gs>
            </a:gsLst>
            <a:lin ang="20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9"/>
          <p:cNvSpPr>
            <a:spLocks noEditPoints="1"/>
          </p:cNvSpPr>
          <p:nvPr/>
        </p:nvSpPr>
        <p:spPr bwMode="auto">
          <a:xfrm>
            <a:off x="3518685" y="4124513"/>
            <a:ext cx="405771" cy="405974"/>
          </a:xfrm>
          <a:custGeom>
            <a:avLst/>
            <a:gdLst>
              <a:gd name="T0" fmla="*/ 0 w 3004"/>
              <a:gd name="T1" fmla="*/ 1502 h 3004"/>
              <a:gd name="T2" fmla="*/ 3004 w 3004"/>
              <a:gd name="T3" fmla="*/ 1502 h 3004"/>
              <a:gd name="T4" fmla="*/ 2253 w 3004"/>
              <a:gd name="T5" fmla="*/ 362 h 3004"/>
              <a:gd name="T6" fmla="*/ 2212 w 3004"/>
              <a:gd name="T7" fmla="*/ 826 h 3004"/>
              <a:gd name="T8" fmla="*/ 2109 w 3004"/>
              <a:gd name="T9" fmla="*/ 1167 h 3004"/>
              <a:gd name="T10" fmla="*/ 1454 w 3004"/>
              <a:gd name="T11" fmla="*/ 437 h 3004"/>
              <a:gd name="T12" fmla="*/ 2253 w 3004"/>
              <a:gd name="T13" fmla="*/ 362 h 3004"/>
              <a:gd name="T14" fmla="*/ 2362 w 3004"/>
              <a:gd name="T15" fmla="*/ 2007 h 3004"/>
              <a:gd name="T16" fmla="*/ 1707 w 3004"/>
              <a:gd name="T17" fmla="*/ 2041 h 3004"/>
              <a:gd name="T18" fmla="*/ 1966 w 3004"/>
              <a:gd name="T19" fmla="*/ 1707 h 3004"/>
              <a:gd name="T20" fmla="*/ 1727 w 3004"/>
              <a:gd name="T21" fmla="*/ 157 h 3004"/>
              <a:gd name="T22" fmla="*/ 1434 w 3004"/>
              <a:gd name="T23" fmla="*/ 143 h 3004"/>
              <a:gd name="T24" fmla="*/ 1871 w 3004"/>
              <a:gd name="T25" fmla="*/ 1604 h 3004"/>
              <a:gd name="T26" fmla="*/ 1502 w 3004"/>
              <a:gd name="T27" fmla="*/ 1843 h 3004"/>
              <a:gd name="T28" fmla="*/ 546 w 3004"/>
              <a:gd name="T29" fmla="*/ 1666 h 3004"/>
              <a:gd name="T30" fmla="*/ 887 w 3004"/>
              <a:gd name="T31" fmla="*/ 1031 h 3004"/>
              <a:gd name="T32" fmla="*/ 1079 w 3004"/>
              <a:gd name="T33" fmla="*/ 744 h 3004"/>
              <a:gd name="T34" fmla="*/ 1871 w 3004"/>
              <a:gd name="T35" fmla="*/ 1604 h 3004"/>
              <a:gd name="T36" fmla="*/ 137 w 3004"/>
              <a:gd name="T37" fmla="*/ 1529 h 3004"/>
              <a:gd name="T38" fmla="*/ 341 w 3004"/>
              <a:gd name="T39" fmla="*/ 2185 h 3004"/>
              <a:gd name="T40" fmla="*/ 430 w 3004"/>
              <a:gd name="T41" fmla="*/ 1584 h 3004"/>
              <a:gd name="T42" fmla="*/ 1304 w 3004"/>
              <a:gd name="T43" fmla="*/ 157 h 3004"/>
              <a:gd name="T44" fmla="*/ 990 w 3004"/>
              <a:gd name="T45" fmla="*/ 642 h 3004"/>
              <a:gd name="T46" fmla="*/ 683 w 3004"/>
              <a:gd name="T47" fmla="*/ 819 h 3004"/>
              <a:gd name="T48" fmla="*/ 430 w 3004"/>
              <a:gd name="T49" fmla="*/ 1584 h 3004"/>
              <a:gd name="T50" fmla="*/ 478 w 3004"/>
              <a:gd name="T51" fmla="*/ 2185 h 3004"/>
              <a:gd name="T52" fmla="*/ 1311 w 3004"/>
              <a:gd name="T53" fmla="*/ 2116 h 3004"/>
              <a:gd name="T54" fmla="*/ 512 w 3004"/>
              <a:gd name="T55" fmla="*/ 2437 h 3004"/>
              <a:gd name="T56" fmla="*/ 1502 w 3004"/>
              <a:gd name="T57" fmla="*/ 2867 h 3004"/>
              <a:gd name="T58" fmla="*/ 1406 w 3004"/>
              <a:gd name="T59" fmla="*/ 2225 h 3004"/>
              <a:gd name="T60" fmla="*/ 1666 w 3004"/>
              <a:gd name="T61" fmla="*/ 2171 h 3004"/>
              <a:gd name="T62" fmla="*/ 2546 w 3004"/>
              <a:gd name="T63" fmla="*/ 2109 h 3004"/>
              <a:gd name="T64" fmla="*/ 1502 w 3004"/>
              <a:gd name="T65" fmla="*/ 2867 h 3004"/>
              <a:gd name="T66" fmla="*/ 2041 w 3004"/>
              <a:gd name="T67" fmla="*/ 1591 h 3004"/>
              <a:gd name="T68" fmla="*/ 2253 w 3004"/>
              <a:gd name="T69" fmla="*/ 1229 h 3004"/>
              <a:gd name="T70" fmla="*/ 2342 w 3004"/>
              <a:gd name="T71" fmla="*/ 840 h 3004"/>
              <a:gd name="T72" fmla="*/ 2860 w 3004"/>
              <a:gd name="T73" fmla="*/ 1502 h 3004"/>
              <a:gd name="T74" fmla="*/ 2560 w 3004"/>
              <a:gd name="T75" fmla="*/ 1966 h 30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004" h="3004">
                <a:moveTo>
                  <a:pt x="1502" y="0"/>
                </a:moveTo>
                <a:cubicBezTo>
                  <a:pt x="669" y="0"/>
                  <a:pt x="0" y="669"/>
                  <a:pt x="0" y="1502"/>
                </a:cubicBezTo>
                <a:cubicBezTo>
                  <a:pt x="0" y="2335"/>
                  <a:pt x="669" y="3004"/>
                  <a:pt x="1502" y="3004"/>
                </a:cubicBezTo>
                <a:cubicBezTo>
                  <a:pt x="2335" y="3004"/>
                  <a:pt x="3004" y="2335"/>
                  <a:pt x="3004" y="1502"/>
                </a:cubicBezTo>
                <a:cubicBezTo>
                  <a:pt x="3004" y="669"/>
                  <a:pt x="2335" y="0"/>
                  <a:pt x="1502" y="0"/>
                </a:cubicBezTo>
                <a:close/>
                <a:moveTo>
                  <a:pt x="2253" y="362"/>
                </a:moveTo>
                <a:cubicBezTo>
                  <a:pt x="2253" y="375"/>
                  <a:pt x="2253" y="396"/>
                  <a:pt x="2253" y="410"/>
                </a:cubicBezTo>
                <a:cubicBezTo>
                  <a:pt x="2253" y="553"/>
                  <a:pt x="2239" y="689"/>
                  <a:pt x="2212" y="826"/>
                </a:cubicBezTo>
                <a:cubicBezTo>
                  <a:pt x="2116" y="847"/>
                  <a:pt x="2048" y="928"/>
                  <a:pt x="2048" y="1024"/>
                </a:cubicBezTo>
                <a:cubicBezTo>
                  <a:pt x="2048" y="1079"/>
                  <a:pt x="2068" y="1133"/>
                  <a:pt x="2109" y="1167"/>
                </a:cubicBezTo>
                <a:cubicBezTo>
                  <a:pt x="2062" y="1277"/>
                  <a:pt x="2014" y="1386"/>
                  <a:pt x="1946" y="1488"/>
                </a:cubicBezTo>
                <a:cubicBezTo>
                  <a:pt x="1693" y="1201"/>
                  <a:pt x="1516" y="840"/>
                  <a:pt x="1454" y="437"/>
                </a:cubicBezTo>
                <a:cubicBezTo>
                  <a:pt x="1611" y="341"/>
                  <a:pt x="1782" y="266"/>
                  <a:pt x="1959" y="218"/>
                </a:cubicBezTo>
                <a:cubicBezTo>
                  <a:pt x="2062" y="253"/>
                  <a:pt x="2164" y="300"/>
                  <a:pt x="2253" y="362"/>
                </a:cubicBezTo>
                <a:close/>
                <a:moveTo>
                  <a:pt x="1966" y="1707"/>
                </a:moveTo>
                <a:cubicBezTo>
                  <a:pt x="2089" y="1823"/>
                  <a:pt x="2219" y="1925"/>
                  <a:pt x="2362" y="2007"/>
                </a:cubicBezTo>
                <a:cubicBezTo>
                  <a:pt x="2219" y="2034"/>
                  <a:pt x="2068" y="2048"/>
                  <a:pt x="1911" y="2048"/>
                </a:cubicBezTo>
                <a:cubicBezTo>
                  <a:pt x="1843" y="2048"/>
                  <a:pt x="1775" y="2041"/>
                  <a:pt x="1707" y="2041"/>
                </a:cubicBezTo>
                <a:cubicBezTo>
                  <a:pt x="1707" y="2028"/>
                  <a:pt x="1707" y="2014"/>
                  <a:pt x="1700" y="2000"/>
                </a:cubicBezTo>
                <a:cubicBezTo>
                  <a:pt x="1795" y="1911"/>
                  <a:pt x="1884" y="1809"/>
                  <a:pt x="1966" y="1707"/>
                </a:cubicBezTo>
                <a:close/>
                <a:moveTo>
                  <a:pt x="1502" y="137"/>
                </a:moveTo>
                <a:cubicBezTo>
                  <a:pt x="1577" y="137"/>
                  <a:pt x="1652" y="143"/>
                  <a:pt x="1727" y="157"/>
                </a:cubicBezTo>
                <a:cubicBezTo>
                  <a:pt x="1632" y="198"/>
                  <a:pt x="1536" y="239"/>
                  <a:pt x="1440" y="287"/>
                </a:cubicBezTo>
                <a:cubicBezTo>
                  <a:pt x="1434" y="239"/>
                  <a:pt x="1434" y="191"/>
                  <a:pt x="1434" y="143"/>
                </a:cubicBezTo>
                <a:cubicBezTo>
                  <a:pt x="1454" y="137"/>
                  <a:pt x="1481" y="137"/>
                  <a:pt x="1502" y="137"/>
                </a:cubicBezTo>
                <a:close/>
                <a:moveTo>
                  <a:pt x="1871" y="1604"/>
                </a:moveTo>
                <a:cubicBezTo>
                  <a:pt x="1795" y="1707"/>
                  <a:pt x="1713" y="1795"/>
                  <a:pt x="1625" y="1884"/>
                </a:cubicBezTo>
                <a:cubicBezTo>
                  <a:pt x="1591" y="1857"/>
                  <a:pt x="1550" y="1843"/>
                  <a:pt x="1502" y="1843"/>
                </a:cubicBezTo>
                <a:cubicBezTo>
                  <a:pt x="1413" y="1843"/>
                  <a:pt x="1338" y="1898"/>
                  <a:pt x="1311" y="1980"/>
                </a:cubicBezTo>
                <a:cubicBezTo>
                  <a:pt x="1038" y="1911"/>
                  <a:pt x="778" y="1809"/>
                  <a:pt x="546" y="1666"/>
                </a:cubicBezTo>
                <a:cubicBezTo>
                  <a:pt x="608" y="1434"/>
                  <a:pt x="710" y="1215"/>
                  <a:pt x="840" y="1024"/>
                </a:cubicBezTo>
                <a:cubicBezTo>
                  <a:pt x="853" y="1024"/>
                  <a:pt x="867" y="1031"/>
                  <a:pt x="887" y="1031"/>
                </a:cubicBezTo>
                <a:cubicBezTo>
                  <a:pt x="1004" y="1031"/>
                  <a:pt x="1092" y="942"/>
                  <a:pt x="1092" y="826"/>
                </a:cubicBezTo>
                <a:cubicBezTo>
                  <a:pt x="1092" y="799"/>
                  <a:pt x="1085" y="771"/>
                  <a:pt x="1079" y="744"/>
                </a:cubicBezTo>
                <a:cubicBezTo>
                  <a:pt x="1161" y="662"/>
                  <a:pt x="1242" y="594"/>
                  <a:pt x="1331" y="526"/>
                </a:cubicBezTo>
                <a:cubicBezTo>
                  <a:pt x="1406" y="935"/>
                  <a:pt x="1597" y="1304"/>
                  <a:pt x="1871" y="1604"/>
                </a:cubicBezTo>
                <a:close/>
                <a:moveTo>
                  <a:pt x="341" y="2219"/>
                </a:moveTo>
                <a:cubicBezTo>
                  <a:pt x="218" y="2014"/>
                  <a:pt x="143" y="1782"/>
                  <a:pt x="137" y="1529"/>
                </a:cubicBezTo>
                <a:cubicBezTo>
                  <a:pt x="218" y="1597"/>
                  <a:pt x="300" y="1666"/>
                  <a:pt x="389" y="1720"/>
                </a:cubicBezTo>
                <a:cubicBezTo>
                  <a:pt x="362" y="1871"/>
                  <a:pt x="341" y="2028"/>
                  <a:pt x="341" y="2185"/>
                </a:cubicBezTo>
                <a:cubicBezTo>
                  <a:pt x="341" y="2198"/>
                  <a:pt x="341" y="2212"/>
                  <a:pt x="341" y="2219"/>
                </a:cubicBezTo>
                <a:close/>
                <a:moveTo>
                  <a:pt x="430" y="1584"/>
                </a:moveTo>
                <a:cubicBezTo>
                  <a:pt x="328" y="1516"/>
                  <a:pt x="239" y="1440"/>
                  <a:pt x="150" y="1359"/>
                </a:cubicBezTo>
                <a:cubicBezTo>
                  <a:pt x="218" y="744"/>
                  <a:pt x="696" y="253"/>
                  <a:pt x="1304" y="157"/>
                </a:cubicBezTo>
                <a:cubicBezTo>
                  <a:pt x="1304" y="232"/>
                  <a:pt x="1311" y="300"/>
                  <a:pt x="1318" y="375"/>
                </a:cubicBezTo>
                <a:cubicBezTo>
                  <a:pt x="1201" y="457"/>
                  <a:pt x="1092" y="546"/>
                  <a:pt x="990" y="642"/>
                </a:cubicBezTo>
                <a:cubicBezTo>
                  <a:pt x="956" y="621"/>
                  <a:pt x="922" y="614"/>
                  <a:pt x="887" y="614"/>
                </a:cubicBezTo>
                <a:cubicBezTo>
                  <a:pt x="771" y="614"/>
                  <a:pt x="683" y="703"/>
                  <a:pt x="683" y="819"/>
                </a:cubicBezTo>
                <a:cubicBezTo>
                  <a:pt x="683" y="867"/>
                  <a:pt x="703" y="908"/>
                  <a:pt x="730" y="949"/>
                </a:cubicBezTo>
                <a:cubicBezTo>
                  <a:pt x="594" y="1140"/>
                  <a:pt x="492" y="1352"/>
                  <a:pt x="430" y="1584"/>
                </a:cubicBezTo>
                <a:close/>
                <a:moveTo>
                  <a:pt x="492" y="2417"/>
                </a:moveTo>
                <a:cubicBezTo>
                  <a:pt x="485" y="2342"/>
                  <a:pt x="478" y="2266"/>
                  <a:pt x="478" y="2185"/>
                </a:cubicBezTo>
                <a:cubicBezTo>
                  <a:pt x="478" y="2055"/>
                  <a:pt x="492" y="1925"/>
                  <a:pt x="519" y="1802"/>
                </a:cubicBezTo>
                <a:cubicBezTo>
                  <a:pt x="765" y="1946"/>
                  <a:pt x="1031" y="2055"/>
                  <a:pt x="1311" y="2116"/>
                </a:cubicBezTo>
                <a:cubicBezTo>
                  <a:pt x="1311" y="2123"/>
                  <a:pt x="1311" y="2123"/>
                  <a:pt x="1318" y="2130"/>
                </a:cubicBezTo>
                <a:cubicBezTo>
                  <a:pt x="1079" y="2287"/>
                  <a:pt x="806" y="2389"/>
                  <a:pt x="512" y="2437"/>
                </a:cubicBezTo>
                <a:cubicBezTo>
                  <a:pt x="498" y="2430"/>
                  <a:pt x="498" y="2423"/>
                  <a:pt x="492" y="2417"/>
                </a:cubicBezTo>
                <a:close/>
                <a:moveTo>
                  <a:pt x="1502" y="2867"/>
                </a:moveTo>
                <a:cubicBezTo>
                  <a:pt x="1167" y="2867"/>
                  <a:pt x="867" y="2744"/>
                  <a:pt x="628" y="2546"/>
                </a:cubicBezTo>
                <a:cubicBezTo>
                  <a:pt x="915" y="2492"/>
                  <a:pt x="1174" y="2383"/>
                  <a:pt x="1406" y="2225"/>
                </a:cubicBezTo>
                <a:cubicBezTo>
                  <a:pt x="1434" y="2246"/>
                  <a:pt x="1468" y="2253"/>
                  <a:pt x="1502" y="2253"/>
                </a:cubicBezTo>
                <a:cubicBezTo>
                  <a:pt x="1570" y="2253"/>
                  <a:pt x="1625" y="2219"/>
                  <a:pt x="1666" y="2171"/>
                </a:cubicBezTo>
                <a:cubicBezTo>
                  <a:pt x="1748" y="2178"/>
                  <a:pt x="1830" y="2185"/>
                  <a:pt x="1911" y="2185"/>
                </a:cubicBezTo>
                <a:cubicBezTo>
                  <a:pt x="2130" y="2185"/>
                  <a:pt x="2342" y="2157"/>
                  <a:pt x="2546" y="2109"/>
                </a:cubicBezTo>
                <a:cubicBezTo>
                  <a:pt x="2594" y="2130"/>
                  <a:pt x="2642" y="2157"/>
                  <a:pt x="2690" y="2171"/>
                </a:cubicBezTo>
                <a:cubicBezTo>
                  <a:pt x="2458" y="2587"/>
                  <a:pt x="2014" y="2867"/>
                  <a:pt x="1502" y="2867"/>
                </a:cubicBezTo>
                <a:close/>
                <a:moveTo>
                  <a:pt x="2560" y="1966"/>
                </a:moveTo>
                <a:cubicBezTo>
                  <a:pt x="2369" y="1871"/>
                  <a:pt x="2191" y="1741"/>
                  <a:pt x="2041" y="1591"/>
                </a:cubicBezTo>
                <a:cubicBezTo>
                  <a:pt x="2116" y="1475"/>
                  <a:pt x="2178" y="1352"/>
                  <a:pt x="2232" y="1229"/>
                </a:cubicBezTo>
                <a:cubicBezTo>
                  <a:pt x="2239" y="1229"/>
                  <a:pt x="2246" y="1229"/>
                  <a:pt x="2253" y="1229"/>
                </a:cubicBezTo>
                <a:cubicBezTo>
                  <a:pt x="2369" y="1229"/>
                  <a:pt x="2458" y="1140"/>
                  <a:pt x="2458" y="1024"/>
                </a:cubicBezTo>
                <a:cubicBezTo>
                  <a:pt x="2458" y="942"/>
                  <a:pt x="2410" y="874"/>
                  <a:pt x="2342" y="840"/>
                </a:cubicBezTo>
                <a:cubicBezTo>
                  <a:pt x="2369" y="717"/>
                  <a:pt x="2383" y="594"/>
                  <a:pt x="2383" y="464"/>
                </a:cubicBezTo>
                <a:cubicBezTo>
                  <a:pt x="2676" y="717"/>
                  <a:pt x="2860" y="1085"/>
                  <a:pt x="2860" y="1502"/>
                </a:cubicBezTo>
                <a:cubicBezTo>
                  <a:pt x="2860" y="1638"/>
                  <a:pt x="2840" y="1761"/>
                  <a:pt x="2806" y="1884"/>
                </a:cubicBezTo>
                <a:cubicBezTo>
                  <a:pt x="2731" y="1918"/>
                  <a:pt x="2649" y="1946"/>
                  <a:pt x="2560" y="1966"/>
                </a:cubicBezTo>
                <a:close/>
              </a:path>
            </a:pathLst>
          </a:custGeom>
          <a:gradFill>
            <a:gsLst>
              <a:gs pos="0">
                <a:srgbClr val="58CEFE"/>
              </a:gs>
              <a:gs pos="88000">
                <a:srgbClr val="7C2EDA"/>
              </a:gs>
            </a:gsLst>
            <a:lin ang="20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13"/>
          <p:cNvSpPr>
            <a:spLocks noEditPoints="1"/>
          </p:cNvSpPr>
          <p:nvPr/>
        </p:nvSpPr>
        <p:spPr bwMode="auto">
          <a:xfrm>
            <a:off x="6436784" y="4124513"/>
            <a:ext cx="422275" cy="406400"/>
          </a:xfrm>
          <a:custGeom>
            <a:avLst/>
            <a:gdLst>
              <a:gd name="T0" fmla="*/ 548 w 2812"/>
              <a:gd name="T1" fmla="*/ 1500 h 2710"/>
              <a:gd name="T2" fmla="*/ 631 w 2812"/>
              <a:gd name="T3" fmla="*/ 1383 h 2710"/>
              <a:gd name="T4" fmla="*/ 697 w 2812"/>
              <a:gd name="T5" fmla="*/ 1595 h 2710"/>
              <a:gd name="T6" fmla="*/ 805 w 2812"/>
              <a:gd name="T7" fmla="*/ 1575 h 2710"/>
              <a:gd name="T8" fmla="*/ 1088 w 2812"/>
              <a:gd name="T9" fmla="*/ 1155 h 2710"/>
              <a:gd name="T10" fmla="*/ 1432 w 2812"/>
              <a:gd name="T11" fmla="*/ 1456 h 2710"/>
              <a:gd name="T12" fmla="*/ 1531 w 2812"/>
              <a:gd name="T13" fmla="*/ 1456 h 2710"/>
              <a:gd name="T14" fmla="*/ 2076 w 2812"/>
              <a:gd name="T15" fmla="*/ 831 h 2710"/>
              <a:gd name="T16" fmla="*/ 2183 w 2812"/>
              <a:gd name="T17" fmla="*/ 941 h 2710"/>
              <a:gd name="T18" fmla="*/ 2230 w 2812"/>
              <a:gd name="T19" fmla="*/ 593 h 2710"/>
              <a:gd name="T20" fmla="*/ 1876 w 2812"/>
              <a:gd name="T21" fmla="*/ 625 h 2710"/>
              <a:gd name="T22" fmla="*/ 1973 w 2812"/>
              <a:gd name="T23" fmla="*/ 725 h 2710"/>
              <a:gd name="T24" fmla="*/ 1485 w 2812"/>
              <a:gd name="T25" fmla="*/ 1304 h 2710"/>
              <a:gd name="T26" fmla="*/ 1124 w 2812"/>
              <a:gd name="T27" fmla="*/ 989 h 2710"/>
              <a:gd name="T28" fmla="*/ 1010 w 2812"/>
              <a:gd name="T29" fmla="*/ 1003 h 2710"/>
              <a:gd name="T30" fmla="*/ 722 w 2812"/>
              <a:gd name="T31" fmla="*/ 1424 h 2710"/>
              <a:gd name="T32" fmla="*/ 658 w 2812"/>
              <a:gd name="T33" fmla="*/ 1214 h 2710"/>
              <a:gd name="T34" fmla="*/ 551 w 2812"/>
              <a:gd name="T35" fmla="*/ 1232 h 2710"/>
              <a:gd name="T36" fmla="*/ 423 w 2812"/>
              <a:gd name="T37" fmla="*/ 1411 h 2710"/>
              <a:gd name="T38" fmla="*/ 548 w 2812"/>
              <a:gd name="T39" fmla="*/ 1500 h 2710"/>
              <a:gd name="T40" fmla="*/ 0 w 2812"/>
              <a:gd name="T41" fmla="*/ 440 h 2710"/>
              <a:gd name="T42" fmla="*/ 0 w 2812"/>
              <a:gd name="T43" fmla="*/ 1809 h 2710"/>
              <a:gd name="T44" fmla="*/ 441 w 2812"/>
              <a:gd name="T45" fmla="*/ 2250 h 2710"/>
              <a:gd name="T46" fmla="*/ 1074 w 2812"/>
              <a:gd name="T47" fmla="*/ 2250 h 2710"/>
              <a:gd name="T48" fmla="*/ 1074 w 2812"/>
              <a:gd name="T49" fmla="*/ 2556 h 2710"/>
              <a:gd name="T50" fmla="*/ 689 w 2812"/>
              <a:gd name="T51" fmla="*/ 2556 h 2710"/>
              <a:gd name="T52" fmla="*/ 616 w 2812"/>
              <a:gd name="T53" fmla="*/ 2630 h 2710"/>
              <a:gd name="T54" fmla="*/ 689 w 2812"/>
              <a:gd name="T55" fmla="*/ 2710 h 2710"/>
              <a:gd name="T56" fmla="*/ 2123 w 2812"/>
              <a:gd name="T57" fmla="*/ 2710 h 2710"/>
              <a:gd name="T58" fmla="*/ 2196 w 2812"/>
              <a:gd name="T59" fmla="*/ 2630 h 2710"/>
              <a:gd name="T60" fmla="*/ 2123 w 2812"/>
              <a:gd name="T61" fmla="*/ 2556 h 2710"/>
              <a:gd name="T62" fmla="*/ 1764 w 2812"/>
              <a:gd name="T63" fmla="*/ 2556 h 2710"/>
              <a:gd name="T64" fmla="*/ 1764 w 2812"/>
              <a:gd name="T65" fmla="*/ 2250 h 2710"/>
              <a:gd name="T66" fmla="*/ 2371 w 2812"/>
              <a:gd name="T67" fmla="*/ 2250 h 2710"/>
              <a:gd name="T68" fmla="*/ 2812 w 2812"/>
              <a:gd name="T69" fmla="*/ 1809 h 2710"/>
              <a:gd name="T70" fmla="*/ 2812 w 2812"/>
              <a:gd name="T71" fmla="*/ 440 h 2710"/>
              <a:gd name="T72" fmla="*/ 2371 w 2812"/>
              <a:gd name="T73" fmla="*/ 0 h 2710"/>
              <a:gd name="T74" fmla="*/ 441 w 2812"/>
              <a:gd name="T75" fmla="*/ 0 h 2710"/>
              <a:gd name="T76" fmla="*/ 0 w 2812"/>
              <a:gd name="T77" fmla="*/ 440 h 2710"/>
              <a:gd name="T78" fmla="*/ 205 w 2812"/>
              <a:gd name="T79" fmla="*/ 544 h 2710"/>
              <a:gd name="T80" fmla="*/ 572 w 2812"/>
              <a:gd name="T81" fmla="*/ 177 h 2710"/>
              <a:gd name="T82" fmla="*/ 2240 w 2812"/>
              <a:gd name="T83" fmla="*/ 177 h 2710"/>
              <a:gd name="T84" fmla="*/ 2607 w 2812"/>
              <a:gd name="T85" fmla="*/ 544 h 2710"/>
              <a:gd name="T86" fmla="*/ 2607 w 2812"/>
              <a:gd name="T87" fmla="*/ 1779 h 2710"/>
              <a:gd name="T88" fmla="*/ 2240 w 2812"/>
              <a:gd name="T89" fmla="*/ 2043 h 2710"/>
              <a:gd name="T90" fmla="*/ 572 w 2812"/>
              <a:gd name="T91" fmla="*/ 2043 h 2710"/>
              <a:gd name="T92" fmla="*/ 205 w 2812"/>
              <a:gd name="T93" fmla="*/ 1779 h 2710"/>
              <a:gd name="T94" fmla="*/ 205 w 2812"/>
              <a:gd name="T95" fmla="*/ 544 h 2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812" h="2710">
                <a:moveTo>
                  <a:pt x="548" y="1500"/>
                </a:moveTo>
                <a:cubicBezTo>
                  <a:pt x="631" y="1383"/>
                  <a:pt x="631" y="1383"/>
                  <a:pt x="631" y="1383"/>
                </a:cubicBezTo>
                <a:cubicBezTo>
                  <a:pt x="697" y="1595"/>
                  <a:pt x="697" y="1595"/>
                  <a:pt x="697" y="1595"/>
                </a:cubicBezTo>
                <a:cubicBezTo>
                  <a:pt x="805" y="1575"/>
                  <a:pt x="805" y="1575"/>
                  <a:pt x="805" y="1575"/>
                </a:cubicBezTo>
                <a:cubicBezTo>
                  <a:pt x="1088" y="1155"/>
                  <a:pt x="1088" y="1155"/>
                  <a:pt x="1088" y="1155"/>
                </a:cubicBezTo>
                <a:cubicBezTo>
                  <a:pt x="1432" y="1456"/>
                  <a:pt x="1432" y="1456"/>
                  <a:pt x="1432" y="1456"/>
                </a:cubicBezTo>
                <a:cubicBezTo>
                  <a:pt x="1531" y="1456"/>
                  <a:pt x="1531" y="1456"/>
                  <a:pt x="1531" y="1456"/>
                </a:cubicBezTo>
                <a:cubicBezTo>
                  <a:pt x="2076" y="831"/>
                  <a:pt x="2076" y="831"/>
                  <a:pt x="2076" y="831"/>
                </a:cubicBezTo>
                <a:cubicBezTo>
                  <a:pt x="2183" y="941"/>
                  <a:pt x="2183" y="941"/>
                  <a:pt x="2183" y="941"/>
                </a:cubicBezTo>
                <a:cubicBezTo>
                  <a:pt x="2230" y="593"/>
                  <a:pt x="2230" y="593"/>
                  <a:pt x="2230" y="593"/>
                </a:cubicBezTo>
                <a:cubicBezTo>
                  <a:pt x="1876" y="625"/>
                  <a:pt x="1876" y="625"/>
                  <a:pt x="1876" y="625"/>
                </a:cubicBezTo>
                <a:cubicBezTo>
                  <a:pt x="1973" y="725"/>
                  <a:pt x="1973" y="725"/>
                  <a:pt x="1973" y="725"/>
                </a:cubicBezTo>
                <a:cubicBezTo>
                  <a:pt x="1485" y="1304"/>
                  <a:pt x="1485" y="1304"/>
                  <a:pt x="1485" y="1304"/>
                </a:cubicBezTo>
                <a:cubicBezTo>
                  <a:pt x="1124" y="989"/>
                  <a:pt x="1124" y="989"/>
                  <a:pt x="1124" y="989"/>
                </a:cubicBezTo>
                <a:cubicBezTo>
                  <a:pt x="1010" y="1003"/>
                  <a:pt x="1010" y="1003"/>
                  <a:pt x="1010" y="1003"/>
                </a:cubicBezTo>
                <a:cubicBezTo>
                  <a:pt x="722" y="1424"/>
                  <a:pt x="722" y="1424"/>
                  <a:pt x="722" y="1424"/>
                </a:cubicBezTo>
                <a:cubicBezTo>
                  <a:pt x="658" y="1214"/>
                  <a:pt x="658" y="1214"/>
                  <a:pt x="658" y="1214"/>
                </a:cubicBezTo>
                <a:cubicBezTo>
                  <a:pt x="551" y="1232"/>
                  <a:pt x="551" y="1232"/>
                  <a:pt x="551" y="1232"/>
                </a:cubicBezTo>
                <a:cubicBezTo>
                  <a:pt x="423" y="1411"/>
                  <a:pt x="423" y="1411"/>
                  <a:pt x="423" y="1411"/>
                </a:cubicBezTo>
                <a:cubicBezTo>
                  <a:pt x="548" y="1500"/>
                  <a:pt x="548" y="1500"/>
                  <a:pt x="548" y="1500"/>
                </a:cubicBezTo>
                <a:close/>
                <a:moveTo>
                  <a:pt x="0" y="440"/>
                </a:moveTo>
                <a:cubicBezTo>
                  <a:pt x="0" y="1809"/>
                  <a:pt x="0" y="1809"/>
                  <a:pt x="0" y="1809"/>
                </a:cubicBezTo>
                <a:cubicBezTo>
                  <a:pt x="0" y="2052"/>
                  <a:pt x="198" y="2250"/>
                  <a:pt x="441" y="2250"/>
                </a:cubicBezTo>
                <a:cubicBezTo>
                  <a:pt x="1074" y="2250"/>
                  <a:pt x="1074" y="2250"/>
                  <a:pt x="1074" y="2250"/>
                </a:cubicBezTo>
                <a:cubicBezTo>
                  <a:pt x="1074" y="2556"/>
                  <a:pt x="1074" y="2556"/>
                  <a:pt x="1074" y="2556"/>
                </a:cubicBezTo>
                <a:cubicBezTo>
                  <a:pt x="689" y="2556"/>
                  <a:pt x="689" y="2556"/>
                  <a:pt x="689" y="2556"/>
                </a:cubicBezTo>
                <a:cubicBezTo>
                  <a:pt x="649" y="2556"/>
                  <a:pt x="616" y="2589"/>
                  <a:pt x="616" y="2630"/>
                </a:cubicBezTo>
                <a:cubicBezTo>
                  <a:pt x="616" y="2670"/>
                  <a:pt x="649" y="2710"/>
                  <a:pt x="689" y="2710"/>
                </a:cubicBezTo>
                <a:cubicBezTo>
                  <a:pt x="2123" y="2710"/>
                  <a:pt x="2123" y="2710"/>
                  <a:pt x="2123" y="2710"/>
                </a:cubicBezTo>
                <a:cubicBezTo>
                  <a:pt x="2163" y="2710"/>
                  <a:pt x="2196" y="2670"/>
                  <a:pt x="2196" y="2630"/>
                </a:cubicBezTo>
                <a:cubicBezTo>
                  <a:pt x="2196" y="2589"/>
                  <a:pt x="2163" y="2556"/>
                  <a:pt x="2123" y="2556"/>
                </a:cubicBezTo>
                <a:cubicBezTo>
                  <a:pt x="1764" y="2556"/>
                  <a:pt x="1764" y="2556"/>
                  <a:pt x="1764" y="2556"/>
                </a:cubicBezTo>
                <a:cubicBezTo>
                  <a:pt x="1764" y="2250"/>
                  <a:pt x="1764" y="2250"/>
                  <a:pt x="1764" y="2250"/>
                </a:cubicBezTo>
                <a:cubicBezTo>
                  <a:pt x="2371" y="2250"/>
                  <a:pt x="2371" y="2250"/>
                  <a:pt x="2371" y="2250"/>
                </a:cubicBezTo>
                <a:cubicBezTo>
                  <a:pt x="2614" y="2250"/>
                  <a:pt x="2812" y="2052"/>
                  <a:pt x="2812" y="1809"/>
                </a:cubicBezTo>
                <a:cubicBezTo>
                  <a:pt x="2812" y="440"/>
                  <a:pt x="2812" y="440"/>
                  <a:pt x="2812" y="440"/>
                </a:cubicBezTo>
                <a:cubicBezTo>
                  <a:pt x="2812" y="197"/>
                  <a:pt x="2614" y="0"/>
                  <a:pt x="2371" y="0"/>
                </a:cubicBezTo>
                <a:cubicBezTo>
                  <a:pt x="441" y="0"/>
                  <a:pt x="441" y="0"/>
                  <a:pt x="441" y="0"/>
                </a:cubicBezTo>
                <a:cubicBezTo>
                  <a:pt x="198" y="0"/>
                  <a:pt x="0" y="197"/>
                  <a:pt x="0" y="440"/>
                </a:cubicBezTo>
                <a:close/>
                <a:moveTo>
                  <a:pt x="205" y="544"/>
                </a:moveTo>
                <a:cubicBezTo>
                  <a:pt x="205" y="342"/>
                  <a:pt x="369" y="177"/>
                  <a:pt x="572" y="177"/>
                </a:cubicBezTo>
                <a:cubicBezTo>
                  <a:pt x="2240" y="177"/>
                  <a:pt x="2240" y="177"/>
                  <a:pt x="2240" y="177"/>
                </a:cubicBezTo>
                <a:cubicBezTo>
                  <a:pt x="2443" y="177"/>
                  <a:pt x="2607" y="342"/>
                  <a:pt x="2607" y="544"/>
                </a:cubicBezTo>
                <a:cubicBezTo>
                  <a:pt x="2607" y="1779"/>
                  <a:pt x="2607" y="1779"/>
                  <a:pt x="2607" y="1779"/>
                </a:cubicBezTo>
                <a:cubicBezTo>
                  <a:pt x="2607" y="1981"/>
                  <a:pt x="2443" y="2043"/>
                  <a:pt x="2240" y="2043"/>
                </a:cubicBezTo>
                <a:cubicBezTo>
                  <a:pt x="572" y="2043"/>
                  <a:pt x="572" y="2043"/>
                  <a:pt x="572" y="2043"/>
                </a:cubicBezTo>
                <a:cubicBezTo>
                  <a:pt x="369" y="2043"/>
                  <a:pt x="205" y="1981"/>
                  <a:pt x="205" y="1779"/>
                </a:cubicBezTo>
                <a:cubicBezTo>
                  <a:pt x="205" y="544"/>
                  <a:pt x="205" y="544"/>
                  <a:pt x="205" y="544"/>
                </a:cubicBezTo>
                <a:close/>
              </a:path>
            </a:pathLst>
          </a:custGeom>
          <a:gradFill>
            <a:gsLst>
              <a:gs pos="0">
                <a:srgbClr val="58CEFE"/>
              </a:gs>
              <a:gs pos="88000">
                <a:srgbClr val="7C2EDA"/>
              </a:gs>
            </a:gsLst>
            <a:lin ang="20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7" name="Group 16"/>
          <p:cNvGrpSpPr>
            <a:grpSpLocks noChangeAspect="1"/>
          </p:cNvGrpSpPr>
          <p:nvPr/>
        </p:nvGrpSpPr>
        <p:grpSpPr bwMode="auto">
          <a:xfrm>
            <a:off x="9371386" y="4101837"/>
            <a:ext cx="436563" cy="438150"/>
            <a:chOff x="4686" y="2921"/>
            <a:chExt cx="275" cy="276"/>
          </a:xfrm>
        </p:grpSpPr>
        <p:sp>
          <p:nvSpPr>
            <p:cNvPr id="29" name="Freeform 17"/>
            <p:cNvSpPr/>
            <p:nvPr/>
          </p:nvSpPr>
          <p:spPr bwMode="auto">
            <a:xfrm>
              <a:off x="4686" y="2921"/>
              <a:ext cx="275" cy="276"/>
            </a:xfrm>
            <a:custGeom>
              <a:avLst/>
              <a:gdLst>
                <a:gd name="T0" fmla="*/ 2818 w 3125"/>
                <a:gd name="T1" fmla="*/ 920 h 3121"/>
                <a:gd name="T2" fmla="*/ 2393 w 3125"/>
                <a:gd name="T3" fmla="*/ 2707 h 3121"/>
                <a:gd name="T4" fmla="*/ 550 w 3125"/>
                <a:gd name="T5" fmla="*/ 2562 h 3121"/>
                <a:gd name="T6" fmla="*/ 415 w 3125"/>
                <a:gd name="T7" fmla="*/ 720 h 3121"/>
                <a:gd name="T8" fmla="*/ 2199 w 3125"/>
                <a:gd name="T9" fmla="*/ 300 h 3121"/>
                <a:gd name="T10" fmla="*/ 2056 w 3125"/>
                <a:gd name="T11" fmla="*/ 445 h 3121"/>
                <a:gd name="T12" fmla="*/ 1943 w 3125"/>
                <a:gd name="T13" fmla="*/ 472 h 3121"/>
                <a:gd name="T14" fmla="*/ 445 w 3125"/>
                <a:gd name="T15" fmla="*/ 1226 h 3121"/>
                <a:gd name="T16" fmla="*/ 1321 w 3125"/>
                <a:gd name="T17" fmla="*/ 2699 h 3121"/>
                <a:gd name="T18" fmla="*/ 2696 w 3125"/>
                <a:gd name="T19" fmla="*/ 1771 h 3121"/>
                <a:gd name="T20" fmla="*/ 2634 w 3125"/>
                <a:gd name="T21" fmla="*/ 1137 h 3121"/>
                <a:gd name="T22" fmla="*/ 2643 w 3125"/>
                <a:gd name="T23" fmla="*/ 1094 h 3121"/>
                <a:gd name="T24" fmla="*/ 2818 w 3125"/>
                <a:gd name="T25" fmla="*/ 920 h 3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25" h="3121">
                  <a:moveTo>
                    <a:pt x="2818" y="920"/>
                  </a:moveTo>
                  <a:cubicBezTo>
                    <a:pt x="3125" y="1524"/>
                    <a:pt x="2969" y="2284"/>
                    <a:pt x="2393" y="2707"/>
                  </a:cubicBezTo>
                  <a:cubicBezTo>
                    <a:pt x="1829" y="3121"/>
                    <a:pt x="1038" y="3058"/>
                    <a:pt x="550" y="2562"/>
                  </a:cubicBezTo>
                  <a:cubicBezTo>
                    <a:pt x="57" y="2062"/>
                    <a:pt x="0" y="1275"/>
                    <a:pt x="415" y="720"/>
                  </a:cubicBezTo>
                  <a:cubicBezTo>
                    <a:pt x="849" y="138"/>
                    <a:pt x="1611" y="0"/>
                    <a:pt x="2199" y="300"/>
                  </a:cubicBezTo>
                  <a:cubicBezTo>
                    <a:pt x="2150" y="348"/>
                    <a:pt x="2100" y="394"/>
                    <a:pt x="2056" y="445"/>
                  </a:cubicBezTo>
                  <a:cubicBezTo>
                    <a:pt x="2022" y="484"/>
                    <a:pt x="1993" y="490"/>
                    <a:pt x="1943" y="472"/>
                  </a:cubicBezTo>
                  <a:cubicBezTo>
                    <a:pt x="1317" y="249"/>
                    <a:pt x="640" y="591"/>
                    <a:pt x="445" y="1226"/>
                  </a:cubicBezTo>
                  <a:cubicBezTo>
                    <a:pt x="246" y="1876"/>
                    <a:pt x="655" y="2564"/>
                    <a:pt x="1321" y="2699"/>
                  </a:cubicBezTo>
                  <a:cubicBezTo>
                    <a:pt x="1962" y="2828"/>
                    <a:pt x="2577" y="2414"/>
                    <a:pt x="2696" y="1771"/>
                  </a:cubicBezTo>
                  <a:cubicBezTo>
                    <a:pt x="2737" y="1554"/>
                    <a:pt x="2714" y="1343"/>
                    <a:pt x="2634" y="1137"/>
                  </a:cubicBezTo>
                  <a:cubicBezTo>
                    <a:pt x="2627" y="1119"/>
                    <a:pt x="2628" y="1108"/>
                    <a:pt x="2643" y="1094"/>
                  </a:cubicBezTo>
                  <a:cubicBezTo>
                    <a:pt x="2701" y="1038"/>
                    <a:pt x="2758" y="979"/>
                    <a:pt x="2818" y="920"/>
                  </a:cubicBezTo>
                  <a:close/>
                </a:path>
              </a:pathLst>
            </a:custGeom>
            <a:gradFill>
              <a:gsLst>
                <a:gs pos="0">
                  <a:srgbClr val="58CEFE"/>
                </a:gs>
                <a:gs pos="88000">
                  <a:srgbClr val="7C2EDA"/>
                </a:gs>
              </a:gsLst>
              <a:lin ang="20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8"/>
            <p:cNvSpPr/>
            <p:nvPr/>
          </p:nvSpPr>
          <p:spPr bwMode="auto">
            <a:xfrm>
              <a:off x="4735" y="2973"/>
              <a:ext cx="174" cy="174"/>
            </a:xfrm>
            <a:custGeom>
              <a:avLst/>
              <a:gdLst>
                <a:gd name="T0" fmla="*/ 1444 w 1969"/>
                <a:gd name="T1" fmla="*/ 200 h 1968"/>
                <a:gd name="T2" fmla="*/ 1267 w 1969"/>
                <a:gd name="T3" fmla="*/ 377 h 1968"/>
                <a:gd name="T4" fmla="*/ 1233 w 1969"/>
                <a:gd name="T5" fmla="*/ 382 h 1968"/>
                <a:gd name="T6" fmla="*/ 660 w 1969"/>
                <a:gd name="T7" fmla="*/ 429 h 1968"/>
                <a:gd name="T8" fmla="*/ 353 w 1969"/>
                <a:gd name="T9" fmla="*/ 1043 h 1968"/>
                <a:gd name="T10" fmla="*/ 900 w 1969"/>
                <a:gd name="T11" fmla="*/ 1617 h 1968"/>
                <a:gd name="T12" fmla="*/ 1623 w 1969"/>
                <a:gd name="T13" fmla="*/ 1112 h 1968"/>
                <a:gd name="T14" fmla="*/ 1589 w 1969"/>
                <a:gd name="T15" fmla="*/ 736 h 1968"/>
                <a:gd name="T16" fmla="*/ 1590 w 1969"/>
                <a:gd name="T17" fmla="*/ 709 h 1968"/>
                <a:gd name="T18" fmla="*/ 1771 w 1969"/>
                <a:gd name="T19" fmla="*/ 528 h 1968"/>
                <a:gd name="T20" fmla="*/ 1573 w 1969"/>
                <a:gd name="T21" fmla="*/ 1670 h 1968"/>
                <a:gd name="T22" fmla="*/ 359 w 1969"/>
                <a:gd name="T23" fmla="*/ 1621 h 1968"/>
                <a:gd name="T24" fmla="*/ 296 w 1969"/>
                <a:gd name="T25" fmla="*/ 405 h 1968"/>
                <a:gd name="T26" fmla="*/ 1444 w 1969"/>
                <a:gd name="T27" fmla="*/ 200 h 1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69" h="1968">
                  <a:moveTo>
                    <a:pt x="1444" y="200"/>
                  </a:moveTo>
                  <a:cubicBezTo>
                    <a:pt x="1384" y="260"/>
                    <a:pt x="1324" y="318"/>
                    <a:pt x="1267" y="377"/>
                  </a:cubicBezTo>
                  <a:cubicBezTo>
                    <a:pt x="1255" y="390"/>
                    <a:pt x="1245" y="387"/>
                    <a:pt x="1233" y="382"/>
                  </a:cubicBezTo>
                  <a:cubicBezTo>
                    <a:pt x="1034" y="306"/>
                    <a:pt x="840" y="317"/>
                    <a:pt x="660" y="429"/>
                  </a:cubicBezTo>
                  <a:cubicBezTo>
                    <a:pt x="434" y="569"/>
                    <a:pt x="329" y="778"/>
                    <a:pt x="353" y="1043"/>
                  </a:cubicBezTo>
                  <a:cubicBezTo>
                    <a:pt x="381" y="1342"/>
                    <a:pt x="603" y="1571"/>
                    <a:pt x="900" y="1617"/>
                  </a:cubicBezTo>
                  <a:cubicBezTo>
                    <a:pt x="1231" y="1668"/>
                    <a:pt x="1556" y="1441"/>
                    <a:pt x="1623" y="1112"/>
                  </a:cubicBezTo>
                  <a:cubicBezTo>
                    <a:pt x="1648" y="983"/>
                    <a:pt x="1638" y="858"/>
                    <a:pt x="1589" y="736"/>
                  </a:cubicBezTo>
                  <a:cubicBezTo>
                    <a:pt x="1586" y="727"/>
                    <a:pt x="1579" y="719"/>
                    <a:pt x="1590" y="709"/>
                  </a:cubicBezTo>
                  <a:cubicBezTo>
                    <a:pt x="1651" y="649"/>
                    <a:pt x="1711" y="588"/>
                    <a:pt x="1771" y="528"/>
                  </a:cubicBezTo>
                  <a:cubicBezTo>
                    <a:pt x="1969" y="851"/>
                    <a:pt x="1943" y="1355"/>
                    <a:pt x="1573" y="1670"/>
                  </a:cubicBezTo>
                  <a:cubicBezTo>
                    <a:pt x="1222" y="1968"/>
                    <a:pt x="688" y="1947"/>
                    <a:pt x="359" y="1621"/>
                  </a:cubicBezTo>
                  <a:cubicBezTo>
                    <a:pt x="27" y="1292"/>
                    <a:pt x="0" y="760"/>
                    <a:pt x="296" y="405"/>
                  </a:cubicBezTo>
                  <a:cubicBezTo>
                    <a:pt x="608" y="30"/>
                    <a:pt x="1115" y="0"/>
                    <a:pt x="1444" y="200"/>
                  </a:cubicBezTo>
                  <a:close/>
                </a:path>
              </a:pathLst>
            </a:custGeom>
            <a:gradFill>
              <a:gsLst>
                <a:gs pos="0">
                  <a:srgbClr val="58CEFE"/>
                </a:gs>
                <a:gs pos="88000">
                  <a:srgbClr val="7C2EDA"/>
                </a:gs>
              </a:gsLst>
              <a:lin ang="20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9"/>
            <p:cNvSpPr/>
            <p:nvPr/>
          </p:nvSpPr>
          <p:spPr bwMode="auto">
            <a:xfrm>
              <a:off x="4818" y="2931"/>
              <a:ext cx="133" cy="132"/>
            </a:xfrm>
            <a:custGeom>
              <a:avLst/>
              <a:gdLst>
                <a:gd name="T0" fmla="*/ 1074 w 1505"/>
                <a:gd name="T1" fmla="*/ 0 h 1494"/>
                <a:gd name="T2" fmla="*/ 1088 w 1505"/>
                <a:gd name="T3" fmla="*/ 157 h 1494"/>
                <a:gd name="T4" fmla="*/ 1107 w 1505"/>
                <a:gd name="T5" fmla="*/ 370 h 1494"/>
                <a:gd name="T6" fmla="*/ 1138 w 1505"/>
                <a:gd name="T7" fmla="*/ 401 h 1494"/>
                <a:gd name="T8" fmla="*/ 1478 w 1505"/>
                <a:gd name="T9" fmla="*/ 431 h 1494"/>
                <a:gd name="T10" fmla="*/ 1505 w 1505"/>
                <a:gd name="T11" fmla="*/ 436 h 1494"/>
                <a:gd name="T12" fmla="*/ 1489 w 1505"/>
                <a:gd name="T13" fmla="*/ 455 h 1494"/>
                <a:gd name="T14" fmla="*/ 1073 w 1505"/>
                <a:gd name="T15" fmla="*/ 872 h 1494"/>
                <a:gd name="T16" fmla="*/ 1031 w 1505"/>
                <a:gd name="T17" fmla="*/ 888 h 1494"/>
                <a:gd name="T18" fmla="*/ 813 w 1505"/>
                <a:gd name="T19" fmla="*/ 867 h 1494"/>
                <a:gd name="T20" fmla="*/ 771 w 1505"/>
                <a:gd name="T21" fmla="*/ 882 h 1494"/>
                <a:gd name="T22" fmla="*/ 207 w 1505"/>
                <a:gd name="T23" fmla="*/ 1446 h 1494"/>
                <a:gd name="T24" fmla="*/ 95 w 1505"/>
                <a:gd name="T25" fmla="*/ 1480 h 1494"/>
                <a:gd name="T26" fmla="*/ 44 w 1505"/>
                <a:gd name="T27" fmla="*/ 1319 h 1494"/>
                <a:gd name="T28" fmla="*/ 68 w 1505"/>
                <a:gd name="T29" fmla="*/ 1294 h 1494"/>
                <a:gd name="T30" fmla="*/ 622 w 1505"/>
                <a:gd name="T31" fmla="*/ 740 h 1494"/>
                <a:gd name="T32" fmla="*/ 640 w 1505"/>
                <a:gd name="T33" fmla="*/ 691 h 1494"/>
                <a:gd name="T34" fmla="*/ 619 w 1505"/>
                <a:gd name="T35" fmla="*/ 470 h 1494"/>
                <a:gd name="T36" fmla="*/ 630 w 1505"/>
                <a:gd name="T37" fmla="*/ 440 h 1494"/>
                <a:gd name="T38" fmla="*/ 1065 w 1505"/>
                <a:gd name="T39" fmla="*/ 5 h 1494"/>
                <a:gd name="T40" fmla="*/ 1074 w 1505"/>
                <a:gd name="T41" fmla="*/ 0 h 1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05" h="1494">
                  <a:moveTo>
                    <a:pt x="1074" y="0"/>
                  </a:moveTo>
                  <a:cubicBezTo>
                    <a:pt x="1079" y="54"/>
                    <a:pt x="1083" y="105"/>
                    <a:pt x="1088" y="157"/>
                  </a:cubicBezTo>
                  <a:cubicBezTo>
                    <a:pt x="1094" y="228"/>
                    <a:pt x="1102" y="299"/>
                    <a:pt x="1107" y="370"/>
                  </a:cubicBezTo>
                  <a:cubicBezTo>
                    <a:pt x="1108" y="392"/>
                    <a:pt x="1117" y="399"/>
                    <a:pt x="1138" y="401"/>
                  </a:cubicBezTo>
                  <a:cubicBezTo>
                    <a:pt x="1252" y="410"/>
                    <a:pt x="1365" y="420"/>
                    <a:pt x="1478" y="431"/>
                  </a:cubicBezTo>
                  <a:cubicBezTo>
                    <a:pt x="1487" y="432"/>
                    <a:pt x="1497" y="429"/>
                    <a:pt x="1505" y="436"/>
                  </a:cubicBezTo>
                  <a:cubicBezTo>
                    <a:pt x="1503" y="445"/>
                    <a:pt x="1495" y="449"/>
                    <a:pt x="1489" y="455"/>
                  </a:cubicBezTo>
                  <a:cubicBezTo>
                    <a:pt x="1351" y="594"/>
                    <a:pt x="1212" y="733"/>
                    <a:pt x="1073" y="872"/>
                  </a:cubicBezTo>
                  <a:cubicBezTo>
                    <a:pt x="1061" y="885"/>
                    <a:pt x="1049" y="889"/>
                    <a:pt x="1031" y="888"/>
                  </a:cubicBezTo>
                  <a:cubicBezTo>
                    <a:pt x="959" y="880"/>
                    <a:pt x="885" y="875"/>
                    <a:pt x="813" y="867"/>
                  </a:cubicBezTo>
                  <a:cubicBezTo>
                    <a:pt x="795" y="865"/>
                    <a:pt x="783" y="869"/>
                    <a:pt x="771" y="882"/>
                  </a:cubicBezTo>
                  <a:cubicBezTo>
                    <a:pt x="583" y="1070"/>
                    <a:pt x="395" y="1258"/>
                    <a:pt x="207" y="1446"/>
                  </a:cubicBezTo>
                  <a:cubicBezTo>
                    <a:pt x="175" y="1478"/>
                    <a:pt x="140" y="1494"/>
                    <a:pt x="95" y="1480"/>
                  </a:cubicBezTo>
                  <a:cubicBezTo>
                    <a:pt x="26" y="1459"/>
                    <a:pt x="0" y="1376"/>
                    <a:pt x="44" y="1319"/>
                  </a:cubicBezTo>
                  <a:cubicBezTo>
                    <a:pt x="51" y="1310"/>
                    <a:pt x="60" y="1302"/>
                    <a:pt x="68" y="1294"/>
                  </a:cubicBezTo>
                  <a:cubicBezTo>
                    <a:pt x="252" y="1109"/>
                    <a:pt x="437" y="924"/>
                    <a:pt x="622" y="740"/>
                  </a:cubicBezTo>
                  <a:cubicBezTo>
                    <a:pt x="637" y="726"/>
                    <a:pt x="642" y="713"/>
                    <a:pt x="640" y="691"/>
                  </a:cubicBezTo>
                  <a:cubicBezTo>
                    <a:pt x="631" y="618"/>
                    <a:pt x="626" y="543"/>
                    <a:pt x="619" y="470"/>
                  </a:cubicBezTo>
                  <a:cubicBezTo>
                    <a:pt x="618" y="458"/>
                    <a:pt x="621" y="449"/>
                    <a:pt x="630" y="440"/>
                  </a:cubicBezTo>
                  <a:cubicBezTo>
                    <a:pt x="775" y="295"/>
                    <a:pt x="920" y="150"/>
                    <a:pt x="1065" y="5"/>
                  </a:cubicBezTo>
                  <a:cubicBezTo>
                    <a:pt x="1066" y="4"/>
                    <a:pt x="1068" y="4"/>
                    <a:pt x="1074" y="0"/>
                  </a:cubicBezTo>
                  <a:close/>
                </a:path>
              </a:pathLst>
            </a:custGeom>
            <a:gradFill>
              <a:gsLst>
                <a:gs pos="0">
                  <a:srgbClr val="58CEFE"/>
                </a:gs>
                <a:gs pos="88000">
                  <a:srgbClr val="7C2EDA"/>
                </a:gs>
              </a:gsLst>
              <a:lin ang="20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0"/>
            <p:cNvSpPr/>
            <p:nvPr/>
          </p:nvSpPr>
          <p:spPr bwMode="auto">
            <a:xfrm>
              <a:off x="4786" y="3023"/>
              <a:ext cx="74" cy="74"/>
            </a:xfrm>
            <a:custGeom>
              <a:avLst/>
              <a:gdLst>
                <a:gd name="T0" fmla="*/ 801 w 839"/>
                <a:gd name="T1" fmla="*/ 368 h 842"/>
                <a:gd name="T2" fmla="*/ 616 w 839"/>
                <a:gd name="T3" fmla="*/ 752 h 842"/>
                <a:gd name="T4" fmla="*/ 141 w 839"/>
                <a:gd name="T5" fmla="*/ 684 h 842"/>
                <a:gd name="T6" fmla="*/ 95 w 839"/>
                <a:gd name="T7" fmla="*/ 211 h 842"/>
                <a:gd name="T8" fmla="*/ 474 w 839"/>
                <a:gd name="T9" fmla="*/ 40 h 842"/>
                <a:gd name="T10" fmla="*/ 329 w 839"/>
                <a:gd name="T11" fmla="*/ 183 h 842"/>
                <a:gd name="T12" fmla="*/ 401 w 839"/>
                <a:gd name="T13" fmla="*/ 557 h 842"/>
                <a:gd name="T14" fmla="*/ 659 w 839"/>
                <a:gd name="T15" fmla="*/ 509 h 842"/>
                <a:gd name="T16" fmla="*/ 781 w 839"/>
                <a:gd name="T17" fmla="*/ 387 h 842"/>
                <a:gd name="T18" fmla="*/ 801 w 839"/>
                <a:gd name="T19" fmla="*/ 368 h 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9" h="842">
                  <a:moveTo>
                    <a:pt x="801" y="368"/>
                  </a:moveTo>
                  <a:cubicBezTo>
                    <a:pt x="839" y="492"/>
                    <a:pt x="751" y="674"/>
                    <a:pt x="616" y="752"/>
                  </a:cubicBezTo>
                  <a:cubicBezTo>
                    <a:pt x="461" y="842"/>
                    <a:pt x="265" y="814"/>
                    <a:pt x="141" y="684"/>
                  </a:cubicBezTo>
                  <a:cubicBezTo>
                    <a:pt x="19" y="557"/>
                    <a:pt x="0" y="359"/>
                    <a:pt x="95" y="211"/>
                  </a:cubicBezTo>
                  <a:cubicBezTo>
                    <a:pt x="176" y="83"/>
                    <a:pt x="358" y="0"/>
                    <a:pt x="474" y="40"/>
                  </a:cubicBezTo>
                  <a:cubicBezTo>
                    <a:pt x="424" y="88"/>
                    <a:pt x="375" y="134"/>
                    <a:pt x="329" y="183"/>
                  </a:cubicBezTo>
                  <a:cubicBezTo>
                    <a:pt x="216" y="302"/>
                    <a:pt x="253" y="492"/>
                    <a:pt x="401" y="557"/>
                  </a:cubicBezTo>
                  <a:cubicBezTo>
                    <a:pt x="490" y="596"/>
                    <a:pt x="588" y="578"/>
                    <a:pt x="659" y="509"/>
                  </a:cubicBezTo>
                  <a:cubicBezTo>
                    <a:pt x="700" y="468"/>
                    <a:pt x="740" y="428"/>
                    <a:pt x="781" y="387"/>
                  </a:cubicBezTo>
                  <a:cubicBezTo>
                    <a:pt x="787" y="381"/>
                    <a:pt x="794" y="375"/>
                    <a:pt x="801" y="368"/>
                  </a:cubicBezTo>
                  <a:close/>
                </a:path>
              </a:pathLst>
            </a:custGeom>
            <a:gradFill>
              <a:gsLst>
                <a:gs pos="0">
                  <a:srgbClr val="58CEFE"/>
                </a:gs>
                <a:gs pos="88000">
                  <a:srgbClr val="7C2EDA"/>
                </a:gs>
              </a:gsLst>
              <a:lin ang="20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8" name="矩形 37"/>
          <p:cNvSpPr/>
          <p:nvPr/>
        </p:nvSpPr>
        <p:spPr>
          <a:xfrm>
            <a:off x="1058018" y="4028279"/>
            <a:ext cx="16289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>
                <a:solidFill>
                  <a:srgbClr val="5F5F5F"/>
                </a:solidFill>
              </a:rPr>
              <a:t>Your subtitle click</a:t>
            </a:r>
            <a:endParaRPr lang="en-US" altLang="zh-CN" sz="1400" b="1" dirty="0" smtClean="0">
              <a:solidFill>
                <a:srgbClr val="5F5F5F"/>
              </a:solidFill>
            </a:endParaRPr>
          </a:p>
          <a:p>
            <a:r>
              <a:rPr lang="en-US" altLang="zh-CN" sz="1400" b="1" dirty="0" smtClean="0">
                <a:solidFill>
                  <a:schemeClr val="accent1">
                    <a:lumMod val="75000"/>
                  </a:schemeClr>
                </a:solidFill>
              </a:rPr>
              <a:t>First part</a:t>
            </a:r>
            <a:endParaRPr lang="en-US" altLang="zh-CN" sz="1400" b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987120" y="4028279"/>
            <a:ext cx="16289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>
                <a:solidFill>
                  <a:srgbClr val="5F5F5F"/>
                </a:solidFill>
              </a:rPr>
              <a:t>Your subtitle</a:t>
            </a:r>
            <a:r>
              <a:rPr lang="en-US" altLang="zh-CN" sz="1400" b="1" dirty="0">
                <a:solidFill>
                  <a:srgbClr val="5F5F5F"/>
                </a:solidFill>
              </a:rPr>
              <a:t> </a:t>
            </a:r>
            <a:r>
              <a:rPr lang="en-US" altLang="zh-CN" sz="1400" b="1" dirty="0" smtClean="0">
                <a:solidFill>
                  <a:srgbClr val="5F5F5F"/>
                </a:solidFill>
              </a:rPr>
              <a:t>click</a:t>
            </a:r>
            <a:endParaRPr lang="en-US" altLang="zh-CN" sz="1400" b="1" dirty="0" smtClean="0">
              <a:solidFill>
                <a:srgbClr val="5F5F5F"/>
              </a:solidFill>
            </a:endParaRPr>
          </a:p>
          <a:p>
            <a:r>
              <a:rPr lang="en-US" altLang="zh-CN" sz="1400" b="1" dirty="0" smtClean="0">
                <a:solidFill>
                  <a:schemeClr val="accent1">
                    <a:lumMod val="75000"/>
                  </a:schemeClr>
                </a:solidFill>
              </a:rPr>
              <a:t>Second part</a:t>
            </a:r>
            <a:endParaRPr lang="en-US" altLang="zh-CN" sz="1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916222" y="4028279"/>
            <a:ext cx="16289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>
                <a:solidFill>
                  <a:srgbClr val="5F5F5F"/>
                </a:solidFill>
              </a:rPr>
              <a:t>Your subtitle</a:t>
            </a:r>
            <a:r>
              <a:rPr lang="en-US" altLang="zh-CN" sz="1400" b="1" dirty="0">
                <a:solidFill>
                  <a:srgbClr val="5F5F5F"/>
                </a:solidFill>
              </a:rPr>
              <a:t> </a:t>
            </a:r>
            <a:r>
              <a:rPr lang="en-US" altLang="zh-CN" sz="1400" b="1" dirty="0" smtClean="0">
                <a:solidFill>
                  <a:srgbClr val="5F5F5F"/>
                </a:solidFill>
              </a:rPr>
              <a:t>click</a:t>
            </a:r>
            <a:endParaRPr lang="en-US" altLang="zh-CN" sz="1400" b="1" dirty="0" smtClean="0">
              <a:solidFill>
                <a:srgbClr val="5F5F5F"/>
              </a:solidFill>
            </a:endParaRPr>
          </a:p>
          <a:p>
            <a:r>
              <a:rPr lang="en-US" altLang="zh-CN" sz="1400" b="1" dirty="0" smtClean="0">
                <a:solidFill>
                  <a:schemeClr val="accent1">
                    <a:lumMod val="75000"/>
                  </a:schemeClr>
                </a:solidFill>
              </a:rPr>
              <a:t>Third </a:t>
            </a:r>
            <a:r>
              <a:rPr lang="en-US" altLang="zh-CN" sz="1400" b="1" dirty="0">
                <a:solidFill>
                  <a:schemeClr val="accent1">
                    <a:lumMod val="75000"/>
                  </a:schemeClr>
                </a:solidFill>
              </a:rPr>
              <a:t>part</a:t>
            </a:r>
            <a:endParaRPr lang="en-US" altLang="zh-CN" sz="1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9845323" y="4028279"/>
            <a:ext cx="16289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>
                <a:solidFill>
                  <a:srgbClr val="5F5F5F"/>
                </a:solidFill>
              </a:rPr>
              <a:t>Your subtitle</a:t>
            </a:r>
            <a:r>
              <a:rPr lang="en-US" altLang="zh-CN" sz="1400" b="1" dirty="0">
                <a:solidFill>
                  <a:srgbClr val="5F5F5F"/>
                </a:solidFill>
              </a:rPr>
              <a:t> </a:t>
            </a:r>
            <a:r>
              <a:rPr lang="en-US" altLang="zh-CN" sz="1400" b="1" dirty="0" smtClean="0">
                <a:solidFill>
                  <a:srgbClr val="5F5F5F"/>
                </a:solidFill>
              </a:rPr>
              <a:t>click</a:t>
            </a:r>
            <a:endParaRPr lang="en-US" altLang="zh-CN" sz="1400" b="1" dirty="0" smtClean="0">
              <a:solidFill>
                <a:srgbClr val="5F5F5F"/>
              </a:solidFill>
            </a:endParaRPr>
          </a:p>
          <a:p>
            <a:r>
              <a:rPr lang="en-US" altLang="zh-CN" sz="1400" b="1" dirty="0" smtClean="0">
                <a:solidFill>
                  <a:schemeClr val="accent1">
                    <a:lumMod val="75000"/>
                  </a:schemeClr>
                </a:solidFill>
              </a:rPr>
              <a:t>Fourth </a:t>
            </a:r>
            <a:r>
              <a:rPr lang="en-US" altLang="zh-CN" sz="1400" b="1" dirty="0">
                <a:solidFill>
                  <a:schemeClr val="accent1">
                    <a:lumMod val="75000"/>
                  </a:schemeClr>
                </a:solidFill>
              </a:rPr>
              <a:t>part</a:t>
            </a:r>
            <a:endParaRPr lang="en-US" altLang="zh-CN" sz="1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43188" y="4755994"/>
            <a:ext cx="291220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rgbClr val="5F5F5F"/>
                </a:solidFill>
              </a:rPr>
              <a:t>Click here add your </a:t>
            </a:r>
            <a:r>
              <a:rPr lang="en-US" altLang="zh-CN" sz="1100" dirty="0" smtClean="0">
                <a:solidFill>
                  <a:srgbClr val="5F5F5F"/>
                </a:solidFill>
              </a:rPr>
              <a:t>text Click </a:t>
            </a:r>
            <a:r>
              <a:rPr lang="en-US" altLang="zh-CN" sz="1100" dirty="0">
                <a:solidFill>
                  <a:srgbClr val="5F5F5F"/>
                </a:solidFill>
              </a:rPr>
              <a:t>here add </a:t>
            </a:r>
            <a:endParaRPr lang="en-US" altLang="zh-CN" sz="1100" dirty="0" smtClean="0">
              <a:solidFill>
                <a:srgbClr val="5F5F5F"/>
              </a:solidFill>
            </a:endParaRPr>
          </a:p>
          <a:p>
            <a:r>
              <a:rPr lang="en-US" altLang="zh-CN" sz="1100" dirty="0" smtClean="0">
                <a:solidFill>
                  <a:srgbClr val="5F5F5F"/>
                </a:solidFill>
              </a:rPr>
              <a:t>your text Click </a:t>
            </a:r>
            <a:r>
              <a:rPr lang="en-US" altLang="zh-CN" sz="1100" dirty="0">
                <a:solidFill>
                  <a:srgbClr val="5F5F5F"/>
                </a:solidFill>
              </a:rPr>
              <a:t>here add your </a:t>
            </a:r>
            <a:r>
              <a:rPr lang="en-US" altLang="zh-CN" sz="1100" dirty="0" smtClean="0">
                <a:solidFill>
                  <a:srgbClr val="5F5F5F"/>
                </a:solidFill>
              </a:rPr>
              <a:t>text </a:t>
            </a:r>
            <a:endParaRPr lang="en-US" altLang="zh-CN" sz="1100" dirty="0" smtClean="0">
              <a:solidFill>
                <a:srgbClr val="5F5F5F"/>
              </a:solidFill>
            </a:endParaRPr>
          </a:p>
          <a:p>
            <a:r>
              <a:rPr lang="en-US" altLang="zh-CN" sz="1100" dirty="0" smtClean="0">
                <a:solidFill>
                  <a:srgbClr val="5F5F5F"/>
                </a:solidFill>
              </a:rPr>
              <a:t>Click </a:t>
            </a:r>
            <a:r>
              <a:rPr lang="en-US" altLang="zh-CN" sz="1100" dirty="0">
                <a:solidFill>
                  <a:srgbClr val="5F5F5F"/>
                </a:solidFill>
              </a:rPr>
              <a:t>here add your </a:t>
            </a:r>
            <a:r>
              <a:rPr lang="en-US" altLang="zh-CN" sz="1100" dirty="0" smtClean="0">
                <a:solidFill>
                  <a:srgbClr val="5F5F5F"/>
                </a:solidFill>
              </a:rPr>
              <a:t>text </a:t>
            </a:r>
            <a:endParaRPr lang="en-US" altLang="zh-CN" sz="1100" dirty="0" smtClean="0">
              <a:solidFill>
                <a:srgbClr val="5F5F5F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455391" y="4755994"/>
            <a:ext cx="291220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rgbClr val="5F5F5F"/>
                </a:solidFill>
              </a:rPr>
              <a:t>Click here add </a:t>
            </a:r>
            <a:r>
              <a:rPr lang="en-US" altLang="zh-CN" sz="1100" dirty="0" smtClean="0">
                <a:solidFill>
                  <a:srgbClr val="5F5F5F"/>
                </a:solidFill>
              </a:rPr>
              <a:t>your text Click </a:t>
            </a:r>
            <a:r>
              <a:rPr lang="en-US" altLang="zh-CN" sz="1100" dirty="0">
                <a:solidFill>
                  <a:srgbClr val="5F5F5F"/>
                </a:solidFill>
              </a:rPr>
              <a:t>here add </a:t>
            </a:r>
            <a:endParaRPr lang="en-US" altLang="zh-CN" sz="1100" dirty="0" smtClean="0">
              <a:solidFill>
                <a:srgbClr val="5F5F5F"/>
              </a:solidFill>
            </a:endParaRPr>
          </a:p>
          <a:p>
            <a:r>
              <a:rPr lang="en-US" altLang="zh-CN" sz="1100" dirty="0" smtClean="0">
                <a:solidFill>
                  <a:srgbClr val="5F5F5F"/>
                </a:solidFill>
              </a:rPr>
              <a:t>your text Click </a:t>
            </a:r>
            <a:r>
              <a:rPr lang="en-US" altLang="zh-CN" sz="1100" dirty="0">
                <a:solidFill>
                  <a:srgbClr val="5F5F5F"/>
                </a:solidFill>
              </a:rPr>
              <a:t>here add your </a:t>
            </a:r>
            <a:r>
              <a:rPr lang="en-US" altLang="zh-CN" sz="1100" dirty="0" smtClean="0">
                <a:solidFill>
                  <a:srgbClr val="5F5F5F"/>
                </a:solidFill>
              </a:rPr>
              <a:t>text </a:t>
            </a:r>
            <a:endParaRPr lang="en-US" altLang="zh-CN" sz="1100" dirty="0" smtClean="0">
              <a:solidFill>
                <a:srgbClr val="5F5F5F"/>
              </a:solidFill>
            </a:endParaRPr>
          </a:p>
          <a:p>
            <a:r>
              <a:rPr lang="en-US" altLang="zh-CN" sz="1100" dirty="0" smtClean="0">
                <a:solidFill>
                  <a:srgbClr val="5F5F5F"/>
                </a:solidFill>
              </a:rPr>
              <a:t>Click </a:t>
            </a:r>
            <a:r>
              <a:rPr lang="en-US" altLang="zh-CN" sz="1100" dirty="0">
                <a:solidFill>
                  <a:srgbClr val="5F5F5F"/>
                </a:solidFill>
              </a:rPr>
              <a:t>here add your </a:t>
            </a:r>
            <a:r>
              <a:rPr lang="en-US" altLang="zh-CN" sz="1100" dirty="0" smtClean="0">
                <a:solidFill>
                  <a:srgbClr val="5F5F5F"/>
                </a:solidFill>
              </a:rPr>
              <a:t>text </a:t>
            </a:r>
            <a:endParaRPr lang="en-US" altLang="zh-CN" sz="1100" dirty="0" smtClean="0">
              <a:solidFill>
                <a:srgbClr val="5F5F5F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367594" y="4736788"/>
            <a:ext cx="291220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rgbClr val="5F5F5F"/>
                </a:solidFill>
              </a:rPr>
              <a:t>Click here add your </a:t>
            </a:r>
            <a:r>
              <a:rPr lang="en-US" altLang="zh-CN" sz="1100" dirty="0" smtClean="0">
                <a:solidFill>
                  <a:srgbClr val="5F5F5F"/>
                </a:solidFill>
              </a:rPr>
              <a:t>text Click </a:t>
            </a:r>
            <a:r>
              <a:rPr lang="en-US" altLang="zh-CN" sz="1100" dirty="0">
                <a:solidFill>
                  <a:srgbClr val="5F5F5F"/>
                </a:solidFill>
              </a:rPr>
              <a:t>here add </a:t>
            </a:r>
            <a:endParaRPr lang="en-US" altLang="zh-CN" sz="1100" dirty="0" smtClean="0">
              <a:solidFill>
                <a:srgbClr val="5F5F5F"/>
              </a:solidFill>
            </a:endParaRPr>
          </a:p>
          <a:p>
            <a:r>
              <a:rPr lang="en-US" altLang="zh-CN" sz="1100" dirty="0" smtClean="0">
                <a:solidFill>
                  <a:srgbClr val="5F5F5F"/>
                </a:solidFill>
              </a:rPr>
              <a:t>your text Click </a:t>
            </a:r>
            <a:r>
              <a:rPr lang="en-US" altLang="zh-CN" sz="1100" dirty="0">
                <a:solidFill>
                  <a:srgbClr val="5F5F5F"/>
                </a:solidFill>
              </a:rPr>
              <a:t>here add your </a:t>
            </a:r>
            <a:r>
              <a:rPr lang="en-US" altLang="zh-CN" sz="1100" dirty="0" smtClean="0">
                <a:solidFill>
                  <a:srgbClr val="5F5F5F"/>
                </a:solidFill>
              </a:rPr>
              <a:t>text </a:t>
            </a:r>
            <a:endParaRPr lang="en-US" altLang="zh-CN" sz="1100" dirty="0" smtClean="0">
              <a:solidFill>
                <a:srgbClr val="5F5F5F"/>
              </a:solidFill>
            </a:endParaRPr>
          </a:p>
          <a:p>
            <a:r>
              <a:rPr lang="en-US" altLang="zh-CN" sz="1100" dirty="0" smtClean="0">
                <a:solidFill>
                  <a:srgbClr val="5F5F5F"/>
                </a:solidFill>
              </a:rPr>
              <a:t>Click </a:t>
            </a:r>
            <a:r>
              <a:rPr lang="en-US" altLang="zh-CN" sz="1100" dirty="0">
                <a:solidFill>
                  <a:srgbClr val="5F5F5F"/>
                </a:solidFill>
              </a:rPr>
              <a:t>here add your </a:t>
            </a:r>
            <a:r>
              <a:rPr lang="en-US" altLang="zh-CN" sz="1100" dirty="0" smtClean="0">
                <a:solidFill>
                  <a:srgbClr val="5F5F5F"/>
                </a:solidFill>
              </a:rPr>
              <a:t>text </a:t>
            </a:r>
            <a:endParaRPr lang="en-US" altLang="zh-CN" sz="1100" dirty="0" smtClean="0">
              <a:solidFill>
                <a:srgbClr val="5F5F5F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9279797" y="4736788"/>
            <a:ext cx="291220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rgbClr val="5F5F5F"/>
                </a:solidFill>
              </a:rPr>
              <a:t>Click here add your </a:t>
            </a:r>
            <a:r>
              <a:rPr lang="en-US" altLang="zh-CN" sz="1100" dirty="0" smtClean="0">
                <a:solidFill>
                  <a:srgbClr val="5F5F5F"/>
                </a:solidFill>
              </a:rPr>
              <a:t>text Click </a:t>
            </a:r>
            <a:r>
              <a:rPr lang="en-US" altLang="zh-CN" sz="1100" dirty="0">
                <a:solidFill>
                  <a:srgbClr val="5F5F5F"/>
                </a:solidFill>
              </a:rPr>
              <a:t>here add </a:t>
            </a:r>
            <a:endParaRPr lang="en-US" altLang="zh-CN" sz="1100" dirty="0" smtClean="0">
              <a:solidFill>
                <a:srgbClr val="5F5F5F"/>
              </a:solidFill>
            </a:endParaRPr>
          </a:p>
          <a:p>
            <a:r>
              <a:rPr lang="en-US" altLang="zh-CN" sz="1100" dirty="0" smtClean="0">
                <a:solidFill>
                  <a:srgbClr val="5F5F5F"/>
                </a:solidFill>
              </a:rPr>
              <a:t>your text Click </a:t>
            </a:r>
            <a:r>
              <a:rPr lang="en-US" altLang="zh-CN" sz="1100" dirty="0">
                <a:solidFill>
                  <a:srgbClr val="5F5F5F"/>
                </a:solidFill>
              </a:rPr>
              <a:t>here add your </a:t>
            </a:r>
            <a:r>
              <a:rPr lang="en-US" altLang="zh-CN" sz="1100" dirty="0" smtClean="0">
                <a:solidFill>
                  <a:srgbClr val="5F5F5F"/>
                </a:solidFill>
              </a:rPr>
              <a:t>text </a:t>
            </a:r>
            <a:endParaRPr lang="en-US" altLang="zh-CN" sz="1100" dirty="0" smtClean="0">
              <a:solidFill>
                <a:srgbClr val="5F5F5F"/>
              </a:solidFill>
            </a:endParaRPr>
          </a:p>
          <a:p>
            <a:r>
              <a:rPr lang="en-US" altLang="zh-CN" sz="1100" dirty="0" smtClean="0">
                <a:solidFill>
                  <a:srgbClr val="5F5F5F"/>
                </a:solidFill>
              </a:rPr>
              <a:t>Click </a:t>
            </a:r>
            <a:r>
              <a:rPr lang="en-US" altLang="zh-CN" sz="1100" dirty="0">
                <a:solidFill>
                  <a:srgbClr val="5F5F5F"/>
                </a:solidFill>
              </a:rPr>
              <a:t>here add your </a:t>
            </a:r>
            <a:r>
              <a:rPr lang="en-US" altLang="zh-CN" sz="1100" dirty="0" smtClean="0">
                <a:solidFill>
                  <a:srgbClr val="5F5F5F"/>
                </a:solidFill>
              </a:rPr>
              <a:t>text </a:t>
            </a:r>
            <a:endParaRPr lang="en-US" altLang="zh-CN" sz="1100" dirty="0" smtClean="0">
              <a:solidFill>
                <a:srgbClr val="5F5F5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12192000" cy="6868947"/>
          </a:xfrm>
          <a:prstGeom prst="rect">
            <a:avLst/>
          </a:prstGeom>
          <a:gradFill>
            <a:gsLst>
              <a:gs pos="0">
                <a:srgbClr val="F6F6F6"/>
              </a:gs>
              <a:gs pos="100000">
                <a:srgbClr val="DFE4E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178" y="1126578"/>
            <a:ext cx="645531" cy="64553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39971" y="1064622"/>
            <a:ext cx="231024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5F5F5F"/>
                </a:solidFill>
              </a:rPr>
              <a:t>First Part</a:t>
            </a:r>
            <a:endParaRPr lang="zh-CN" altLang="en-US" sz="4400" dirty="0">
              <a:solidFill>
                <a:srgbClr val="5F5F5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6763" y="752385"/>
            <a:ext cx="647934" cy="1200329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7200" b="1" cap="none" spc="0" dirty="0" smtClean="0">
                <a:ln w="12700" cmpd="sng">
                  <a:noFill/>
                  <a:prstDash val="solid"/>
                </a:ln>
                <a:gradFill>
                  <a:gsLst>
                    <a:gs pos="40000">
                      <a:srgbClr val="58CEFE">
                        <a:alpha val="55000"/>
                      </a:srgbClr>
                    </a:gs>
                    <a:gs pos="100000">
                      <a:srgbClr val="7C2EDA">
                        <a:alpha val="79000"/>
                      </a:srgbClr>
                    </a:gs>
                  </a:gsLst>
                  <a:lin ang="18000000" scaled="0"/>
                </a:gradFill>
                <a:effectLst/>
              </a:rPr>
              <a:t>F</a:t>
            </a:r>
            <a:endParaRPr lang="zh-CN" altLang="en-US" sz="7200" b="1" cap="none" spc="0" dirty="0">
              <a:ln w="12700" cmpd="sng">
                <a:noFill/>
                <a:prstDash val="solid"/>
              </a:ln>
              <a:gradFill>
                <a:gsLst>
                  <a:gs pos="40000">
                    <a:srgbClr val="58CEFE">
                      <a:alpha val="55000"/>
                    </a:srgbClr>
                  </a:gs>
                  <a:gs pos="100000">
                    <a:srgbClr val="7C2EDA">
                      <a:alpha val="79000"/>
                    </a:srgbClr>
                  </a:gs>
                </a:gsLst>
                <a:lin ang="18000000" scaled="0"/>
              </a:gradFill>
              <a:effectLst/>
            </a:endParaRPr>
          </a:p>
        </p:txBody>
      </p:sp>
      <p:sp>
        <p:nvSpPr>
          <p:cNvPr id="5" name="Freeform 5"/>
          <p:cNvSpPr>
            <a:spLocks noEditPoints="1"/>
          </p:cNvSpPr>
          <p:nvPr/>
        </p:nvSpPr>
        <p:spPr bwMode="auto">
          <a:xfrm>
            <a:off x="3223427" y="1246355"/>
            <a:ext cx="437878" cy="405974"/>
          </a:xfrm>
          <a:custGeom>
            <a:avLst/>
            <a:gdLst>
              <a:gd name="T0" fmla="*/ 2903 w 2930"/>
              <a:gd name="T1" fmla="*/ 1416 h 2715"/>
              <a:gd name="T2" fmla="*/ 1514 w 2930"/>
              <a:gd name="T3" fmla="*/ 27 h 2715"/>
              <a:gd name="T4" fmla="*/ 1416 w 2930"/>
              <a:gd name="T5" fmla="*/ 27 h 2715"/>
              <a:gd name="T6" fmla="*/ 375 w 2930"/>
              <a:gd name="T7" fmla="*/ 1068 h 2715"/>
              <a:gd name="T8" fmla="*/ 374 w 2930"/>
              <a:gd name="T9" fmla="*/ 1070 h 2715"/>
              <a:gd name="T10" fmla="*/ 27 w 2930"/>
              <a:gd name="T11" fmla="*/ 1416 h 2715"/>
              <a:gd name="T12" fmla="*/ 27 w 2930"/>
              <a:gd name="T13" fmla="*/ 1514 h 2715"/>
              <a:gd name="T14" fmla="*/ 126 w 2930"/>
              <a:gd name="T15" fmla="*/ 1514 h 2715"/>
              <a:gd name="T16" fmla="*/ 354 w 2930"/>
              <a:gd name="T17" fmla="*/ 1286 h 2715"/>
              <a:gd name="T18" fmla="*/ 354 w 2930"/>
              <a:gd name="T19" fmla="*/ 2438 h 2715"/>
              <a:gd name="T20" fmla="*/ 632 w 2930"/>
              <a:gd name="T21" fmla="*/ 2715 h 2715"/>
              <a:gd name="T22" fmla="*/ 1118 w 2930"/>
              <a:gd name="T23" fmla="*/ 2715 h 2715"/>
              <a:gd name="T24" fmla="*/ 1187 w 2930"/>
              <a:gd name="T25" fmla="*/ 2646 h 2715"/>
              <a:gd name="T26" fmla="*/ 1187 w 2930"/>
              <a:gd name="T27" fmla="*/ 2021 h 2715"/>
              <a:gd name="T28" fmla="*/ 1812 w 2930"/>
              <a:gd name="T29" fmla="*/ 2021 h 2715"/>
              <a:gd name="T30" fmla="*/ 1882 w 2930"/>
              <a:gd name="T31" fmla="*/ 1951 h 2715"/>
              <a:gd name="T32" fmla="*/ 1812 w 2930"/>
              <a:gd name="T33" fmla="*/ 1882 h 2715"/>
              <a:gd name="T34" fmla="*/ 1118 w 2930"/>
              <a:gd name="T35" fmla="*/ 1882 h 2715"/>
              <a:gd name="T36" fmla="*/ 1049 w 2930"/>
              <a:gd name="T37" fmla="*/ 1951 h 2715"/>
              <a:gd name="T38" fmla="*/ 1049 w 2930"/>
              <a:gd name="T39" fmla="*/ 2576 h 2715"/>
              <a:gd name="T40" fmla="*/ 632 w 2930"/>
              <a:gd name="T41" fmla="*/ 2576 h 2715"/>
              <a:gd name="T42" fmla="*/ 493 w 2930"/>
              <a:gd name="T43" fmla="*/ 2438 h 2715"/>
              <a:gd name="T44" fmla="*/ 493 w 2930"/>
              <a:gd name="T45" fmla="*/ 1147 h 2715"/>
              <a:gd name="T46" fmla="*/ 1465 w 2930"/>
              <a:gd name="T47" fmla="*/ 175 h 2715"/>
              <a:gd name="T48" fmla="*/ 2805 w 2930"/>
              <a:gd name="T49" fmla="*/ 1514 h 2715"/>
              <a:gd name="T50" fmla="*/ 2854 w 2930"/>
              <a:gd name="T51" fmla="*/ 1535 h 2715"/>
              <a:gd name="T52" fmla="*/ 2903 w 2930"/>
              <a:gd name="T53" fmla="*/ 1514 h 2715"/>
              <a:gd name="T54" fmla="*/ 2903 w 2930"/>
              <a:gd name="T55" fmla="*/ 1416 h 2715"/>
              <a:gd name="T56" fmla="*/ 2903 w 2930"/>
              <a:gd name="T57" fmla="*/ 1416 h 2715"/>
              <a:gd name="T58" fmla="*/ 2507 w 2930"/>
              <a:gd name="T59" fmla="*/ 1604 h 2715"/>
              <a:gd name="T60" fmla="*/ 2437 w 2930"/>
              <a:gd name="T61" fmla="*/ 1674 h 2715"/>
              <a:gd name="T62" fmla="*/ 2437 w 2930"/>
              <a:gd name="T63" fmla="*/ 2437 h 2715"/>
              <a:gd name="T64" fmla="*/ 2299 w 2930"/>
              <a:gd name="T65" fmla="*/ 2576 h 2715"/>
              <a:gd name="T66" fmla="*/ 1812 w 2930"/>
              <a:gd name="T67" fmla="*/ 2576 h 2715"/>
              <a:gd name="T68" fmla="*/ 1743 w 2930"/>
              <a:gd name="T69" fmla="*/ 2646 h 2715"/>
              <a:gd name="T70" fmla="*/ 1812 w 2930"/>
              <a:gd name="T71" fmla="*/ 2715 h 2715"/>
              <a:gd name="T72" fmla="*/ 2299 w 2930"/>
              <a:gd name="T73" fmla="*/ 2715 h 2715"/>
              <a:gd name="T74" fmla="*/ 2576 w 2930"/>
              <a:gd name="T75" fmla="*/ 2437 h 2715"/>
              <a:gd name="T76" fmla="*/ 2576 w 2930"/>
              <a:gd name="T77" fmla="*/ 1674 h 2715"/>
              <a:gd name="T78" fmla="*/ 2507 w 2930"/>
              <a:gd name="T79" fmla="*/ 1604 h 2715"/>
              <a:gd name="T80" fmla="*/ 2507 w 2930"/>
              <a:gd name="T81" fmla="*/ 1604 h 2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930" h="2715">
                <a:moveTo>
                  <a:pt x="2903" y="1416"/>
                </a:moveTo>
                <a:cubicBezTo>
                  <a:pt x="1514" y="27"/>
                  <a:pt x="1514" y="27"/>
                  <a:pt x="1514" y="27"/>
                </a:cubicBezTo>
                <a:cubicBezTo>
                  <a:pt x="1487" y="0"/>
                  <a:pt x="1443" y="0"/>
                  <a:pt x="1416" y="27"/>
                </a:cubicBezTo>
                <a:cubicBezTo>
                  <a:pt x="375" y="1068"/>
                  <a:pt x="375" y="1068"/>
                  <a:pt x="375" y="1068"/>
                </a:cubicBezTo>
                <a:cubicBezTo>
                  <a:pt x="375" y="1069"/>
                  <a:pt x="374" y="1069"/>
                  <a:pt x="374" y="1070"/>
                </a:cubicBezTo>
                <a:cubicBezTo>
                  <a:pt x="27" y="1416"/>
                  <a:pt x="27" y="1416"/>
                  <a:pt x="27" y="1416"/>
                </a:cubicBezTo>
                <a:cubicBezTo>
                  <a:pt x="0" y="1443"/>
                  <a:pt x="0" y="1487"/>
                  <a:pt x="27" y="1514"/>
                </a:cubicBezTo>
                <a:cubicBezTo>
                  <a:pt x="54" y="1542"/>
                  <a:pt x="98" y="1542"/>
                  <a:pt x="126" y="1514"/>
                </a:cubicBezTo>
                <a:cubicBezTo>
                  <a:pt x="354" y="1286"/>
                  <a:pt x="354" y="1286"/>
                  <a:pt x="354" y="1286"/>
                </a:cubicBezTo>
                <a:cubicBezTo>
                  <a:pt x="354" y="2438"/>
                  <a:pt x="354" y="2438"/>
                  <a:pt x="354" y="2438"/>
                </a:cubicBezTo>
                <a:cubicBezTo>
                  <a:pt x="354" y="2591"/>
                  <a:pt x="479" y="2715"/>
                  <a:pt x="632" y="2715"/>
                </a:cubicBezTo>
                <a:cubicBezTo>
                  <a:pt x="1118" y="2715"/>
                  <a:pt x="1118" y="2715"/>
                  <a:pt x="1118" y="2715"/>
                </a:cubicBezTo>
                <a:cubicBezTo>
                  <a:pt x="1156" y="2715"/>
                  <a:pt x="1187" y="2684"/>
                  <a:pt x="1187" y="2646"/>
                </a:cubicBezTo>
                <a:cubicBezTo>
                  <a:pt x="1187" y="2021"/>
                  <a:pt x="1187" y="2021"/>
                  <a:pt x="1187" y="2021"/>
                </a:cubicBezTo>
                <a:cubicBezTo>
                  <a:pt x="1812" y="2021"/>
                  <a:pt x="1812" y="2021"/>
                  <a:pt x="1812" y="2021"/>
                </a:cubicBezTo>
                <a:cubicBezTo>
                  <a:pt x="1851" y="2021"/>
                  <a:pt x="1882" y="1990"/>
                  <a:pt x="1882" y="1951"/>
                </a:cubicBezTo>
                <a:cubicBezTo>
                  <a:pt x="1882" y="1913"/>
                  <a:pt x="1851" y="1882"/>
                  <a:pt x="1812" y="1882"/>
                </a:cubicBezTo>
                <a:cubicBezTo>
                  <a:pt x="1118" y="1882"/>
                  <a:pt x="1118" y="1882"/>
                  <a:pt x="1118" y="1882"/>
                </a:cubicBezTo>
                <a:cubicBezTo>
                  <a:pt x="1080" y="1882"/>
                  <a:pt x="1049" y="1913"/>
                  <a:pt x="1049" y="1951"/>
                </a:cubicBezTo>
                <a:cubicBezTo>
                  <a:pt x="1049" y="2576"/>
                  <a:pt x="1049" y="2576"/>
                  <a:pt x="1049" y="2576"/>
                </a:cubicBezTo>
                <a:cubicBezTo>
                  <a:pt x="632" y="2576"/>
                  <a:pt x="632" y="2576"/>
                  <a:pt x="632" y="2576"/>
                </a:cubicBezTo>
                <a:cubicBezTo>
                  <a:pt x="555" y="2576"/>
                  <a:pt x="493" y="2514"/>
                  <a:pt x="493" y="2438"/>
                </a:cubicBezTo>
                <a:cubicBezTo>
                  <a:pt x="493" y="1147"/>
                  <a:pt x="493" y="1147"/>
                  <a:pt x="493" y="1147"/>
                </a:cubicBezTo>
                <a:cubicBezTo>
                  <a:pt x="1465" y="175"/>
                  <a:pt x="1465" y="175"/>
                  <a:pt x="1465" y="175"/>
                </a:cubicBezTo>
                <a:cubicBezTo>
                  <a:pt x="2805" y="1514"/>
                  <a:pt x="2805" y="1514"/>
                  <a:pt x="2805" y="1514"/>
                </a:cubicBezTo>
                <a:cubicBezTo>
                  <a:pt x="2819" y="1528"/>
                  <a:pt x="2836" y="1535"/>
                  <a:pt x="2854" y="1535"/>
                </a:cubicBezTo>
                <a:cubicBezTo>
                  <a:pt x="2872" y="1535"/>
                  <a:pt x="2890" y="1528"/>
                  <a:pt x="2903" y="1514"/>
                </a:cubicBezTo>
                <a:cubicBezTo>
                  <a:pt x="2930" y="1487"/>
                  <a:pt x="2930" y="1443"/>
                  <a:pt x="2903" y="1416"/>
                </a:cubicBezTo>
                <a:cubicBezTo>
                  <a:pt x="2903" y="1416"/>
                  <a:pt x="2903" y="1416"/>
                  <a:pt x="2903" y="1416"/>
                </a:cubicBezTo>
                <a:close/>
                <a:moveTo>
                  <a:pt x="2507" y="1604"/>
                </a:moveTo>
                <a:cubicBezTo>
                  <a:pt x="2468" y="1604"/>
                  <a:pt x="2437" y="1635"/>
                  <a:pt x="2437" y="1674"/>
                </a:cubicBezTo>
                <a:cubicBezTo>
                  <a:pt x="2437" y="2437"/>
                  <a:pt x="2437" y="2437"/>
                  <a:pt x="2437" y="2437"/>
                </a:cubicBezTo>
                <a:cubicBezTo>
                  <a:pt x="2437" y="2514"/>
                  <a:pt x="2375" y="2576"/>
                  <a:pt x="2299" y="2576"/>
                </a:cubicBezTo>
                <a:cubicBezTo>
                  <a:pt x="1812" y="2576"/>
                  <a:pt x="1812" y="2576"/>
                  <a:pt x="1812" y="2576"/>
                </a:cubicBezTo>
                <a:cubicBezTo>
                  <a:pt x="1774" y="2576"/>
                  <a:pt x="1743" y="2607"/>
                  <a:pt x="1743" y="2646"/>
                </a:cubicBezTo>
                <a:cubicBezTo>
                  <a:pt x="1743" y="2684"/>
                  <a:pt x="1774" y="2715"/>
                  <a:pt x="1812" y="2715"/>
                </a:cubicBezTo>
                <a:cubicBezTo>
                  <a:pt x="2299" y="2715"/>
                  <a:pt x="2299" y="2715"/>
                  <a:pt x="2299" y="2715"/>
                </a:cubicBezTo>
                <a:cubicBezTo>
                  <a:pt x="2452" y="2715"/>
                  <a:pt x="2576" y="2591"/>
                  <a:pt x="2576" y="2437"/>
                </a:cubicBezTo>
                <a:cubicBezTo>
                  <a:pt x="2576" y="1674"/>
                  <a:pt x="2576" y="1674"/>
                  <a:pt x="2576" y="1674"/>
                </a:cubicBezTo>
                <a:cubicBezTo>
                  <a:pt x="2576" y="1635"/>
                  <a:pt x="2545" y="1604"/>
                  <a:pt x="2507" y="1604"/>
                </a:cubicBezTo>
                <a:cubicBezTo>
                  <a:pt x="2507" y="1604"/>
                  <a:pt x="2507" y="1604"/>
                  <a:pt x="2507" y="1604"/>
                </a:cubicBezTo>
                <a:close/>
              </a:path>
            </a:pathLst>
          </a:custGeom>
          <a:gradFill>
            <a:gsLst>
              <a:gs pos="0">
                <a:srgbClr val="58CEFE"/>
              </a:gs>
              <a:gs pos="88000">
                <a:srgbClr val="7C2EDA"/>
              </a:gs>
            </a:gsLst>
            <a:lin ang="20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6" name="Picture 2" descr="头戴式耳机, 耳机, 音乐, 特写, 智能手机, 技术, 科技, 黑, 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849" y="2148637"/>
            <a:ext cx="5987529" cy="3991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801720" y="3004457"/>
            <a:ext cx="1027079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1858465" y="2712069"/>
            <a:ext cx="16241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5F5F5F"/>
                </a:solidFill>
              </a:rPr>
              <a:t>Subtitle</a:t>
            </a:r>
            <a:endParaRPr lang="zh-CN" altLang="en-US" sz="3200" b="1" dirty="0">
              <a:solidFill>
                <a:srgbClr val="5F5F5F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458239" y="3434473"/>
            <a:ext cx="379145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858465" y="3296844"/>
            <a:ext cx="291737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rgbClr val="5F5F5F"/>
                </a:solidFill>
              </a:rPr>
              <a:t>Click here add your </a:t>
            </a:r>
            <a:r>
              <a:rPr lang="en-US" altLang="zh-CN" sz="1100" dirty="0" smtClean="0">
                <a:solidFill>
                  <a:srgbClr val="5F5F5F"/>
                </a:solidFill>
              </a:rPr>
              <a:t>text Click </a:t>
            </a:r>
            <a:r>
              <a:rPr lang="en-US" altLang="zh-CN" sz="1100" dirty="0">
                <a:solidFill>
                  <a:srgbClr val="5F5F5F"/>
                </a:solidFill>
              </a:rPr>
              <a:t>here add </a:t>
            </a:r>
            <a:endParaRPr lang="en-US" altLang="zh-CN" sz="1100" dirty="0" smtClean="0">
              <a:solidFill>
                <a:srgbClr val="5F5F5F"/>
              </a:solidFill>
            </a:endParaRPr>
          </a:p>
          <a:p>
            <a:r>
              <a:rPr lang="en-US" altLang="zh-CN" sz="1100" dirty="0" smtClean="0">
                <a:solidFill>
                  <a:srgbClr val="5F5F5F"/>
                </a:solidFill>
              </a:rPr>
              <a:t>your text Click </a:t>
            </a:r>
            <a:r>
              <a:rPr lang="en-US" altLang="zh-CN" sz="1100" dirty="0">
                <a:solidFill>
                  <a:srgbClr val="5F5F5F"/>
                </a:solidFill>
              </a:rPr>
              <a:t>here add your </a:t>
            </a:r>
            <a:r>
              <a:rPr lang="en-US" altLang="zh-CN" sz="1100" dirty="0" smtClean="0">
                <a:solidFill>
                  <a:srgbClr val="5F5F5F"/>
                </a:solidFill>
              </a:rPr>
              <a:t>text </a:t>
            </a:r>
            <a:endParaRPr lang="en-US" altLang="zh-CN" sz="1100" dirty="0" smtClean="0">
              <a:solidFill>
                <a:srgbClr val="5F5F5F"/>
              </a:solidFill>
            </a:endParaRPr>
          </a:p>
          <a:p>
            <a:r>
              <a:rPr lang="en-US" altLang="zh-CN" sz="1100" dirty="0" smtClean="0">
                <a:solidFill>
                  <a:srgbClr val="5F5F5F"/>
                </a:solidFill>
              </a:rPr>
              <a:t>Click </a:t>
            </a:r>
            <a:r>
              <a:rPr lang="en-US" altLang="zh-CN" sz="1100" dirty="0">
                <a:solidFill>
                  <a:srgbClr val="5F5F5F"/>
                </a:solidFill>
              </a:rPr>
              <a:t>here add your </a:t>
            </a:r>
            <a:r>
              <a:rPr lang="en-US" altLang="zh-CN" sz="1100" dirty="0" smtClean="0">
                <a:solidFill>
                  <a:srgbClr val="5F5F5F"/>
                </a:solidFill>
              </a:rPr>
              <a:t>text </a:t>
            </a:r>
            <a:endParaRPr lang="en-US" altLang="zh-CN" sz="1100" dirty="0" smtClean="0">
              <a:solidFill>
                <a:srgbClr val="5F5F5F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9779" y="6351658"/>
            <a:ext cx="3385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 smtClean="0">
                <a:solidFill>
                  <a:srgbClr val="5F5F5F"/>
                </a:solidFill>
              </a:rPr>
              <a:t>丨</a:t>
            </a:r>
            <a:endParaRPr lang="zh-CN" altLang="en-US" sz="1200" b="1" dirty="0">
              <a:solidFill>
                <a:srgbClr val="5F5F5F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78063" y="5971046"/>
            <a:ext cx="4619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5F5F5F"/>
                </a:solidFill>
              </a:rPr>
              <a:t>01.</a:t>
            </a:r>
            <a:endParaRPr lang="zh-CN" altLang="en-US" sz="1600" b="1" dirty="0">
              <a:solidFill>
                <a:srgbClr val="5F5F5F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026121" y="4769997"/>
            <a:ext cx="5908204" cy="771526"/>
            <a:chOff x="3268051" y="4714874"/>
            <a:chExt cx="5908204" cy="771526"/>
          </a:xfrm>
          <a:effectLst>
            <a:outerShdw blurRad="50800" dist="38100" dir="2700000" algn="tl" rotWithShape="0">
              <a:schemeClr val="bg2">
                <a:lumMod val="75000"/>
                <a:alpha val="40000"/>
              </a:schemeClr>
            </a:outerShdw>
          </a:effectLst>
        </p:grpSpPr>
        <p:sp>
          <p:nvSpPr>
            <p:cNvPr id="14" name="矩形 13"/>
            <p:cNvSpPr/>
            <p:nvPr/>
          </p:nvSpPr>
          <p:spPr>
            <a:xfrm>
              <a:off x="4495800" y="4714875"/>
              <a:ext cx="4680455" cy="7715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" name="Picture 2" descr="头戴式耳机, 耳机, 音乐, 特写, 智能手机, 技术, 科技, 黑, 白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203" r="35915" b="14216"/>
            <a:stretch>
              <a:fillRect/>
            </a:stretch>
          </p:blipFill>
          <p:spPr bwMode="auto">
            <a:xfrm>
              <a:off x="3268051" y="4714874"/>
              <a:ext cx="1224227" cy="7715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17" name="直接连接符 16"/>
          <p:cNvCxnSpPr/>
          <p:nvPr/>
        </p:nvCxnSpPr>
        <p:spPr>
          <a:xfrm>
            <a:off x="2026121" y="5844298"/>
            <a:ext cx="717079" cy="0"/>
          </a:xfrm>
          <a:prstGeom prst="line">
            <a:avLst/>
          </a:prstGeom>
          <a:ln w="12700">
            <a:solidFill>
              <a:srgbClr val="A4E4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12192000" cy="6868947"/>
          </a:xfrm>
          <a:prstGeom prst="rect">
            <a:avLst/>
          </a:prstGeom>
          <a:gradFill>
            <a:gsLst>
              <a:gs pos="0">
                <a:srgbClr val="F6F6F6"/>
              </a:gs>
              <a:gs pos="100000">
                <a:srgbClr val="DFE4E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 descr="移动, 科技, 技术, 白, Iphone, Iphone 6, Iphone 6加, 苹果, 触摸屏, 电话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90172" y="2151939"/>
            <a:ext cx="6016102" cy="4010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直接连接符 5"/>
          <p:cNvCxnSpPr/>
          <p:nvPr/>
        </p:nvCxnSpPr>
        <p:spPr>
          <a:xfrm>
            <a:off x="10532468" y="2598057"/>
            <a:ext cx="1027079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8803429" y="2320183"/>
            <a:ext cx="16241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3200" b="1" dirty="0" smtClean="0">
                <a:solidFill>
                  <a:srgbClr val="5F5F5F"/>
                </a:solidFill>
              </a:rPr>
              <a:t>Subtitle</a:t>
            </a:r>
            <a:endParaRPr lang="zh-CN" altLang="en-US" sz="3200" b="1" dirty="0">
              <a:solidFill>
                <a:srgbClr val="5F5F5F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32468" y="3028073"/>
            <a:ext cx="379145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7510220" y="2904958"/>
            <a:ext cx="291737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00" dirty="0">
                <a:solidFill>
                  <a:srgbClr val="5F5F5F"/>
                </a:solidFill>
              </a:rPr>
              <a:t>Click here add your </a:t>
            </a:r>
            <a:r>
              <a:rPr lang="en-US" altLang="zh-CN" sz="1100" dirty="0" smtClean="0">
                <a:solidFill>
                  <a:srgbClr val="5F5F5F"/>
                </a:solidFill>
              </a:rPr>
              <a:t>text Click </a:t>
            </a:r>
            <a:r>
              <a:rPr lang="en-US" altLang="zh-CN" sz="1100" dirty="0">
                <a:solidFill>
                  <a:srgbClr val="5F5F5F"/>
                </a:solidFill>
              </a:rPr>
              <a:t>here add </a:t>
            </a:r>
            <a:endParaRPr lang="en-US" altLang="zh-CN" sz="1100" dirty="0" smtClean="0">
              <a:solidFill>
                <a:srgbClr val="5F5F5F"/>
              </a:solidFill>
            </a:endParaRPr>
          </a:p>
          <a:p>
            <a:pPr algn="r"/>
            <a:r>
              <a:rPr lang="en-US" altLang="zh-CN" sz="1100" dirty="0" smtClean="0">
                <a:solidFill>
                  <a:srgbClr val="5F5F5F"/>
                </a:solidFill>
              </a:rPr>
              <a:t>your text Click </a:t>
            </a:r>
            <a:r>
              <a:rPr lang="en-US" altLang="zh-CN" sz="1100" dirty="0">
                <a:solidFill>
                  <a:srgbClr val="5F5F5F"/>
                </a:solidFill>
              </a:rPr>
              <a:t>here add your </a:t>
            </a:r>
            <a:r>
              <a:rPr lang="en-US" altLang="zh-CN" sz="1100" dirty="0" smtClean="0">
                <a:solidFill>
                  <a:srgbClr val="5F5F5F"/>
                </a:solidFill>
              </a:rPr>
              <a:t>text </a:t>
            </a:r>
            <a:endParaRPr lang="en-US" altLang="zh-CN" sz="1100" dirty="0" smtClean="0">
              <a:solidFill>
                <a:srgbClr val="5F5F5F"/>
              </a:solidFill>
            </a:endParaRPr>
          </a:p>
          <a:p>
            <a:pPr algn="r"/>
            <a:r>
              <a:rPr lang="en-US" altLang="zh-CN" sz="1100" dirty="0" smtClean="0">
                <a:solidFill>
                  <a:srgbClr val="5F5F5F"/>
                </a:solidFill>
              </a:rPr>
              <a:t>Click </a:t>
            </a:r>
            <a:r>
              <a:rPr lang="en-US" altLang="zh-CN" sz="1100" dirty="0">
                <a:solidFill>
                  <a:srgbClr val="5F5F5F"/>
                </a:solidFill>
              </a:rPr>
              <a:t>here add your </a:t>
            </a:r>
            <a:r>
              <a:rPr lang="en-US" altLang="zh-CN" sz="1100" dirty="0" smtClean="0">
                <a:solidFill>
                  <a:srgbClr val="5F5F5F"/>
                </a:solidFill>
              </a:rPr>
              <a:t>text </a:t>
            </a:r>
            <a:endParaRPr lang="en-US" altLang="zh-CN" sz="1100" dirty="0" smtClean="0">
              <a:solidFill>
                <a:srgbClr val="5F5F5F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217495" y="5959772"/>
            <a:ext cx="3385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 smtClean="0">
                <a:solidFill>
                  <a:srgbClr val="5F5F5F"/>
                </a:solidFill>
              </a:rPr>
              <a:t>丨</a:t>
            </a:r>
            <a:endParaRPr lang="zh-CN" altLang="en-US" sz="1200" b="1" dirty="0">
              <a:solidFill>
                <a:srgbClr val="5F5F5F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155779" y="5579160"/>
            <a:ext cx="4619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5F5F5F"/>
                </a:solidFill>
              </a:rPr>
              <a:t>02.</a:t>
            </a:r>
            <a:endParaRPr lang="zh-CN" altLang="en-US" sz="1600" b="1" dirty="0">
              <a:solidFill>
                <a:srgbClr val="5F5F5F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178" y="1126578"/>
            <a:ext cx="645531" cy="64553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839971" y="1064622"/>
            <a:ext cx="231024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5F5F5F"/>
                </a:solidFill>
              </a:rPr>
              <a:t>First Part</a:t>
            </a:r>
            <a:endParaRPr lang="zh-CN" altLang="en-US" sz="4400" dirty="0">
              <a:solidFill>
                <a:srgbClr val="5F5F5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66763" y="752385"/>
            <a:ext cx="647934" cy="1200329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7200" b="1" cap="none" spc="0" dirty="0" smtClean="0">
                <a:ln w="12700" cmpd="sng">
                  <a:noFill/>
                  <a:prstDash val="solid"/>
                </a:ln>
                <a:gradFill>
                  <a:gsLst>
                    <a:gs pos="40000">
                      <a:srgbClr val="58CEFE">
                        <a:alpha val="55000"/>
                      </a:srgbClr>
                    </a:gs>
                    <a:gs pos="100000">
                      <a:srgbClr val="7C2EDA">
                        <a:alpha val="79000"/>
                      </a:srgbClr>
                    </a:gs>
                  </a:gsLst>
                  <a:lin ang="18000000" scaled="0"/>
                </a:gradFill>
                <a:effectLst/>
              </a:rPr>
              <a:t>F</a:t>
            </a:r>
            <a:endParaRPr lang="zh-CN" altLang="en-US" sz="7200" b="1" cap="none" spc="0" dirty="0">
              <a:ln w="12700" cmpd="sng">
                <a:noFill/>
                <a:prstDash val="solid"/>
              </a:ln>
              <a:gradFill>
                <a:gsLst>
                  <a:gs pos="40000">
                    <a:srgbClr val="58CEFE">
                      <a:alpha val="55000"/>
                    </a:srgbClr>
                  </a:gs>
                  <a:gs pos="100000">
                    <a:srgbClr val="7C2EDA">
                      <a:alpha val="79000"/>
                    </a:srgbClr>
                  </a:gs>
                </a:gsLst>
                <a:lin ang="18000000" scaled="0"/>
              </a:gradFill>
              <a:effectLst/>
            </a:endParaRPr>
          </a:p>
        </p:txBody>
      </p:sp>
      <p:sp>
        <p:nvSpPr>
          <p:cNvPr id="16" name="Freeform 5"/>
          <p:cNvSpPr>
            <a:spLocks noEditPoints="1"/>
          </p:cNvSpPr>
          <p:nvPr/>
        </p:nvSpPr>
        <p:spPr bwMode="auto">
          <a:xfrm>
            <a:off x="3223427" y="1246355"/>
            <a:ext cx="437878" cy="405974"/>
          </a:xfrm>
          <a:custGeom>
            <a:avLst/>
            <a:gdLst>
              <a:gd name="T0" fmla="*/ 2903 w 2930"/>
              <a:gd name="T1" fmla="*/ 1416 h 2715"/>
              <a:gd name="T2" fmla="*/ 1514 w 2930"/>
              <a:gd name="T3" fmla="*/ 27 h 2715"/>
              <a:gd name="T4" fmla="*/ 1416 w 2930"/>
              <a:gd name="T5" fmla="*/ 27 h 2715"/>
              <a:gd name="T6" fmla="*/ 375 w 2930"/>
              <a:gd name="T7" fmla="*/ 1068 h 2715"/>
              <a:gd name="T8" fmla="*/ 374 w 2930"/>
              <a:gd name="T9" fmla="*/ 1070 h 2715"/>
              <a:gd name="T10" fmla="*/ 27 w 2930"/>
              <a:gd name="T11" fmla="*/ 1416 h 2715"/>
              <a:gd name="T12" fmla="*/ 27 w 2930"/>
              <a:gd name="T13" fmla="*/ 1514 h 2715"/>
              <a:gd name="T14" fmla="*/ 126 w 2930"/>
              <a:gd name="T15" fmla="*/ 1514 h 2715"/>
              <a:gd name="T16" fmla="*/ 354 w 2930"/>
              <a:gd name="T17" fmla="*/ 1286 h 2715"/>
              <a:gd name="T18" fmla="*/ 354 w 2930"/>
              <a:gd name="T19" fmla="*/ 2438 h 2715"/>
              <a:gd name="T20" fmla="*/ 632 w 2930"/>
              <a:gd name="T21" fmla="*/ 2715 h 2715"/>
              <a:gd name="T22" fmla="*/ 1118 w 2930"/>
              <a:gd name="T23" fmla="*/ 2715 h 2715"/>
              <a:gd name="T24" fmla="*/ 1187 w 2930"/>
              <a:gd name="T25" fmla="*/ 2646 h 2715"/>
              <a:gd name="T26" fmla="*/ 1187 w 2930"/>
              <a:gd name="T27" fmla="*/ 2021 h 2715"/>
              <a:gd name="T28" fmla="*/ 1812 w 2930"/>
              <a:gd name="T29" fmla="*/ 2021 h 2715"/>
              <a:gd name="T30" fmla="*/ 1882 w 2930"/>
              <a:gd name="T31" fmla="*/ 1951 h 2715"/>
              <a:gd name="T32" fmla="*/ 1812 w 2930"/>
              <a:gd name="T33" fmla="*/ 1882 h 2715"/>
              <a:gd name="T34" fmla="*/ 1118 w 2930"/>
              <a:gd name="T35" fmla="*/ 1882 h 2715"/>
              <a:gd name="T36" fmla="*/ 1049 w 2930"/>
              <a:gd name="T37" fmla="*/ 1951 h 2715"/>
              <a:gd name="T38" fmla="*/ 1049 w 2930"/>
              <a:gd name="T39" fmla="*/ 2576 h 2715"/>
              <a:gd name="T40" fmla="*/ 632 w 2930"/>
              <a:gd name="T41" fmla="*/ 2576 h 2715"/>
              <a:gd name="T42" fmla="*/ 493 w 2930"/>
              <a:gd name="T43" fmla="*/ 2438 h 2715"/>
              <a:gd name="T44" fmla="*/ 493 w 2930"/>
              <a:gd name="T45" fmla="*/ 1147 h 2715"/>
              <a:gd name="T46" fmla="*/ 1465 w 2930"/>
              <a:gd name="T47" fmla="*/ 175 h 2715"/>
              <a:gd name="T48" fmla="*/ 2805 w 2930"/>
              <a:gd name="T49" fmla="*/ 1514 h 2715"/>
              <a:gd name="T50" fmla="*/ 2854 w 2930"/>
              <a:gd name="T51" fmla="*/ 1535 h 2715"/>
              <a:gd name="T52" fmla="*/ 2903 w 2930"/>
              <a:gd name="T53" fmla="*/ 1514 h 2715"/>
              <a:gd name="T54" fmla="*/ 2903 w 2930"/>
              <a:gd name="T55" fmla="*/ 1416 h 2715"/>
              <a:gd name="T56" fmla="*/ 2903 w 2930"/>
              <a:gd name="T57" fmla="*/ 1416 h 2715"/>
              <a:gd name="T58" fmla="*/ 2507 w 2930"/>
              <a:gd name="T59" fmla="*/ 1604 h 2715"/>
              <a:gd name="T60" fmla="*/ 2437 w 2930"/>
              <a:gd name="T61" fmla="*/ 1674 h 2715"/>
              <a:gd name="T62" fmla="*/ 2437 w 2930"/>
              <a:gd name="T63" fmla="*/ 2437 h 2715"/>
              <a:gd name="T64" fmla="*/ 2299 w 2930"/>
              <a:gd name="T65" fmla="*/ 2576 h 2715"/>
              <a:gd name="T66" fmla="*/ 1812 w 2930"/>
              <a:gd name="T67" fmla="*/ 2576 h 2715"/>
              <a:gd name="T68" fmla="*/ 1743 w 2930"/>
              <a:gd name="T69" fmla="*/ 2646 h 2715"/>
              <a:gd name="T70" fmla="*/ 1812 w 2930"/>
              <a:gd name="T71" fmla="*/ 2715 h 2715"/>
              <a:gd name="T72" fmla="*/ 2299 w 2930"/>
              <a:gd name="T73" fmla="*/ 2715 h 2715"/>
              <a:gd name="T74" fmla="*/ 2576 w 2930"/>
              <a:gd name="T75" fmla="*/ 2437 h 2715"/>
              <a:gd name="T76" fmla="*/ 2576 w 2930"/>
              <a:gd name="T77" fmla="*/ 1674 h 2715"/>
              <a:gd name="T78" fmla="*/ 2507 w 2930"/>
              <a:gd name="T79" fmla="*/ 1604 h 2715"/>
              <a:gd name="T80" fmla="*/ 2507 w 2930"/>
              <a:gd name="T81" fmla="*/ 1604 h 2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930" h="2715">
                <a:moveTo>
                  <a:pt x="2903" y="1416"/>
                </a:moveTo>
                <a:cubicBezTo>
                  <a:pt x="1514" y="27"/>
                  <a:pt x="1514" y="27"/>
                  <a:pt x="1514" y="27"/>
                </a:cubicBezTo>
                <a:cubicBezTo>
                  <a:pt x="1487" y="0"/>
                  <a:pt x="1443" y="0"/>
                  <a:pt x="1416" y="27"/>
                </a:cubicBezTo>
                <a:cubicBezTo>
                  <a:pt x="375" y="1068"/>
                  <a:pt x="375" y="1068"/>
                  <a:pt x="375" y="1068"/>
                </a:cubicBezTo>
                <a:cubicBezTo>
                  <a:pt x="375" y="1069"/>
                  <a:pt x="374" y="1069"/>
                  <a:pt x="374" y="1070"/>
                </a:cubicBezTo>
                <a:cubicBezTo>
                  <a:pt x="27" y="1416"/>
                  <a:pt x="27" y="1416"/>
                  <a:pt x="27" y="1416"/>
                </a:cubicBezTo>
                <a:cubicBezTo>
                  <a:pt x="0" y="1443"/>
                  <a:pt x="0" y="1487"/>
                  <a:pt x="27" y="1514"/>
                </a:cubicBezTo>
                <a:cubicBezTo>
                  <a:pt x="54" y="1542"/>
                  <a:pt x="98" y="1542"/>
                  <a:pt x="126" y="1514"/>
                </a:cubicBezTo>
                <a:cubicBezTo>
                  <a:pt x="354" y="1286"/>
                  <a:pt x="354" y="1286"/>
                  <a:pt x="354" y="1286"/>
                </a:cubicBezTo>
                <a:cubicBezTo>
                  <a:pt x="354" y="2438"/>
                  <a:pt x="354" y="2438"/>
                  <a:pt x="354" y="2438"/>
                </a:cubicBezTo>
                <a:cubicBezTo>
                  <a:pt x="354" y="2591"/>
                  <a:pt x="479" y="2715"/>
                  <a:pt x="632" y="2715"/>
                </a:cubicBezTo>
                <a:cubicBezTo>
                  <a:pt x="1118" y="2715"/>
                  <a:pt x="1118" y="2715"/>
                  <a:pt x="1118" y="2715"/>
                </a:cubicBezTo>
                <a:cubicBezTo>
                  <a:pt x="1156" y="2715"/>
                  <a:pt x="1187" y="2684"/>
                  <a:pt x="1187" y="2646"/>
                </a:cubicBezTo>
                <a:cubicBezTo>
                  <a:pt x="1187" y="2021"/>
                  <a:pt x="1187" y="2021"/>
                  <a:pt x="1187" y="2021"/>
                </a:cubicBezTo>
                <a:cubicBezTo>
                  <a:pt x="1812" y="2021"/>
                  <a:pt x="1812" y="2021"/>
                  <a:pt x="1812" y="2021"/>
                </a:cubicBezTo>
                <a:cubicBezTo>
                  <a:pt x="1851" y="2021"/>
                  <a:pt x="1882" y="1990"/>
                  <a:pt x="1882" y="1951"/>
                </a:cubicBezTo>
                <a:cubicBezTo>
                  <a:pt x="1882" y="1913"/>
                  <a:pt x="1851" y="1882"/>
                  <a:pt x="1812" y="1882"/>
                </a:cubicBezTo>
                <a:cubicBezTo>
                  <a:pt x="1118" y="1882"/>
                  <a:pt x="1118" y="1882"/>
                  <a:pt x="1118" y="1882"/>
                </a:cubicBezTo>
                <a:cubicBezTo>
                  <a:pt x="1080" y="1882"/>
                  <a:pt x="1049" y="1913"/>
                  <a:pt x="1049" y="1951"/>
                </a:cubicBezTo>
                <a:cubicBezTo>
                  <a:pt x="1049" y="2576"/>
                  <a:pt x="1049" y="2576"/>
                  <a:pt x="1049" y="2576"/>
                </a:cubicBezTo>
                <a:cubicBezTo>
                  <a:pt x="632" y="2576"/>
                  <a:pt x="632" y="2576"/>
                  <a:pt x="632" y="2576"/>
                </a:cubicBezTo>
                <a:cubicBezTo>
                  <a:pt x="555" y="2576"/>
                  <a:pt x="493" y="2514"/>
                  <a:pt x="493" y="2438"/>
                </a:cubicBezTo>
                <a:cubicBezTo>
                  <a:pt x="493" y="1147"/>
                  <a:pt x="493" y="1147"/>
                  <a:pt x="493" y="1147"/>
                </a:cubicBezTo>
                <a:cubicBezTo>
                  <a:pt x="1465" y="175"/>
                  <a:pt x="1465" y="175"/>
                  <a:pt x="1465" y="175"/>
                </a:cubicBezTo>
                <a:cubicBezTo>
                  <a:pt x="2805" y="1514"/>
                  <a:pt x="2805" y="1514"/>
                  <a:pt x="2805" y="1514"/>
                </a:cubicBezTo>
                <a:cubicBezTo>
                  <a:pt x="2819" y="1528"/>
                  <a:pt x="2836" y="1535"/>
                  <a:pt x="2854" y="1535"/>
                </a:cubicBezTo>
                <a:cubicBezTo>
                  <a:pt x="2872" y="1535"/>
                  <a:pt x="2890" y="1528"/>
                  <a:pt x="2903" y="1514"/>
                </a:cubicBezTo>
                <a:cubicBezTo>
                  <a:pt x="2930" y="1487"/>
                  <a:pt x="2930" y="1443"/>
                  <a:pt x="2903" y="1416"/>
                </a:cubicBezTo>
                <a:cubicBezTo>
                  <a:pt x="2903" y="1416"/>
                  <a:pt x="2903" y="1416"/>
                  <a:pt x="2903" y="1416"/>
                </a:cubicBezTo>
                <a:close/>
                <a:moveTo>
                  <a:pt x="2507" y="1604"/>
                </a:moveTo>
                <a:cubicBezTo>
                  <a:pt x="2468" y="1604"/>
                  <a:pt x="2437" y="1635"/>
                  <a:pt x="2437" y="1674"/>
                </a:cubicBezTo>
                <a:cubicBezTo>
                  <a:pt x="2437" y="2437"/>
                  <a:pt x="2437" y="2437"/>
                  <a:pt x="2437" y="2437"/>
                </a:cubicBezTo>
                <a:cubicBezTo>
                  <a:pt x="2437" y="2514"/>
                  <a:pt x="2375" y="2576"/>
                  <a:pt x="2299" y="2576"/>
                </a:cubicBezTo>
                <a:cubicBezTo>
                  <a:pt x="1812" y="2576"/>
                  <a:pt x="1812" y="2576"/>
                  <a:pt x="1812" y="2576"/>
                </a:cubicBezTo>
                <a:cubicBezTo>
                  <a:pt x="1774" y="2576"/>
                  <a:pt x="1743" y="2607"/>
                  <a:pt x="1743" y="2646"/>
                </a:cubicBezTo>
                <a:cubicBezTo>
                  <a:pt x="1743" y="2684"/>
                  <a:pt x="1774" y="2715"/>
                  <a:pt x="1812" y="2715"/>
                </a:cubicBezTo>
                <a:cubicBezTo>
                  <a:pt x="2299" y="2715"/>
                  <a:pt x="2299" y="2715"/>
                  <a:pt x="2299" y="2715"/>
                </a:cubicBezTo>
                <a:cubicBezTo>
                  <a:pt x="2452" y="2715"/>
                  <a:pt x="2576" y="2591"/>
                  <a:pt x="2576" y="2437"/>
                </a:cubicBezTo>
                <a:cubicBezTo>
                  <a:pt x="2576" y="1674"/>
                  <a:pt x="2576" y="1674"/>
                  <a:pt x="2576" y="1674"/>
                </a:cubicBezTo>
                <a:cubicBezTo>
                  <a:pt x="2576" y="1635"/>
                  <a:pt x="2545" y="1604"/>
                  <a:pt x="2507" y="1604"/>
                </a:cubicBezTo>
                <a:cubicBezTo>
                  <a:pt x="2507" y="1604"/>
                  <a:pt x="2507" y="1604"/>
                  <a:pt x="2507" y="1604"/>
                </a:cubicBezTo>
                <a:close/>
              </a:path>
            </a:pathLst>
          </a:custGeom>
          <a:gradFill>
            <a:gsLst>
              <a:gs pos="0">
                <a:srgbClr val="58CEFE"/>
              </a:gs>
              <a:gs pos="88000">
                <a:srgbClr val="7C2EDA"/>
              </a:gs>
            </a:gsLst>
            <a:lin ang="20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404145" y="4854382"/>
            <a:ext cx="5821172" cy="787319"/>
            <a:chOff x="4404145" y="4854382"/>
            <a:chExt cx="5821172" cy="787319"/>
          </a:xfrm>
          <a:effectLst>
            <a:outerShdw blurRad="50800" dist="38100" dir="2700000" algn="tl" rotWithShape="0">
              <a:schemeClr val="tx1">
                <a:lumMod val="65000"/>
                <a:lumOff val="35000"/>
                <a:alpha val="40000"/>
              </a:schemeClr>
            </a:outerShdw>
          </a:effectLst>
        </p:grpSpPr>
        <p:sp>
          <p:nvSpPr>
            <p:cNvPr id="18" name="矩形 17"/>
            <p:cNvSpPr/>
            <p:nvPr/>
          </p:nvSpPr>
          <p:spPr>
            <a:xfrm flipH="1">
              <a:off x="4404145" y="4854382"/>
              <a:ext cx="4680455" cy="7715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Picture 2" descr="移动, 科技, 技术, 白, Iphone, Iphone 6, Iphone 6加, 苹果, 触摸屏, 电话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523" t="60246" r="24078"/>
            <a:stretch>
              <a:fillRect/>
            </a:stretch>
          </p:blipFill>
          <p:spPr bwMode="auto">
            <a:xfrm flipH="1">
              <a:off x="9084600" y="4854382"/>
              <a:ext cx="1140717" cy="7873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21" name="直接连接符 20"/>
          <p:cNvCxnSpPr/>
          <p:nvPr/>
        </p:nvCxnSpPr>
        <p:spPr>
          <a:xfrm>
            <a:off x="9508238" y="5959772"/>
            <a:ext cx="717079" cy="0"/>
          </a:xfrm>
          <a:prstGeom prst="line">
            <a:avLst/>
          </a:prstGeom>
          <a:ln w="12700">
            <a:solidFill>
              <a:srgbClr val="A4E4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12192000" cy="6868947"/>
          </a:xfrm>
          <a:prstGeom prst="rect">
            <a:avLst/>
          </a:prstGeom>
          <a:gradFill>
            <a:gsLst>
              <a:gs pos="0">
                <a:srgbClr val="F6F6F6"/>
              </a:gs>
              <a:gs pos="100000">
                <a:srgbClr val="DFE4E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722887" y="2898685"/>
            <a:ext cx="1796691" cy="2603500"/>
            <a:chOff x="1722887" y="2898685"/>
            <a:chExt cx="1796691" cy="2603500"/>
          </a:xfrm>
        </p:grpSpPr>
        <p:sp>
          <p:nvSpPr>
            <p:cNvPr id="10" name="矩形 9"/>
            <p:cNvSpPr/>
            <p:nvPr/>
          </p:nvSpPr>
          <p:spPr>
            <a:xfrm>
              <a:off x="1722887" y="2898685"/>
              <a:ext cx="1796691" cy="2603500"/>
            </a:xfrm>
            <a:prstGeom prst="rect">
              <a:avLst/>
            </a:prstGeom>
            <a:gradFill>
              <a:gsLst>
                <a:gs pos="0">
                  <a:srgbClr val="58CEFE"/>
                </a:gs>
                <a:gs pos="100000">
                  <a:srgbClr val="686CA9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1764432" y="2940435"/>
              <a:ext cx="1713600" cy="2520000"/>
            </a:xfrm>
            <a:prstGeom prst="rect">
              <a:avLst/>
            </a:prstGeom>
            <a:solidFill>
              <a:srgbClr val="EDEF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178" y="1126578"/>
            <a:ext cx="645531" cy="64553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90771" y="1064622"/>
            <a:ext cx="31085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5F5F5F"/>
                </a:solidFill>
              </a:rPr>
              <a:t>Second part</a:t>
            </a:r>
            <a:endParaRPr lang="zh-CN" altLang="en-US" sz="4400" dirty="0">
              <a:solidFill>
                <a:srgbClr val="5F5F5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0017" y="752385"/>
            <a:ext cx="697627" cy="1200329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7200" b="1" cap="none" spc="0" dirty="0" smtClean="0">
                <a:ln w="12700" cmpd="sng">
                  <a:noFill/>
                  <a:prstDash val="solid"/>
                </a:ln>
                <a:gradFill>
                  <a:gsLst>
                    <a:gs pos="40000">
                      <a:srgbClr val="58CEFE">
                        <a:alpha val="55000"/>
                      </a:srgbClr>
                    </a:gs>
                    <a:gs pos="100000">
                      <a:srgbClr val="7C2EDA">
                        <a:alpha val="79000"/>
                      </a:srgbClr>
                    </a:gs>
                  </a:gsLst>
                  <a:lin ang="18000000" scaled="0"/>
                </a:gradFill>
                <a:effectLst/>
              </a:rPr>
              <a:t>S</a:t>
            </a:r>
            <a:endParaRPr lang="zh-CN" altLang="en-US" sz="7200" b="1" cap="none" spc="0" dirty="0">
              <a:ln w="12700" cmpd="sng">
                <a:noFill/>
                <a:prstDash val="solid"/>
              </a:ln>
              <a:gradFill>
                <a:gsLst>
                  <a:gs pos="40000">
                    <a:srgbClr val="58CEFE">
                      <a:alpha val="55000"/>
                    </a:srgbClr>
                  </a:gs>
                  <a:gs pos="100000">
                    <a:srgbClr val="7C2EDA">
                      <a:alpha val="79000"/>
                    </a:srgbClr>
                  </a:gs>
                </a:gsLst>
                <a:lin ang="18000000" scaled="0"/>
              </a:gradFill>
              <a:effectLst/>
            </a:endParaRPr>
          </a:p>
        </p:txBody>
      </p:sp>
      <p:sp>
        <p:nvSpPr>
          <p:cNvPr id="8" name="Freeform 9"/>
          <p:cNvSpPr>
            <a:spLocks noEditPoints="1"/>
          </p:cNvSpPr>
          <p:nvPr/>
        </p:nvSpPr>
        <p:spPr bwMode="auto">
          <a:xfrm>
            <a:off x="3999314" y="1284428"/>
            <a:ext cx="405771" cy="405974"/>
          </a:xfrm>
          <a:custGeom>
            <a:avLst/>
            <a:gdLst>
              <a:gd name="T0" fmla="*/ 0 w 3004"/>
              <a:gd name="T1" fmla="*/ 1502 h 3004"/>
              <a:gd name="T2" fmla="*/ 3004 w 3004"/>
              <a:gd name="T3" fmla="*/ 1502 h 3004"/>
              <a:gd name="T4" fmla="*/ 2253 w 3004"/>
              <a:gd name="T5" fmla="*/ 362 h 3004"/>
              <a:gd name="T6" fmla="*/ 2212 w 3004"/>
              <a:gd name="T7" fmla="*/ 826 h 3004"/>
              <a:gd name="T8" fmla="*/ 2109 w 3004"/>
              <a:gd name="T9" fmla="*/ 1167 h 3004"/>
              <a:gd name="T10" fmla="*/ 1454 w 3004"/>
              <a:gd name="T11" fmla="*/ 437 h 3004"/>
              <a:gd name="T12" fmla="*/ 2253 w 3004"/>
              <a:gd name="T13" fmla="*/ 362 h 3004"/>
              <a:gd name="T14" fmla="*/ 2362 w 3004"/>
              <a:gd name="T15" fmla="*/ 2007 h 3004"/>
              <a:gd name="T16" fmla="*/ 1707 w 3004"/>
              <a:gd name="T17" fmla="*/ 2041 h 3004"/>
              <a:gd name="T18" fmla="*/ 1966 w 3004"/>
              <a:gd name="T19" fmla="*/ 1707 h 3004"/>
              <a:gd name="T20" fmla="*/ 1727 w 3004"/>
              <a:gd name="T21" fmla="*/ 157 h 3004"/>
              <a:gd name="T22" fmla="*/ 1434 w 3004"/>
              <a:gd name="T23" fmla="*/ 143 h 3004"/>
              <a:gd name="T24" fmla="*/ 1871 w 3004"/>
              <a:gd name="T25" fmla="*/ 1604 h 3004"/>
              <a:gd name="T26" fmla="*/ 1502 w 3004"/>
              <a:gd name="T27" fmla="*/ 1843 h 3004"/>
              <a:gd name="T28" fmla="*/ 546 w 3004"/>
              <a:gd name="T29" fmla="*/ 1666 h 3004"/>
              <a:gd name="T30" fmla="*/ 887 w 3004"/>
              <a:gd name="T31" fmla="*/ 1031 h 3004"/>
              <a:gd name="T32" fmla="*/ 1079 w 3004"/>
              <a:gd name="T33" fmla="*/ 744 h 3004"/>
              <a:gd name="T34" fmla="*/ 1871 w 3004"/>
              <a:gd name="T35" fmla="*/ 1604 h 3004"/>
              <a:gd name="T36" fmla="*/ 137 w 3004"/>
              <a:gd name="T37" fmla="*/ 1529 h 3004"/>
              <a:gd name="T38" fmla="*/ 341 w 3004"/>
              <a:gd name="T39" fmla="*/ 2185 h 3004"/>
              <a:gd name="T40" fmla="*/ 430 w 3004"/>
              <a:gd name="T41" fmla="*/ 1584 h 3004"/>
              <a:gd name="T42" fmla="*/ 1304 w 3004"/>
              <a:gd name="T43" fmla="*/ 157 h 3004"/>
              <a:gd name="T44" fmla="*/ 990 w 3004"/>
              <a:gd name="T45" fmla="*/ 642 h 3004"/>
              <a:gd name="T46" fmla="*/ 683 w 3004"/>
              <a:gd name="T47" fmla="*/ 819 h 3004"/>
              <a:gd name="T48" fmla="*/ 430 w 3004"/>
              <a:gd name="T49" fmla="*/ 1584 h 3004"/>
              <a:gd name="T50" fmla="*/ 478 w 3004"/>
              <a:gd name="T51" fmla="*/ 2185 h 3004"/>
              <a:gd name="T52" fmla="*/ 1311 w 3004"/>
              <a:gd name="T53" fmla="*/ 2116 h 3004"/>
              <a:gd name="T54" fmla="*/ 512 w 3004"/>
              <a:gd name="T55" fmla="*/ 2437 h 3004"/>
              <a:gd name="T56" fmla="*/ 1502 w 3004"/>
              <a:gd name="T57" fmla="*/ 2867 h 3004"/>
              <a:gd name="T58" fmla="*/ 1406 w 3004"/>
              <a:gd name="T59" fmla="*/ 2225 h 3004"/>
              <a:gd name="T60" fmla="*/ 1666 w 3004"/>
              <a:gd name="T61" fmla="*/ 2171 h 3004"/>
              <a:gd name="T62" fmla="*/ 2546 w 3004"/>
              <a:gd name="T63" fmla="*/ 2109 h 3004"/>
              <a:gd name="T64" fmla="*/ 1502 w 3004"/>
              <a:gd name="T65" fmla="*/ 2867 h 3004"/>
              <a:gd name="T66" fmla="*/ 2041 w 3004"/>
              <a:gd name="T67" fmla="*/ 1591 h 3004"/>
              <a:gd name="T68" fmla="*/ 2253 w 3004"/>
              <a:gd name="T69" fmla="*/ 1229 h 3004"/>
              <a:gd name="T70" fmla="*/ 2342 w 3004"/>
              <a:gd name="T71" fmla="*/ 840 h 3004"/>
              <a:gd name="T72" fmla="*/ 2860 w 3004"/>
              <a:gd name="T73" fmla="*/ 1502 h 3004"/>
              <a:gd name="T74" fmla="*/ 2560 w 3004"/>
              <a:gd name="T75" fmla="*/ 1966 h 30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004" h="3004">
                <a:moveTo>
                  <a:pt x="1502" y="0"/>
                </a:moveTo>
                <a:cubicBezTo>
                  <a:pt x="669" y="0"/>
                  <a:pt x="0" y="669"/>
                  <a:pt x="0" y="1502"/>
                </a:cubicBezTo>
                <a:cubicBezTo>
                  <a:pt x="0" y="2335"/>
                  <a:pt x="669" y="3004"/>
                  <a:pt x="1502" y="3004"/>
                </a:cubicBezTo>
                <a:cubicBezTo>
                  <a:pt x="2335" y="3004"/>
                  <a:pt x="3004" y="2335"/>
                  <a:pt x="3004" y="1502"/>
                </a:cubicBezTo>
                <a:cubicBezTo>
                  <a:pt x="3004" y="669"/>
                  <a:pt x="2335" y="0"/>
                  <a:pt x="1502" y="0"/>
                </a:cubicBezTo>
                <a:close/>
                <a:moveTo>
                  <a:pt x="2253" y="362"/>
                </a:moveTo>
                <a:cubicBezTo>
                  <a:pt x="2253" y="375"/>
                  <a:pt x="2253" y="396"/>
                  <a:pt x="2253" y="410"/>
                </a:cubicBezTo>
                <a:cubicBezTo>
                  <a:pt x="2253" y="553"/>
                  <a:pt x="2239" y="689"/>
                  <a:pt x="2212" y="826"/>
                </a:cubicBezTo>
                <a:cubicBezTo>
                  <a:pt x="2116" y="847"/>
                  <a:pt x="2048" y="928"/>
                  <a:pt x="2048" y="1024"/>
                </a:cubicBezTo>
                <a:cubicBezTo>
                  <a:pt x="2048" y="1079"/>
                  <a:pt x="2068" y="1133"/>
                  <a:pt x="2109" y="1167"/>
                </a:cubicBezTo>
                <a:cubicBezTo>
                  <a:pt x="2062" y="1277"/>
                  <a:pt x="2014" y="1386"/>
                  <a:pt x="1946" y="1488"/>
                </a:cubicBezTo>
                <a:cubicBezTo>
                  <a:pt x="1693" y="1201"/>
                  <a:pt x="1516" y="840"/>
                  <a:pt x="1454" y="437"/>
                </a:cubicBezTo>
                <a:cubicBezTo>
                  <a:pt x="1611" y="341"/>
                  <a:pt x="1782" y="266"/>
                  <a:pt x="1959" y="218"/>
                </a:cubicBezTo>
                <a:cubicBezTo>
                  <a:pt x="2062" y="253"/>
                  <a:pt x="2164" y="300"/>
                  <a:pt x="2253" y="362"/>
                </a:cubicBezTo>
                <a:close/>
                <a:moveTo>
                  <a:pt x="1966" y="1707"/>
                </a:moveTo>
                <a:cubicBezTo>
                  <a:pt x="2089" y="1823"/>
                  <a:pt x="2219" y="1925"/>
                  <a:pt x="2362" y="2007"/>
                </a:cubicBezTo>
                <a:cubicBezTo>
                  <a:pt x="2219" y="2034"/>
                  <a:pt x="2068" y="2048"/>
                  <a:pt x="1911" y="2048"/>
                </a:cubicBezTo>
                <a:cubicBezTo>
                  <a:pt x="1843" y="2048"/>
                  <a:pt x="1775" y="2041"/>
                  <a:pt x="1707" y="2041"/>
                </a:cubicBezTo>
                <a:cubicBezTo>
                  <a:pt x="1707" y="2028"/>
                  <a:pt x="1707" y="2014"/>
                  <a:pt x="1700" y="2000"/>
                </a:cubicBezTo>
                <a:cubicBezTo>
                  <a:pt x="1795" y="1911"/>
                  <a:pt x="1884" y="1809"/>
                  <a:pt x="1966" y="1707"/>
                </a:cubicBezTo>
                <a:close/>
                <a:moveTo>
                  <a:pt x="1502" y="137"/>
                </a:moveTo>
                <a:cubicBezTo>
                  <a:pt x="1577" y="137"/>
                  <a:pt x="1652" y="143"/>
                  <a:pt x="1727" y="157"/>
                </a:cubicBezTo>
                <a:cubicBezTo>
                  <a:pt x="1632" y="198"/>
                  <a:pt x="1536" y="239"/>
                  <a:pt x="1440" y="287"/>
                </a:cubicBezTo>
                <a:cubicBezTo>
                  <a:pt x="1434" y="239"/>
                  <a:pt x="1434" y="191"/>
                  <a:pt x="1434" y="143"/>
                </a:cubicBezTo>
                <a:cubicBezTo>
                  <a:pt x="1454" y="137"/>
                  <a:pt x="1481" y="137"/>
                  <a:pt x="1502" y="137"/>
                </a:cubicBezTo>
                <a:close/>
                <a:moveTo>
                  <a:pt x="1871" y="1604"/>
                </a:moveTo>
                <a:cubicBezTo>
                  <a:pt x="1795" y="1707"/>
                  <a:pt x="1713" y="1795"/>
                  <a:pt x="1625" y="1884"/>
                </a:cubicBezTo>
                <a:cubicBezTo>
                  <a:pt x="1591" y="1857"/>
                  <a:pt x="1550" y="1843"/>
                  <a:pt x="1502" y="1843"/>
                </a:cubicBezTo>
                <a:cubicBezTo>
                  <a:pt x="1413" y="1843"/>
                  <a:pt x="1338" y="1898"/>
                  <a:pt x="1311" y="1980"/>
                </a:cubicBezTo>
                <a:cubicBezTo>
                  <a:pt x="1038" y="1911"/>
                  <a:pt x="778" y="1809"/>
                  <a:pt x="546" y="1666"/>
                </a:cubicBezTo>
                <a:cubicBezTo>
                  <a:pt x="608" y="1434"/>
                  <a:pt x="710" y="1215"/>
                  <a:pt x="840" y="1024"/>
                </a:cubicBezTo>
                <a:cubicBezTo>
                  <a:pt x="853" y="1024"/>
                  <a:pt x="867" y="1031"/>
                  <a:pt x="887" y="1031"/>
                </a:cubicBezTo>
                <a:cubicBezTo>
                  <a:pt x="1004" y="1031"/>
                  <a:pt x="1092" y="942"/>
                  <a:pt x="1092" y="826"/>
                </a:cubicBezTo>
                <a:cubicBezTo>
                  <a:pt x="1092" y="799"/>
                  <a:pt x="1085" y="771"/>
                  <a:pt x="1079" y="744"/>
                </a:cubicBezTo>
                <a:cubicBezTo>
                  <a:pt x="1161" y="662"/>
                  <a:pt x="1242" y="594"/>
                  <a:pt x="1331" y="526"/>
                </a:cubicBezTo>
                <a:cubicBezTo>
                  <a:pt x="1406" y="935"/>
                  <a:pt x="1597" y="1304"/>
                  <a:pt x="1871" y="1604"/>
                </a:cubicBezTo>
                <a:close/>
                <a:moveTo>
                  <a:pt x="341" y="2219"/>
                </a:moveTo>
                <a:cubicBezTo>
                  <a:pt x="218" y="2014"/>
                  <a:pt x="143" y="1782"/>
                  <a:pt x="137" y="1529"/>
                </a:cubicBezTo>
                <a:cubicBezTo>
                  <a:pt x="218" y="1597"/>
                  <a:pt x="300" y="1666"/>
                  <a:pt x="389" y="1720"/>
                </a:cubicBezTo>
                <a:cubicBezTo>
                  <a:pt x="362" y="1871"/>
                  <a:pt x="341" y="2028"/>
                  <a:pt x="341" y="2185"/>
                </a:cubicBezTo>
                <a:cubicBezTo>
                  <a:pt x="341" y="2198"/>
                  <a:pt x="341" y="2212"/>
                  <a:pt x="341" y="2219"/>
                </a:cubicBezTo>
                <a:close/>
                <a:moveTo>
                  <a:pt x="430" y="1584"/>
                </a:moveTo>
                <a:cubicBezTo>
                  <a:pt x="328" y="1516"/>
                  <a:pt x="239" y="1440"/>
                  <a:pt x="150" y="1359"/>
                </a:cubicBezTo>
                <a:cubicBezTo>
                  <a:pt x="218" y="744"/>
                  <a:pt x="696" y="253"/>
                  <a:pt x="1304" y="157"/>
                </a:cubicBezTo>
                <a:cubicBezTo>
                  <a:pt x="1304" y="232"/>
                  <a:pt x="1311" y="300"/>
                  <a:pt x="1318" y="375"/>
                </a:cubicBezTo>
                <a:cubicBezTo>
                  <a:pt x="1201" y="457"/>
                  <a:pt x="1092" y="546"/>
                  <a:pt x="990" y="642"/>
                </a:cubicBezTo>
                <a:cubicBezTo>
                  <a:pt x="956" y="621"/>
                  <a:pt x="922" y="614"/>
                  <a:pt x="887" y="614"/>
                </a:cubicBezTo>
                <a:cubicBezTo>
                  <a:pt x="771" y="614"/>
                  <a:pt x="683" y="703"/>
                  <a:pt x="683" y="819"/>
                </a:cubicBezTo>
                <a:cubicBezTo>
                  <a:pt x="683" y="867"/>
                  <a:pt x="703" y="908"/>
                  <a:pt x="730" y="949"/>
                </a:cubicBezTo>
                <a:cubicBezTo>
                  <a:pt x="594" y="1140"/>
                  <a:pt x="492" y="1352"/>
                  <a:pt x="430" y="1584"/>
                </a:cubicBezTo>
                <a:close/>
                <a:moveTo>
                  <a:pt x="492" y="2417"/>
                </a:moveTo>
                <a:cubicBezTo>
                  <a:pt x="485" y="2342"/>
                  <a:pt x="478" y="2266"/>
                  <a:pt x="478" y="2185"/>
                </a:cubicBezTo>
                <a:cubicBezTo>
                  <a:pt x="478" y="2055"/>
                  <a:pt x="492" y="1925"/>
                  <a:pt x="519" y="1802"/>
                </a:cubicBezTo>
                <a:cubicBezTo>
                  <a:pt x="765" y="1946"/>
                  <a:pt x="1031" y="2055"/>
                  <a:pt x="1311" y="2116"/>
                </a:cubicBezTo>
                <a:cubicBezTo>
                  <a:pt x="1311" y="2123"/>
                  <a:pt x="1311" y="2123"/>
                  <a:pt x="1318" y="2130"/>
                </a:cubicBezTo>
                <a:cubicBezTo>
                  <a:pt x="1079" y="2287"/>
                  <a:pt x="806" y="2389"/>
                  <a:pt x="512" y="2437"/>
                </a:cubicBezTo>
                <a:cubicBezTo>
                  <a:pt x="498" y="2430"/>
                  <a:pt x="498" y="2423"/>
                  <a:pt x="492" y="2417"/>
                </a:cubicBezTo>
                <a:close/>
                <a:moveTo>
                  <a:pt x="1502" y="2867"/>
                </a:moveTo>
                <a:cubicBezTo>
                  <a:pt x="1167" y="2867"/>
                  <a:pt x="867" y="2744"/>
                  <a:pt x="628" y="2546"/>
                </a:cubicBezTo>
                <a:cubicBezTo>
                  <a:pt x="915" y="2492"/>
                  <a:pt x="1174" y="2383"/>
                  <a:pt x="1406" y="2225"/>
                </a:cubicBezTo>
                <a:cubicBezTo>
                  <a:pt x="1434" y="2246"/>
                  <a:pt x="1468" y="2253"/>
                  <a:pt x="1502" y="2253"/>
                </a:cubicBezTo>
                <a:cubicBezTo>
                  <a:pt x="1570" y="2253"/>
                  <a:pt x="1625" y="2219"/>
                  <a:pt x="1666" y="2171"/>
                </a:cubicBezTo>
                <a:cubicBezTo>
                  <a:pt x="1748" y="2178"/>
                  <a:pt x="1830" y="2185"/>
                  <a:pt x="1911" y="2185"/>
                </a:cubicBezTo>
                <a:cubicBezTo>
                  <a:pt x="2130" y="2185"/>
                  <a:pt x="2342" y="2157"/>
                  <a:pt x="2546" y="2109"/>
                </a:cubicBezTo>
                <a:cubicBezTo>
                  <a:pt x="2594" y="2130"/>
                  <a:pt x="2642" y="2157"/>
                  <a:pt x="2690" y="2171"/>
                </a:cubicBezTo>
                <a:cubicBezTo>
                  <a:pt x="2458" y="2587"/>
                  <a:pt x="2014" y="2867"/>
                  <a:pt x="1502" y="2867"/>
                </a:cubicBezTo>
                <a:close/>
                <a:moveTo>
                  <a:pt x="2560" y="1966"/>
                </a:moveTo>
                <a:cubicBezTo>
                  <a:pt x="2369" y="1871"/>
                  <a:pt x="2191" y="1741"/>
                  <a:pt x="2041" y="1591"/>
                </a:cubicBezTo>
                <a:cubicBezTo>
                  <a:pt x="2116" y="1475"/>
                  <a:pt x="2178" y="1352"/>
                  <a:pt x="2232" y="1229"/>
                </a:cubicBezTo>
                <a:cubicBezTo>
                  <a:pt x="2239" y="1229"/>
                  <a:pt x="2246" y="1229"/>
                  <a:pt x="2253" y="1229"/>
                </a:cubicBezTo>
                <a:cubicBezTo>
                  <a:pt x="2369" y="1229"/>
                  <a:pt x="2458" y="1140"/>
                  <a:pt x="2458" y="1024"/>
                </a:cubicBezTo>
                <a:cubicBezTo>
                  <a:pt x="2458" y="942"/>
                  <a:pt x="2410" y="874"/>
                  <a:pt x="2342" y="840"/>
                </a:cubicBezTo>
                <a:cubicBezTo>
                  <a:pt x="2369" y="717"/>
                  <a:pt x="2383" y="594"/>
                  <a:pt x="2383" y="464"/>
                </a:cubicBezTo>
                <a:cubicBezTo>
                  <a:pt x="2676" y="717"/>
                  <a:pt x="2860" y="1085"/>
                  <a:pt x="2860" y="1502"/>
                </a:cubicBezTo>
                <a:cubicBezTo>
                  <a:pt x="2860" y="1638"/>
                  <a:pt x="2840" y="1761"/>
                  <a:pt x="2806" y="1884"/>
                </a:cubicBezTo>
                <a:cubicBezTo>
                  <a:pt x="2731" y="1918"/>
                  <a:pt x="2649" y="1946"/>
                  <a:pt x="2560" y="1966"/>
                </a:cubicBezTo>
                <a:close/>
              </a:path>
            </a:pathLst>
          </a:custGeom>
          <a:gradFill>
            <a:gsLst>
              <a:gs pos="0">
                <a:srgbClr val="58CEFE"/>
              </a:gs>
              <a:gs pos="88000">
                <a:srgbClr val="7C2EDA"/>
              </a:gs>
            </a:gsLst>
            <a:lin ang="20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4046971" y="2898685"/>
            <a:ext cx="1796691" cy="2603500"/>
            <a:chOff x="1722887" y="2898685"/>
            <a:chExt cx="1796691" cy="2603500"/>
          </a:xfrm>
        </p:grpSpPr>
        <p:sp>
          <p:nvSpPr>
            <p:cNvPr id="16" name="矩形 15"/>
            <p:cNvSpPr/>
            <p:nvPr/>
          </p:nvSpPr>
          <p:spPr>
            <a:xfrm>
              <a:off x="1722887" y="2898685"/>
              <a:ext cx="1796691" cy="2603500"/>
            </a:xfrm>
            <a:prstGeom prst="rect">
              <a:avLst/>
            </a:prstGeom>
            <a:gradFill>
              <a:gsLst>
                <a:gs pos="0">
                  <a:srgbClr val="58CEFE"/>
                </a:gs>
                <a:gs pos="100000">
                  <a:srgbClr val="686CA9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1764432" y="2940435"/>
              <a:ext cx="1713600" cy="2520000"/>
            </a:xfrm>
            <a:prstGeom prst="rect">
              <a:avLst/>
            </a:prstGeom>
            <a:solidFill>
              <a:srgbClr val="EDEF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371055" y="2898685"/>
            <a:ext cx="1796691" cy="2603500"/>
            <a:chOff x="1722887" y="2898685"/>
            <a:chExt cx="1796691" cy="2603500"/>
          </a:xfrm>
        </p:grpSpPr>
        <p:sp>
          <p:nvSpPr>
            <p:cNvPr id="19" name="矩形 18"/>
            <p:cNvSpPr/>
            <p:nvPr/>
          </p:nvSpPr>
          <p:spPr>
            <a:xfrm>
              <a:off x="1722887" y="2898685"/>
              <a:ext cx="1796691" cy="2603500"/>
            </a:xfrm>
            <a:prstGeom prst="rect">
              <a:avLst/>
            </a:prstGeom>
            <a:gradFill>
              <a:gsLst>
                <a:gs pos="0">
                  <a:srgbClr val="58CEFE"/>
                </a:gs>
                <a:gs pos="100000">
                  <a:srgbClr val="686CA9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764432" y="2940435"/>
              <a:ext cx="1713600" cy="2520000"/>
            </a:xfrm>
            <a:prstGeom prst="rect">
              <a:avLst/>
            </a:prstGeom>
            <a:solidFill>
              <a:srgbClr val="EDEF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695139" y="2898685"/>
            <a:ext cx="1796691" cy="2603500"/>
            <a:chOff x="1722887" y="2898685"/>
            <a:chExt cx="1796691" cy="2603500"/>
          </a:xfrm>
        </p:grpSpPr>
        <p:sp>
          <p:nvSpPr>
            <p:cNvPr id="22" name="矩形 21"/>
            <p:cNvSpPr/>
            <p:nvPr/>
          </p:nvSpPr>
          <p:spPr>
            <a:xfrm>
              <a:off x="1722887" y="2898685"/>
              <a:ext cx="1796691" cy="2603500"/>
            </a:xfrm>
            <a:prstGeom prst="rect">
              <a:avLst/>
            </a:prstGeom>
            <a:gradFill>
              <a:gsLst>
                <a:gs pos="0">
                  <a:srgbClr val="58CEFE"/>
                </a:gs>
                <a:gs pos="100000">
                  <a:srgbClr val="686CA9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1764432" y="2940435"/>
              <a:ext cx="1713600" cy="2520000"/>
            </a:xfrm>
            <a:prstGeom prst="rect">
              <a:avLst/>
            </a:prstGeom>
            <a:solidFill>
              <a:srgbClr val="EDEF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Group 4"/>
          <p:cNvGrpSpPr>
            <a:grpSpLocks noChangeAspect="1"/>
          </p:cNvGrpSpPr>
          <p:nvPr/>
        </p:nvGrpSpPr>
        <p:grpSpPr bwMode="auto">
          <a:xfrm>
            <a:off x="2269073" y="3320863"/>
            <a:ext cx="704318" cy="528824"/>
            <a:chOff x="5674" y="-300"/>
            <a:chExt cx="6911" cy="5189"/>
          </a:xfrm>
        </p:grpSpPr>
        <p:sp>
          <p:nvSpPr>
            <p:cNvPr id="24" name="Freeform 5"/>
            <p:cNvSpPr/>
            <p:nvPr/>
          </p:nvSpPr>
          <p:spPr bwMode="auto">
            <a:xfrm>
              <a:off x="5674" y="-300"/>
              <a:ext cx="6911" cy="5189"/>
            </a:xfrm>
            <a:custGeom>
              <a:avLst/>
              <a:gdLst>
                <a:gd name="T0" fmla="*/ 6911 w 6911"/>
                <a:gd name="T1" fmla="*/ 4757 h 5189"/>
                <a:gd name="T2" fmla="*/ 6911 w 6911"/>
                <a:gd name="T3" fmla="*/ 5189 h 5189"/>
                <a:gd name="T4" fmla="*/ 0 w 6911"/>
                <a:gd name="T5" fmla="*/ 5189 h 5189"/>
                <a:gd name="T6" fmla="*/ 0 w 6911"/>
                <a:gd name="T7" fmla="*/ 0 h 5189"/>
                <a:gd name="T8" fmla="*/ 432 w 6911"/>
                <a:gd name="T9" fmla="*/ 0 h 5189"/>
                <a:gd name="T10" fmla="*/ 432 w 6911"/>
                <a:gd name="T11" fmla="*/ 4757 h 5189"/>
                <a:gd name="T12" fmla="*/ 6911 w 6911"/>
                <a:gd name="T13" fmla="*/ 4757 h 5189"/>
                <a:gd name="T14" fmla="*/ 6911 w 6911"/>
                <a:gd name="T15" fmla="*/ 4757 h 5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11" h="5189">
                  <a:moveTo>
                    <a:pt x="6911" y="4757"/>
                  </a:moveTo>
                  <a:lnTo>
                    <a:pt x="6911" y="5189"/>
                  </a:lnTo>
                  <a:lnTo>
                    <a:pt x="0" y="5189"/>
                  </a:lnTo>
                  <a:lnTo>
                    <a:pt x="0" y="0"/>
                  </a:lnTo>
                  <a:lnTo>
                    <a:pt x="432" y="0"/>
                  </a:lnTo>
                  <a:lnTo>
                    <a:pt x="432" y="4757"/>
                  </a:lnTo>
                  <a:lnTo>
                    <a:pt x="6911" y="4757"/>
                  </a:lnTo>
                  <a:lnTo>
                    <a:pt x="6911" y="4757"/>
                  </a:lnTo>
                  <a:close/>
                </a:path>
              </a:pathLst>
            </a:custGeom>
            <a:gradFill>
              <a:gsLst>
                <a:gs pos="0">
                  <a:srgbClr val="58CEFE"/>
                </a:gs>
                <a:gs pos="88000">
                  <a:srgbClr val="7C2EDA"/>
                </a:gs>
              </a:gsLst>
              <a:lin ang="20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6"/>
            <p:cNvSpPr/>
            <p:nvPr/>
          </p:nvSpPr>
          <p:spPr bwMode="auto">
            <a:xfrm>
              <a:off x="6539" y="133"/>
              <a:ext cx="5616" cy="3891"/>
            </a:xfrm>
            <a:custGeom>
              <a:avLst/>
              <a:gdLst>
                <a:gd name="T0" fmla="*/ 4752 w 5616"/>
                <a:gd name="T1" fmla="*/ 865 h 3891"/>
                <a:gd name="T2" fmla="*/ 5616 w 5616"/>
                <a:gd name="T3" fmla="*/ 3891 h 3891"/>
                <a:gd name="T4" fmla="*/ 0 w 5616"/>
                <a:gd name="T5" fmla="*/ 3891 h 3891"/>
                <a:gd name="T6" fmla="*/ 0 w 5616"/>
                <a:gd name="T7" fmla="*/ 1944 h 3891"/>
                <a:gd name="T8" fmla="*/ 1510 w 5616"/>
                <a:gd name="T9" fmla="*/ 0 h 3891"/>
                <a:gd name="T10" fmla="*/ 3455 w 5616"/>
                <a:gd name="T11" fmla="*/ 1944 h 3891"/>
                <a:gd name="T12" fmla="*/ 4752 w 5616"/>
                <a:gd name="T13" fmla="*/ 865 h 3891"/>
                <a:gd name="T14" fmla="*/ 4752 w 5616"/>
                <a:gd name="T15" fmla="*/ 865 h 3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16" h="3891">
                  <a:moveTo>
                    <a:pt x="4752" y="865"/>
                  </a:moveTo>
                  <a:lnTo>
                    <a:pt x="5616" y="3891"/>
                  </a:lnTo>
                  <a:lnTo>
                    <a:pt x="0" y="3891"/>
                  </a:lnTo>
                  <a:lnTo>
                    <a:pt x="0" y="1944"/>
                  </a:lnTo>
                  <a:lnTo>
                    <a:pt x="1510" y="0"/>
                  </a:lnTo>
                  <a:lnTo>
                    <a:pt x="3455" y="1944"/>
                  </a:lnTo>
                  <a:lnTo>
                    <a:pt x="4752" y="865"/>
                  </a:lnTo>
                  <a:lnTo>
                    <a:pt x="4752" y="865"/>
                  </a:lnTo>
                  <a:close/>
                </a:path>
              </a:pathLst>
            </a:custGeom>
            <a:gradFill>
              <a:gsLst>
                <a:gs pos="0">
                  <a:srgbClr val="58CEFE"/>
                </a:gs>
                <a:gs pos="88000">
                  <a:srgbClr val="7C2EDA"/>
                </a:gs>
              </a:gsLst>
              <a:lin ang="20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9" name="Freeform 10"/>
          <p:cNvSpPr>
            <a:spLocks noEditPoints="1"/>
          </p:cNvSpPr>
          <p:nvPr/>
        </p:nvSpPr>
        <p:spPr bwMode="auto">
          <a:xfrm>
            <a:off x="4654648" y="3320863"/>
            <a:ext cx="581336" cy="528824"/>
          </a:xfrm>
          <a:custGeom>
            <a:avLst/>
            <a:gdLst>
              <a:gd name="T0" fmla="*/ 729 w 8015"/>
              <a:gd name="T1" fmla="*/ 0 h 7291"/>
              <a:gd name="T2" fmla="*/ 1094 w 8015"/>
              <a:gd name="T3" fmla="*/ 0 h 7291"/>
              <a:gd name="T4" fmla="*/ 1094 w 8015"/>
              <a:gd name="T5" fmla="*/ 7291 h 7291"/>
              <a:gd name="T6" fmla="*/ 729 w 8015"/>
              <a:gd name="T7" fmla="*/ 7291 h 7291"/>
              <a:gd name="T8" fmla="*/ 729 w 8015"/>
              <a:gd name="T9" fmla="*/ 0 h 7291"/>
              <a:gd name="T10" fmla="*/ 729 w 8015"/>
              <a:gd name="T11" fmla="*/ 0 h 7291"/>
              <a:gd name="T12" fmla="*/ 0 w 8015"/>
              <a:gd name="T13" fmla="*/ 6197 h 7291"/>
              <a:gd name="T14" fmla="*/ 8015 w 8015"/>
              <a:gd name="T15" fmla="*/ 6197 h 7291"/>
              <a:gd name="T16" fmla="*/ 8015 w 8015"/>
              <a:gd name="T17" fmla="*/ 6562 h 7291"/>
              <a:gd name="T18" fmla="*/ 0 w 8015"/>
              <a:gd name="T19" fmla="*/ 6562 h 7291"/>
              <a:gd name="T20" fmla="*/ 0 w 8015"/>
              <a:gd name="T21" fmla="*/ 6197 h 7291"/>
              <a:gd name="T22" fmla="*/ 0 w 8015"/>
              <a:gd name="T23" fmla="*/ 6197 h 7291"/>
              <a:gd name="T24" fmla="*/ 1094 w 8015"/>
              <a:gd name="T25" fmla="*/ 729 h 7291"/>
              <a:gd name="T26" fmla="*/ 4370 w 8015"/>
              <a:gd name="T27" fmla="*/ 729 h 7291"/>
              <a:gd name="T28" fmla="*/ 4370 w 8015"/>
              <a:gd name="T29" fmla="*/ 1824 h 7291"/>
              <a:gd name="T30" fmla="*/ 1094 w 8015"/>
              <a:gd name="T31" fmla="*/ 1824 h 7291"/>
              <a:gd name="T32" fmla="*/ 1094 w 8015"/>
              <a:gd name="T33" fmla="*/ 729 h 7291"/>
              <a:gd name="T34" fmla="*/ 1094 w 8015"/>
              <a:gd name="T35" fmla="*/ 729 h 7291"/>
              <a:gd name="T36" fmla="*/ 1094 w 8015"/>
              <a:gd name="T37" fmla="*/ 2552 h 7291"/>
              <a:gd name="T38" fmla="*/ 6921 w 8015"/>
              <a:gd name="T39" fmla="*/ 2552 h 7291"/>
              <a:gd name="T40" fmla="*/ 6921 w 8015"/>
              <a:gd name="T41" fmla="*/ 3644 h 7291"/>
              <a:gd name="T42" fmla="*/ 1094 w 8015"/>
              <a:gd name="T43" fmla="*/ 3644 h 7291"/>
              <a:gd name="T44" fmla="*/ 1094 w 8015"/>
              <a:gd name="T45" fmla="*/ 2552 h 7291"/>
              <a:gd name="T46" fmla="*/ 1094 w 8015"/>
              <a:gd name="T47" fmla="*/ 2552 h 7291"/>
              <a:gd name="T48" fmla="*/ 1094 w 8015"/>
              <a:gd name="T49" fmla="*/ 4373 h 7291"/>
              <a:gd name="T50" fmla="*/ 5464 w 8015"/>
              <a:gd name="T51" fmla="*/ 4373 h 7291"/>
              <a:gd name="T52" fmla="*/ 5464 w 8015"/>
              <a:gd name="T53" fmla="*/ 5468 h 7291"/>
              <a:gd name="T54" fmla="*/ 1094 w 8015"/>
              <a:gd name="T55" fmla="*/ 5468 h 7291"/>
              <a:gd name="T56" fmla="*/ 1094 w 8015"/>
              <a:gd name="T57" fmla="*/ 4373 h 7291"/>
              <a:gd name="T58" fmla="*/ 1094 w 8015"/>
              <a:gd name="T59" fmla="*/ 4373 h 7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015" h="7291">
                <a:moveTo>
                  <a:pt x="729" y="0"/>
                </a:moveTo>
                <a:lnTo>
                  <a:pt x="1094" y="0"/>
                </a:lnTo>
                <a:lnTo>
                  <a:pt x="1094" y="7291"/>
                </a:lnTo>
                <a:lnTo>
                  <a:pt x="729" y="7291"/>
                </a:lnTo>
                <a:lnTo>
                  <a:pt x="729" y="0"/>
                </a:lnTo>
                <a:lnTo>
                  <a:pt x="729" y="0"/>
                </a:lnTo>
                <a:close/>
                <a:moveTo>
                  <a:pt x="0" y="6197"/>
                </a:moveTo>
                <a:lnTo>
                  <a:pt x="8015" y="6197"/>
                </a:lnTo>
                <a:lnTo>
                  <a:pt x="8015" y="6562"/>
                </a:lnTo>
                <a:lnTo>
                  <a:pt x="0" y="6562"/>
                </a:lnTo>
                <a:lnTo>
                  <a:pt x="0" y="6197"/>
                </a:lnTo>
                <a:lnTo>
                  <a:pt x="0" y="6197"/>
                </a:lnTo>
                <a:close/>
                <a:moveTo>
                  <a:pt x="1094" y="729"/>
                </a:moveTo>
                <a:lnTo>
                  <a:pt x="4370" y="729"/>
                </a:lnTo>
                <a:lnTo>
                  <a:pt x="4370" y="1824"/>
                </a:lnTo>
                <a:lnTo>
                  <a:pt x="1094" y="1824"/>
                </a:lnTo>
                <a:lnTo>
                  <a:pt x="1094" y="729"/>
                </a:lnTo>
                <a:lnTo>
                  <a:pt x="1094" y="729"/>
                </a:lnTo>
                <a:close/>
                <a:moveTo>
                  <a:pt x="1094" y="2552"/>
                </a:moveTo>
                <a:lnTo>
                  <a:pt x="6921" y="2552"/>
                </a:lnTo>
                <a:lnTo>
                  <a:pt x="6921" y="3644"/>
                </a:lnTo>
                <a:lnTo>
                  <a:pt x="1094" y="3644"/>
                </a:lnTo>
                <a:lnTo>
                  <a:pt x="1094" y="2552"/>
                </a:lnTo>
                <a:lnTo>
                  <a:pt x="1094" y="2552"/>
                </a:lnTo>
                <a:close/>
                <a:moveTo>
                  <a:pt x="1094" y="4373"/>
                </a:moveTo>
                <a:lnTo>
                  <a:pt x="5464" y="4373"/>
                </a:lnTo>
                <a:lnTo>
                  <a:pt x="5464" y="5468"/>
                </a:lnTo>
                <a:lnTo>
                  <a:pt x="1094" y="5468"/>
                </a:lnTo>
                <a:lnTo>
                  <a:pt x="1094" y="4373"/>
                </a:lnTo>
                <a:lnTo>
                  <a:pt x="1094" y="4373"/>
                </a:lnTo>
                <a:close/>
              </a:path>
            </a:pathLst>
          </a:custGeom>
          <a:gradFill>
            <a:gsLst>
              <a:gs pos="0">
                <a:srgbClr val="58CEFE"/>
              </a:gs>
              <a:gs pos="88000">
                <a:srgbClr val="7C2EDA"/>
              </a:gs>
            </a:gsLst>
            <a:lin ang="20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14"/>
          <p:cNvSpPr>
            <a:spLocks noEditPoints="1"/>
          </p:cNvSpPr>
          <p:nvPr/>
        </p:nvSpPr>
        <p:spPr bwMode="auto">
          <a:xfrm>
            <a:off x="7007657" y="3320863"/>
            <a:ext cx="523486" cy="523744"/>
          </a:xfrm>
          <a:custGeom>
            <a:avLst/>
            <a:gdLst>
              <a:gd name="T0" fmla="*/ 1664 w 3043"/>
              <a:gd name="T1" fmla="*/ 1379 h 3043"/>
              <a:gd name="T2" fmla="*/ 1664 w 3043"/>
              <a:gd name="T3" fmla="*/ 0 h 3043"/>
              <a:gd name="T4" fmla="*/ 3043 w 3043"/>
              <a:gd name="T5" fmla="*/ 1379 h 3043"/>
              <a:gd name="T6" fmla="*/ 1664 w 3043"/>
              <a:gd name="T7" fmla="*/ 1379 h 3043"/>
              <a:gd name="T8" fmla="*/ 1379 w 3043"/>
              <a:gd name="T9" fmla="*/ 3043 h 3043"/>
              <a:gd name="T10" fmla="*/ 0 w 3043"/>
              <a:gd name="T11" fmla="*/ 1664 h 3043"/>
              <a:gd name="T12" fmla="*/ 1379 w 3043"/>
              <a:gd name="T13" fmla="*/ 285 h 3043"/>
              <a:gd name="T14" fmla="*/ 1379 w 3043"/>
              <a:gd name="T15" fmla="*/ 1664 h 3043"/>
              <a:gd name="T16" fmla="*/ 2758 w 3043"/>
              <a:gd name="T17" fmla="*/ 1664 h 3043"/>
              <a:gd name="T18" fmla="*/ 1379 w 3043"/>
              <a:gd name="T19" fmla="*/ 3043 h 3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043" h="3043">
                <a:moveTo>
                  <a:pt x="1664" y="1379"/>
                </a:moveTo>
                <a:cubicBezTo>
                  <a:pt x="1664" y="0"/>
                  <a:pt x="1664" y="0"/>
                  <a:pt x="1664" y="0"/>
                </a:cubicBezTo>
                <a:cubicBezTo>
                  <a:pt x="2426" y="0"/>
                  <a:pt x="3043" y="617"/>
                  <a:pt x="3043" y="1379"/>
                </a:cubicBezTo>
                <a:cubicBezTo>
                  <a:pt x="1664" y="1379"/>
                  <a:pt x="1664" y="1379"/>
                  <a:pt x="1664" y="1379"/>
                </a:cubicBezTo>
                <a:close/>
                <a:moveTo>
                  <a:pt x="1379" y="3043"/>
                </a:moveTo>
                <a:cubicBezTo>
                  <a:pt x="617" y="3043"/>
                  <a:pt x="0" y="2426"/>
                  <a:pt x="0" y="1664"/>
                </a:cubicBezTo>
                <a:cubicBezTo>
                  <a:pt x="0" y="903"/>
                  <a:pt x="617" y="285"/>
                  <a:pt x="1379" y="285"/>
                </a:cubicBezTo>
                <a:cubicBezTo>
                  <a:pt x="1379" y="1664"/>
                  <a:pt x="1379" y="1664"/>
                  <a:pt x="1379" y="1664"/>
                </a:cubicBezTo>
                <a:cubicBezTo>
                  <a:pt x="2758" y="1664"/>
                  <a:pt x="2758" y="1664"/>
                  <a:pt x="2758" y="1664"/>
                </a:cubicBezTo>
                <a:cubicBezTo>
                  <a:pt x="2758" y="2426"/>
                  <a:pt x="2140" y="3043"/>
                  <a:pt x="1379" y="3043"/>
                </a:cubicBezTo>
                <a:close/>
              </a:path>
            </a:pathLst>
          </a:custGeom>
          <a:gradFill>
            <a:gsLst>
              <a:gs pos="0">
                <a:srgbClr val="58CEFE"/>
              </a:gs>
              <a:gs pos="88000">
                <a:srgbClr val="7C2EDA"/>
              </a:gs>
            </a:gsLst>
            <a:lin ang="20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reeform 18"/>
          <p:cNvSpPr>
            <a:spLocks noEditPoints="1"/>
          </p:cNvSpPr>
          <p:nvPr/>
        </p:nvSpPr>
        <p:spPr bwMode="auto">
          <a:xfrm>
            <a:off x="9330752" y="3320863"/>
            <a:ext cx="524283" cy="523744"/>
          </a:xfrm>
          <a:custGeom>
            <a:avLst/>
            <a:gdLst>
              <a:gd name="T0" fmla="*/ 2846 w 3282"/>
              <a:gd name="T1" fmla="*/ 1896 h 3277"/>
              <a:gd name="T2" fmla="*/ 2754 w 3282"/>
              <a:gd name="T3" fmla="*/ 1842 h 3277"/>
              <a:gd name="T4" fmla="*/ 2228 w 3282"/>
              <a:gd name="T5" fmla="*/ 1785 h 3277"/>
              <a:gd name="T6" fmla="*/ 2544 w 3282"/>
              <a:gd name="T7" fmla="*/ 1016 h 3277"/>
              <a:gd name="T8" fmla="*/ 1518 w 3282"/>
              <a:gd name="T9" fmla="*/ 0 h 3277"/>
              <a:gd name="T10" fmla="*/ 492 w 3282"/>
              <a:gd name="T11" fmla="*/ 1016 h 3277"/>
              <a:gd name="T12" fmla="*/ 845 w 3282"/>
              <a:gd name="T13" fmla="*/ 1841 h 3277"/>
              <a:gd name="T14" fmla="*/ 94 w 3282"/>
              <a:gd name="T15" fmla="*/ 1756 h 3277"/>
              <a:gd name="T16" fmla="*/ 26 w 3282"/>
              <a:gd name="T17" fmla="*/ 1768 h 3277"/>
              <a:gd name="T18" fmla="*/ 2 w 3282"/>
              <a:gd name="T19" fmla="*/ 1809 h 3277"/>
              <a:gd name="T20" fmla="*/ 205 w 3282"/>
              <a:gd name="T21" fmla="*/ 3045 h 3277"/>
              <a:gd name="T22" fmla="*/ 287 w 3282"/>
              <a:gd name="T23" fmla="*/ 3105 h 3277"/>
              <a:gd name="T24" fmla="*/ 1233 w 3282"/>
              <a:gd name="T25" fmla="*/ 3242 h 3277"/>
              <a:gd name="T26" fmla="*/ 1251 w 3282"/>
              <a:gd name="T27" fmla="*/ 3244 h 3277"/>
              <a:gd name="T28" fmla="*/ 1270 w 3282"/>
              <a:gd name="T29" fmla="*/ 3243 h 3277"/>
              <a:gd name="T30" fmla="*/ 2174 w 3282"/>
              <a:gd name="T31" fmla="*/ 3135 h 3277"/>
              <a:gd name="T32" fmla="*/ 3177 w 3282"/>
              <a:gd name="T33" fmla="*/ 3275 h 3277"/>
              <a:gd name="T34" fmla="*/ 3197 w 3282"/>
              <a:gd name="T35" fmla="*/ 3277 h 3277"/>
              <a:gd name="T36" fmla="*/ 3256 w 3282"/>
              <a:gd name="T37" fmla="*/ 3263 h 3277"/>
              <a:gd name="T38" fmla="*/ 3276 w 3282"/>
              <a:gd name="T39" fmla="*/ 3214 h 3277"/>
              <a:gd name="T40" fmla="*/ 2846 w 3282"/>
              <a:gd name="T41" fmla="*/ 1896 h 3277"/>
              <a:gd name="T42" fmla="*/ 1518 w 3282"/>
              <a:gd name="T43" fmla="*/ 424 h 3277"/>
              <a:gd name="T44" fmla="*/ 2031 w 3282"/>
              <a:gd name="T45" fmla="*/ 932 h 3277"/>
              <a:gd name="T46" fmla="*/ 1518 w 3282"/>
              <a:gd name="T47" fmla="*/ 1440 h 3277"/>
              <a:gd name="T48" fmla="*/ 1005 w 3282"/>
              <a:gd name="T49" fmla="*/ 932 h 3277"/>
              <a:gd name="T50" fmla="*/ 1518 w 3282"/>
              <a:gd name="T51" fmla="*/ 424 h 3277"/>
              <a:gd name="T52" fmla="*/ 1874 w 3282"/>
              <a:gd name="T53" fmla="*/ 2362 h 3277"/>
              <a:gd name="T54" fmla="*/ 1804 w 3282"/>
              <a:gd name="T55" fmla="*/ 2371 h 3277"/>
              <a:gd name="T56" fmla="*/ 1859 w 3282"/>
              <a:gd name="T57" fmla="*/ 2302 h 3277"/>
              <a:gd name="T58" fmla="*/ 1874 w 3282"/>
              <a:gd name="T59" fmla="*/ 2362 h 3277"/>
              <a:gd name="T60" fmla="*/ 181 w 3282"/>
              <a:gd name="T61" fmla="*/ 1871 h 3277"/>
              <a:gd name="T62" fmla="*/ 883 w 3282"/>
              <a:gd name="T63" fmla="*/ 1953 h 3277"/>
              <a:gd name="T64" fmla="*/ 989 w 3282"/>
              <a:gd name="T65" fmla="*/ 2452 h 3277"/>
              <a:gd name="T66" fmla="*/ 266 w 3282"/>
              <a:gd name="T67" fmla="*/ 2360 h 3277"/>
              <a:gd name="T68" fmla="*/ 181 w 3282"/>
              <a:gd name="T69" fmla="*/ 1871 h 3277"/>
              <a:gd name="T70" fmla="*/ 377 w 3282"/>
              <a:gd name="T71" fmla="*/ 2998 h 3277"/>
              <a:gd name="T72" fmla="*/ 286 w 3282"/>
              <a:gd name="T73" fmla="*/ 2475 h 3277"/>
              <a:gd name="T74" fmla="*/ 1014 w 3282"/>
              <a:gd name="T75" fmla="*/ 2569 h 3277"/>
              <a:gd name="T76" fmla="*/ 1128 w 3282"/>
              <a:gd name="T77" fmla="*/ 3105 h 3277"/>
              <a:gd name="T78" fmla="*/ 377 w 3282"/>
              <a:gd name="T79" fmla="*/ 2998 h 3277"/>
              <a:gd name="T80" fmla="*/ 1118 w 3282"/>
              <a:gd name="T81" fmla="*/ 2225 h 3277"/>
              <a:gd name="T82" fmla="*/ 1286 w 3282"/>
              <a:gd name="T83" fmla="*/ 2437 h 3277"/>
              <a:gd name="T84" fmla="*/ 1169 w 3282"/>
              <a:gd name="T85" fmla="*/ 2452 h 3277"/>
              <a:gd name="T86" fmla="*/ 1118 w 3282"/>
              <a:gd name="T87" fmla="*/ 2225 h 3277"/>
              <a:gd name="T88" fmla="*/ 1315 w 3282"/>
              <a:gd name="T89" fmla="*/ 3107 h 3277"/>
              <a:gd name="T90" fmla="*/ 1195 w 3282"/>
              <a:gd name="T91" fmla="*/ 2570 h 3277"/>
              <a:gd name="T92" fmla="*/ 1377 w 3282"/>
              <a:gd name="T93" fmla="*/ 2547 h 3277"/>
              <a:gd name="T94" fmla="*/ 1518 w 3282"/>
              <a:gd name="T95" fmla="*/ 2711 h 3277"/>
              <a:gd name="T96" fmla="*/ 1693 w 3282"/>
              <a:gd name="T97" fmla="*/ 2507 h 3277"/>
              <a:gd name="T98" fmla="*/ 1906 w 3282"/>
              <a:gd name="T99" fmla="*/ 2480 h 3277"/>
              <a:gd name="T100" fmla="*/ 2048 w 3282"/>
              <a:gd name="T101" fmla="*/ 3019 h 3277"/>
              <a:gd name="T102" fmla="*/ 1315 w 3282"/>
              <a:gd name="T103" fmla="*/ 3107 h 3277"/>
              <a:gd name="T104" fmla="*/ 1994 w 3282"/>
              <a:gd name="T105" fmla="*/ 2125 h 3277"/>
              <a:gd name="T106" fmla="*/ 2162 w 3282"/>
              <a:gd name="T107" fmla="*/ 1886 h 3277"/>
              <a:gd name="T108" fmla="*/ 2675 w 3282"/>
              <a:gd name="T109" fmla="*/ 1943 h 3277"/>
              <a:gd name="T110" fmla="*/ 2838 w 3282"/>
              <a:gd name="T111" fmla="*/ 2457 h 3277"/>
              <a:gd name="T112" fmla="*/ 2059 w 3282"/>
              <a:gd name="T113" fmla="*/ 2362 h 3277"/>
              <a:gd name="T114" fmla="*/ 1994 w 3282"/>
              <a:gd name="T115" fmla="*/ 2125 h 3277"/>
              <a:gd name="T116" fmla="*/ 2239 w 3282"/>
              <a:gd name="T117" fmla="*/ 3021 h 3277"/>
              <a:gd name="T118" fmla="*/ 2091 w 3282"/>
              <a:gd name="T119" fmla="*/ 2481 h 3277"/>
              <a:gd name="T120" fmla="*/ 2876 w 3282"/>
              <a:gd name="T121" fmla="*/ 2579 h 3277"/>
              <a:gd name="T122" fmla="*/ 3051 w 3282"/>
              <a:gd name="T123" fmla="*/ 3133 h 3277"/>
              <a:gd name="T124" fmla="*/ 2239 w 3282"/>
              <a:gd name="T125" fmla="*/ 3021 h 3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82" h="3277">
                <a:moveTo>
                  <a:pt x="2846" y="1896"/>
                </a:moveTo>
                <a:cubicBezTo>
                  <a:pt x="2837" y="1869"/>
                  <a:pt x="2799" y="1847"/>
                  <a:pt x="2754" y="1842"/>
                </a:cubicBezTo>
                <a:cubicBezTo>
                  <a:pt x="2228" y="1785"/>
                  <a:pt x="2228" y="1785"/>
                  <a:pt x="2228" y="1785"/>
                </a:cubicBezTo>
                <a:cubicBezTo>
                  <a:pt x="2404" y="1508"/>
                  <a:pt x="2544" y="1223"/>
                  <a:pt x="2544" y="1016"/>
                </a:cubicBezTo>
                <a:cubicBezTo>
                  <a:pt x="2544" y="455"/>
                  <a:pt x="2085" y="0"/>
                  <a:pt x="1518" y="0"/>
                </a:cubicBezTo>
                <a:cubicBezTo>
                  <a:pt x="952" y="0"/>
                  <a:pt x="492" y="455"/>
                  <a:pt x="492" y="1016"/>
                </a:cubicBezTo>
                <a:cubicBezTo>
                  <a:pt x="492" y="1238"/>
                  <a:pt x="652" y="1547"/>
                  <a:pt x="845" y="1841"/>
                </a:cubicBezTo>
                <a:cubicBezTo>
                  <a:pt x="94" y="1756"/>
                  <a:pt x="94" y="1756"/>
                  <a:pt x="94" y="1756"/>
                </a:cubicBezTo>
                <a:cubicBezTo>
                  <a:pt x="69" y="1754"/>
                  <a:pt x="44" y="1758"/>
                  <a:pt x="26" y="1768"/>
                </a:cubicBezTo>
                <a:cubicBezTo>
                  <a:pt x="9" y="1778"/>
                  <a:pt x="0" y="1793"/>
                  <a:pt x="2" y="1809"/>
                </a:cubicBezTo>
                <a:cubicBezTo>
                  <a:pt x="205" y="3045"/>
                  <a:pt x="205" y="3045"/>
                  <a:pt x="205" y="3045"/>
                </a:cubicBezTo>
                <a:cubicBezTo>
                  <a:pt x="210" y="3073"/>
                  <a:pt x="244" y="3099"/>
                  <a:pt x="287" y="3105"/>
                </a:cubicBezTo>
                <a:cubicBezTo>
                  <a:pt x="1233" y="3242"/>
                  <a:pt x="1233" y="3242"/>
                  <a:pt x="1233" y="3242"/>
                </a:cubicBezTo>
                <a:cubicBezTo>
                  <a:pt x="1239" y="3243"/>
                  <a:pt x="1245" y="3244"/>
                  <a:pt x="1251" y="3244"/>
                </a:cubicBezTo>
                <a:cubicBezTo>
                  <a:pt x="1257" y="3244"/>
                  <a:pt x="1264" y="3244"/>
                  <a:pt x="1270" y="3243"/>
                </a:cubicBezTo>
                <a:cubicBezTo>
                  <a:pt x="2174" y="3135"/>
                  <a:pt x="2174" y="3135"/>
                  <a:pt x="2174" y="3135"/>
                </a:cubicBezTo>
                <a:cubicBezTo>
                  <a:pt x="3177" y="3275"/>
                  <a:pt x="3177" y="3275"/>
                  <a:pt x="3177" y="3275"/>
                </a:cubicBezTo>
                <a:cubicBezTo>
                  <a:pt x="3184" y="3276"/>
                  <a:pt x="3190" y="3277"/>
                  <a:pt x="3197" y="3277"/>
                </a:cubicBezTo>
                <a:cubicBezTo>
                  <a:pt x="3220" y="3277"/>
                  <a:pt x="3241" y="3272"/>
                  <a:pt x="3256" y="3263"/>
                </a:cubicBezTo>
                <a:cubicBezTo>
                  <a:pt x="3275" y="3251"/>
                  <a:pt x="3282" y="3233"/>
                  <a:pt x="3276" y="3214"/>
                </a:cubicBezTo>
                <a:cubicBezTo>
                  <a:pt x="2846" y="1896"/>
                  <a:pt x="2846" y="1896"/>
                  <a:pt x="2846" y="1896"/>
                </a:cubicBezTo>
                <a:close/>
                <a:moveTo>
                  <a:pt x="1518" y="424"/>
                </a:moveTo>
                <a:cubicBezTo>
                  <a:pt x="1802" y="424"/>
                  <a:pt x="2031" y="651"/>
                  <a:pt x="2031" y="932"/>
                </a:cubicBezTo>
                <a:cubicBezTo>
                  <a:pt x="2031" y="1213"/>
                  <a:pt x="1802" y="1440"/>
                  <a:pt x="1518" y="1440"/>
                </a:cubicBezTo>
                <a:cubicBezTo>
                  <a:pt x="1235" y="1440"/>
                  <a:pt x="1005" y="1212"/>
                  <a:pt x="1005" y="932"/>
                </a:cubicBezTo>
                <a:cubicBezTo>
                  <a:pt x="1005" y="651"/>
                  <a:pt x="1235" y="424"/>
                  <a:pt x="1518" y="424"/>
                </a:cubicBezTo>
                <a:close/>
                <a:moveTo>
                  <a:pt x="1874" y="2362"/>
                </a:moveTo>
                <a:cubicBezTo>
                  <a:pt x="1804" y="2371"/>
                  <a:pt x="1804" y="2371"/>
                  <a:pt x="1804" y="2371"/>
                </a:cubicBezTo>
                <a:cubicBezTo>
                  <a:pt x="1822" y="2349"/>
                  <a:pt x="1840" y="2326"/>
                  <a:pt x="1859" y="2302"/>
                </a:cubicBezTo>
                <a:cubicBezTo>
                  <a:pt x="1874" y="2362"/>
                  <a:pt x="1874" y="2362"/>
                  <a:pt x="1874" y="2362"/>
                </a:cubicBezTo>
                <a:close/>
                <a:moveTo>
                  <a:pt x="181" y="1871"/>
                </a:moveTo>
                <a:cubicBezTo>
                  <a:pt x="883" y="1953"/>
                  <a:pt x="883" y="1953"/>
                  <a:pt x="883" y="1953"/>
                </a:cubicBezTo>
                <a:cubicBezTo>
                  <a:pt x="989" y="2452"/>
                  <a:pt x="989" y="2452"/>
                  <a:pt x="989" y="2452"/>
                </a:cubicBezTo>
                <a:cubicBezTo>
                  <a:pt x="266" y="2360"/>
                  <a:pt x="266" y="2360"/>
                  <a:pt x="266" y="2360"/>
                </a:cubicBezTo>
                <a:cubicBezTo>
                  <a:pt x="181" y="1871"/>
                  <a:pt x="181" y="1871"/>
                  <a:pt x="181" y="1871"/>
                </a:cubicBezTo>
                <a:close/>
                <a:moveTo>
                  <a:pt x="377" y="2998"/>
                </a:moveTo>
                <a:cubicBezTo>
                  <a:pt x="286" y="2475"/>
                  <a:pt x="286" y="2475"/>
                  <a:pt x="286" y="2475"/>
                </a:cubicBezTo>
                <a:cubicBezTo>
                  <a:pt x="1014" y="2569"/>
                  <a:pt x="1014" y="2569"/>
                  <a:pt x="1014" y="2569"/>
                </a:cubicBezTo>
                <a:cubicBezTo>
                  <a:pt x="1128" y="3105"/>
                  <a:pt x="1128" y="3105"/>
                  <a:pt x="1128" y="3105"/>
                </a:cubicBezTo>
                <a:cubicBezTo>
                  <a:pt x="377" y="2998"/>
                  <a:pt x="377" y="2998"/>
                  <a:pt x="377" y="2998"/>
                </a:cubicBezTo>
                <a:close/>
                <a:moveTo>
                  <a:pt x="1118" y="2225"/>
                </a:moveTo>
                <a:cubicBezTo>
                  <a:pt x="1177" y="2302"/>
                  <a:pt x="1234" y="2374"/>
                  <a:pt x="1286" y="2437"/>
                </a:cubicBezTo>
                <a:cubicBezTo>
                  <a:pt x="1169" y="2452"/>
                  <a:pt x="1169" y="2452"/>
                  <a:pt x="1169" y="2452"/>
                </a:cubicBezTo>
                <a:cubicBezTo>
                  <a:pt x="1118" y="2225"/>
                  <a:pt x="1118" y="2225"/>
                  <a:pt x="1118" y="2225"/>
                </a:cubicBezTo>
                <a:close/>
                <a:moveTo>
                  <a:pt x="1315" y="3107"/>
                </a:moveTo>
                <a:cubicBezTo>
                  <a:pt x="1195" y="2570"/>
                  <a:pt x="1195" y="2570"/>
                  <a:pt x="1195" y="2570"/>
                </a:cubicBezTo>
                <a:cubicBezTo>
                  <a:pt x="1377" y="2547"/>
                  <a:pt x="1377" y="2547"/>
                  <a:pt x="1377" y="2547"/>
                </a:cubicBezTo>
                <a:cubicBezTo>
                  <a:pt x="1462" y="2648"/>
                  <a:pt x="1518" y="2711"/>
                  <a:pt x="1518" y="2711"/>
                </a:cubicBezTo>
                <a:cubicBezTo>
                  <a:pt x="1518" y="2711"/>
                  <a:pt x="1590" y="2632"/>
                  <a:pt x="1693" y="2507"/>
                </a:cubicBezTo>
                <a:cubicBezTo>
                  <a:pt x="1906" y="2480"/>
                  <a:pt x="1906" y="2480"/>
                  <a:pt x="1906" y="2480"/>
                </a:cubicBezTo>
                <a:cubicBezTo>
                  <a:pt x="2048" y="3019"/>
                  <a:pt x="2048" y="3019"/>
                  <a:pt x="2048" y="3019"/>
                </a:cubicBezTo>
                <a:cubicBezTo>
                  <a:pt x="1315" y="3107"/>
                  <a:pt x="1315" y="3107"/>
                  <a:pt x="1315" y="3107"/>
                </a:cubicBezTo>
                <a:close/>
                <a:moveTo>
                  <a:pt x="1994" y="2125"/>
                </a:moveTo>
                <a:cubicBezTo>
                  <a:pt x="2050" y="2048"/>
                  <a:pt x="2107" y="1968"/>
                  <a:pt x="2162" y="1886"/>
                </a:cubicBezTo>
                <a:cubicBezTo>
                  <a:pt x="2675" y="1943"/>
                  <a:pt x="2675" y="1943"/>
                  <a:pt x="2675" y="1943"/>
                </a:cubicBezTo>
                <a:cubicBezTo>
                  <a:pt x="2838" y="2457"/>
                  <a:pt x="2838" y="2457"/>
                  <a:pt x="2838" y="2457"/>
                </a:cubicBezTo>
                <a:cubicBezTo>
                  <a:pt x="2059" y="2362"/>
                  <a:pt x="2059" y="2362"/>
                  <a:pt x="2059" y="2362"/>
                </a:cubicBezTo>
                <a:cubicBezTo>
                  <a:pt x="1994" y="2125"/>
                  <a:pt x="1994" y="2125"/>
                  <a:pt x="1994" y="2125"/>
                </a:cubicBezTo>
                <a:close/>
                <a:moveTo>
                  <a:pt x="2239" y="3021"/>
                </a:moveTo>
                <a:cubicBezTo>
                  <a:pt x="2091" y="2481"/>
                  <a:pt x="2091" y="2481"/>
                  <a:pt x="2091" y="2481"/>
                </a:cubicBezTo>
                <a:cubicBezTo>
                  <a:pt x="2876" y="2579"/>
                  <a:pt x="2876" y="2579"/>
                  <a:pt x="2876" y="2579"/>
                </a:cubicBezTo>
                <a:cubicBezTo>
                  <a:pt x="3051" y="3133"/>
                  <a:pt x="3051" y="3133"/>
                  <a:pt x="3051" y="3133"/>
                </a:cubicBezTo>
                <a:cubicBezTo>
                  <a:pt x="2239" y="3021"/>
                  <a:pt x="2239" y="3021"/>
                  <a:pt x="2239" y="3021"/>
                </a:cubicBezTo>
                <a:close/>
              </a:path>
            </a:pathLst>
          </a:custGeom>
          <a:gradFill>
            <a:gsLst>
              <a:gs pos="0">
                <a:srgbClr val="58CEFE"/>
              </a:gs>
              <a:gs pos="88000">
                <a:srgbClr val="7C2EDA"/>
              </a:gs>
            </a:gsLst>
            <a:lin ang="20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2149789" y="4015769"/>
            <a:ext cx="9428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b="1" dirty="0" smtClean="0">
                <a:solidFill>
                  <a:srgbClr val="5F5F5F"/>
                </a:solidFill>
              </a:rPr>
              <a:t>Chart 1</a:t>
            </a:r>
            <a:endParaRPr lang="zh-CN" altLang="en-US" b="1" dirty="0">
              <a:solidFill>
                <a:srgbClr val="5F5F5F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473872" y="4015769"/>
            <a:ext cx="9428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b="1" dirty="0" smtClean="0">
                <a:solidFill>
                  <a:srgbClr val="5F5F5F"/>
                </a:solidFill>
              </a:rPr>
              <a:t>Chart 2</a:t>
            </a:r>
            <a:endParaRPr lang="zh-CN" altLang="en-US" b="1" dirty="0">
              <a:solidFill>
                <a:srgbClr val="5F5F5F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797956" y="4015769"/>
            <a:ext cx="9428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b="1" dirty="0" smtClean="0">
                <a:solidFill>
                  <a:srgbClr val="5F5F5F"/>
                </a:solidFill>
              </a:rPr>
              <a:t>Chart 3</a:t>
            </a:r>
            <a:endParaRPr lang="zh-CN" altLang="en-US" b="1" dirty="0">
              <a:solidFill>
                <a:srgbClr val="5F5F5F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121449" y="4015769"/>
            <a:ext cx="9428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b="1" dirty="0" smtClean="0">
                <a:solidFill>
                  <a:srgbClr val="5F5F5F"/>
                </a:solidFill>
              </a:rPr>
              <a:t>Chart 4</a:t>
            </a:r>
            <a:endParaRPr lang="zh-CN" altLang="en-US" b="1" dirty="0">
              <a:solidFill>
                <a:srgbClr val="5F5F5F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979182" y="4406477"/>
            <a:ext cx="12841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00" dirty="0">
                <a:solidFill>
                  <a:srgbClr val="5F5F5F"/>
                </a:solidFill>
              </a:rPr>
              <a:t>Click here add your text Click here add </a:t>
            </a:r>
            <a:endParaRPr lang="en-US" altLang="zh-CN" sz="1000" dirty="0">
              <a:solidFill>
                <a:srgbClr val="5F5F5F"/>
              </a:solidFill>
            </a:endParaRPr>
          </a:p>
          <a:p>
            <a:pPr algn="ctr"/>
            <a:r>
              <a:rPr lang="en-US" altLang="zh-CN" sz="1000" dirty="0">
                <a:solidFill>
                  <a:srgbClr val="5F5F5F"/>
                </a:solidFill>
              </a:rPr>
              <a:t>your text Click here add your text </a:t>
            </a:r>
            <a:endParaRPr lang="en-US" altLang="zh-CN" sz="1000" dirty="0">
              <a:solidFill>
                <a:srgbClr val="5F5F5F"/>
              </a:solidFill>
            </a:endParaRPr>
          </a:p>
          <a:p>
            <a:pPr algn="ctr"/>
            <a:r>
              <a:rPr lang="en-US" altLang="zh-CN" sz="1000" dirty="0">
                <a:solidFill>
                  <a:srgbClr val="5F5F5F"/>
                </a:solidFill>
              </a:rPr>
              <a:t>Click here add your text </a:t>
            </a:r>
            <a:endParaRPr lang="en-US" altLang="zh-CN" sz="1000" dirty="0">
              <a:solidFill>
                <a:srgbClr val="5F5F5F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303265" y="4385101"/>
            <a:ext cx="12841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00" dirty="0">
                <a:solidFill>
                  <a:srgbClr val="5F5F5F"/>
                </a:solidFill>
              </a:rPr>
              <a:t>Click here add your text Click here add </a:t>
            </a:r>
            <a:endParaRPr lang="en-US" altLang="zh-CN" sz="1000" dirty="0">
              <a:solidFill>
                <a:srgbClr val="5F5F5F"/>
              </a:solidFill>
            </a:endParaRPr>
          </a:p>
          <a:p>
            <a:pPr algn="ctr"/>
            <a:r>
              <a:rPr lang="en-US" altLang="zh-CN" sz="1000" dirty="0">
                <a:solidFill>
                  <a:srgbClr val="5F5F5F"/>
                </a:solidFill>
              </a:rPr>
              <a:t>your text Click here add your text </a:t>
            </a:r>
            <a:endParaRPr lang="en-US" altLang="zh-CN" sz="1000" dirty="0">
              <a:solidFill>
                <a:srgbClr val="5F5F5F"/>
              </a:solidFill>
            </a:endParaRPr>
          </a:p>
          <a:p>
            <a:pPr algn="ctr"/>
            <a:r>
              <a:rPr lang="en-US" altLang="zh-CN" sz="1000" dirty="0">
                <a:solidFill>
                  <a:srgbClr val="5F5F5F"/>
                </a:solidFill>
              </a:rPr>
              <a:t>Click here add your text </a:t>
            </a:r>
            <a:endParaRPr lang="en-US" altLang="zh-CN" sz="1000" dirty="0">
              <a:solidFill>
                <a:srgbClr val="5F5F5F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627349" y="4385100"/>
            <a:ext cx="12841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00" dirty="0">
                <a:solidFill>
                  <a:srgbClr val="5F5F5F"/>
                </a:solidFill>
              </a:rPr>
              <a:t>Click here add your text Click here add </a:t>
            </a:r>
            <a:endParaRPr lang="en-US" altLang="zh-CN" sz="1000" dirty="0">
              <a:solidFill>
                <a:srgbClr val="5F5F5F"/>
              </a:solidFill>
            </a:endParaRPr>
          </a:p>
          <a:p>
            <a:pPr algn="ctr"/>
            <a:r>
              <a:rPr lang="en-US" altLang="zh-CN" sz="1000" dirty="0">
                <a:solidFill>
                  <a:srgbClr val="5F5F5F"/>
                </a:solidFill>
              </a:rPr>
              <a:t>your text Click here add your text </a:t>
            </a:r>
            <a:endParaRPr lang="en-US" altLang="zh-CN" sz="1000" dirty="0">
              <a:solidFill>
                <a:srgbClr val="5F5F5F"/>
              </a:solidFill>
            </a:endParaRPr>
          </a:p>
          <a:p>
            <a:pPr algn="ctr"/>
            <a:r>
              <a:rPr lang="en-US" altLang="zh-CN" sz="1000" dirty="0">
                <a:solidFill>
                  <a:srgbClr val="5F5F5F"/>
                </a:solidFill>
              </a:rPr>
              <a:t>Click here add your text </a:t>
            </a:r>
            <a:endParaRPr lang="en-US" altLang="zh-CN" sz="1000" dirty="0">
              <a:solidFill>
                <a:srgbClr val="5F5F5F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8950842" y="4385099"/>
            <a:ext cx="12841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00" dirty="0">
                <a:solidFill>
                  <a:srgbClr val="5F5F5F"/>
                </a:solidFill>
              </a:rPr>
              <a:t>Click here add your text Click here add </a:t>
            </a:r>
            <a:endParaRPr lang="en-US" altLang="zh-CN" sz="1000" dirty="0">
              <a:solidFill>
                <a:srgbClr val="5F5F5F"/>
              </a:solidFill>
            </a:endParaRPr>
          </a:p>
          <a:p>
            <a:pPr algn="ctr"/>
            <a:r>
              <a:rPr lang="en-US" altLang="zh-CN" sz="1000" dirty="0">
                <a:solidFill>
                  <a:srgbClr val="5F5F5F"/>
                </a:solidFill>
              </a:rPr>
              <a:t>your text Click here add your text </a:t>
            </a:r>
            <a:endParaRPr lang="en-US" altLang="zh-CN" sz="1000" dirty="0">
              <a:solidFill>
                <a:srgbClr val="5F5F5F"/>
              </a:solidFill>
            </a:endParaRPr>
          </a:p>
          <a:p>
            <a:pPr algn="ctr"/>
            <a:r>
              <a:rPr lang="en-US" altLang="zh-CN" sz="1000" dirty="0">
                <a:solidFill>
                  <a:srgbClr val="5F5F5F"/>
                </a:solidFill>
              </a:rPr>
              <a:t>Click here add your text </a:t>
            </a:r>
            <a:endParaRPr lang="en-US" altLang="zh-CN" sz="1000" dirty="0">
              <a:solidFill>
                <a:srgbClr val="5F5F5F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6085"/>
            <a:ext cx="12192000" cy="6868947"/>
          </a:xfrm>
          <a:prstGeom prst="rect">
            <a:avLst/>
          </a:prstGeom>
          <a:gradFill>
            <a:gsLst>
              <a:gs pos="0">
                <a:srgbClr val="F6F6F6"/>
              </a:gs>
              <a:gs pos="100000">
                <a:srgbClr val="DFE4E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0653" y="1882323"/>
            <a:ext cx="292259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b="1" dirty="0">
                <a:solidFill>
                  <a:schemeClr val="bg1">
                    <a:lumMod val="8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chart</a:t>
            </a:r>
            <a:endParaRPr lang="zh-CN" altLang="en-US" sz="7200" b="1" dirty="0">
              <a:solidFill>
                <a:schemeClr val="bg1">
                  <a:lumMod val="8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aphicFrame>
        <p:nvGraphicFramePr>
          <p:cNvPr id="5" name="图表 4"/>
          <p:cNvGraphicFramePr/>
          <p:nvPr/>
        </p:nvGraphicFramePr>
        <p:xfrm>
          <a:off x="5518151" y="2133600"/>
          <a:ext cx="6056074" cy="30903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6" name="圆角矩形 5"/>
          <p:cNvSpPr/>
          <p:nvPr/>
        </p:nvSpPr>
        <p:spPr>
          <a:xfrm>
            <a:off x="766763" y="2901950"/>
            <a:ext cx="45719" cy="1746250"/>
          </a:xfrm>
          <a:prstGeom prst="roundRect">
            <a:avLst>
              <a:gd name="adj" fmla="val 22917"/>
            </a:avLst>
          </a:prstGeom>
          <a:solidFill>
            <a:srgbClr val="686CA9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4497" y="2363341"/>
            <a:ext cx="2460930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5F5F5F"/>
                </a:solidFill>
              </a:rPr>
              <a:t>the chart of </a:t>
            </a:r>
            <a:endParaRPr lang="en-US" altLang="zh-CN" sz="3200" b="1" dirty="0" smtClean="0">
              <a:solidFill>
                <a:srgbClr val="5F5F5F"/>
              </a:solidFill>
            </a:endParaRPr>
          </a:p>
          <a:p>
            <a:r>
              <a:rPr lang="zh-CN" altLang="en-US" sz="3200" dirty="0" smtClean="0">
                <a:solidFill>
                  <a:srgbClr val="5F5F5F"/>
                </a:solidFill>
              </a:rPr>
              <a:t>Business</a:t>
            </a:r>
            <a:endParaRPr lang="zh-CN" altLang="en-US" sz="3200" dirty="0">
              <a:solidFill>
                <a:srgbClr val="5F5F5F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64497" y="3440559"/>
            <a:ext cx="2595154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rgbClr val="5F5F5F"/>
                </a:solidFill>
              </a:rPr>
              <a:t>Click here add your </a:t>
            </a:r>
            <a:r>
              <a:rPr lang="en-US" altLang="zh-CN" sz="1100" dirty="0" smtClean="0">
                <a:solidFill>
                  <a:srgbClr val="5F5F5F"/>
                </a:solidFill>
              </a:rPr>
              <a:t>text Click </a:t>
            </a:r>
            <a:r>
              <a:rPr lang="en-US" altLang="zh-CN" sz="1100" dirty="0">
                <a:solidFill>
                  <a:srgbClr val="5F5F5F"/>
                </a:solidFill>
              </a:rPr>
              <a:t>here add </a:t>
            </a:r>
            <a:endParaRPr lang="en-US" altLang="zh-CN" sz="1100" dirty="0" smtClean="0">
              <a:solidFill>
                <a:srgbClr val="5F5F5F"/>
              </a:solidFill>
            </a:endParaRPr>
          </a:p>
          <a:p>
            <a:r>
              <a:rPr lang="en-US" altLang="zh-CN" sz="1100" dirty="0" smtClean="0">
                <a:solidFill>
                  <a:srgbClr val="5F5F5F"/>
                </a:solidFill>
              </a:rPr>
              <a:t>your text Click </a:t>
            </a:r>
            <a:r>
              <a:rPr lang="en-US" altLang="zh-CN" sz="1100" dirty="0">
                <a:solidFill>
                  <a:srgbClr val="5F5F5F"/>
                </a:solidFill>
              </a:rPr>
              <a:t>here add your </a:t>
            </a:r>
            <a:r>
              <a:rPr lang="en-US" altLang="zh-CN" sz="1100" dirty="0" smtClean="0">
                <a:solidFill>
                  <a:srgbClr val="5F5F5F"/>
                </a:solidFill>
              </a:rPr>
              <a:t>text </a:t>
            </a:r>
            <a:endParaRPr lang="en-US" altLang="zh-CN" sz="1100" dirty="0" smtClean="0">
              <a:solidFill>
                <a:srgbClr val="5F5F5F"/>
              </a:solidFill>
            </a:endParaRPr>
          </a:p>
          <a:p>
            <a:r>
              <a:rPr lang="en-US" altLang="zh-CN" sz="1100" dirty="0" smtClean="0">
                <a:solidFill>
                  <a:srgbClr val="5F5F5F"/>
                </a:solidFill>
              </a:rPr>
              <a:t>Click </a:t>
            </a:r>
            <a:r>
              <a:rPr lang="en-US" altLang="zh-CN" sz="1100" dirty="0">
                <a:solidFill>
                  <a:srgbClr val="5F5F5F"/>
                </a:solidFill>
              </a:rPr>
              <a:t>here add your </a:t>
            </a:r>
            <a:r>
              <a:rPr lang="en-US" altLang="zh-CN" sz="1100" dirty="0" smtClean="0">
                <a:solidFill>
                  <a:srgbClr val="5F5F5F"/>
                </a:solidFill>
              </a:rPr>
              <a:t>text</a:t>
            </a:r>
            <a:endParaRPr lang="en-US" altLang="zh-CN" sz="1100" dirty="0" smtClean="0">
              <a:solidFill>
                <a:srgbClr val="5F5F5F"/>
              </a:solidFill>
            </a:endParaRPr>
          </a:p>
          <a:p>
            <a:r>
              <a:rPr lang="en-US" altLang="zh-CN" sz="1100" dirty="0">
                <a:solidFill>
                  <a:srgbClr val="5F5F5F"/>
                </a:solidFill>
              </a:rPr>
              <a:t>Click here add your text Click here add </a:t>
            </a:r>
            <a:endParaRPr lang="en-US" altLang="zh-CN" sz="1100" dirty="0">
              <a:solidFill>
                <a:srgbClr val="5F5F5F"/>
              </a:solidFill>
            </a:endParaRPr>
          </a:p>
          <a:p>
            <a:r>
              <a:rPr lang="en-US" altLang="zh-CN" sz="1100" dirty="0">
                <a:solidFill>
                  <a:srgbClr val="5F5F5F"/>
                </a:solidFill>
              </a:rPr>
              <a:t>your text Click here add your text </a:t>
            </a:r>
            <a:endParaRPr lang="en-US" altLang="zh-CN" sz="1100" dirty="0">
              <a:solidFill>
                <a:srgbClr val="5F5F5F"/>
              </a:solidFill>
            </a:endParaRPr>
          </a:p>
          <a:p>
            <a:r>
              <a:rPr lang="en-US" altLang="zh-CN" sz="1100" dirty="0">
                <a:solidFill>
                  <a:srgbClr val="5F5F5F"/>
                </a:solidFill>
              </a:rPr>
              <a:t>Click here add your text </a:t>
            </a:r>
            <a:endParaRPr lang="en-US" altLang="zh-CN" sz="1100" dirty="0">
              <a:solidFill>
                <a:srgbClr val="5F5F5F"/>
              </a:solidFill>
            </a:endParaRPr>
          </a:p>
          <a:p>
            <a:r>
              <a:rPr lang="en-US" altLang="zh-CN" sz="1100" dirty="0">
                <a:solidFill>
                  <a:srgbClr val="5F5F5F"/>
                </a:solidFill>
              </a:rPr>
              <a:t>Click here add your text Click here add </a:t>
            </a:r>
            <a:endParaRPr lang="en-US" altLang="zh-CN" sz="1100" dirty="0">
              <a:solidFill>
                <a:srgbClr val="5F5F5F"/>
              </a:solidFill>
            </a:endParaRPr>
          </a:p>
          <a:p>
            <a:r>
              <a:rPr lang="en-US" altLang="zh-CN" sz="1100" dirty="0">
                <a:solidFill>
                  <a:srgbClr val="5F5F5F"/>
                </a:solidFill>
              </a:rPr>
              <a:t>your text Click here add your text </a:t>
            </a:r>
            <a:endParaRPr lang="en-US" altLang="zh-CN" sz="1100" dirty="0">
              <a:solidFill>
                <a:srgbClr val="5F5F5F"/>
              </a:solidFill>
            </a:endParaRPr>
          </a:p>
          <a:p>
            <a:r>
              <a:rPr lang="en-US" altLang="zh-CN" sz="1100" dirty="0">
                <a:solidFill>
                  <a:srgbClr val="5F5F5F"/>
                </a:solidFill>
              </a:rPr>
              <a:t>Click here add your text </a:t>
            </a:r>
            <a:endParaRPr lang="en-US" altLang="zh-CN" sz="1100" dirty="0">
              <a:solidFill>
                <a:srgbClr val="5F5F5F"/>
              </a:solidFill>
            </a:endParaRPr>
          </a:p>
          <a:p>
            <a:r>
              <a:rPr lang="en-US" altLang="zh-CN" sz="1100" dirty="0" smtClean="0">
                <a:solidFill>
                  <a:srgbClr val="5F5F5F"/>
                </a:solidFill>
              </a:rPr>
              <a:t> </a:t>
            </a:r>
            <a:endParaRPr lang="en-US" altLang="zh-CN" sz="1100" dirty="0" smtClean="0">
              <a:solidFill>
                <a:srgbClr val="5F5F5F"/>
              </a:solidFill>
            </a:endParaRPr>
          </a:p>
          <a:p>
            <a:endParaRPr lang="en-US" altLang="zh-CN" sz="1100" dirty="0">
              <a:solidFill>
                <a:srgbClr val="5F5F5F"/>
              </a:solidFill>
            </a:endParaRPr>
          </a:p>
          <a:p>
            <a:endParaRPr lang="en-US" altLang="zh-CN" sz="1100" dirty="0" smtClean="0">
              <a:solidFill>
                <a:srgbClr val="5F5F5F"/>
              </a:solidFill>
            </a:endParaRPr>
          </a:p>
          <a:p>
            <a:r>
              <a:rPr lang="en-US" altLang="zh-CN" sz="1100" dirty="0">
                <a:solidFill>
                  <a:srgbClr val="5F5F5F"/>
                </a:solidFill>
              </a:rPr>
              <a:t>Click here add your text </a:t>
            </a:r>
            <a:endParaRPr lang="en-US" altLang="zh-CN" sz="1100" dirty="0">
              <a:solidFill>
                <a:srgbClr val="5F5F5F"/>
              </a:solidFill>
            </a:endParaRPr>
          </a:p>
          <a:p>
            <a:endParaRPr lang="en-US" altLang="zh-CN" sz="1100" dirty="0" smtClean="0">
              <a:solidFill>
                <a:srgbClr val="5F5F5F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2192000" cy="6868947"/>
          </a:xfrm>
          <a:prstGeom prst="rect">
            <a:avLst/>
          </a:prstGeom>
          <a:gradFill>
            <a:gsLst>
              <a:gs pos="0">
                <a:srgbClr val="F6F6F6"/>
              </a:gs>
              <a:gs pos="100000">
                <a:srgbClr val="DFE4E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96053" y="1577523"/>
            <a:ext cx="292259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b="1" dirty="0">
                <a:solidFill>
                  <a:schemeClr val="bg1">
                    <a:lumMod val="8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chart</a:t>
            </a:r>
            <a:endParaRPr lang="zh-CN" altLang="en-US" sz="7200" b="1" dirty="0">
              <a:solidFill>
                <a:schemeClr val="bg1">
                  <a:lumMod val="8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538952" y="2620615"/>
            <a:ext cx="45719" cy="1746250"/>
          </a:xfrm>
          <a:prstGeom prst="roundRect">
            <a:avLst>
              <a:gd name="adj" fmla="val 22917"/>
            </a:avLst>
          </a:prstGeom>
          <a:solidFill>
            <a:srgbClr val="58CEF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09896" y="2058541"/>
            <a:ext cx="250875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3200" b="1" dirty="0">
                <a:solidFill>
                  <a:srgbClr val="5F5F5F"/>
                </a:solidFill>
              </a:rPr>
              <a:t>the chart of </a:t>
            </a:r>
            <a:endParaRPr lang="en-US" altLang="zh-CN" sz="3200" b="1" dirty="0" smtClean="0">
              <a:solidFill>
                <a:srgbClr val="5F5F5F"/>
              </a:solidFill>
            </a:endParaRPr>
          </a:p>
          <a:p>
            <a:pPr algn="r"/>
            <a:r>
              <a:rPr lang="zh-CN" altLang="en-US" sz="3200" dirty="0" smtClean="0">
                <a:solidFill>
                  <a:srgbClr val="5F5F5F"/>
                </a:solidFill>
              </a:rPr>
              <a:t>Business</a:t>
            </a:r>
            <a:endParaRPr lang="zh-CN" altLang="en-US" sz="3200" dirty="0">
              <a:solidFill>
                <a:srgbClr val="5F5F5F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709897" y="3135759"/>
            <a:ext cx="2595154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00" dirty="0">
                <a:solidFill>
                  <a:srgbClr val="5F5F5F"/>
                </a:solidFill>
              </a:rPr>
              <a:t>Click here add your </a:t>
            </a:r>
            <a:r>
              <a:rPr lang="en-US" altLang="zh-CN" sz="1100" dirty="0" smtClean="0">
                <a:solidFill>
                  <a:srgbClr val="5F5F5F"/>
                </a:solidFill>
              </a:rPr>
              <a:t>text Click </a:t>
            </a:r>
            <a:r>
              <a:rPr lang="en-US" altLang="zh-CN" sz="1100" dirty="0">
                <a:solidFill>
                  <a:srgbClr val="5F5F5F"/>
                </a:solidFill>
              </a:rPr>
              <a:t>here add </a:t>
            </a:r>
            <a:endParaRPr lang="en-US" altLang="zh-CN" sz="1100" dirty="0" smtClean="0">
              <a:solidFill>
                <a:srgbClr val="5F5F5F"/>
              </a:solidFill>
            </a:endParaRPr>
          </a:p>
          <a:p>
            <a:pPr algn="r"/>
            <a:r>
              <a:rPr lang="en-US" altLang="zh-CN" sz="1100" dirty="0" smtClean="0">
                <a:solidFill>
                  <a:srgbClr val="5F5F5F"/>
                </a:solidFill>
              </a:rPr>
              <a:t>your text Click </a:t>
            </a:r>
            <a:r>
              <a:rPr lang="en-US" altLang="zh-CN" sz="1100" dirty="0">
                <a:solidFill>
                  <a:srgbClr val="5F5F5F"/>
                </a:solidFill>
              </a:rPr>
              <a:t>here add your </a:t>
            </a:r>
            <a:r>
              <a:rPr lang="en-US" altLang="zh-CN" sz="1100" dirty="0" smtClean="0">
                <a:solidFill>
                  <a:srgbClr val="5F5F5F"/>
                </a:solidFill>
              </a:rPr>
              <a:t>text </a:t>
            </a:r>
            <a:endParaRPr lang="en-US" altLang="zh-CN" sz="1100" dirty="0" smtClean="0">
              <a:solidFill>
                <a:srgbClr val="5F5F5F"/>
              </a:solidFill>
            </a:endParaRPr>
          </a:p>
          <a:p>
            <a:pPr algn="r"/>
            <a:r>
              <a:rPr lang="en-US" altLang="zh-CN" sz="1100" dirty="0" smtClean="0">
                <a:solidFill>
                  <a:srgbClr val="5F5F5F"/>
                </a:solidFill>
              </a:rPr>
              <a:t>Click </a:t>
            </a:r>
            <a:r>
              <a:rPr lang="en-US" altLang="zh-CN" sz="1100" dirty="0">
                <a:solidFill>
                  <a:srgbClr val="5F5F5F"/>
                </a:solidFill>
              </a:rPr>
              <a:t>here add your </a:t>
            </a:r>
            <a:r>
              <a:rPr lang="en-US" altLang="zh-CN" sz="1100" dirty="0" smtClean="0">
                <a:solidFill>
                  <a:srgbClr val="5F5F5F"/>
                </a:solidFill>
              </a:rPr>
              <a:t>text</a:t>
            </a:r>
            <a:endParaRPr lang="en-US" altLang="zh-CN" sz="1100" dirty="0" smtClean="0">
              <a:solidFill>
                <a:srgbClr val="5F5F5F"/>
              </a:solidFill>
            </a:endParaRPr>
          </a:p>
          <a:p>
            <a:pPr algn="r"/>
            <a:r>
              <a:rPr lang="en-US" altLang="zh-CN" sz="1100" dirty="0">
                <a:solidFill>
                  <a:srgbClr val="5F5F5F"/>
                </a:solidFill>
              </a:rPr>
              <a:t>Click here add your text Click here add </a:t>
            </a:r>
            <a:endParaRPr lang="en-US" altLang="zh-CN" sz="1100" dirty="0">
              <a:solidFill>
                <a:srgbClr val="5F5F5F"/>
              </a:solidFill>
            </a:endParaRPr>
          </a:p>
          <a:p>
            <a:pPr algn="r"/>
            <a:r>
              <a:rPr lang="en-US" altLang="zh-CN" sz="1100" dirty="0">
                <a:solidFill>
                  <a:srgbClr val="5F5F5F"/>
                </a:solidFill>
              </a:rPr>
              <a:t>your text Click here add your text </a:t>
            </a:r>
            <a:endParaRPr lang="en-US" altLang="zh-CN" sz="1100" dirty="0">
              <a:solidFill>
                <a:srgbClr val="5F5F5F"/>
              </a:solidFill>
            </a:endParaRPr>
          </a:p>
          <a:p>
            <a:pPr algn="r"/>
            <a:r>
              <a:rPr lang="en-US" altLang="zh-CN" sz="1100" dirty="0">
                <a:solidFill>
                  <a:srgbClr val="5F5F5F"/>
                </a:solidFill>
              </a:rPr>
              <a:t>Click here add your text </a:t>
            </a:r>
            <a:endParaRPr lang="en-US" altLang="zh-CN" sz="1100" dirty="0">
              <a:solidFill>
                <a:srgbClr val="5F5F5F"/>
              </a:solidFill>
            </a:endParaRPr>
          </a:p>
          <a:p>
            <a:pPr algn="r"/>
            <a:r>
              <a:rPr lang="en-US" altLang="zh-CN" sz="1100" dirty="0">
                <a:solidFill>
                  <a:srgbClr val="5F5F5F"/>
                </a:solidFill>
              </a:rPr>
              <a:t>Click here add your text Click here add </a:t>
            </a:r>
            <a:endParaRPr lang="en-US" altLang="zh-CN" sz="1100" dirty="0">
              <a:solidFill>
                <a:srgbClr val="5F5F5F"/>
              </a:solidFill>
            </a:endParaRPr>
          </a:p>
          <a:p>
            <a:pPr algn="r"/>
            <a:r>
              <a:rPr lang="en-US" altLang="zh-CN" sz="1100" dirty="0">
                <a:solidFill>
                  <a:srgbClr val="5F5F5F"/>
                </a:solidFill>
              </a:rPr>
              <a:t>your text Click here add your text </a:t>
            </a:r>
            <a:endParaRPr lang="en-US" altLang="zh-CN" sz="1100" dirty="0">
              <a:solidFill>
                <a:srgbClr val="5F5F5F"/>
              </a:solidFill>
            </a:endParaRPr>
          </a:p>
          <a:p>
            <a:pPr algn="r"/>
            <a:r>
              <a:rPr lang="en-US" altLang="zh-CN" sz="1100" dirty="0">
                <a:solidFill>
                  <a:srgbClr val="5F5F5F"/>
                </a:solidFill>
              </a:rPr>
              <a:t>Click here add your text </a:t>
            </a:r>
            <a:endParaRPr lang="en-US" altLang="zh-CN" sz="1100" dirty="0">
              <a:solidFill>
                <a:srgbClr val="5F5F5F"/>
              </a:solidFill>
            </a:endParaRPr>
          </a:p>
          <a:p>
            <a:pPr algn="r"/>
            <a:r>
              <a:rPr lang="en-US" altLang="zh-CN" sz="1100" dirty="0" smtClean="0">
                <a:solidFill>
                  <a:srgbClr val="5F5F5F"/>
                </a:solidFill>
              </a:rPr>
              <a:t> </a:t>
            </a:r>
            <a:endParaRPr lang="en-US" altLang="zh-CN" sz="1100" dirty="0" smtClean="0">
              <a:solidFill>
                <a:srgbClr val="5F5F5F"/>
              </a:solidFill>
            </a:endParaRPr>
          </a:p>
          <a:p>
            <a:pPr algn="r"/>
            <a:endParaRPr lang="en-US" altLang="zh-CN" sz="1100" dirty="0">
              <a:solidFill>
                <a:srgbClr val="5F5F5F"/>
              </a:solidFill>
            </a:endParaRPr>
          </a:p>
          <a:p>
            <a:pPr algn="r"/>
            <a:endParaRPr lang="en-US" altLang="zh-CN" sz="1100" dirty="0" smtClean="0">
              <a:solidFill>
                <a:srgbClr val="5F5F5F"/>
              </a:solidFill>
            </a:endParaRPr>
          </a:p>
          <a:p>
            <a:pPr algn="r"/>
            <a:r>
              <a:rPr lang="en-US" altLang="zh-CN" sz="1100" dirty="0">
                <a:solidFill>
                  <a:srgbClr val="5F5F5F"/>
                </a:solidFill>
              </a:rPr>
              <a:t>Click here add your text </a:t>
            </a:r>
            <a:endParaRPr lang="en-US" altLang="zh-CN" sz="1100" dirty="0">
              <a:solidFill>
                <a:srgbClr val="5F5F5F"/>
              </a:solidFill>
            </a:endParaRPr>
          </a:p>
          <a:p>
            <a:pPr algn="r"/>
            <a:endParaRPr lang="en-US" altLang="zh-CN" sz="1100" dirty="0" smtClean="0">
              <a:solidFill>
                <a:srgbClr val="5F5F5F"/>
              </a:solidFill>
            </a:endParaRPr>
          </a:p>
        </p:txBody>
      </p:sp>
      <p:graphicFrame>
        <p:nvGraphicFramePr>
          <p:cNvPr id="9" name="图表 8"/>
          <p:cNvGraphicFramePr/>
          <p:nvPr/>
        </p:nvGraphicFramePr>
        <p:xfrm>
          <a:off x="766763" y="1931540"/>
          <a:ext cx="6936166" cy="35394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矩形 115"/>
          <p:cNvSpPr/>
          <p:nvPr/>
        </p:nvSpPr>
        <p:spPr>
          <a:xfrm>
            <a:off x="0" y="0"/>
            <a:ext cx="12192000" cy="6868947"/>
          </a:xfrm>
          <a:prstGeom prst="rect">
            <a:avLst/>
          </a:prstGeom>
          <a:gradFill>
            <a:gsLst>
              <a:gs pos="0">
                <a:srgbClr val="F6F6F6"/>
              </a:gs>
              <a:gs pos="100000">
                <a:srgbClr val="DFE4E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6" name="组合 95"/>
          <p:cNvGrpSpPr/>
          <p:nvPr/>
        </p:nvGrpSpPr>
        <p:grpSpPr>
          <a:xfrm>
            <a:off x="7073817" y="2397556"/>
            <a:ext cx="4614537" cy="3460054"/>
            <a:chOff x="2466109" y="1625680"/>
            <a:chExt cx="3978093" cy="1810247"/>
          </a:xfrm>
        </p:grpSpPr>
        <p:sp>
          <p:nvSpPr>
            <p:cNvPr id="102" name="任意多边形 101"/>
            <p:cNvSpPr/>
            <p:nvPr/>
          </p:nvSpPr>
          <p:spPr>
            <a:xfrm>
              <a:off x="2466109" y="1697931"/>
              <a:ext cx="3934691" cy="1737996"/>
            </a:xfrm>
            <a:custGeom>
              <a:avLst/>
              <a:gdLst>
                <a:gd name="connsiteX0" fmla="*/ 387927 w 3934691"/>
                <a:gd name="connsiteY0" fmla="*/ 152400 h 1745672"/>
                <a:gd name="connsiteX1" fmla="*/ 0 w 3934691"/>
                <a:gd name="connsiteY1" fmla="*/ 1634836 h 1745672"/>
                <a:gd name="connsiteX2" fmla="*/ 3934691 w 3934691"/>
                <a:gd name="connsiteY2" fmla="*/ 1745672 h 1745672"/>
                <a:gd name="connsiteX3" fmla="*/ 3546764 w 3934691"/>
                <a:gd name="connsiteY3" fmla="*/ 0 h 1745672"/>
                <a:gd name="connsiteX4" fmla="*/ 387927 w 3934691"/>
                <a:gd name="connsiteY4" fmla="*/ 152400 h 1745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34691" h="1745672">
                  <a:moveTo>
                    <a:pt x="387927" y="152400"/>
                  </a:moveTo>
                  <a:lnTo>
                    <a:pt x="0" y="1634836"/>
                  </a:lnTo>
                  <a:lnTo>
                    <a:pt x="3934691" y="1745672"/>
                  </a:lnTo>
                  <a:lnTo>
                    <a:pt x="3546764" y="0"/>
                  </a:lnTo>
                  <a:lnTo>
                    <a:pt x="387927" y="152400"/>
                  </a:lnTo>
                  <a:close/>
                </a:path>
              </a:pathLst>
            </a:custGeom>
            <a:noFill/>
            <a:ln w="12700" cap="flat" cmpd="sng" algn="ctr">
              <a:solidFill>
                <a:srgbClr val="58CEFE"/>
              </a:solidFill>
              <a:prstDash val="sys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" name="任意多边形 102"/>
            <p:cNvSpPr/>
            <p:nvPr/>
          </p:nvSpPr>
          <p:spPr>
            <a:xfrm>
              <a:off x="2509511" y="1660873"/>
              <a:ext cx="3934691" cy="1745672"/>
            </a:xfrm>
            <a:custGeom>
              <a:avLst/>
              <a:gdLst>
                <a:gd name="connsiteX0" fmla="*/ 387927 w 3934691"/>
                <a:gd name="connsiteY0" fmla="*/ 152400 h 1745672"/>
                <a:gd name="connsiteX1" fmla="*/ 0 w 3934691"/>
                <a:gd name="connsiteY1" fmla="*/ 1634836 h 1745672"/>
                <a:gd name="connsiteX2" fmla="*/ 3934691 w 3934691"/>
                <a:gd name="connsiteY2" fmla="*/ 1745672 h 1745672"/>
                <a:gd name="connsiteX3" fmla="*/ 3546764 w 3934691"/>
                <a:gd name="connsiteY3" fmla="*/ 0 h 1745672"/>
                <a:gd name="connsiteX4" fmla="*/ 387927 w 3934691"/>
                <a:gd name="connsiteY4" fmla="*/ 152400 h 1745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34691" h="1745672">
                  <a:moveTo>
                    <a:pt x="387927" y="152400"/>
                  </a:moveTo>
                  <a:lnTo>
                    <a:pt x="0" y="1634836"/>
                  </a:lnTo>
                  <a:lnTo>
                    <a:pt x="3934691" y="1745672"/>
                  </a:lnTo>
                  <a:lnTo>
                    <a:pt x="3546764" y="0"/>
                  </a:lnTo>
                  <a:lnTo>
                    <a:pt x="387927" y="152400"/>
                  </a:lnTo>
                  <a:close/>
                </a:path>
              </a:pathLst>
            </a:custGeom>
            <a:noFill/>
            <a:ln w="12700" cap="flat" cmpd="sng" algn="ctr">
              <a:solidFill>
                <a:srgbClr val="686CA9"/>
              </a:solidFill>
              <a:prstDash val="sys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" name="任意多边形 103"/>
            <p:cNvSpPr/>
            <p:nvPr/>
          </p:nvSpPr>
          <p:spPr>
            <a:xfrm>
              <a:off x="2977073" y="1625680"/>
              <a:ext cx="1167202" cy="318655"/>
            </a:xfrm>
            <a:custGeom>
              <a:avLst/>
              <a:gdLst>
                <a:gd name="connsiteX0" fmla="*/ 96982 w 955964"/>
                <a:gd name="connsiteY0" fmla="*/ 13855 h 318655"/>
                <a:gd name="connsiteX1" fmla="*/ 0 w 955964"/>
                <a:gd name="connsiteY1" fmla="*/ 318655 h 318655"/>
                <a:gd name="connsiteX2" fmla="*/ 831273 w 955964"/>
                <a:gd name="connsiteY2" fmla="*/ 318655 h 318655"/>
                <a:gd name="connsiteX3" fmla="*/ 955964 w 955964"/>
                <a:gd name="connsiteY3" fmla="*/ 0 h 318655"/>
                <a:gd name="connsiteX4" fmla="*/ 96982 w 955964"/>
                <a:gd name="connsiteY4" fmla="*/ 13855 h 318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5964" h="318655">
                  <a:moveTo>
                    <a:pt x="96982" y="13855"/>
                  </a:moveTo>
                  <a:lnTo>
                    <a:pt x="0" y="318655"/>
                  </a:lnTo>
                  <a:lnTo>
                    <a:pt x="831273" y="318655"/>
                  </a:lnTo>
                  <a:lnTo>
                    <a:pt x="955964" y="0"/>
                  </a:lnTo>
                  <a:lnTo>
                    <a:pt x="96982" y="13855"/>
                  </a:lnTo>
                  <a:close/>
                </a:path>
              </a:pathLst>
            </a:custGeom>
            <a:solidFill>
              <a:srgbClr val="58CEFE"/>
            </a:solidFill>
            <a:ln w="12700" cap="flat" cmpd="sng" algn="ctr">
              <a:solidFill>
                <a:srgbClr val="5B9BD5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" name="任意多边形 104"/>
            <p:cNvSpPr/>
            <p:nvPr/>
          </p:nvSpPr>
          <p:spPr>
            <a:xfrm rot="21245579">
              <a:off x="3054142" y="1667924"/>
              <a:ext cx="831273" cy="277091"/>
            </a:xfrm>
            <a:custGeom>
              <a:avLst/>
              <a:gdLst>
                <a:gd name="connsiteX0" fmla="*/ 96982 w 831273"/>
                <a:gd name="connsiteY0" fmla="*/ 0 h 277091"/>
                <a:gd name="connsiteX1" fmla="*/ 0 w 831273"/>
                <a:gd name="connsiteY1" fmla="*/ 221673 h 277091"/>
                <a:gd name="connsiteX2" fmla="*/ 789710 w 831273"/>
                <a:gd name="connsiteY2" fmla="*/ 277091 h 277091"/>
                <a:gd name="connsiteX3" fmla="*/ 831273 w 831273"/>
                <a:gd name="connsiteY3" fmla="*/ 55418 h 277091"/>
                <a:gd name="connsiteX4" fmla="*/ 96982 w 831273"/>
                <a:gd name="connsiteY4" fmla="*/ 0 h 277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1273" h="277091">
                  <a:moveTo>
                    <a:pt x="96982" y="0"/>
                  </a:moveTo>
                  <a:lnTo>
                    <a:pt x="0" y="221673"/>
                  </a:lnTo>
                  <a:lnTo>
                    <a:pt x="789710" y="277091"/>
                  </a:lnTo>
                  <a:lnTo>
                    <a:pt x="831273" y="55418"/>
                  </a:lnTo>
                  <a:lnTo>
                    <a:pt x="96982" y="0"/>
                  </a:lnTo>
                  <a:close/>
                </a:path>
              </a:pathLst>
            </a:custGeom>
            <a:solidFill>
              <a:srgbClr val="404370">
                <a:alpha val="58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4542589" y="3592500"/>
            <a:ext cx="1908126" cy="1115763"/>
            <a:chOff x="5065120" y="3512976"/>
            <a:chExt cx="1908126" cy="1115763"/>
          </a:xfrm>
        </p:grpSpPr>
        <p:grpSp>
          <p:nvGrpSpPr>
            <p:cNvPr id="94" name="组合 93"/>
            <p:cNvGrpSpPr/>
            <p:nvPr/>
          </p:nvGrpSpPr>
          <p:grpSpPr>
            <a:xfrm>
              <a:off x="5826693" y="3512976"/>
              <a:ext cx="1146553" cy="596069"/>
              <a:chOff x="2652012" y="3634448"/>
              <a:chExt cx="3216354" cy="1014786"/>
            </a:xfrm>
            <a:solidFill>
              <a:srgbClr val="A4E4FE"/>
            </a:solidFill>
          </p:grpSpPr>
          <p:sp>
            <p:nvSpPr>
              <p:cNvPr id="111" name="任意多边形 110"/>
              <p:cNvSpPr/>
              <p:nvPr/>
            </p:nvSpPr>
            <p:spPr>
              <a:xfrm flipH="1" flipV="1">
                <a:off x="2939970" y="3634448"/>
                <a:ext cx="2928396" cy="1014786"/>
              </a:xfrm>
              <a:custGeom>
                <a:avLst/>
                <a:gdLst>
                  <a:gd name="connsiteX0" fmla="*/ 553688 w 2928396"/>
                  <a:gd name="connsiteY0" fmla="*/ 1014786 h 1014786"/>
                  <a:gd name="connsiteX1" fmla="*/ 0 w 2928396"/>
                  <a:gd name="connsiteY1" fmla="*/ 507393 h 1014786"/>
                  <a:gd name="connsiteX2" fmla="*/ 553688 w 2928396"/>
                  <a:gd name="connsiteY2" fmla="*/ 0 h 1014786"/>
                  <a:gd name="connsiteX3" fmla="*/ 553688 w 2928396"/>
                  <a:gd name="connsiteY3" fmla="*/ 253696 h 1014786"/>
                  <a:gd name="connsiteX4" fmla="*/ 2639028 w 2928396"/>
                  <a:gd name="connsiteY4" fmla="*/ 253696 h 1014786"/>
                  <a:gd name="connsiteX5" fmla="*/ 2639028 w 2928396"/>
                  <a:gd name="connsiteY5" fmla="*/ 255013 h 1014786"/>
                  <a:gd name="connsiteX6" fmla="*/ 2928396 w 2928396"/>
                  <a:gd name="connsiteY6" fmla="*/ 761136 h 1014786"/>
                  <a:gd name="connsiteX7" fmla="*/ 2639028 w 2928396"/>
                  <a:gd name="connsiteY7" fmla="*/ 761136 h 1014786"/>
                  <a:gd name="connsiteX8" fmla="*/ 2639028 w 2928396"/>
                  <a:gd name="connsiteY8" fmla="*/ 761089 h 1014786"/>
                  <a:gd name="connsiteX9" fmla="*/ 553688 w 2928396"/>
                  <a:gd name="connsiteY9" fmla="*/ 761089 h 1014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928396" h="1014786">
                    <a:moveTo>
                      <a:pt x="553688" y="1014786"/>
                    </a:moveTo>
                    <a:lnTo>
                      <a:pt x="0" y="507393"/>
                    </a:lnTo>
                    <a:lnTo>
                      <a:pt x="553688" y="0"/>
                    </a:lnTo>
                    <a:lnTo>
                      <a:pt x="553688" y="253696"/>
                    </a:lnTo>
                    <a:lnTo>
                      <a:pt x="2639028" y="253696"/>
                    </a:lnTo>
                    <a:lnTo>
                      <a:pt x="2639028" y="255013"/>
                    </a:lnTo>
                    <a:lnTo>
                      <a:pt x="2928396" y="761136"/>
                    </a:lnTo>
                    <a:lnTo>
                      <a:pt x="2639028" y="761136"/>
                    </a:lnTo>
                    <a:lnTo>
                      <a:pt x="2639028" y="761089"/>
                    </a:lnTo>
                    <a:lnTo>
                      <a:pt x="553688" y="761089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2" name="任意多边形 111"/>
              <p:cNvSpPr/>
              <p:nvPr/>
            </p:nvSpPr>
            <p:spPr>
              <a:xfrm>
                <a:off x="2652012" y="3882213"/>
                <a:ext cx="367280" cy="519257"/>
              </a:xfrm>
              <a:custGeom>
                <a:avLst/>
                <a:gdLst>
                  <a:gd name="connsiteX0" fmla="*/ 0 w 367280"/>
                  <a:gd name="connsiteY0" fmla="*/ 0 h 519257"/>
                  <a:gd name="connsiteX1" fmla="*/ 68390 w 367280"/>
                  <a:gd name="connsiteY1" fmla="*/ 0 h 519257"/>
                  <a:gd name="connsiteX2" fmla="*/ 367280 w 367280"/>
                  <a:gd name="connsiteY2" fmla="*/ 516724 h 519257"/>
                  <a:gd name="connsiteX3" fmla="*/ 286225 w 367280"/>
                  <a:gd name="connsiteY3" fmla="*/ 519257 h 519257"/>
                  <a:gd name="connsiteX4" fmla="*/ 0 w 367280"/>
                  <a:gd name="connsiteY4" fmla="*/ 0 h 519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7280" h="519257">
                    <a:moveTo>
                      <a:pt x="0" y="0"/>
                    </a:moveTo>
                    <a:lnTo>
                      <a:pt x="68390" y="0"/>
                    </a:lnTo>
                    <a:lnTo>
                      <a:pt x="367280" y="516724"/>
                    </a:lnTo>
                    <a:lnTo>
                      <a:pt x="286225" y="51925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3" name="任意多边形 112"/>
              <p:cNvSpPr/>
              <p:nvPr/>
            </p:nvSpPr>
            <p:spPr>
              <a:xfrm>
                <a:off x="2801880" y="3882213"/>
                <a:ext cx="367280" cy="519257"/>
              </a:xfrm>
              <a:custGeom>
                <a:avLst/>
                <a:gdLst>
                  <a:gd name="connsiteX0" fmla="*/ 0 w 367280"/>
                  <a:gd name="connsiteY0" fmla="*/ 0 h 519257"/>
                  <a:gd name="connsiteX1" fmla="*/ 68390 w 367280"/>
                  <a:gd name="connsiteY1" fmla="*/ 0 h 519257"/>
                  <a:gd name="connsiteX2" fmla="*/ 367280 w 367280"/>
                  <a:gd name="connsiteY2" fmla="*/ 516724 h 519257"/>
                  <a:gd name="connsiteX3" fmla="*/ 286225 w 367280"/>
                  <a:gd name="connsiteY3" fmla="*/ 519257 h 519257"/>
                  <a:gd name="connsiteX4" fmla="*/ 0 w 367280"/>
                  <a:gd name="connsiteY4" fmla="*/ 0 h 519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7280" h="519257">
                    <a:moveTo>
                      <a:pt x="0" y="0"/>
                    </a:moveTo>
                    <a:lnTo>
                      <a:pt x="68390" y="0"/>
                    </a:lnTo>
                    <a:lnTo>
                      <a:pt x="367280" y="516724"/>
                    </a:lnTo>
                    <a:lnTo>
                      <a:pt x="286225" y="51925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95" name="组合 94"/>
            <p:cNvGrpSpPr/>
            <p:nvPr/>
          </p:nvGrpSpPr>
          <p:grpSpPr>
            <a:xfrm>
              <a:off x="5065120" y="3672296"/>
              <a:ext cx="1835989" cy="873498"/>
              <a:chOff x="2353777" y="3634448"/>
              <a:chExt cx="3514589" cy="1014786"/>
            </a:xfrm>
            <a:solidFill>
              <a:srgbClr val="686CA9"/>
            </a:solidFill>
          </p:grpSpPr>
          <p:sp>
            <p:nvSpPr>
              <p:cNvPr id="106" name="任意多边形 105"/>
              <p:cNvSpPr/>
              <p:nvPr/>
            </p:nvSpPr>
            <p:spPr>
              <a:xfrm flipH="1" flipV="1">
                <a:off x="2939970" y="3634448"/>
                <a:ext cx="2928396" cy="1014786"/>
              </a:xfrm>
              <a:custGeom>
                <a:avLst/>
                <a:gdLst>
                  <a:gd name="connsiteX0" fmla="*/ 553688 w 2928396"/>
                  <a:gd name="connsiteY0" fmla="*/ 1014786 h 1014786"/>
                  <a:gd name="connsiteX1" fmla="*/ 0 w 2928396"/>
                  <a:gd name="connsiteY1" fmla="*/ 507393 h 1014786"/>
                  <a:gd name="connsiteX2" fmla="*/ 553688 w 2928396"/>
                  <a:gd name="connsiteY2" fmla="*/ 0 h 1014786"/>
                  <a:gd name="connsiteX3" fmla="*/ 553688 w 2928396"/>
                  <a:gd name="connsiteY3" fmla="*/ 253696 h 1014786"/>
                  <a:gd name="connsiteX4" fmla="*/ 2639028 w 2928396"/>
                  <a:gd name="connsiteY4" fmla="*/ 253696 h 1014786"/>
                  <a:gd name="connsiteX5" fmla="*/ 2639028 w 2928396"/>
                  <a:gd name="connsiteY5" fmla="*/ 255013 h 1014786"/>
                  <a:gd name="connsiteX6" fmla="*/ 2928396 w 2928396"/>
                  <a:gd name="connsiteY6" fmla="*/ 761136 h 1014786"/>
                  <a:gd name="connsiteX7" fmla="*/ 2639028 w 2928396"/>
                  <a:gd name="connsiteY7" fmla="*/ 761136 h 1014786"/>
                  <a:gd name="connsiteX8" fmla="*/ 2639028 w 2928396"/>
                  <a:gd name="connsiteY8" fmla="*/ 761089 h 1014786"/>
                  <a:gd name="connsiteX9" fmla="*/ 553688 w 2928396"/>
                  <a:gd name="connsiteY9" fmla="*/ 761089 h 1014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928396" h="1014786">
                    <a:moveTo>
                      <a:pt x="553688" y="1014786"/>
                    </a:moveTo>
                    <a:lnTo>
                      <a:pt x="0" y="507393"/>
                    </a:lnTo>
                    <a:lnTo>
                      <a:pt x="553688" y="0"/>
                    </a:lnTo>
                    <a:lnTo>
                      <a:pt x="553688" y="253696"/>
                    </a:lnTo>
                    <a:lnTo>
                      <a:pt x="2639028" y="253696"/>
                    </a:lnTo>
                    <a:lnTo>
                      <a:pt x="2639028" y="255013"/>
                    </a:lnTo>
                    <a:lnTo>
                      <a:pt x="2928396" y="761136"/>
                    </a:lnTo>
                    <a:lnTo>
                      <a:pt x="2639028" y="761136"/>
                    </a:lnTo>
                    <a:lnTo>
                      <a:pt x="2639028" y="761089"/>
                    </a:lnTo>
                    <a:lnTo>
                      <a:pt x="553688" y="761089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7" name="任意多边形 106"/>
              <p:cNvSpPr/>
              <p:nvPr/>
            </p:nvSpPr>
            <p:spPr>
              <a:xfrm>
                <a:off x="2652012" y="3882213"/>
                <a:ext cx="367280" cy="519257"/>
              </a:xfrm>
              <a:custGeom>
                <a:avLst/>
                <a:gdLst>
                  <a:gd name="connsiteX0" fmla="*/ 0 w 367280"/>
                  <a:gd name="connsiteY0" fmla="*/ 0 h 519257"/>
                  <a:gd name="connsiteX1" fmla="*/ 68390 w 367280"/>
                  <a:gd name="connsiteY1" fmla="*/ 0 h 519257"/>
                  <a:gd name="connsiteX2" fmla="*/ 367280 w 367280"/>
                  <a:gd name="connsiteY2" fmla="*/ 516724 h 519257"/>
                  <a:gd name="connsiteX3" fmla="*/ 286225 w 367280"/>
                  <a:gd name="connsiteY3" fmla="*/ 519257 h 519257"/>
                  <a:gd name="connsiteX4" fmla="*/ 0 w 367280"/>
                  <a:gd name="connsiteY4" fmla="*/ 0 h 519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7280" h="519257">
                    <a:moveTo>
                      <a:pt x="0" y="0"/>
                    </a:moveTo>
                    <a:lnTo>
                      <a:pt x="68390" y="0"/>
                    </a:lnTo>
                    <a:lnTo>
                      <a:pt x="367280" y="516724"/>
                    </a:lnTo>
                    <a:lnTo>
                      <a:pt x="286225" y="51925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8" name="任意多边形 107"/>
              <p:cNvSpPr/>
              <p:nvPr/>
            </p:nvSpPr>
            <p:spPr>
              <a:xfrm>
                <a:off x="2801880" y="3882213"/>
                <a:ext cx="367280" cy="519257"/>
              </a:xfrm>
              <a:custGeom>
                <a:avLst/>
                <a:gdLst>
                  <a:gd name="connsiteX0" fmla="*/ 0 w 367280"/>
                  <a:gd name="connsiteY0" fmla="*/ 0 h 519257"/>
                  <a:gd name="connsiteX1" fmla="*/ 68390 w 367280"/>
                  <a:gd name="connsiteY1" fmla="*/ 0 h 519257"/>
                  <a:gd name="connsiteX2" fmla="*/ 367280 w 367280"/>
                  <a:gd name="connsiteY2" fmla="*/ 516724 h 519257"/>
                  <a:gd name="connsiteX3" fmla="*/ 286225 w 367280"/>
                  <a:gd name="connsiteY3" fmla="*/ 519257 h 519257"/>
                  <a:gd name="connsiteX4" fmla="*/ 0 w 367280"/>
                  <a:gd name="connsiteY4" fmla="*/ 0 h 519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7280" h="519257">
                    <a:moveTo>
                      <a:pt x="0" y="0"/>
                    </a:moveTo>
                    <a:lnTo>
                      <a:pt x="68390" y="0"/>
                    </a:lnTo>
                    <a:lnTo>
                      <a:pt x="367280" y="516724"/>
                    </a:lnTo>
                    <a:lnTo>
                      <a:pt x="286225" y="51925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9" name="任意多边形 108"/>
              <p:cNvSpPr/>
              <p:nvPr/>
            </p:nvSpPr>
            <p:spPr>
              <a:xfrm>
                <a:off x="2353777" y="3882213"/>
                <a:ext cx="367280" cy="519257"/>
              </a:xfrm>
              <a:custGeom>
                <a:avLst/>
                <a:gdLst>
                  <a:gd name="connsiteX0" fmla="*/ 0 w 367280"/>
                  <a:gd name="connsiteY0" fmla="*/ 0 h 519257"/>
                  <a:gd name="connsiteX1" fmla="*/ 68390 w 367280"/>
                  <a:gd name="connsiteY1" fmla="*/ 0 h 519257"/>
                  <a:gd name="connsiteX2" fmla="*/ 367280 w 367280"/>
                  <a:gd name="connsiteY2" fmla="*/ 516724 h 519257"/>
                  <a:gd name="connsiteX3" fmla="*/ 286225 w 367280"/>
                  <a:gd name="connsiteY3" fmla="*/ 519257 h 519257"/>
                  <a:gd name="connsiteX4" fmla="*/ 0 w 367280"/>
                  <a:gd name="connsiteY4" fmla="*/ 0 h 519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7280" h="519257">
                    <a:moveTo>
                      <a:pt x="0" y="0"/>
                    </a:moveTo>
                    <a:lnTo>
                      <a:pt x="68390" y="0"/>
                    </a:lnTo>
                    <a:lnTo>
                      <a:pt x="367280" y="516724"/>
                    </a:lnTo>
                    <a:lnTo>
                      <a:pt x="286225" y="51925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0" name="任意多边形 109"/>
              <p:cNvSpPr/>
              <p:nvPr/>
            </p:nvSpPr>
            <p:spPr>
              <a:xfrm>
                <a:off x="2503645" y="3882213"/>
                <a:ext cx="367280" cy="519257"/>
              </a:xfrm>
              <a:custGeom>
                <a:avLst/>
                <a:gdLst>
                  <a:gd name="connsiteX0" fmla="*/ 0 w 367280"/>
                  <a:gd name="connsiteY0" fmla="*/ 0 h 519257"/>
                  <a:gd name="connsiteX1" fmla="*/ 68390 w 367280"/>
                  <a:gd name="connsiteY1" fmla="*/ 0 h 519257"/>
                  <a:gd name="connsiteX2" fmla="*/ 367280 w 367280"/>
                  <a:gd name="connsiteY2" fmla="*/ 516724 h 519257"/>
                  <a:gd name="connsiteX3" fmla="*/ 286225 w 367280"/>
                  <a:gd name="connsiteY3" fmla="*/ 519257 h 519257"/>
                  <a:gd name="connsiteX4" fmla="*/ 0 w 367280"/>
                  <a:gd name="connsiteY4" fmla="*/ 0 h 519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7280" h="519257">
                    <a:moveTo>
                      <a:pt x="0" y="0"/>
                    </a:moveTo>
                    <a:lnTo>
                      <a:pt x="68390" y="0"/>
                    </a:lnTo>
                    <a:lnTo>
                      <a:pt x="367280" y="516724"/>
                    </a:lnTo>
                    <a:lnTo>
                      <a:pt x="286225" y="51925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97" name="组合 96"/>
            <p:cNvGrpSpPr/>
            <p:nvPr/>
          </p:nvGrpSpPr>
          <p:grpSpPr>
            <a:xfrm>
              <a:off x="5679751" y="4171633"/>
              <a:ext cx="838285" cy="457106"/>
              <a:chOff x="2801880" y="3634448"/>
              <a:chExt cx="3066486" cy="1014786"/>
            </a:xfrm>
            <a:solidFill>
              <a:srgbClr val="58CEFE"/>
            </a:solidFill>
          </p:grpSpPr>
          <p:sp>
            <p:nvSpPr>
              <p:cNvPr id="100" name="任意多边形 99"/>
              <p:cNvSpPr/>
              <p:nvPr/>
            </p:nvSpPr>
            <p:spPr>
              <a:xfrm flipH="1" flipV="1">
                <a:off x="2939970" y="3634448"/>
                <a:ext cx="2928396" cy="1014786"/>
              </a:xfrm>
              <a:custGeom>
                <a:avLst/>
                <a:gdLst>
                  <a:gd name="connsiteX0" fmla="*/ 553688 w 2928396"/>
                  <a:gd name="connsiteY0" fmla="*/ 1014786 h 1014786"/>
                  <a:gd name="connsiteX1" fmla="*/ 0 w 2928396"/>
                  <a:gd name="connsiteY1" fmla="*/ 507393 h 1014786"/>
                  <a:gd name="connsiteX2" fmla="*/ 553688 w 2928396"/>
                  <a:gd name="connsiteY2" fmla="*/ 0 h 1014786"/>
                  <a:gd name="connsiteX3" fmla="*/ 553688 w 2928396"/>
                  <a:gd name="connsiteY3" fmla="*/ 253696 h 1014786"/>
                  <a:gd name="connsiteX4" fmla="*/ 2639028 w 2928396"/>
                  <a:gd name="connsiteY4" fmla="*/ 253696 h 1014786"/>
                  <a:gd name="connsiteX5" fmla="*/ 2639028 w 2928396"/>
                  <a:gd name="connsiteY5" fmla="*/ 255013 h 1014786"/>
                  <a:gd name="connsiteX6" fmla="*/ 2928396 w 2928396"/>
                  <a:gd name="connsiteY6" fmla="*/ 761136 h 1014786"/>
                  <a:gd name="connsiteX7" fmla="*/ 2639028 w 2928396"/>
                  <a:gd name="connsiteY7" fmla="*/ 761136 h 1014786"/>
                  <a:gd name="connsiteX8" fmla="*/ 2639028 w 2928396"/>
                  <a:gd name="connsiteY8" fmla="*/ 761089 h 1014786"/>
                  <a:gd name="connsiteX9" fmla="*/ 553688 w 2928396"/>
                  <a:gd name="connsiteY9" fmla="*/ 761089 h 1014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928396" h="1014786">
                    <a:moveTo>
                      <a:pt x="553688" y="1014786"/>
                    </a:moveTo>
                    <a:lnTo>
                      <a:pt x="0" y="507393"/>
                    </a:lnTo>
                    <a:lnTo>
                      <a:pt x="553688" y="0"/>
                    </a:lnTo>
                    <a:lnTo>
                      <a:pt x="553688" y="253696"/>
                    </a:lnTo>
                    <a:lnTo>
                      <a:pt x="2639028" y="253696"/>
                    </a:lnTo>
                    <a:lnTo>
                      <a:pt x="2639028" y="255013"/>
                    </a:lnTo>
                    <a:lnTo>
                      <a:pt x="2928396" y="761136"/>
                    </a:lnTo>
                    <a:lnTo>
                      <a:pt x="2639028" y="761136"/>
                    </a:lnTo>
                    <a:lnTo>
                      <a:pt x="2639028" y="761089"/>
                    </a:lnTo>
                    <a:lnTo>
                      <a:pt x="553688" y="761089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1" name="任意多边形 100"/>
              <p:cNvSpPr/>
              <p:nvPr/>
            </p:nvSpPr>
            <p:spPr>
              <a:xfrm>
                <a:off x="2801880" y="3882213"/>
                <a:ext cx="367280" cy="519257"/>
              </a:xfrm>
              <a:custGeom>
                <a:avLst/>
                <a:gdLst>
                  <a:gd name="connsiteX0" fmla="*/ 0 w 367280"/>
                  <a:gd name="connsiteY0" fmla="*/ 0 h 519257"/>
                  <a:gd name="connsiteX1" fmla="*/ 68390 w 367280"/>
                  <a:gd name="connsiteY1" fmla="*/ 0 h 519257"/>
                  <a:gd name="connsiteX2" fmla="*/ 367280 w 367280"/>
                  <a:gd name="connsiteY2" fmla="*/ 516724 h 519257"/>
                  <a:gd name="connsiteX3" fmla="*/ 286225 w 367280"/>
                  <a:gd name="connsiteY3" fmla="*/ 519257 h 519257"/>
                  <a:gd name="connsiteX4" fmla="*/ 0 w 367280"/>
                  <a:gd name="connsiteY4" fmla="*/ 0 h 519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7280" h="519257">
                    <a:moveTo>
                      <a:pt x="0" y="0"/>
                    </a:moveTo>
                    <a:lnTo>
                      <a:pt x="68390" y="0"/>
                    </a:lnTo>
                    <a:lnTo>
                      <a:pt x="367280" y="516724"/>
                    </a:lnTo>
                    <a:lnTo>
                      <a:pt x="286225" y="51925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99" name="文本框 98"/>
          <p:cNvSpPr txBox="1"/>
          <p:nvPr/>
        </p:nvSpPr>
        <p:spPr>
          <a:xfrm>
            <a:off x="7795752" y="2610865"/>
            <a:ext cx="11355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KeyWord</a:t>
            </a:r>
            <a:endParaRPr kumimoji="0" lang="zh-CN" altLang="en-US" sz="1200" b="1" i="0" u="none" strike="noStrike" kern="0" cap="none" spc="0" normalizeH="0" baseline="0" noProof="0" dirty="0" smtClean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4" name="图表 113"/>
          <p:cNvGraphicFramePr/>
          <p:nvPr/>
        </p:nvGraphicFramePr>
        <p:xfrm>
          <a:off x="7216693" y="2797892"/>
          <a:ext cx="4911237" cy="32741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17" name="矩形 116"/>
          <p:cNvSpPr/>
          <p:nvPr/>
        </p:nvSpPr>
        <p:spPr>
          <a:xfrm>
            <a:off x="650653" y="1602923"/>
            <a:ext cx="292259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b="1" dirty="0">
                <a:solidFill>
                  <a:schemeClr val="bg1">
                    <a:lumMod val="8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chart</a:t>
            </a:r>
            <a:endParaRPr lang="zh-CN" altLang="en-US" sz="7200" b="1" dirty="0">
              <a:solidFill>
                <a:schemeClr val="bg1">
                  <a:lumMod val="8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18" name="圆角矩形 117"/>
          <p:cNvSpPr/>
          <p:nvPr/>
        </p:nvSpPr>
        <p:spPr>
          <a:xfrm>
            <a:off x="766763" y="2622550"/>
            <a:ext cx="45719" cy="1746250"/>
          </a:xfrm>
          <a:prstGeom prst="roundRect">
            <a:avLst>
              <a:gd name="adj" fmla="val 22917"/>
            </a:avLst>
          </a:prstGeom>
          <a:solidFill>
            <a:srgbClr val="A4E4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矩形 118"/>
          <p:cNvSpPr/>
          <p:nvPr/>
        </p:nvSpPr>
        <p:spPr>
          <a:xfrm>
            <a:off x="1064497" y="2083941"/>
            <a:ext cx="2460930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5F5F5F"/>
                </a:solidFill>
              </a:rPr>
              <a:t>the chart of </a:t>
            </a:r>
            <a:endParaRPr lang="en-US" altLang="zh-CN" sz="3200" b="1" dirty="0" smtClean="0">
              <a:solidFill>
                <a:srgbClr val="5F5F5F"/>
              </a:solidFill>
            </a:endParaRPr>
          </a:p>
          <a:p>
            <a:r>
              <a:rPr lang="zh-CN" altLang="en-US" sz="3200" dirty="0" smtClean="0">
                <a:solidFill>
                  <a:srgbClr val="5F5F5F"/>
                </a:solidFill>
              </a:rPr>
              <a:t>Business</a:t>
            </a:r>
            <a:endParaRPr lang="zh-CN" altLang="en-US" sz="3200" dirty="0">
              <a:solidFill>
                <a:srgbClr val="5F5F5F"/>
              </a:solidFill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1064497" y="3161159"/>
            <a:ext cx="2595154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rgbClr val="5F5F5F"/>
                </a:solidFill>
              </a:rPr>
              <a:t>Click here add your </a:t>
            </a:r>
            <a:r>
              <a:rPr lang="en-US" altLang="zh-CN" sz="1100" dirty="0" smtClean="0">
                <a:solidFill>
                  <a:srgbClr val="5F5F5F"/>
                </a:solidFill>
              </a:rPr>
              <a:t>text Click </a:t>
            </a:r>
            <a:r>
              <a:rPr lang="en-US" altLang="zh-CN" sz="1100" dirty="0">
                <a:solidFill>
                  <a:srgbClr val="5F5F5F"/>
                </a:solidFill>
              </a:rPr>
              <a:t>here add </a:t>
            </a:r>
            <a:endParaRPr lang="en-US" altLang="zh-CN" sz="1100" dirty="0" smtClean="0">
              <a:solidFill>
                <a:srgbClr val="5F5F5F"/>
              </a:solidFill>
            </a:endParaRPr>
          </a:p>
          <a:p>
            <a:r>
              <a:rPr lang="en-US" altLang="zh-CN" sz="1100" dirty="0" smtClean="0">
                <a:solidFill>
                  <a:srgbClr val="5F5F5F"/>
                </a:solidFill>
              </a:rPr>
              <a:t>your text Click </a:t>
            </a:r>
            <a:r>
              <a:rPr lang="en-US" altLang="zh-CN" sz="1100" dirty="0">
                <a:solidFill>
                  <a:srgbClr val="5F5F5F"/>
                </a:solidFill>
              </a:rPr>
              <a:t>here add your </a:t>
            </a:r>
            <a:r>
              <a:rPr lang="en-US" altLang="zh-CN" sz="1100" dirty="0" smtClean="0">
                <a:solidFill>
                  <a:srgbClr val="5F5F5F"/>
                </a:solidFill>
              </a:rPr>
              <a:t>text </a:t>
            </a:r>
            <a:endParaRPr lang="en-US" altLang="zh-CN" sz="1100" dirty="0" smtClean="0">
              <a:solidFill>
                <a:srgbClr val="5F5F5F"/>
              </a:solidFill>
            </a:endParaRPr>
          </a:p>
          <a:p>
            <a:r>
              <a:rPr lang="en-US" altLang="zh-CN" sz="1100" dirty="0" smtClean="0">
                <a:solidFill>
                  <a:srgbClr val="5F5F5F"/>
                </a:solidFill>
              </a:rPr>
              <a:t>Click </a:t>
            </a:r>
            <a:r>
              <a:rPr lang="en-US" altLang="zh-CN" sz="1100" dirty="0">
                <a:solidFill>
                  <a:srgbClr val="5F5F5F"/>
                </a:solidFill>
              </a:rPr>
              <a:t>here add your </a:t>
            </a:r>
            <a:r>
              <a:rPr lang="en-US" altLang="zh-CN" sz="1100" dirty="0" smtClean="0">
                <a:solidFill>
                  <a:srgbClr val="5F5F5F"/>
                </a:solidFill>
              </a:rPr>
              <a:t>text</a:t>
            </a:r>
            <a:endParaRPr lang="en-US" altLang="zh-CN" sz="1100" dirty="0" smtClean="0">
              <a:solidFill>
                <a:srgbClr val="5F5F5F"/>
              </a:solidFill>
            </a:endParaRPr>
          </a:p>
          <a:p>
            <a:endParaRPr lang="en-US" altLang="zh-CN" sz="1100" dirty="0" smtClean="0">
              <a:solidFill>
                <a:srgbClr val="5F5F5F"/>
              </a:solidFill>
            </a:endParaRPr>
          </a:p>
          <a:p>
            <a:r>
              <a:rPr lang="en-US" altLang="zh-CN" sz="1100" dirty="0" smtClean="0">
                <a:solidFill>
                  <a:srgbClr val="5F5F5F"/>
                </a:solidFill>
              </a:rPr>
              <a:t>Click </a:t>
            </a:r>
            <a:r>
              <a:rPr lang="en-US" altLang="zh-CN" sz="1100" dirty="0">
                <a:solidFill>
                  <a:srgbClr val="5F5F5F"/>
                </a:solidFill>
              </a:rPr>
              <a:t>here add your text Click here add </a:t>
            </a:r>
            <a:endParaRPr lang="en-US" altLang="zh-CN" sz="1100" dirty="0">
              <a:solidFill>
                <a:srgbClr val="5F5F5F"/>
              </a:solidFill>
            </a:endParaRPr>
          </a:p>
          <a:p>
            <a:r>
              <a:rPr lang="en-US" altLang="zh-CN" sz="1100" dirty="0">
                <a:solidFill>
                  <a:srgbClr val="5F5F5F"/>
                </a:solidFill>
              </a:rPr>
              <a:t>your text Click here add your text </a:t>
            </a:r>
            <a:endParaRPr lang="en-US" altLang="zh-CN" sz="1100" dirty="0">
              <a:solidFill>
                <a:srgbClr val="5F5F5F"/>
              </a:solidFill>
            </a:endParaRPr>
          </a:p>
          <a:p>
            <a:r>
              <a:rPr lang="en-US" altLang="zh-CN" sz="1100" dirty="0">
                <a:solidFill>
                  <a:srgbClr val="5F5F5F"/>
                </a:solidFill>
              </a:rPr>
              <a:t>Click here add your text </a:t>
            </a:r>
            <a:endParaRPr lang="en-US" altLang="zh-CN" sz="1100" dirty="0">
              <a:solidFill>
                <a:srgbClr val="5F5F5F"/>
              </a:solidFill>
            </a:endParaRPr>
          </a:p>
          <a:p>
            <a:endParaRPr lang="en-US" altLang="zh-CN" sz="1100" dirty="0" smtClean="0">
              <a:solidFill>
                <a:srgbClr val="5F5F5F"/>
              </a:solidFill>
            </a:endParaRPr>
          </a:p>
          <a:p>
            <a:r>
              <a:rPr lang="en-US" altLang="zh-CN" sz="1100" dirty="0" smtClean="0">
                <a:solidFill>
                  <a:srgbClr val="5F5F5F"/>
                </a:solidFill>
              </a:rPr>
              <a:t>Click </a:t>
            </a:r>
            <a:r>
              <a:rPr lang="en-US" altLang="zh-CN" sz="1100" dirty="0">
                <a:solidFill>
                  <a:srgbClr val="5F5F5F"/>
                </a:solidFill>
              </a:rPr>
              <a:t>here add your text Click here add </a:t>
            </a:r>
            <a:endParaRPr lang="en-US" altLang="zh-CN" sz="1100" dirty="0">
              <a:solidFill>
                <a:srgbClr val="5F5F5F"/>
              </a:solidFill>
            </a:endParaRPr>
          </a:p>
          <a:p>
            <a:r>
              <a:rPr lang="en-US" altLang="zh-CN" sz="1100" dirty="0">
                <a:solidFill>
                  <a:srgbClr val="5F5F5F"/>
                </a:solidFill>
              </a:rPr>
              <a:t>your text Click here add your text </a:t>
            </a:r>
            <a:endParaRPr lang="en-US" altLang="zh-CN" sz="1100" dirty="0">
              <a:solidFill>
                <a:srgbClr val="5F5F5F"/>
              </a:solidFill>
            </a:endParaRPr>
          </a:p>
          <a:p>
            <a:r>
              <a:rPr lang="en-US" altLang="zh-CN" sz="1100" dirty="0">
                <a:solidFill>
                  <a:srgbClr val="5F5F5F"/>
                </a:solidFill>
              </a:rPr>
              <a:t>Click here add your text </a:t>
            </a:r>
            <a:endParaRPr lang="en-US" altLang="zh-CN" sz="1100" dirty="0">
              <a:solidFill>
                <a:srgbClr val="5F5F5F"/>
              </a:solidFill>
            </a:endParaRPr>
          </a:p>
          <a:p>
            <a:r>
              <a:rPr lang="en-US" altLang="zh-CN" sz="1100" dirty="0" smtClean="0">
                <a:solidFill>
                  <a:srgbClr val="5F5F5F"/>
                </a:solidFill>
              </a:rPr>
              <a:t> </a:t>
            </a:r>
            <a:endParaRPr lang="en-US" altLang="zh-CN" sz="1100" dirty="0" smtClean="0">
              <a:solidFill>
                <a:srgbClr val="5F5F5F"/>
              </a:solidFill>
            </a:endParaRPr>
          </a:p>
          <a:p>
            <a:r>
              <a:rPr lang="en-US" altLang="zh-CN" sz="1100" dirty="0">
                <a:solidFill>
                  <a:srgbClr val="5F5F5F"/>
                </a:solidFill>
              </a:rPr>
              <a:t>Click here add your text Click here add </a:t>
            </a:r>
            <a:endParaRPr lang="en-US" altLang="zh-CN" sz="1100" dirty="0">
              <a:solidFill>
                <a:srgbClr val="5F5F5F"/>
              </a:solidFill>
            </a:endParaRPr>
          </a:p>
          <a:p>
            <a:r>
              <a:rPr lang="en-US" altLang="zh-CN" sz="1100" dirty="0">
                <a:solidFill>
                  <a:srgbClr val="5F5F5F"/>
                </a:solidFill>
              </a:rPr>
              <a:t>your text Click here add your text </a:t>
            </a:r>
            <a:endParaRPr lang="en-US" altLang="zh-CN" sz="1100" dirty="0">
              <a:solidFill>
                <a:srgbClr val="5F5F5F"/>
              </a:solidFill>
            </a:endParaRPr>
          </a:p>
          <a:p>
            <a:r>
              <a:rPr lang="en-US" altLang="zh-CN" sz="1100" dirty="0">
                <a:solidFill>
                  <a:srgbClr val="5F5F5F"/>
                </a:solidFill>
              </a:rPr>
              <a:t>Click here add your text </a:t>
            </a:r>
            <a:endParaRPr lang="en-US" altLang="zh-CN" sz="1100" dirty="0">
              <a:solidFill>
                <a:srgbClr val="5F5F5F"/>
              </a:solidFill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995073" y="3233576"/>
            <a:ext cx="133350" cy="133350"/>
          </a:xfrm>
          <a:prstGeom prst="rect">
            <a:avLst/>
          </a:prstGeom>
          <a:solidFill>
            <a:srgbClr val="A4E4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矩形 121"/>
          <p:cNvSpPr/>
          <p:nvPr/>
        </p:nvSpPr>
        <p:spPr>
          <a:xfrm>
            <a:off x="986647" y="3882763"/>
            <a:ext cx="133350" cy="133350"/>
          </a:xfrm>
          <a:prstGeom prst="rect">
            <a:avLst/>
          </a:prstGeom>
          <a:solidFill>
            <a:srgbClr val="58C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矩形 122"/>
          <p:cNvSpPr/>
          <p:nvPr/>
        </p:nvSpPr>
        <p:spPr>
          <a:xfrm>
            <a:off x="986647" y="4552225"/>
            <a:ext cx="133350" cy="133350"/>
          </a:xfrm>
          <a:prstGeom prst="rect">
            <a:avLst/>
          </a:prstGeom>
          <a:solidFill>
            <a:srgbClr val="686C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矩形 123"/>
          <p:cNvSpPr/>
          <p:nvPr/>
        </p:nvSpPr>
        <p:spPr>
          <a:xfrm>
            <a:off x="995073" y="5221687"/>
            <a:ext cx="133350" cy="133350"/>
          </a:xfrm>
          <a:prstGeom prst="rect">
            <a:avLst/>
          </a:prstGeom>
          <a:solidFill>
            <a:srgbClr val="4043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66763" y="1171181"/>
            <a:ext cx="5539238" cy="4849760"/>
            <a:chOff x="2399851" y="497621"/>
            <a:chExt cx="6486912" cy="5679475"/>
          </a:xfrm>
          <a:solidFill>
            <a:srgbClr val="58CEFE"/>
          </a:solidFill>
          <a:effectLst>
            <a:outerShdw blurRad="50800" dist="38100" dir="2700000" algn="tl" rotWithShape="0">
              <a:prstClr val="black">
                <a:alpha val="11000"/>
              </a:prstClr>
            </a:outerShdw>
          </a:effectLst>
        </p:grpSpPr>
        <p:sp>
          <p:nvSpPr>
            <p:cNvPr id="4" name="Freeform 5"/>
            <p:cNvSpPr/>
            <p:nvPr/>
          </p:nvSpPr>
          <p:spPr bwMode="auto">
            <a:xfrm>
              <a:off x="5121214" y="566153"/>
              <a:ext cx="2842229" cy="2566854"/>
            </a:xfrm>
            <a:custGeom>
              <a:avLst/>
              <a:gdLst>
                <a:gd name="T0" fmla="*/ 1160 w 1231"/>
                <a:gd name="T1" fmla="*/ 89 h 1050"/>
                <a:gd name="T2" fmla="*/ 1090 w 1231"/>
                <a:gd name="T3" fmla="*/ 102 h 1050"/>
                <a:gd name="T4" fmla="*/ 1050 w 1231"/>
                <a:gd name="T5" fmla="*/ 50 h 1050"/>
                <a:gd name="T6" fmla="*/ 1007 w 1231"/>
                <a:gd name="T7" fmla="*/ 52 h 1050"/>
                <a:gd name="T8" fmla="*/ 972 w 1231"/>
                <a:gd name="T9" fmla="*/ 20 h 1050"/>
                <a:gd name="T10" fmla="*/ 985 w 1231"/>
                <a:gd name="T11" fmla="*/ 40 h 1050"/>
                <a:gd name="T12" fmla="*/ 961 w 1231"/>
                <a:gd name="T13" fmla="*/ 165 h 1050"/>
                <a:gd name="T14" fmla="*/ 905 w 1231"/>
                <a:gd name="T15" fmla="*/ 263 h 1050"/>
                <a:gd name="T16" fmla="*/ 830 w 1231"/>
                <a:gd name="T17" fmla="*/ 374 h 1050"/>
                <a:gd name="T18" fmla="*/ 912 w 1231"/>
                <a:gd name="T19" fmla="*/ 352 h 1050"/>
                <a:gd name="T20" fmla="*/ 1012 w 1231"/>
                <a:gd name="T21" fmla="*/ 430 h 1050"/>
                <a:gd name="T22" fmla="*/ 834 w 1231"/>
                <a:gd name="T23" fmla="*/ 534 h 1050"/>
                <a:gd name="T24" fmla="*/ 736 w 1231"/>
                <a:gd name="T25" fmla="*/ 583 h 1050"/>
                <a:gd name="T26" fmla="*/ 677 w 1231"/>
                <a:gd name="T27" fmla="*/ 663 h 1050"/>
                <a:gd name="T28" fmla="*/ 585 w 1231"/>
                <a:gd name="T29" fmla="*/ 750 h 1050"/>
                <a:gd name="T30" fmla="*/ 344 w 1231"/>
                <a:gd name="T31" fmla="*/ 806 h 1050"/>
                <a:gd name="T32" fmla="*/ 75 w 1231"/>
                <a:gd name="T33" fmla="*/ 739 h 1050"/>
                <a:gd name="T34" fmla="*/ 9 w 1231"/>
                <a:gd name="T35" fmla="*/ 749 h 1050"/>
                <a:gd name="T36" fmla="*/ 27 w 1231"/>
                <a:gd name="T37" fmla="*/ 812 h 1050"/>
                <a:gd name="T38" fmla="*/ 52 w 1231"/>
                <a:gd name="T39" fmla="*/ 854 h 1050"/>
                <a:gd name="T40" fmla="*/ 130 w 1231"/>
                <a:gd name="T41" fmla="*/ 848 h 1050"/>
                <a:gd name="T42" fmla="*/ 154 w 1231"/>
                <a:gd name="T43" fmla="*/ 928 h 1050"/>
                <a:gd name="T44" fmla="*/ 187 w 1231"/>
                <a:gd name="T45" fmla="*/ 963 h 1050"/>
                <a:gd name="T46" fmla="*/ 217 w 1231"/>
                <a:gd name="T47" fmla="*/ 969 h 1050"/>
                <a:gd name="T48" fmla="*/ 270 w 1231"/>
                <a:gd name="T49" fmla="*/ 951 h 1050"/>
                <a:gd name="T50" fmla="*/ 330 w 1231"/>
                <a:gd name="T51" fmla="*/ 946 h 1050"/>
                <a:gd name="T52" fmla="*/ 292 w 1231"/>
                <a:gd name="T53" fmla="*/ 996 h 1050"/>
                <a:gd name="T54" fmla="*/ 357 w 1231"/>
                <a:gd name="T55" fmla="*/ 1047 h 1050"/>
                <a:gd name="T56" fmla="*/ 396 w 1231"/>
                <a:gd name="T57" fmla="*/ 990 h 1050"/>
                <a:gd name="T58" fmla="*/ 451 w 1231"/>
                <a:gd name="T59" fmla="*/ 942 h 1050"/>
                <a:gd name="T60" fmla="*/ 465 w 1231"/>
                <a:gd name="T61" fmla="*/ 1017 h 1050"/>
                <a:gd name="T62" fmla="*/ 543 w 1231"/>
                <a:gd name="T63" fmla="*/ 1047 h 1050"/>
                <a:gd name="T64" fmla="*/ 581 w 1231"/>
                <a:gd name="T65" fmla="*/ 963 h 1050"/>
                <a:gd name="T66" fmla="*/ 645 w 1231"/>
                <a:gd name="T67" fmla="*/ 934 h 1050"/>
                <a:gd name="T68" fmla="*/ 679 w 1231"/>
                <a:gd name="T69" fmla="*/ 910 h 1050"/>
                <a:gd name="T70" fmla="*/ 719 w 1231"/>
                <a:gd name="T71" fmla="*/ 867 h 1050"/>
                <a:gd name="T72" fmla="*/ 756 w 1231"/>
                <a:gd name="T73" fmla="*/ 851 h 1050"/>
                <a:gd name="T74" fmla="*/ 786 w 1231"/>
                <a:gd name="T75" fmla="*/ 798 h 1050"/>
                <a:gd name="T76" fmla="*/ 825 w 1231"/>
                <a:gd name="T77" fmla="*/ 725 h 1050"/>
                <a:gd name="T78" fmla="*/ 852 w 1231"/>
                <a:gd name="T79" fmla="*/ 772 h 1050"/>
                <a:gd name="T80" fmla="*/ 902 w 1231"/>
                <a:gd name="T81" fmla="*/ 745 h 1050"/>
                <a:gd name="T82" fmla="*/ 929 w 1231"/>
                <a:gd name="T83" fmla="*/ 696 h 1050"/>
                <a:gd name="T84" fmla="*/ 970 w 1231"/>
                <a:gd name="T85" fmla="*/ 687 h 1050"/>
                <a:gd name="T86" fmla="*/ 998 w 1231"/>
                <a:gd name="T87" fmla="*/ 714 h 1050"/>
                <a:gd name="T88" fmla="*/ 1039 w 1231"/>
                <a:gd name="T89" fmla="*/ 768 h 1050"/>
                <a:gd name="T90" fmla="*/ 1067 w 1231"/>
                <a:gd name="T91" fmla="*/ 707 h 1050"/>
                <a:gd name="T92" fmla="*/ 1143 w 1231"/>
                <a:gd name="T93" fmla="*/ 662 h 1050"/>
                <a:gd name="T94" fmla="*/ 1214 w 1231"/>
                <a:gd name="T95" fmla="*/ 638 h 1050"/>
                <a:gd name="T96" fmla="*/ 1203 w 1231"/>
                <a:gd name="T97" fmla="*/ 603 h 1050"/>
                <a:gd name="T98" fmla="*/ 1187 w 1231"/>
                <a:gd name="T99" fmla="*/ 536 h 1050"/>
                <a:gd name="T100" fmla="*/ 1145 w 1231"/>
                <a:gd name="T101" fmla="*/ 543 h 1050"/>
                <a:gd name="T102" fmla="*/ 1121 w 1231"/>
                <a:gd name="T103" fmla="*/ 472 h 1050"/>
                <a:gd name="T104" fmla="*/ 1123 w 1231"/>
                <a:gd name="T105" fmla="*/ 438 h 1050"/>
                <a:gd name="T106" fmla="*/ 1156 w 1231"/>
                <a:gd name="T107" fmla="*/ 392 h 1050"/>
                <a:gd name="T108" fmla="*/ 1134 w 1231"/>
                <a:gd name="T109" fmla="*/ 327 h 1050"/>
                <a:gd name="T110" fmla="*/ 1159 w 1231"/>
                <a:gd name="T111" fmla="*/ 291 h 1050"/>
                <a:gd name="T112" fmla="*/ 1192 w 1231"/>
                <a:gd name="T113" fmla="*/ 282 h 1050"/>
                <a:gd name="T114" fmla="*/ 1205 w 1231"/>
                <a:gd name="T115" fmla="*/ 216 h 1050"/>
                <a:gd name="T116" fmla="*/ 1206 w 1231"/>
                <a:gd name="T117" fmla="*/ 112 h 1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31" h="1050">
                  <a:moveTo>
                    <a:pt x="1206" y="112"/>
                  </a:moveTo>
                  <a:cubicBezTo>
                    <a:pt x="1201" y="96"/>
                    <a:pt x="1201" y="96"/>
                    <a:pt x="1201" y="96"/>
                  </a:cubicBezTo>
                  <a:cubicBezTo>
                    <a:pt x="1189" y="75"/>
                    <a:pt x="1189" y="75"/>
                    <a:pt x="1189" y="75"/>
                  </a:cubicBezTo>
                  <a:cubicBezTo>
                    <a:pt x="1179" y="70"/>
                    <a:pt x="1179" y="70"/>
                    <a:pt x="1179" y="70"/>
                  </a:cubicBezTo>
                  <a:cubicBezTo>
                    <a:pt x="1168" y="75"/>
                    <a:pt x="1168" y="75"/>
                    <a:pt x="1168" y="75"/>
                  </a:cubicBezTo>
                  <a:cubicBezTo>
                    <a:pt x="1162" y="88"/>
                    <a:pt x="1162" y="88"/>
                    <a:pt x="1162" y="88"/>
                  </a:cubicBezTo>
                  <a:cubicBezTo>
                    <a:pt x="1161" y="89"/>
                    <a:pt x="1161" y="89"/>
                    <a:pt x="1161" y="89"/>
                  </a:cubicBezTo>
                  <a:cubicBezTo>
                    <a:pt x="1160" y="89"/>
                    <a:pt x="1160" y="89"/>
                    <a:pt x="1160" y="89"/>
                  </a:cubicBezTo>
                  <a:cubicBezTo>
                    <a:pt x="1159" y="89"/>
                    <a:pt x="1159" y="89"/>
                    <a:pt x="1159" y="89"/>
                  </a:cubicBezTo>
                  <a:cubicBezTo>
                    <a:pt x="1140" y="92"/>
                    <a:pt x="1140" y="92"/>
                    <a:pt x="1140" y="92"/>
                  </a:cubicBezTo>
                  <a:cubicBezTo>
                    <a:pt x="1138" y="94"/>
                    <a:pt x="1136" y="94"/>
                    <a:pt x="1134" y="96"/>
                  </a:cubicBezTo>
                  <a:cubicBezTo>
                    <a:pt x="1130" y="101"/>
                    <a:pt x="1130" y="101"/>
                    <a:pt x="1130" y="101"/>
                  </a:cubicBezTo>
                  <a:cubicBezTo>
                    <a:pt x="1120" y="110"/>
                    <a:pt x="1120" y="110"/>
                    <a:pt x="1120" y="110"/>
                  </a:cubicBezTo>
                  <a:cubicBezTo>
                    <a:pt x="1117" y="111"/>
                    <a:pt x="1117" y="111"/>
                    <a:pt x="1117" y="111"/>
                  </a:cubicBezTo>
                  <a:cubicBezTo>
                    <a:pt x="1108" y="112"/>
                    <a:pt x="1108" y="112"/>
                    <a:pt x="1108" y="112"/>
                  </a:cubicBezTo>
                  <a:cubicBezTo>
                    <a:pt x="1104" y="112"/>
                    <a:pt x="1098" y="108"/>
                    <a:pt x="1090" y="102"/>
                  </a:cubicBezTo>
                  <a:cubicBezTo>
                    <a:pt x="1089" y="101"/>
                    <a:pt x="1089" y="101"/>
                    <a:pt x="1089" y="101"/>
                  </a:cubicBezTo>
                  <a:cubicBezTo>
                    <a:pt x="1075" y="88"/>
                    <a:pt x="1068" y="78"/>
                    <a:pt x="1068" y="72"/>
                  </a:cubicBezTo>
                  <a:cubicBezTo>
                    <a:pt x="1068" y="54"/>
                    <a:pt x="1068" y="54"/>
                    <a:pt x="1068" y="54"/>
                  </a:cubicBezTo>
                  <a:cubicBezTo>
                    <a:pt x="1068" y="54"/>
                    <a:pt x="1068" y="54"/>
                    <a:pt x="1068" y="54"/>
                  </a:cubicBezTo>
                  <a:cubicBezTo>
                    <a:pt x="1068" y="53"/>
                    <a:pt x="1068" y="53"/>
                    <a:pt x="1068" y="53"/>
                  </a:cubicBezTo>
                  <a:cubicBezTo>
                    <a:pt x="1070" y="50"/>
                    <a:pt x="1070" y="50"/>
                    <a:pt x="1070" y="50"/>
                  </a:cubicBezTo>
                  <a:cubicBezTo>
                    <a:pt x="1050" y="43"/>
                    <a:pt x="1050" y="43"/>
                    <a:pt x="1050" y="43"/>
                  </a:cubicBezTo>
                  <a:cubicBezTo>
                    <a:pt x="1050" y="50"/>
                    <a:pt x="1050" y="50"/>
                    <a:pt x="1050" y="50"/>
                  </a:cubicBezTo>
                  <a:cubicBezTo>
                    <a:pt x="1050" y="52"/>
                    <a:pt x="1047" y="54"/>
                    <a:pt x="1044" y="56"/>
                  </a:cubicBezTo>
                  <a:cubicBezTo>
                    <a:pt x="1037" y="59"/>
                    <a:pt x="1037" y="59"/>
                    <a:pt x="1037" y="59"/>
                  </a:cubicBezTo>
                  <a:cubicBezTo>
                    <a:pt x="1034" y="59"/>
                    <a:pt x="1034" y="59"/>
                    <a:pt x="1034" y="59"/>
                  </a:cubicBezTo>
                  <a:cubicBezTo>
                    <a:pt x="1034" y="58"/>
                    <a:pt x="1034" y="58"/>
                    <a:pt x="1034" y="58"/>
                  </a:cubicBezTo>
                  <a:cubicBezTo>
                    <a:pt x="1024" y="56"/>
                    <a:pt x="1024" y="56"/>
                    <a:pt x="1024" y="56"/>
                  </a:cubicBezTo>
                  <a:cubicBezTo>
                    <a:pt x="1026" y="63"/>
                    <a:pt x="1026" y="63"/>
                    <a:pt x="1026" y="63"/>
                  </a:cubicBezTo>
                  <a:cubicBezTo>
                    <a:pt x="1008" y="52"/>
                    <a:pt x="1008" y="52"/>
                    <a:pt x="1008" y="52"/>
                  </a:cubicBezTo>
                  <a:cubicBezTo>
                    <a:pt x="1007" y="52"/>
                    <a:pt x="1007" y="52"/>
                    <a:pt x="1007" y="52"/>
                  </a:cubicBezTo>
                  <a:cubicBezTo>
                    <a:pt x="1007" y="51"/>
                    <a:pt x="1007" y="51"/>
                    <a:pt x="1007" y="51"/>
                  </a:cubicBezTo>
                  <a:cubicBezTo>
                    <a:pt x="1004" y="43"/>
                    <a:pt x="1003" y="36"/>
                    <a:pt x="1003" y="28"/>
                  </a:cubicBezTo>
                  <a:cubicBezTo>
                    <a:pt x="1003" y="21"/>
                    <a:pt x="1003" y="16"/>
                    <a:pt x="1006" y="14"/>
                  </a:cubicBezTo>
                  <a:cubicBezTo>
                    <a:pt x="1010" y="6"/>
                    <a:pt x="1010" y="6"/>
                    <a:pt x="1010" y="6"/>
                  </a:cubicBezTo>
                  <a:cubicBezTo>
                    <a:pt x="1009" y="0"/>
                    <a:pt x="1009" y="0"/>
                    <a:pt x="1009" y="0"/>
                  </a:cubicBezTo>
                  <a:cubicBezTo>
                    <a:pt x="991" y="3"/>
                    <a:pt x="991" y="3"/>
                    <a:pt x="991" y="3"/>
                  </a:cubicBezTo>
                  <a:cubicBezTo>
                    <a:pt x="982" y="3"/>
                    <a:pt x="976" y="9"/>
                    <a:pt x="972" y="19"/>
                  </a:cubicBezTo>
                  <a:cubicBezTo>
                    <a:pt x="972" y="20"/>
                    <a:pt x="972" y="20"/>
                    <a:pt x="972" y="20"/>
                  </a:cubicBezTo>
                  <a:cubicBezTo>
                    <a:pt x="962" y="36"/>
                    <a:pt x="962" y="36"/>
                    <a:pt x="962" y="36"/>
                  </a:cubicBezTo>
                  <a:cubicBezTo>
                    <a:pt x="972" y="35"/>
                    <a:pt x="972" y="35"/>
                    <a:pt x="972" y="35"/>
                  </a:cubicBezTo>
                  <a:cubicBezTo>
                    <a:pt x="973" y="35"/>
                    <a:pt x="973" y="35"/>
                    <a:pt x="973" y="35"/>
                  </a:cubicBezTo>
                  <a:cubicBezTo>
                    <a:pt x="974" y="34"/>
                    <a:pt x="974" y="34"/>
                    <a:pt x="974" y="34"/>
                  </a:cubicBezTo>
                  <a:cubicBezTo>
                    <a:pt x="974" y="36"/>
                    <a:pt x="974" y="36"/>
                    <a:pt x="974" y="36"/>
                  </a:cubicBezTo>
                  <a:cubicBezTo>
                    <a:pt x="983" y="39"/>
                    <a:pt x="983" y="39"/>
                    <a:pt x="983" y="39"/>
                  </a:cubicBezTo>
                  <a:cubicBezTo>
                    <a:pt x="984" y="39"/>
                    <a:pt x="984" y="39"/>
                    <a:pt x="984" y="39"/>
                  </a:cubicBezTo>
                  <a:cubicBezTo>
                    <a:pt x="985" y="40"/>
                    <a:pt x="985" y="40"/>
                    <a:pt x="985" y="40"/>
                  </a:cubicBezTo>
                  <a:cubicBezTo>
                    <a:pt x="985" y="42"/>
                    <a:pt x="985" y="42"/>
                    <a:pt x="985" y="42"/>
                  </a:cubicBezTo>
                  <a:cubicBezTo>
                    <a:pt x="987" y="56"/>
                    <a:pt x="987" y="56"/>
                    <a:pt x="987" y="56"/>
                  </a:cubicBezTo>
                  <a:cubicBezTo>
                    <a:pt x="991" y="70"/>
                    <a:pt x="991" y="70"/>
                    <a:pt x="991" y="70"/>
                  </a:cubicBezTo>
                  <a:cubicBezTo>
                    <a:pt x="991" y="71"/>
                    <a:pt x="991" y="71"/>
                    <a:pt x="991" y="71"/>
                  </a:cubicBezTo>
                  <a:cubicBezTo>
                    <a:pt x="991" y="72"/>
                    <a:pt x="991" y="72"/>
                    <a:pt x="991" y="72"/>
                  </a:cubicBezTo>
                  <a:cubicBezTo>
                    <a:pt x="991" y="72"/>
                    <a:pt x="991" y="72"/>
                    <a:pt x="991" y="72"/>
                  </a:cubicBezTo>
                  <a:cubicBezTo>
                    <a:pt x="968" y="117"/>
                    <a:pt x="968" y="117"/>
                    <a:pt x="968" y="117"/>
                  </a:cubicBezTo>
                  <a:cubicBezTo>
                    <a:pt x="964" y="123"/>
                    <a:pt x="962" y="140"/>
                    <a:pt x="961" y="165"/>
                  </a:cubicBezTo>
                  <a:cubicBezTo>
                    <a:pt x="961" y="167"/>
                    <a:pt x="961" y="167"/>
                    <a:pt x="961" y="167"/>
                  </a:cubicBezTo>
                  <a:cubicBezTo>
                    <a:pt x="952" y="184"/>
                    <a:pt x="952" y="184"/>
                    <a:pt x="952" y="184"/>
                  </a:cubicBezTo>
                  <a:cubicBezTo>
                    <a:pt x="958" y="191"/>
                    <a:pt x="958" y="191"/>
                    <a:pt x="958" y="191"/>
                  </a:cubicBezTo>
                  <a:cubicBezTo>
                    <a:pt x="958" y="192"/>
                    <a:pt x="958" y="192"/>
                    <a:pt x="958" y="192"/>
                  </a:cubicBezTo>
                  <a:cubicBezTo>
                    <a:pt x="959" y="203"/>
                    <a:pt x="958" y="209"/>
                    <a:pt x="955" y="210"/>
                  </a:cubicBezTo>
                  <a:cubicBezTo>
                    <a:pt x="953" y="211"/>
                    <a:pt x="953" y="211"/>
                    <a:pt x="953" y="211"/>
                  </a:cubicBezTo>
                  <a:cubicBezTo>
                    <a:pt x="948" y="214"/>
                    <a:pt x="932" y="230"/>
                    <a:pt x="907" y="261"/>
                  </a:cubicBezTo>
                  <a:cubicBezTo>
                    <a:pt x="905" y="263"/>
                    <a:pt x="905" y="263"/>
                    <a:pt x="905" y="263"/>
                  </a:cubicBezTo>
                  <a:cubicBezTo>
                    <a:pt x="903" y="263"/>
                    <a:pt x="903" y="263"/>
                    <a:pt x="903" y="263"/>
                  </a:cubicBezTo>
                  <a:cubicBezTo>
                    <a:pt x="901" y="261"/>
                    <a:pt x="901" y="261"/>
                    <a:pt x="901" y="261"/>
                  </a:cubicBezTo>
                  <a:cubicBezTo>
                    <a:pt x="892" y="255"/>
                    <a:pt x="884" y="250"/>
                    <a:pt x="879" y="244"/>
                  </a:cubicBezTo>
                  <a:cubicBezTo>
                    <a:pt x="875" y="241"/>
                    <a:pt x="865" y="239"/>
                    <a:pt x="848" y="239"/>
                  </a:cubicBezTo>
                  <a:cubicBezTo>
                    <a:pt x="847" y="271"/>
                    <a:pt x="847" y="271"/>
                    <a:pt x="847" y="271"/>
                  </a:cubicBezTo>
                  <a:cubicBezTo>
                    <a:pt x="846" y="272"/>
                    <a:pt x="846" y="272"/>
                    <a:pt x="846" y="272"/>
                  </a:cubicBezTo>
                  <a:cubicBezTo>
                    <a:pt x="834" y="332"/>
                    <a:pt x="834" y="332"/>
                    <a:pt x="834" y="332"/>
                  </a:cubicBezTo>
                  <a:cubicBezTo>
                    <a:pt x="831" y="339"/>
                    <a:pt x="830" y="353"/>
                    <a:pt x="830" y="374"/>
                  </a:cubicBezTo>
                  <a:cubicBezTo>
                    <a:pt x="835" y="380"/>
                    <a:pt x="835" y="380"/>
                    <a:pt x="835" y="380"/>
                  </a:cubicBezTo>
                  <a:cubicBezTo>
                    <a:pt x="839" y="372"/>
                    <a:pt x="839" y="372"/>
                    <a:pt x="839" y="372"/>
                  </a:cubicBezTo>
                  <a:cubicBezTo>
                    <a:pt x="840" y="372"/>
                    <a:pt x="840" y="372"/>
                    <a:pt x="840" y="372"/>
                  </a:cubicBezTo>
                  <a:cubicBezTo>
                    <a:pt x="841" y="370"/>
                    <a:pt x="841" y="370"/>
                    <a:pt x="841" y="370"/>
                  </a:cubicBezTo>
                  <a:cubicBezTo>
                    <a:pt x="856" y="362"/>
                    <a:pt x="856" y="362"/>
                    <a:pt x="856" y="362"/>
                  </a:cubicBezTo>
                  <a:cubicBezTo>
                    <a:pt x="901" y="369"/>
                    <a:pt x="901" y="369"/>
                    <a:pt x="901" y="369"/>
                  </a:cubicBezTo>
                  <a:cubicBezTo>
                    <a:pt x="905" y="363"/>
                    <a:pt x="905" y="363"/>
                    <a:pt x="905" y="363"/>
                  </a:cubicBezTo>
                  <a:cubicBezTo>
                    <a:pt x="912" y="352"/>
                    <a:pt x="912" y="352"/>
                    <a:pt x="912" y="352"/>
                  </a:cubicBezTo>
                  <a:cubicBezTo>
                    <a:pt x="913" y="352"/>
                    <a:pt x="913" y="352"/>
                    <a:pt x="913" y="352"/>
                  </a:cubicBezTo>
                  <a:cubicBezTo>
                    <a:pt x="914" y="351"/>
                    <a:pt x="914" y="351"/>
                    <a:pt x="914" y="351"/>
                  </a:cubicBezTo>
                  <a:cubicBezTo>
                    <a:pt x="931" y="347"/>
                    <a:pt x="931" y="347"/>
                    <a:pt x="931" y="347"/>
                  </a:cubicBezTo>
                  <a:cubicBezTo>
                    <a:pt x="954" y="346"/>
                    <a:pt x="954" y="346"/>
                    <a:pt x="954" y="346"/>
                  </a:cubicBezTo>
                  <a:cubicBezTo>
                    <a:pt x="961" y="347"/>
                    <a:pt x="969" y="356"/>
                    <a:pt x="979" y="370"/>
                  </a:cubicBezTo>
                  <a:cubicBezTo>
                    <a:pt x="1007" y="384"/>
                    <a:pt x="1022" y="396"/>
                    <a:pt x="1025" y="407"/>
                  </a:cubicBezTo>
                  <a:cubicBezTo>
                    <a:pt x="1027" y="413"/>
                    <a:pt x="1027" y="417"/>
                    <a:pt x="1025" y="422"/>
                  </a:cubicBezTo>
                  <a:cubicBezTo>
                    <a:pt x="1023" y="427"/>
                    <a:pt x="1019" y="430"/>
                    <a:pt x="1012" y="430"/>
                  </a:cubicBezTo>
                  <a:cubicBezTo>
                    <a:pt x="1011" y="430"/>
                    <a:pt x="1011" y="430"/>
                    <a:pt x="1011" y="430"/>
                  </a:cubicBezTo>
                  <a:cubicBezTo>
                    <a:pt x="977" y="429"/>
                    <a:pt x="958" y="429"/>
                    <a:pt x="951" y="431"/>
                  </a:cubicBezTo>
                  <a:cubicBezTo>
                    <a:pt x="934" y="442"/>
                    <a:pt x="934" y="442"/>
                    <a:pt x="934" y="442"/>
                  </a:cubicBezTo>
                  <a:cubicBezTo>
                    <a:pt x="914" y="457"/>
                    <a:pt x="900" y="465"/>
                    <a:pt x="892" y="465"/>
                  </a:cubicBezTo>
                  <a:cubicBezTo>
                    <a:pt x="879" y="467"/>
                    <a:pt x="879" y="467"/>
                    <a:pt x="879" y="467"/>
                  </a:cubicBezTo>
                  <a:cubicBezTo>
                    <a:pt x="870" y="501"/>
                    <a:pt x="870" y="501"/>
                    <a:pt x="870" y="501"/>
                  </a:cubicBezTo>
                  <a:cubicBezTo>
                    <a:pt x="868" y="512"/>
                    <a:pt x="865" y="519"/>
                    <a:pt x="859" y="523"/>
                  </a:cubicBezTo>
                  <a:cubicBezTo>
                    <a:pt x="853" y="529"/>
                    <a:pt x="845" y="532"/>
                    <a:pt x="834" y="534"/>
                  </a:cubicBezTo>
                  <a:cubicBezTo>
                    <a:pt x="821" y="536"/>
                    <a:pt x="810" y="541"/>
                    <a:pt x="799" y="547"/>
                  </a:cubicBezTo>
                  <a:cubicBezTo>
                    <a:pt x="788" y="572"/>
                    <a:pt x="788" y="572"/>
                    <a:pt x="788" y="572"/>
                  </a:cubicBezTo>
                  <a:cubicBezTo>
                    <a:pt x="787" y="573"/>
                    <a:pt x="787" y="573"/>
                    <a:pt x="787" y="573"/>
                  </a:cubicBezTo>
                  <a:cubicBezTo>
                    <a:pt x="786" y="573"/>
                    <a:pt x="786" y="573"/>
                    <a:pt x="786" y="573"/>
                  </a:cubicBezTo>
                  <a:cubicBezTo>
                    <a:pt x="785" y="573"/>
                    <a:pt x="785" y="573"/>
                    <a:pt x="785" y="573"/>
                  </a:cubicBezTo>
                  <a:cubicBezTo>
                    <a:pt x="754" y="586"/>
                    <a:pt x="754" y="586"/>
                    <a:pt x="754" y="586"/>
                  </a:cubicBezTo>
                  <a:cubicBezTo>
                    <a:pt x="752" y="586"/>
                    <a:pt x="752" y="586"/>
                    <a:pt x="752" y="586"/>
                  </a:cubicBezTo>
                  <a:cubicBezTo>
                    <a:pt x="736" y="583"/>
                    <a:pt x="736" y="583"/>
                    <a:pt x="736" y="583"/>
                  </a:cubicBezTo>
                  <a:cubicBezTo>
                    <a:pt x="723" y="581"/>
                    <a:pt x="714" y="577"/>
                    <a:pt x="708" y="573"/>
                  </a:cubicBezTo>
                  <a:cubicBezTo>
                    <a:pt x="699" y="569"/>
                    <a:pt x="690" y="568"/>
                    <a:pt x="681" y="571"/>
                  </a:cubicBezTo>
                  <a:cubicBezTo>
                    <a:pt x="672" y="583"/>
                    <a:pt x="668" y="597"/>
                    <a:pt x="669" y="613"/>
                  </a:cubicBezTo>
                  <a:cubicBezTo>
                    <a:pt x="670" y="621"/>
                    <a:pt x="672" y="627"/>
                    <a:pt x="674" y="628"/>
                  </a:cubicBezTo>
                  <a:cubicBezTo>
                    <a:pt x="679" y="627"/>
                    <a:pt x="679" y="627"/>
                    <a:pt x="679" y="627"/>
                  </a:cubicBezTo>
                  <a:cubicBezTo>
                    <a:pt x="684" y="624"/>
                    <a:pt x="684" y="624"/>
                    <a:pt x="684" y="624"/>
                  </a:cubicBezTo>
                  <a:cubicBezTo>
                    <a:pt x="685" y="646"/>
                    <a:pt x="685" y="646"/>
                    <a:pt x="685" y="646"/>
                  </a:cubicBezTo>
                  <a:cubicBezTo>
                    <a:pt x="685" y="654"/>
                    <a:pt x="683" y="659"/>
                    <a:pt x="677" y="663"/>
                  </a:cubicBezTo>
                  <a:cubicBezTo>
                    <a:pt x="674" y="666"/>
                    <a:pt x="668" y="669"/>
                    <a:pt x="659" y="672"/>
                  </a:cubicBezTo>
                  <a:cubicBezTo>
                    <a:pt x="653" y="673"/>
                    <a:pt x="653" y="673"/>
                    <a:pt x="653" y="673"/>
                  </a:cubicBezTo>
                  <a:cubicBezTo>
                    <a:pt x="646" y="676"/>
                    <a:pt x="632" y="694"/>
                    <a:pt x="610" y="728"/>
                  </a:cubicBezTo>
                  <a:cubicBezTo>
                    <a:pt x="610" y="729"/>
                    <a:pt x="610" y="729"/>
                    <a:pt x="610" y="729"/>
                  </a:cubicBezTo>
                  <a:cubicBezTo>
                    <a:pt x="610" y="729"/>
                    <a:pt x="610" y="729"/>
                    <a:pt x="610" y="729"/>
                  </a:cubicBezTo>
                  <a:cubicBezTo>
                    <a:pt x="589" y="741"/>
                    <a:pt x="589" y="741"/>
                    <a:pt x="589" y="741"/>
                  </a:cubicBezTo>
                  <a:cubicBezTo>
                    <a:pt x="592" y="741"/>
                    <a:pt x="594" y="743"/>
                    <a:pt x="594" y="745"/>
                  </a:cubicBezTo>
                  <a:cubicBezTo>
                    <a:pt x="593" y="748"/>
                    <a:pt x="591" y="749"/>
                    <a:pt x="585" y="750"/>
                  </a:cubicBezTo>
                  <a:cubicBezTo>
                    <a:pt x="527" y="748"/>
                    <a:pt x="527" y="748"/>
                    <a:pt x="527" y="748"/>
                  </a:cubicBezTo>
                  <a:cubicBezTo>
                    <a:pt x="461" y="746"/>
                    <a:pt x="410" y="764"/>
                    <a:pt x="374" y="801"/>
                  </a:cubicBezTo>
                  <a:cubicBezTo>
                    <a:pt x="373" y="802"/>
                    <a:pt x="373" y="802"/>
                    <a:pt x="373" y="802"/>
                  </a:cubicBezTo>
                  <a:cubicBezTo>
                    <a:pt x="372" y="803"/>
                    <a:pt x="372" y="803"/>
                    <a:pt x="372" y="803"/>
                  </a:cubicBezTo>
                  <a:cubicBezTo>
                    <a:pt x="371" y="803"/>
                    <a:pt x="371" y="803"/>
                    <a:pt x="371" y="803"/>
                  </a:cubicBezTo>
                  <a:cubicBezTo>
                    <a:pt x="347" y="805"/>
                    <a:pt x="347" y="805"/>
                    <a:pt x="347" y="805"/>
                  </a:cubicBezTo>
                  <a:cubicBezTo>
                    <a:pt x="345" y="806"/>
                    <a:pt x="345" y="806"/>
                    <a:pt x="345" y="806"/>
                  </a:cubicBezTo>
                  <a:cubicBezTo>
                    <a:pt x="344" y="806"/>
                    <a:pt x="344" y="806"/>
                    <a:pt x="344" y="806"/>
                  </a:cubicBezTo>
                  <a:cubicBezTo>
                    <a:pt x="337" y="790"/>
                    <a:pt x="337" y="790"/>
                    <a:pt x="337" y="790"/>
                  </a:cubicBezTo>
                  <a:cubicBezTo>
                    <a:pt x="312" y="796"/>
                    <a:pt x="312" y="796"/>
                    <a:pt x="312" y="796"/>
                  </a:cubicBezTo>
                  <a:cubicBezTo>
                    <a:pt x="299" y="796"/>
                    <a:pt x="282" y="793"/>
                    <a:pt x="263" y="783"/>
                  </a:cubicBezTo>
                  <a:cubicBezTo>
                    <a:pt x="245" y="776"/>
                    <a:pt x="229" y="765"/>
                    <a:pt x="213" y="753"/>
                  </a:cubicBezTo>
                  <a:cubicBezTo>
                    <a:pt x="203" y="745"/>
                    <a:pt x="190" y="739"/>
                    <a:pt x="174" y="736"/>
                  </a:cubicBezTo>
                  <a:cubicBezTo>
                    <a:pt x="152" y="734"/>
                    <a:pt x="152" y="734"/>
                    <a:pt x="152" y="734"/>
                  </a:cubicBezTo>
                  <a:cubicBezTo>
                    <a:pt x="128" y="738"/>
                    <a:pt x="128" y="738"/>
                    <a:pt x="128" y="738"/>
                  </a:cubicBezTo>
                  <a:cubicBezTo>
                    <a:pt x="110" y="741"/>
                    <a:pt x="92" y="741"/>
                    <a:pt x="75" y="739"/>
                  </a:cubicBezTo>
                  <a:cubicBezTo>
                    <a:pt x="55" y="738"/>
                    <a:pt x="31" y="732"/>
                    <a:pt x="2" y="723"/>
                  </a:cubicBezTo>
                  <a:cubicBezTo>
                    <a:pt x="0" y="727"/>
                    <a:pt x="0" y="727"/>
                    <a:pt x="0" y="727"/>
                  </a:cubicBezTo>
                  <a:cubicBezTo>
                    <a:pt x="1" y="727"/>
                    <a:pt x="1" y="727"/>
                    <a:pt x="1" y="727"/>
                  </a:cubicBezTo>
                  <a:cubicBezTo>
                    <a:pt x="1" y="727"/>
                    <a:pt x="1" y="727"/>
                    <a:pt x="1" y="727"/>
                  </a:cubicBezTo>
                  <a:cubicBezTo>
                    <a:pt x="2" y="728"/>
                    <a:pt x="2" y="728"/>
                    <a:pt x="2" y="728"/>
                  </a:cubicBezTo>
                  <a:cubicBezTo>
                    <a:pt x="2" y="729"/>
                    <a:pt x="2" y="729"/>
                    <a:pt x="2" y="729"/>
                  </a:cubicBezTo>
                  <a:cubicBezTo>
                    <a:pt x="3" y="736"/>
                    <a:pt x="3" y="736"/>
                    <a:pt x="3" y="736"/>
                  </a:cubicBezTo>
                  <a:cubicBezTo>
                    <a:pt x="9" y="749"/>
                    <a:pt x="9" y="749"/>
                    <a:pt x="9" y="749"/>
                  </a:cubicBezTo>
                  <a:cubicBezTo>
                    <a:pt x="23" y="767"/>
                    <a:pt x="23" y="767"/>
                    <a:pt x="23" y="767"/>
                  </a:cubicBezTo>
                  <a:cubicBezTo>
                    <a:pt x="24" y="769"/>
                    <a:pt x="24" y="769"/>
                    <a:pt x="24" y="769"/>
                  </a:cubicBezTo>
                  <a:cubicBezTo>
                    <a:pt x="21" y="782"/>
                    <a:pt x="21" y="782"/>
                    <a:pt x="21" y="782"/>
                  </a:cubicBezTo>
                  <a:cubicBezTo>
                    <a:pt x="21" y="783"/>
                    <a:pt x="21" y="783"/>
                    <a:pt x="21" y="783"/>
                  </a:cubicBezTo>
                  <a:cubicBezTo>
                    <a:pt x="21" y="783"/>
                    <a:pt x="21" y="783"/>
                    <a:pt x="21" y="783"/>
                  </a:cubicBezTo>
                  <a:cubicBezTo>
                    <a:pt x="12" y="794"/>
                    <a:pt x="12" y="794"/>
                    <a:pt x="12" y="794"/>
                  </a:cubicBezTo>
                  <a:cubicBezTo>
                    <a:pt x="21" y="803"/>
                    <a:pt x="21" y="803"/>
                    <a:pt x="21" y="803"/>
                  </a:cubicBezTo>
                  <a:cubicBezTo>
                    <a:pt x="25" y="806"/>
                    <a:pt x="27" y="809"/>
                    <a:pt x="27" y="812"/>
                  </a:cubicBezTo>
                  <a:cubicBezTo>
                    <a:pt x="29" y="825"/>
                    <a:pt x="29" y="825"/>
                    <a:pt x="29" y="825"/>
                  </a:cubicBezTo>
                  <a:cubicBezTo>
                    <a:pt x="39" y="835"/>
                    <a:pt x="39" y="835"/>
                    <a:pt x="39" y="835"/>
                  </a:cubicBezTo>
                  <a:cubicBezTo>
                    <a:pt x="39" y="836"/>
                    <a:pt x="39" y="836"/>
                    <a:pt x="39" y="836"/>
                  </a:cubicBezTo>
                  <a:cubicBezTo>
                    <a:pt x="41" y="845"/>
                    <a:pt x="41" y="845"/>
                    <a:pt x="41" y="845"/>
                  </a:cubicBezTo>
                  <a:cubicBezTo>
                    <a:pt x="41" y="852"/>
                    <a:pt x="41" y="852"/>
                    <a:pt x="41" y="852"/>
                  </a:cubicBezTo>
                  <a:cubicBezTo>
                    <a:pt x="47" y="857"/>
                    <a:pt x="47" y="857"/>
                    <a:pt x="47" y="857"/>
                  </a:cubicBezTo>
                  <a:cubicBezTo>
                    <a:pt x="51" y="856"/>
                    <a:pt x="51" y="856"/>
                    <a:pt x="51" y="856"/>
                  </a:cubicBezTo>
                  <a:cubicBezTo>
                    <a:pt x="52" y="854"/>
                    <a:pt x="52" y="854"/>
                    <a:pt x="52" y="854"/>
                  </a:cubicBezTo>
                  <a:cubicBezTo>
                    <a:pt x="54" y="848"/>
                    <a:pt x="57" y="845"/>
                    <a:pt x="62" y="845"/>
                  </a:cubicBezTo>
                  <a:cubicBezTo>
                    <a:pt x="68" y="843"/>
                    <a:pt x="68" y="843"/>
                    <a:pt x="68" y="843"/>
                  </a:cubicBezTo>
                  <a:cubicBezTo>
                    <a:pt x="104" y="839"/>
                    <a:pt x="104" y="839"/>
                    <a:pt x="104" y="839"/>
                  </a:cubicBezTo>
                  <a:cubicBezTo>
                    <a:pt x="119" y="834"/>
                    <a:pt x="119" y="834"/>
                    <a:pt x="119" y="834"/>
                  </a:cubicBezTo>
                  <a:cubicBezTo>
                    <a:pt x="120" y="833"/>
                    <a:pt x="120" y="833"/>
                    <a:pt x="120" y="833"/>
                  </a:cubicBezTo>
                  <a:cubicBezTo>
                    <a:pt x="122" y="832"/>
                    <a:pt x="122" y="832"/>
                    <a:pt x="122" y="832"/>
                  </a:cubicBezTo>
                  <a:cubicBezTo>
                    <a:pt x="130" y="848"/>
                    <a:pt x="130" y="848"/>
                    <a:pt x="130" y="848"/>
                  </a:cubicBezTo>
                  <a:cubicBezTo>
                    <a:pt x="130" y="848"/>
                    <a:pt x="130" y="848"/>
                    <a:pt x="130" y="848"/>
                  </a:cubicBezTo>
                  <a:cubicBezTo>
                    <a:pt x="131" y="852"/>
                    <a:pt x="130" y="856"/>
                    <a:pt x="128" y="859"/>
                  </a:cubicBezTo>
                  <a:cubicBezTo>
                    <a:pt x="108" y="887"/>
                    <a:pt x="108" y="887"/>
                    <a:pt x="108" y="887"/>
                  </a:cubicBezTo>
                  <a:cubicBezTo>
                    <a:pt x="110" y="892"/>
                    <a:pt x="110" y="892"/>
                    <a:pt x="110" y="892"/>
                  </a:cubicBezTo>
                  <a:cubicBezTo>
                    <a:pt x="119" y="901"/>
                    <a:pt x="119" y="901"/>
                    <a:pt x="119" y="901"/>
                  </a:cubicBezTo>
                  <a:cubicBezTo>
                    <a:pt x="128" y="907"/>
                    <a:pt x="128" y="907"/>
                    <a:pt x="128" y="907"/>
                  </a:cubicBezTo>
                  <a:cubicBezTo>
                    <a:pt x="128" y="907"/>
                    <a:pt x="128" y="907"/>
                    <a:pt x="128" y="907"/>
                  </a:cubicBezTo>
                  <a:cubicBezTo>
                    <a:pt x="132" y="912"/>
                    <a:pt x="136" y="916"/>
                    <a:pt x="140" y="917"/>
                  </a:cubicBezTo>
                  <a:cubicBezTo>
                    <a:pt x="145" y="918"/>
                    <a:pt x="150" y="923"/>
                    <a:pt x="154" y="928"/>
                  </a:cubicBezTo>
                  <a:cubicBezTo>
                    <a:pt x="154" y="930"/>
                    <a:pt x="154" y="930"/>
                    <a:pt x="154" y="930"/>
                  </a:cubicBezTo>
                  <a:cubicBezTo>
                    <a:pt x="161" y="933"/>
                    <a:pt x="161" y="933"/>
                    <a:pt x="161" y="933"/>
                  </a:cubicBezTo>
                  <a:cubicBezTo>
                    <a:pt x="163" y="934"/>
                    <a:pt x="163" y="934"/>
                    <a:pt x="163" y="934"/>
                  </a:cubicBezTo>
                  <a:cubicBezTo>
                    <a:pt x="164" y="934"/>
                    <a:pt x="164" y="934"/>
                    <a:pt x="164" y="934"/>
                  </a:cubicBezTo>
                  <a:cubicBezTo>
                    <a:pt x="166" y="941"/>
                    <a:pt x="166" y="941"/>
                    <a:pt x="166" y="941"/>
                  </a:cubicBezTo>
                  <a:cubicBezTo>
                    <a:pt x="167" y="949"/>
                    <a:pt x="167" y="949"/>
                    <a:pt x="167" y="949"/>
                  </a:cubicBezTo>
                  <a:cubicBezTo>
                    <a:pt x="170" y="960"/>
                    <a:pt x="170" y="960"/>
                    <a:pt x="170" y="960"/>
                  </a:cubicBezTo>
                  <a:cubicBezTo>
                    <a:pt x="187" y="963"/>
                    <a:pt x="187" y="963"/>
                    <a:pt x="187" y="963"/>
                  </a:cubicBezTo>
                  <a:cubicBezTo>
                    <a:pt x="188" y="963"/>
                    <a:pt x="188" y="963"/>
                    <a:pt x="188" y="963"/>
                  </a:cubicBezTo>
                  <a:cubicBezTo>
                    <a:pt x="189" y="963"/>
                    <a:pt x="189" y="963"/>
                    <a:pt x="189" y="963"/>
                  </a:cubicBezTo>
                  <a:cubicBezTo>
                    <a:pt x="189" y="964"/>
                    <a:pt x="189" y="964"/>
                    <a:pt x="189" y="964"/>
                  </a:cubicBezTo>
                  <a:cubicBezTo>
                    <a:pt x="190" y="965"/>
                    <a:pt x="190" y="965"/>
                    <a:pt x="190" y="965"/>
                  </a:cubicBezTo>
                  <a:cubicBezTo>
                    <a:pt x="194" y="975"/>
                    <a:pt x="194" y="975"/>
                    <a:pt x="194" y="975"/>
                  </a:cubicBezTo>
                  <a:cubicBezTo>
                    <a:pt x="208" y="980"/>
                    <a:pt x="208" y="980"/>
                    <a:pt x="208" y="980"/>
                  </a:cubicBezTo>
                  <a:cubicBezTo>
                    <a:pt x="218" y="975"/>
                    <a:pt x="218" y="975"/>
                    <a:pt x="218" y="975"/>
                  </a:cubicBezTo>
                  <a:cubicBezTo>
                    <a:pt x="217" y="969"/>
                    <a:pt x="217" y="969"/>
                    <a:pt x="217" y="969"/>
                  </a:cubicBezTo>
                  <a:cubicBezTo>
                    <a:pt x="208" y="961"/>
                    <a:pt x="208" y="961"/>
                    <a:pt x="208" y="961"/>
                  </a:cubicBezTo>
                  <a:cubicBezTo>
                    <a:pt x="209" y="960"/>
                    <a:pt x="209" y="960"/>
                    <a:pt x="209" y="960"/>
                  </a:cubicBezTo>
                  <a:cubicBezTo>
                    <a:pt x="209" y="958"/>
                    <a:pt x="209" y="958"/>
                    <a:pt x="209" y="958"/>
                  </a:cubicBezTo>
                  <a:cubicBezTo>
                    <a:pt x="217" y="944"/>
                    <a:pt x="217" y="944"/>
                    <a:pt x="217" y="944"/>
                  </a:cubicBezTo>
                  <a:cubicBezTo>
                    <a:pt x="233" y="944"/>
                    <a:pt x="233" y="944"/>
                    <a:pt x="233" y="944"/>
                  </a:cubicBezTo>
                  <a:cubicBezTo>
                    <a:pt x="234" y="945"/>
                    <a:pt x="234" y="945"/>
                    <a:pt x="234" y="945"/>
                  </a:cubicBezTo>
                  <a:cubicBezTo>
                    <a:pt x="257" y="953"/>
                    <a:pt x="257" y="953"/>
                    <a:pt x="257" y="953"/>
                  </a:cubicBezTo>
                  <a:cubicBezTo>
                    <a:pt x="270" y="951"/>
                    <a:pt x="270" y="951"/>
                    <a:pt x="270" y="951"/>
                  </a:cubicBezTo>
                  <a:cubicBezTo>
                    <a:pt x="281" y="941"/>
                    <a:pt x="281" y="941"/>
                    <a:pt x="281" y="941"/>
                  </a:cubicBezTo>
                  <a:cubicBezTo>
                    <a:pt x="292" y="927"/>
                    <a:pt x="300" y="921"/>
                    <a:pt x="305" y="924"/>
                  </a:cubicBezTo>
                  <a:cubicBezTo>
                    <a:pt x="310" y="923"/>
                    <a:pt x="310" y="923"/>
                    <a:pt x="310" y="923"/>
                  </a:cubicBezTo>
                  <a:cubicBezTo>
                    <a:pt x="317" y="923"/>
                    <a:pt x="320" y="924"/>
                    <a:pt x="322" y="925"/>
                  </a:cubicBezTo>
                  <a:cubicBezTo>
                    <a:pt x="323" y="926"/>
                    <a:pt x="323" y="927"/>
                    <a:pt x="323" y="929"/>
                  </a:cubicBezTo>
                  <a:cubicBezTo>
                    <a:pt x="323" y="932"/>
                    <a:pt x="326" y="937"/>
                    <a:pt x="330" y="945"/>
                  </a:cubicBezTo>
                  <a:cubicBezTo>
                    <a:pt x="330" y="945"/>
                    <a:pt x="330" y="945"/>
                    <a:pt x="330" y="945"/>
                  </a:cubicBezTo>
                  <a:cubicBezTo>
                    <a:pt x="330" y="946"/>
                    <a:pt x="330" y="946"/>
                    <a:pt x="330" y="946"/>
                  </a:cubicBezTo>
                  <a:cubicBezTo>
                    <a:pt x="332" y="956"/>
                    <a:pt x="332" y="956"/>
                    <a:pt x="332" y="956"/>
                  </a:cubicBezTo>
                  <a:cubicBezTo>
                    <a:pt x="332" y="958"/>
                    <a:pt x="332" y="958"/>
                    <a:pt x="332" y="958"/>
                  </a:cubicBezTo>
                  <a:cubicBezTo>
                    <a:pt x="330" y="969"/>
                    <a:pt x="330" y="969"/>
                    <a:pt x="330" y="969"/>
                  </a:cubicBezTo>
                  <a:cubicBezTo>
                    <a:pt x="330" y="969"/>
                    <a:pt x="330" y="969"/>
                    <a:pt x="330" y="969"/>
                  </a:cubicBezTo>
                  <a:cubicBezTo>
                    <a:pt x="329" y="970"/>
                    <a:pt x="329" y="970"/>
                    <a:pt x="329" y="970"/>
                  </a:cubicBezTo>
                  <a:cubicBezTo>
                    <a:pt x="317" y="984"/>
                    <a:pt x="317" y="984"/>
                    <a:pt x="317" y="984"/>
                  </a:cubicBezTo>
                  <a:cubicBezTo>
                    <a:pt x="317" y="985"/>
                    <a:pt x="317" y="985"/>
                    <a:pt x="317" y="985"/>
                  </a:cubicBezTo>
                  <a:cubicBezTo>
                    <a:pt x="292" y="996"/>
                    <a:pt x="292" y="996"/>
                    <a:pt x="292" y="996"/>
                  </a:cubicBezTo>
                  <a:cubicBezTo>
                    <a:pt x="288" y="1003"/>
                    <a:pt x="288" y="1003"/>
                    <a:pt x="288" y="1003"/>
                  </a:cubicBezTo>
                  <a:cubicBezTo>
                    <a:pt x="285" y="1023"/>
                    <a:pt x="285" y="1023"/>
                    <a:pt x="285" y="1023"/>
                  </a:cubicBezTo>
                  <a:cubicBezTo>
                    <a:pt x="287" y="1032"/>
                    <a:pt x="287" y="1032"/>
                    <a:pt x="287" y="1032"/>
                  </a:cubicBezTo>
                  <a:cubicBezTo>
                    <a:pt x="293" y="1043"/>
                    <a:pt x="293" y="1043"/>
                    <a:pt x="293" y="1043"/>
                  </a:cubicBezTo>
                  <a:cubicBezTo>
                    <a:pt x="296" y="1045"/>
                    <a:pt x="296" y="1045"/>
                    <a:pt x="296" y="1045"/>
                  </a:cubicBezTo>
                  <a:cubicBezTo>
                    <a:pt x="304" y="1050"/>
                    <a:pt x="304" y="1050"/>
                    <a:pt x="304" y="1050"/>
                  </a:cubicBezTo>
                  <a:cubicBezTo>
                    <a:pt x="333" y="1050"/>
                    <a:pt x="333" y="1050"/>
                    <a:pt x="333" y="1050"/>
                  </a:cubicBezTo>
                  <a:cubicBezTo>
                    <a:pt x="357" y="1047"/>
                    <a:pt x="357" y="1047"/>
                    <a:pt x="357" y="1047"/>
                  </a:cubicBezTo>
                  <a:cubicBezTo>
                    <a:pt x="361" y="1043"/>
                    <a:pt x="361" y="1043"/>
                    <a:pt x="361" y="1043"/>
                  </a:cubicBezTo>
                  <a:cubicBezTo>
                    <a:pt x="364" y="1039"/>
                    <a:pt x="368" y="1038"/>
                    <a:pt x="370" y="1038"/>
                  </a:cubicBezTo>
                  <a:cubicBezTo>
                    <a:pt x="386" y="1041"/>
                    <a:pt x="386" y="1041"/>
                    <a:pt x="386" y="1041"/>
                  </a:cubicBezTo>
                  <a:cubicBezTo>
                    <a:pt x="388" y="1038"/>
                    <a:pt x="388" y="1038"/>
                    <a:pt x="388" y="1038"/>
                  </a:cubicBezTo>
                  <a:cubicBezTo>
                    <a:pt x="386" y="1033"/>
                    <a:pt x="386" y="1029"/>
                    <a:pt x="389" y="1025"/>
                  </a:cubicBezTo>
                  <a:cubicBezTo>
                    <a:pt x="396" y="1013"/>
                    <a:pt x="396" y="1013"/>
                    <a:pt x="396" y="1013"/>
                  </a:cubicBezTo>
                  <a:cubicBezTo>
                    <a:pt x="396" y="991"/>
                    <a:pt x="396" y="991"/>
                    <a:pt x="396" y="991"/>
                  </a:cubicBezTo>
                  <a:cubicBezTo>
                    <a:pt x="396" y="990"/>
                    <a:pt x="396" y="990"/>
                    <a:pt x="396" y="990"/>
                  </a:cubicBezTo>
                  <a:cubicBezTo>
                    <a:pt x="408" y="954"/>
                    <a:pt x="408" y="954"/>
                    <a:pt x="408" y="954"/>
                  </a:cubicBezTo>
                  <a:cubicBezTo>
                    <a:pt x="409" y="954"/>
                    <a:pt x="409" y="954"/>
                    <a:pt x="409" y="954"/>
                  </a:cubicBezTo>
                  <a:cubicBezTo>
                    <a:pt x="409" y="953"/>
                    <a:pt x="409" y="953"/>
                    <a:pt x="409" y="953"/>
                  </a:cubicBezTo>
                  <a:cubicBezTo>
                    <a:pt x="410" y="953"/>
                    <a:pt x="410" y="953"/>
                    <a:pt x="410" y="953"/>
                  </a:cubicBezTo>
                  <a:cubicBezTo>
                    <a:pt x="410" y="952"/>
                    <a:pt x="410" y="952"/>
                    <a:pt x="410" y="952"/>
                  </a:cubicBezTo>
                  <a:cubicBezTo>
                    <a:pt x="431" y="935"/>
                    <a:pt x="431" y="935"/>
                    <a:pt x="431" y="935"/>
                  </a:cubicBezTo>
                  <a:cubicBezTo>
                    <a:pt x="432" y="934"/>
                    <a:pt x="432" y="934"/>
                    <a:pt x="432" y="934"/>
                  </a:cubicBezTo>
                  <a:cubicBezTo>
                    <a:pt x="451" y="942"/>
                    <a:pt x="451" y="942"/>
                    <a:pt x="451" y="942"/>
                  </a:cubicBezTo>
                  <a:cubicBezTo>
                    <a:pt x="461" y="949"/>
                    <a:pt x="465" y="954"/>
                    <a:pt x="465" y="958"/>
                  </a:cubicBezTo>
                  <a:cubicBezTo>
                    <a:pt x="464" y="973"/>
                    <a:pt x="464" y="973"/>
                    <a:pt x="464" y="973"/>
                  </a:cubicBezTo>
                  <a:cubicBezTo>
                    <a:pt x="458" y="983"/>
                    <a:pt x="458" y="983"/>
                    <a:pt x="458" y="983"/>
                  </a:cubicBezTo>
                  <a:cubicBezTo>
                    <a:pt x="453" y="996"/>
                    <a:pt x="453" y="996"/>
                    <a:pt x="453" y="996"/>
                  </a:cubicBezTo>
                  <a:cubicBezTo>
                    <a:pt x="453" y="1012"/>
                    <a:pt x="453" y="1012"/>
                    <a:pt x="453" y="1012"/>
                  </a:cubicBezTo>
                  <a:cubicBezTo>
                    <a:pt x="458" y="1018"/>
                    <a:pt x="458" y="1018"/>
                    <a:pt x="458" y="1018"/>
                  </a:cubicBezTo>
                  <a:cubicBezTo>
                    <a:pt x="464" y="1018"/>
                    <a:pt x="464" y="1018"/>
                    <a:pt x="464" y="1018"/>
                  </a:cubicBezTo>
                  <a:cubicBezTo>
                    <a:pt x="465" y="1017"/>
                    <a:pt x="465" y="1017"/>
                    <a:pt x="465" y="1017"/>
                  </a:cubicBezTo>
                  <a:cubicBezTo>
                    <a:pt x="476" y="1018"/>
                    <a:pt x="476" y="1018"/>
                    <a:pt x="476" y="1018"/>
                  </a:cubicBezTo>
                  <a:cubicBezTo>
                    <a:pt x="481" y="1021"/>
                    <a:pt x="485" y="1025"/>
                    <a:pt x="488" y="1032"/>
                  </a:cubicBezTo>
                  <a:cubicBezTo>
                    <a:pt x="494" y="1034"/>
                    <a:pt x="494" y="1034"/>
                    <a:pt x="494" y="1034"/>
                  </a:cubicBezTo>
                  <a:cubicBezTo>
                    <a:pt x="494" y="1034"/>
                    <a:pt x="494" y="1034"/>
                    <a:pt x="494" y="1034"/>
                  </a:cubicBezTo>
                  <a:cubicBezTo>
                    <a:pt x="495" y="1034"/>
                    <a:pt x="495" y="1034"/>
                    <a:pt x="495" y="1034"/>
                  </a:cubicBezTo>
                  <a:cubicBezTo>
                    <a:pt x="519" y="1045"/>
                    <a:pt x="519" y="1045"/>
                    <a:pt x="519" y="1045"/>
                  </a:cubicBezTo>
                  <a:cubicBezTo>
                    <a:pt x="529" y="1049"/>
                    <a:pt x="529" y="1049"/>
                    <a:pt x="529" y="1049"/>
                  </a:cubicBezTo>
                  <a:cubicBezTo>
                    <a:pt x="543" y="1047"/>
                    <a:pt x="543" y="1047"/>
                    <a:pt x="543" y="1047"/>
                  </a:cubicBezTo>
                  <a:cubicBezTo>
                    <a:pt x="550" y="1038"/>
                    <a:pt x="550" y="1038"/>
                    <a:pt x="550" y="1038"/>
                  </a:cubicBezTo>
                  <a:cubicBezTo>
                    <a:pt x="558" y="1005"/>
                    <a:pt x="558" y="1005"/>
                    <a:pt x="558" y="1005"/>
                  </a:cubicBezTo>
                  <a:cubicBezTo>
                    <a:pt x="559" y="986"/>
                    <a:pt x="559" y="986"/>
                    <a:pt x="559" y="986"/>
                  </a:cubicBezTo>
                  <a:cubicBezTo>
                    <a:pt x="559" y="985"/>
                    <a:pt x="559" y="985"/>
                    <a:pt x="559" y="985"/>
                  </a:cubicBezTo>
                  <a:cubicBezTo>
                    <a:pt x="560" y="984"/>
                    <a:pt x="560" y="984"/>
                    <a:pt x="560" y="984"/>
                  </a:cubicBezTo>
                  <a:cubicBezTo>
                    <a:pt x="561" y="983"/>
                    <a:pt x="561" y="983"/>
                    <a:pt x="561" y="983"/>
                  </a:cubicBezTo>
                  <a:cubicBezTo>
                    <a:pt x="574" y="972"/>
                    <a:pt x="574" y="972"/>
                    <a:pt x="574" y="972"/>
                  </a:cubicBezTo>
                  <a:cubicBezTo>
                    <a:pt x="581" y="963"/>
                    <a:pt x="581" y="963"/>
                    <a:pt x="581" y="963"/>
                  </a:cubicBezTo>
                  <a:cubicBezTo>
                    <a:pt x="582" y="962"/>
                    <a:pt x="582" y="962"/>
                    <a:pt x="582" y="962"/>
                  </a:cubicBezTo>
                  <a:cubicBezTo>
                    <a:pt x="596" y="956"/>
                    <a:pt x="596" y="956"/>
                    <a:pt x="596" y="956"/>
                  </a:cubicBezTo>
                  <a:cubicBezTo>
                    <a:pt x="604" y="951"/>
                    <a:pt x="604" y="951"/>
                    <a:pt x="604" y="951"/>
                  </a:cubicBezTo>
                  <a:cubicBezTo>
                    <a:pt x="614" y="947"/>
                    <a:pt x="614" y="947"/>
                    <a:pt x="614" y="947"/>
                  </a:cubicBezTo>
                  <a:cubicBezTo>
                    <a:pt x="609" y="926"/>
                    <a:pt x="609" y="926"/>
                    <a:pt x="609" y="926"/>
                  </a:cubicBezTo>
                  <a:cubicBezTo>
                    <a:pt x="632" y="929"/>
                    <a:pt x="632" y="929"/>
                    <a:pt x="632" y="929"/>
                  </a:cubicBezTo>
                  <a:cubicBezTo>
                    <a:pt x="632" y="930"/>
                    <a:pt x="632" y="930"/>
                    <a:pt x="632" y="930"/>
                  </a:cubicBezTo>
                  <a:cubicBezTo>
                    <a:pt x="645" y="934"/>
                    <a:pt x="645" y="934"/>
                    <a:pt x="645" y="934"/>
                  </a:cubicBezTo>
                  <a:cubicBezTo>
                    <a:pt x="645" y="934"/>
                    <a:pt x="645" y="934"/>
                    <a:pt x="645" y="934"/>
                  </a:cubicBezTo>
                  <a:cubicBezTo>
                    <a:pt x="648" y="921"/>
                    <a:pt x="648" y="921"/>
                    <a:pt x="648" y="921"/>
                  </a:cubicBezTo>
                  <a:cubicBezTo>
                    <a:pt x="648" y="918"/>
                    <a:pt x="648" y="918"/>
                    <a:pt x="648" y="918"/>
                  </a:cubicBezTo>
                  <a:cubicBezTo>
                    <a:pt x="650" y="919"/>
                    <a:pt x="650" y="919"/>
                    <a:pt x="650" y="919"/>
                  </a:cubicBezTo>
                  <a:cubicBezTo>
                    <a:pt x="652" y="919"/>
                    <a:pt x="652" y="919"/>
                    <a:pt x="652" y="919"/>
                  </a:cubicBezTo>
                  <a:cubicBezTo>
                    <a:pt x="663" y="922"/>
                    <a:pt x="663" y="922"/>
                    <a:pt x="663" y="922"/>
                  </a:cubicBezTo>
                  <a:cubicBezTo>
                    <a:pt x="668" y="922"/>
                    <a:pt x="668" y="922"/>
                    <a:pt x="668" y="922"/>
                  </a:cubicBezTo>
                  <a:cubicBezTo>
                    <a:pt x="679" y="910"/>
                    <a:pt x="679" y="910"/>
                    <a:pt x="679" y="910"/>
                  </a:cubicBezTo>
                  <a:cubicBezTo>
                    <a:pt x="679" y="910"/>
                    <a:pt x="679" y="910"/>
                    <a:pt x="679" y="910"/>
                  </a:cubicBezTo>
                  <a:cubicBezTo>
                    <a:pt x="680" y="910"/>
                    <a:pt x="680" y="910"/>
                    <a:pt x="680" y="910"/>
                  </a:cubicBezTo>
                  <a:cubicBezTo>
                    <a:pt x="681" y="910"/>
                    <a:pt x="681" y="910"/>
                    <a:pt x="681" y="910"/>
                  </a:cubicBezTo>
                  <a:cubicBezTo>
                    <a:pt x="694" y="907"/>
                    <a:pt x="694" y="907"/>
                    <a:pt x="694" y="907"/>
                  </a:cubicBezTo>
                  <a:cubicBezTo>
                    <a:pt x="706" y="896"/>
                    <a:pt x="706" y="896"/>
                    <a:pt x="706" y="896"/>
                  </a:cubicBezTo>
                  <a:cubicBezTo>
                    <a:pt x="712" y="887"/>
                    <a:pt x="712" y="887"/>
                    <a:pt x="712" y="887"/>
                  </a:cubicBezTo>
                  <a:cubicBezTo>
                    <a:pt x="712" y="876"/>
                    <a:pt x="712" y="876"/>
                    <a:pt x="712" y="876"/>
                  </a:cubicBezTo>
                  <a:cubicBezTo>
                    <a:pt x="712" y="872"/>
                    <a:pt x="714" y="869"/>
                    <a:pt x="719" y="867"/>
                  </a:cubicBezTo>
                  <a:cubicBezTo>
                    <a:pt x="720" y="867"/>
                    <a:pt x="720" y="867"/>
                    <a:pt x="720" y="867"/>
                  </a:cubicBezTo>
                  <a:cubicBezTo>
                    <a:pt x="721" y="867"/>
                    <a:pt x="721" y="867"/>
                    <a:pt x="721" y="867"/>
                  </a:cubicBezTo>
                  <a:cubicBezTo>
                    <a:pt x="734" y="868"/>
                    <a:pt x="734" y="868"/>
                    <a:pt x="734" y="868"/>
                  </a:cubicBezTo>
                  <a:cubicBezTo>
                    <a:pt x="739" y="865"/>
                    <a:pt x="739" y="865"/>
                    <a:pt x="739" y="865"/>
                  </a:cubicBezTo>
                  <a:cubicBezTo>
                    <a:pt x="741" y="855"/>
                    <a:pt x="741" y="855"/>
                    <a:pt x="741" y="855"/>
                  </a:cubicBezTo>
                  <a:cubicBezTo>
                    <a:pt x="755" y="851"/>
                    <a:pt x="755" y="851"/>
                    <a:pt x="755" y="851"/>
                  </a:cubicBezTo>
                  <a:cubicBezTo>
                    <a:pt x="756" y="851"/>
                    <a:pt x="756" y="851"/>
                    <a:pt x="756" y="851"/>
                  </a:cubicBezTo>
                  <a:cubicBezTo>
                    <a:pt x="756" y="851"/>
                    <a:pt x="756" y="851"/>
                    <a:pt x="756" y="851"/>
                  </a:cubicBezTo>
                  <a:cubicBezTo>
                    <a:pt x="774" y="853"/>
                    <a:pt x="774" y="853"/>
                    <a:pt x="774" y="853"/>
                  </a:cubicBezTo>
                  <a:cubicBezTo>
                    <a:pt x="788" y="850"/>
                    <a:pt x="788" y="850"/>
                    <a:pt x="788" y="850"/>
                  </a:cubicBezTo>
                  <a:cubicBezTo>
                    <a:pt x="796" y="841"/>
                    <a:pt x="796" y="841"/>
                    <a:pt x="796" y="841"/>
                  </a:cubicBezTo>
                  <a:cubicBezTo>
                    <a:pt x="801" y="830"/>
                    <a:pt x="801" y="830"/>
                    <a:pt x="801" y="830"/>
                  </a:cubicBezTo>
                  <a:cubicBezTo>
                    <a:pt x="791" y="819"/>
                    <a:pt x="791" y="819"/>
                    <a:pt x="791" y="819"/>
                  </a:cubicBezTo>
                  <a:cubicBezTo>
                    <a:pt x="791" y="818"/>
                    <a:pt x="791" y="818"/>
                    <a:pt x="791" y="818"/>
                  </a:cubicBezTo>
                  <a:cubicBezTo>
                    <a:pt x="789" y="810"/>
                    <a:pt x="789" y="810"/>
                    <a:pt x="789" y="810"/>
                  </a:cubicBezTo>
                  <a:cubicBezTo>
                    <a:pt x="786" y="798"/>
                    <a:pt x="786" y="798"/>
                    <a:pt x="786" y="798"/>
                  </a:cubicBezTo>
                  <a:cubicBezTo>
                    <a:pt x="786" y="797"/>
                    <a:pt x="786" y="797"/>
                    <a:pt x="786" y="797"/>
                  </a:cubicBezTo>
                  <a:cubicBezTo>
                    <a:pt x="792" y="786"/>
                    <a:pt x="792" y="786"/>
                    <a:pt x="792" y="786"/>
                  </a:cubicBezTo>
                  <a:cubicBezTo>
                    <a:pt x="792" y="783"/>
                    <a:pt x="794" y="778"/>
                    <a:pt x="800" y="772"/>
                  </a:cubicBezTo>
                  <a:cubicBezTo>
                    <a:pt x="808" y="757"/>
                    <a:pt x="808" y="757"/>
                    <a:pt x="808" y="757"/>
                  </a:cubicBezTo>
                  <a:cubicBezTo>
                    <a:pt x="808" y="756"/>
                    <a:pt x="808" y="756"/>
                    <a:pt x="808" y="756"/>
                  </a:cubicBezTo>
                  <a:cubicBezTo>
                    <a:pt x="808" y="756"/>
                    <a:pt x="808" y="756"/>
                    <a:pt x="808" y="756"/>
                  </a:cubicBezTo>
                  <a:cubicBezTo>
                    <a:pt x="815" y="745"/>
                    <a:pt x="815" y="745"/>
                    <a:pt x="815" y="745"/>
                  </a:cubicBezTo>
                  <a:cubicBezTo>
                    <a:pt x="825" y="725"/>
                    <a:pt x="825" y="725"/>
                    <a:pt x="825" y="725"/>
                  </a:cubicBezTo>
                  <a:cubicBezTo>
                    <a:pt x="835" y="738"/>
                    <a:pt x="835" y="738"/>
                    <a:pt x="835" y="738"/>
                  </a:cubicBezTo>
                  <a:cubicBezTo>
                    <a:pt x="836" y="739"/>
                    <a:pt x="836" y="739"/>
                    <a:pt x="836" y="739"/>
                  </a:cubicBezTo>
                  <a:cubicBezTo>
                    <a:pt x="836" y="740"/>
                    <a:pt x="836" y="740"/>
                    <a:pt x="836" y="740"/>
                  </a:cubicBezTo>
                  <a:cubicBezTo>
                    <a:pt x="839" y="754"/>
                    <a:pt x="839" y="754"/>
                    <a:pt x="839" y="754"/>
                  </a:cubicBezTo>
                  <a:cubicBezTo>
                    <a:pt x="839" y="754"/>
                    <a:pt x="839" y="754"/>
                    <a:pt x="839" y="754"/>
                  </a:cubicBezTo>
                  <a:cubicBezTo>
                    <a:pt x="841" y="768"/>
                    <a:pt x="841" y="768"/>
                    <a:pt x="841" y="768"/>
                  </a:cubicBezTo>
                  <a:cubicBezTo>
                    <a:pt x="851" y="772"/>
                    <a:pt x="851" y="772"/>
                    <a:pt x="851" y="772"/>
                  </a:cubicBezTo>
                  <a:cubicBezTo>
                    <a:pt x="852" y="772"/>
                    <a:pt x="852" y="772"/>
                    <a:pt x="852" y="772"/>
                  </a:cubicBezTo>
                  <a:cubicBezTo>
                    <a:pt x="854" y="774"/>
                    <a:pt x="854" y="774"/>
                    <a:pt x="854" y="774"/>
                  </a:cubicBezTo>
                  <a:cubicBezTo>
                    <a:pt x="855" y="773"/>
                    <a:pt x="855" y="773"/>
                    <a:pt x="855" y="773"/>
                  </a:cubicBezTo>
                  <a:cubicBezTo>
                    <a:pt x="863" y="758"/>
                    <a:pt x="863" y="758"/>
                    <a:pt x="863" y="758"/>
                  </a:cubicBezTo>
                  <a:cubicBezTo>
                    <a:pt x="868" y="745"/>
                    <a:pt x="868" y="745"/>
                    <a:pt x="868" y="745"/>
                  </a:cubicBezTo>
                  <a:cubicBezTo>
                    <a:pt x="870" y="745"/>
                    <a:pt x="870" y="745"/>
                    <a:pt x="870" y="745"/>
                  </a:cubicBezTo>
                  <a:cubicBezTo>
                    <a:pt x="872" y="746"/>
                    <a:pt x="872" y="746"/>
                    <a:pt x="872" y="746"/>
                  </a:cubicBezTo>
                  <a:cubicBezTo>
                    <a:pt x="892" y="753"/>
                    <a:pt x="892" y="753"/>
                    <a:pt x="892" y="753"/>
                  </a:cubicBezTo>
                  <a:cubicBezTo>
                    <a:pt x="902" y="745"/>
                    <a:pt x="902" y="745"/>
                    <a:pt x="902" y="745"/>
                  </a:cubicBezTo>
                  <a:cubicBezTo>
                    <a:pt x="903" y="745"/>
                    <a:pt x="903" y="745"/>
                    <a:pt x="903" y="745"/>
                  </a:cubicBezTo>
                  <a:cubicBezTo>
                    <a:pt x="904" y="745"/>
                    <a:pt x="904" y="745"/>
                    <a:pt x="904" y="745"/>
                  </a:cubicBezTo>
                  <a:cubicBezTo>
                    <a:pt x="914" y="744"/>
                    <a:pt x="914" y="744"/>
                    <a:pt x="914" y="744"/>
                  </a:cubicBezTo>
                  <a:cubicBezTo>
                    <a:pt x="921" y="732"/>
                    <a:pt x="921" y="732"/>
                    <a:pt x="921" y="732"/>
                  </a:cubicBezTo>
                  <a:cubicBezTo>
                    <a:pt x="921" y="718"/>
                    <a:pt x="921" y="718"/>
                    <a:pt x="921" y="718"/>
                  </a:cubicBezTo>
                  <a:cubicBezTo>
                    <a:pt x="925" y="696"/>
                    <a:pt x="925" y="696"/>
                    <a:pt x="925" y="696"/>
                  </a:cubicBezTo>
                  <a:cubicBezTo>
                    <a:pt x="927" y="696"/>
                    <a:pt x="927" y="696"/>
                    <a:pt x="927" y="696"/>
                  </a:cubicBezTo>
                  <a:cubicBezTo>
                    <a:pt x="929" y="696"/>
                    <a:pt x="929" y="696"/>
                    <a:pt x="929" y="696"/>
                  </a:cubicBezTo>
                  <a:cubicBezTo>
                    <a:pt x="944" y="700"/>
                    <a:pt x="944" y="700"/>
                    <a:pt x="944" y="700"/>
                  </a:cubicBezTo>
                  <a:cubicBezTo>
                    <a:pt x="951" y="687"/>
                    <a:pt x="951" y="687"/>
                    <a:pt x="951" y="687"/>
                  </a:cubicBezTo>
                  <a:cubicBezTo>
                    <a:pt x="952" y="687"/>
                    <a:pt x="952" y="687"/>
                    <a:pt x="952" y="687"/>
                  </a:cubicBezTo>
                  <a:cubicBezTo>
                    <a:pt x="953" y="687"/>
                    <a:pt x="953" y="687"/>
                    <a:pt x="953" y="687"/>
                  </a:cubicBezTo>
                  <a:cubicBezTo>
                    <a:pt x="967" y="686"/>
                    <a:pt x="967" y="686"/>
                    <a:pt x="967" y="686"/>
                  </a:cubicBezTo>
                  <a:cubicBezTo>
                    <a:pt x="969" y="686"/>
                    <a:pt x="969" y="686"/>
                    <a:pt x="969" y="686"/>
                  </a:cubicBezTo>
                  <a:cubicBezTo>
                    <a:pt x="969" y="687"/>
                    <a:pt x="969" y="687"/>
                    <a:pt x="969" y="687"/>
                  </a:cubicBezTo>
                  <a:cubicBezTo>
                    <a:pt x="970" y="687"/>
                    <a:pt x="970" y="687"/>
                    <a:pt x="970" y="687"/>
                  </a:cubicBezTo>
                  <a:cubicBezTo>
                    <a:pt x="977" y="697"/>
                    <a:pt x="977" y="697"/>
                    <a:pt x="977" y="697"/>
                  </a:cubicBezTo>
                  <a:cubicBezTo>
                    <a:pt x="977" y="698"/>
                    <a:pt x="977" y="698"/>
                    <a:pt x="977" y="698"/>
                  </a:cubicBezTo>
                  <a:cubicBezTo>
                    <a:pt x="978" y="698"/>
                    <a:pt x="978" y="698"/>
                    <a:pt x="978" y="698"/>
                  </a:cubicBezTo>
                  <a:cubicBezTo>
                    <a:pt x="978" y="700"/>
                    <a:pt x="978" y="700"/>
                    <a:pt x="978" y="700"/>
                  </a:cubicBezTo>
                  <a:cubicBezTo>
                    <a:pt x="979" y="714"/>
                    <a:pt x="979" y="714"/>
                    <a:pt x="979" y="714"/>
                  </a:cubicBezTo>
                  <a:cubicBezTo>
                    <a:pt x="986" y="720"/>
                    <a:pt x="986" y="720"/>
                    <a:pt x="986" y="720"/>
                  </a:cubicBezTo>
                  <a:cubicBezTo>
                    <a:pt x="996" y="711"/>
                    <a:pt x="996" y="711"/>
                    <a:pt x="996" y="711"/>
                  </a:cubicBezTo>
                  <a:cubicBezTo>
                    <a:pt x="998" y="714"/>
                    <a:pt x="998" y="714"/>
                    <a:pt x="998" y="714"/>
                  </a:cubicBezTo>
                  <a:cubicBezTo>
                    <a:pt x="1001" y="717"/>
                    <a:pt x="1003" y="721"/>
                    <a:pt x="1003" y="725"/>
                  </a:cubicBezTo>
                  <a:cubicBezTo>
                    <a:pt x="1003" y="737"/>
                    <a:pt x="1003" y="737"/>
                    <a:pt x="1003" y="737"/>
                  </a:cubicBezTo>
                  <a:cubicBezTo>
                    <a:pt x="998" y="750"/>
                    <a:pt x="998" y="750"/>
                    <a:pt x="998" y="750"/>
                  </a:cubicBezTo>
                  <a:cubicBezTo>
                    <a:pt x="1001" y="755"/>
                    <a:pt x="1001" y="755"/>
                    <a:pt x="1001" y="755"/>
                  </a:cubicBezTo>
                  <a:cubicBezTo>
                    <a:pt x="1008" y="763"/>
                    <a:pt x="1008" y="763"/>
                    <a:pt x="1008" y="763"/>
                  </a:cubicBezTo>
                  <a:cubicBezTo>
                    <a:pt x="1037" y="767"/>
                    <a:pt x="1037" y="767"/>
                    <a:pt x="1037" y="767"/>
                  </a:cubicBezTo>
                  <a:cubicBezTo>
                    <a:pt x="1038" y="767"/>
                    <a:pt x="1038" y="767"/>
                    <a:pt x="1038" y="767"/>
                  </a:cubicBezTo>
                  <a:cubicBezTo>
                    <a:pt x="1039" y="768"/>
                    <a:pt x="1039" y="768"/>
                    <a:pt x="1039" y="768"/>
                  </a:cubicBezTo>
                  <a:cubicBezTo>
                    <a:pt x="1041" y="770"/>
                    <a:pt x="1041" y="770"/>
                    <a:pt x="1041" y="770"/>
                  </a:cubicBezTo>
                  <a:cubicBezTo>
                    <a:pt x="1050" y="758"/>
                    <a:pt x="1050" y="758"/>
                    <a:pt x="1050" y="758"/>
                  </a:cubicBezTo>
                  <a:cubicBezTo>
                    <a:pt x="1050" y="758"/>
                    <a:pt x="1050" y="758"/>
                    <a:pt x="1050" y="758"/>
                  </a:cubicBezTo>
                  <a:cubicBezTo>
                    <a:pt x="1057" y="752"/>
                    <a:pt x="1057" y="752"/>
                    <a:pt x="1057" y="752"/>
                  </a:cubicBezTo>
                  <a:cubicBezTo>
                    <a:pt x="1054" y="741"/>
                    <a:pt x="1054" y="741"/>
                    <a:pt x="1054" y="741"/>
                  </a:cubicBezTo>
                  <a:cubicBezTo>
                    <a:pt x="1047" y="697"/>
                    <a:pt x="1047" y="697"/>
                    <a:pt x="1047" y="697"/>
                  </a:cubicBezTo>
                  <a:cubicBezTo>
                    <a:pt x="1067" y="707"/>
                    <a:pt x="1067" y="707"/>
                    <a:pt x="1067" y="707"/>
                  </a:cubicBezTo>
                  <a:cubicBezTo>
                    <a:pt x="1067" y="707"/>
                    <a:pt x="1067" y="707"/>
                    <a:pt x="1067" y="707"/>
                  </a:cubicBezTo>
                  <a:cubicBezTo>
                    <a:pt x="1068" y="707"/>
                    <a:pt x="1068" y="707"/>
                    <a:pt x="1068" y="707"/>
                  </a:cubicBezTo>
                  <a:cubicBezTo>
                    <a:pt x="1077" y="718"/>
                    <a:pt x="1077" y="718"/>
                    <a:pt x="1077" y="718"/>
                  </a:cubicBezTo>
                  <a:cubicBezTo>
                    <a:pt x="1083" y="723"/>
                    <a:pt x="1083" y="723"/>
                    <a:pt x="1083" y="723"/>
                  </a:cubicBezTo>
                  <a:cubicBezTo>
                    <a:pt x="1091" y="718"/>
                    <a:pt x="1091" y="718"/>
                    <a:pt x="1091" y="718"/>
                  </a:cubicBezTo>
                  <a:cubicBezTo>
                    <a:pt x="1120" y="686"/>
                    <a:pt x="1120" y="686"/>
                    <a:pt x="1120" y="686"/>
                  </a:cubicBezTo>
                  <a:cubicBezTo>
                    <a:pt x="1121" y="686"/>
                    <a:pt x="1121" y="686"/>
                    <a:pt x="1121" y="686"/>
                  </a:cubicBezTo>
                  <a:cubicBezTo>
                    <a:pt x="1131" y="678"/>
                    <a:pt x="1131" y="678"/>
                    <a:pt x="1131" y="678"/>
                  </a:cubicBezTo>
                  <a:cubicBezTo>
                    <a:pt x="1143" y="662"/>
                    <a:pt x="1143" y="662"/>
                    <a:pt x="1143" y="662"/>
                  </a:cubicBezTo>
                  <a:cubicBezTo>
                    <a:pt x="1143" y="661"/>
                    <a:pt x="1143" y="661"/>
                    <a:pt x="1143" y="661"/>
                  </a:cubicBezTo>
                  <a:cubicBezTo>
                    <a:pt x="1159" y="665"/>
                    <a:pt x="1159" y="665"/>
                    <a:pt x="1159" y="665"/>
                  </a:cubicBezTo>
                  <a:cubicBezTo>
                    <a:pt x="1167" y="665"/>
                    <a:pt x="1167" y="665"/>
                    <a:pt x="1167" y="665"/>
                  </a:cubicBezTo>
                  <a:cubicBezTo>
                    <a:pt x="1167" y="658"/>
                    <a:pt x="1168" y="654"/>
                    <a:pt x="1169" y="652"/>
                  </a:cubicBezTo>
                  <a:cubicBezTo>
                    <a:pt x="1181" y="638"/>
                    <a:pt x="1181" y="638"/>
                    <a:pt x="1181" y="638"/>
                  </a:cubicBezTo>
                  <a:cubicBezTo>
                    <a:pt x="1184" y="636"/>
                    <a:pt x="1184" y="636"/>
                    <a:pt x="1184" y="636"/>
                  </a:cubicBezTo>
                  <a:cubicBezTo>
                    <a:pt x="1198" y="641"/>
                    <a:pt x="1198" y="641"/>
                    <a:pt x="1198" y="641"/>
                  </a:cubicBezTo>
                  <a:cubicBezTo>
                    <a:pt x="1214" y="638"/>
                    <a:pt x="1214" y="638"/>
                    <a:pt x="1214" y="638"/>
                  </a:cubicBezTo>
                  <a:cubicBezTo>
                    <a:pt x="1225" y="627"/>
                    <a:pt x="1225" y="627"/>
                    <a:pt x="1225" y="627"/>
                  </a:cubicBezTo>
                  <a:cubicBezTo>
                    <a:pt x="1231" y="616"/>
                    <a:pt x="1231" y="616"/>
                    <a:pt x="1231" y="616"/>
                  </a:cubicBezTo>
                  <a:cubicBezTo>
                    <a:pt x="1227" y="611"/>
                    <a:pt x="1227" y="611"/>
                    <a:pt x="1227" y="611"/>
                  </a:cubicBezTo>
                  <a:cubicBezTo>
                    <a:pt x="1218" y="616"/>
                    <a:pt x="1218" y="616"/>
                    <a:pt x="1218" y="616"/>
                  </a:cubicBezTo>
                  <a:cubicBezTo>
                    <a:pt x="1217" y="615"/>
                    <a:pt x="1217" y="615"/>
                    <a:pt x="1217" y="615"/>
                  </a:cubicBezTo>
                  <a:cubicBezTo>
                    <a:pt x="1216" y="614"/>
                    <a:pt x="1216" y="614"/>
                    <a:pt x="1216" y="614"/>
                  </a:cubicBezTo>
                  <a:cubicBezTo>
                    <a:pt x="1204" y="603"/>
                    <a:pt x="1204" y="603"/>
                    <a:pt x="1204" y="603"/>
                  </a:cubicBezTo>
                  <a:cubicBezTo>
                    <a:pt x="1203" y="603"/>
                    <a:pt x="1203" y="603"/>
                    <a:pt x="1203" y="603"/>
                  </a:cubicBezTo>
                  <a:cubicBezTo>
                    <a:pt x="1208" y="584"/>
                    <a:pt x="1208" y="584"/>
                    <a:pt x="1208" y="584"/>
                  </a:cubicBezTo>
                  <a:cubicBezTo>
                    <a:pt x="1210" y="570"/>
                    <a:pt x="1210" y="570"/>
                    <a:pt x="1210" y="570"/>
                  </a:cubicBezTo>
                  <a:cubicBezTo>
                    <a:pt x="1206" y="559"/>
                    <a:pt x="1206" y="559"/>
                    <a:pt x="1206" y="559"/>
                  </a:cubicBezTo>
                  <a:cubicBezTo>
                    <a:pt x="1196" y="555"/>
                    <a:pt x="1196" y="555"/>
                    <a:pt x="1196" y="555"/>
                  </a:cubicBezTo>
                  <a:cubicBezTo>
                    <a:pt x="1196" y="554"/>
                    <a:pt x="1196" y="554"/>
                    <a:pt x="1196" y="554"/>
                  </a:cubicBezTo>
                  <a:cubicBezTo>
                    <a:pt x="1196" y="554"/>
                    <a:pt x="1196" y="554"/>
                    <a:pt x="1196" y="554"/>
                  </a:cubicBezTo>
                  <a:cubicBezTo>
                    <a:pt x="1195" y="553"/>
                    <a:pt x="1195" y="553"/>
                    <a:pt x="1195" y="553"/>
                  </a:cubicBezTo>
                  <a:cubicBezTo>
                    <a:pt x="1187" y="536"/>
                    <a:pt x="1187" y="536"/>
                    <a:pt x="1187" y="536"/>
                  </a:cubicBezTo>
                  <a:cubicBezTo>
                    <a:pt x="1185" y="534"/>
                    <a:pt x="1185" y="534"/>
                    <a:pt x="1185" y="534"/>
                  </a:cubicBezTo>
                  <a:cubicBezTo>
                    <a:pt x="1174" y="548"/>
                    <a:pt x="1174" y="548"/>
                    <a:pt x="1174" y="548"/>
                  </a:cubicBezTo>
                  <a:cubicBezTo>
                    <a:pt x="1162" y="556"/>
                    <a:pt x="1162" y="556"/>
                    <a:pt x="1162" y="556"/>
                  </a:cubicBezTo>
                  <a:cubicBezTo>
                    <a:pt x="1159" y="557"/>
                    <a:pt x="1159" y="557"/>
                    <a:pt x="1159" y="557"/>
                  </a:cubicBezTo>
                  <a:cubicBezTo>
                    <a:pt x="1159" y="556"/>
                    <a:pt x="1159" y="556"/>
                    <a:pt x="1159" y="556"/>
                  </a:cubicBezTo>
                  <a:cubicBezTo>
                    <a:pt x="1158" y="555"/>
                    <a:pt x="1158" y="555"/>
                    <a:pt x="1158" y="555"/>
                  </a:cubicBezTo>
                  <a:cubicBezTo>
                    <a:pt x="1145" y="543"/>
                    <a:pt x="1145" y="543"/>
                    <a:pt x="1145" y="543"/>
                  </a:cubicBezTo>
                  <a:cubicBezTo>
                    <a:pt x="1145" y="543"/>
                    <a:pt x="1145" y="543"/>
                    <a:pt x="1145" y="543"/>
                  </a:cubicBezTo>
                  <a:cubicBezTo>
                    <a:pt x="1136" y="523"/>
                    <a:pt x="1136" y="523"/>
                    <a:pt x="1136" y="523"/>
                  </a:cubicBezTo>
                  <a:cubicBezTo>
                    <a:pt x="1136" y="523"/>
                    <a:pt x="1136" y="523"/>
                    <a:pt x="1136" y="523"/>
                  </a:cubicBezTo>
                  <a:cubicBezTo>
                    <a:pt x="1132" y="509"/>
                    <a:pt x="1132" y="509"/>
                    <a:pt x="1132" y="509"/>
                  </a:cubicBezTo>
                  <a:cubicBezTo>
                    <a:pt x="1132" y="508"/>
                    <a:pt x="1132" y="508"/>
                    <a:pt x="1132" y="508"/>
                  </a:cubicBezTo>
                  <a:cubicBezTo>
                    <a:pt x="1132" y="487"/>
                    <a:pt x="1132" y="487"/>
                    <a:pt x="1132" y="487"/>
                  </a:cubicBezTo>
                  <a:cubicBezTo>
                    <a:pt x="1131" y="475"/>
                    <a:pt x="1131" y="475"/>
                    <a:pt x="1131" y="475"/>
                  </a:cubicBezTo>
                  <a:cubicBezTo>
                    <a:pt x="1121" y="472"/>
                    <a:pt x="1121" y="472"/>
                    <a:pt x="1121" y="472"/>
                  </a:cubicBezTo>
                  <a:cubicBezTo>
                    <a:pt x="1121" y="472"/>
                    <a:pt x="1121" y="472"/>
                    <a:pt x="1121" y="472"/>
                  </a:cubicBezTo>
                  <a:cubicBezTo>
                    <a:pt x="1121" y="471"/>
                    <a:pt x="1121" y="471"/>
                    <a:pt x="1121" y="471"/>
                  </a:cubicBezTo>
                  <a:cubicBezTo>
                    <a:pt x="1099" y="454"/>
                    <a:pt x="1099" y="454"/>
                    <a:pt x="1099" y="454"/>
                  </a:cubicBezTo>
                  <a:cubicBezTo>
                    <a:pt x="1100" y="452"/>
                    <a:pt x="1100" y="452"/>
                    <a:pt x="1100" y="452"/>
                  </a:cubicBezTo>
                  <a:cubicBezTo>
                    <a:pt x="1110" y="441"/>
                    <a:pt x="1110" y="441"/>
                    <a:pt x="1110" y="441"/>
                  </a:cubicBezTo>
                  <a:cubicBezTo>
                    <a:pt x="1110" y="440"/>
                    <a:pt x="1110" y="440"/>
                    <a:pt x="1110" y="440"/>
                  </a:cubicBezTo>
                  <a:cubicBezTo>
                    <a:pt x="1110" y="439"/>
                    <a:pt x="1110" y="439"/>
                    <a:pt x="1110" y="439"/>
                  </a:cubicBezTo>
                  <a:cubicBezTo>
                    <a:pt x="1112" y="439"/>
                    <a:pt x="1112" y="439"/>
                    <a:pt x="1112" y="439"/>
                  </a:cubicBezTo>
                  <a:cubicBezTo>
                    <a:pt x="1123" y="438"/>
                    <a:pt x="1123" y="438"/>
                    <a:pt x="1123" y="438"/>
                  </a:cubicBezTo>
                  <a:cubicBezTo>
                    <a:pt x="1124" y="438"/>
                    <a:pt x="1124" y="438"/>
                    <a:pt x="1124" y="438"/>
                  </a:cubicBezTo>
                  <a:cubicBezTo>
                    <a:pt x="1127" y="438"/>
                    <a:pt x="1131" y="440"/>
                    <a:pt x="1134" y="443"/>
                  </a:cubicBezTo>
                  <a:cubicBezTo>
                    <a:pt x="1143" y="451"/>
                    <a:pt x="1143" y="451"/>
                    <a:pt x="1143" y="451"/>
                  </a:cubicBezTo>
                  <a:cubicBezTo>
                    <a:pt x="1154" y="443"/>
                    <a:pt x="1154" y="443"/>
                    <a:pt x="1154" y="443"/>
                  </a:cubicBezTo>
                  <a:cubicBezTo>
                    <a:pt x="1161" y="432"/>
                    <a:pt x="1161" y="432"/>
                    <a:pt x="1161" y="432"/>
                  </a:cubicBezTo>
                  <a:cubicBezTo>
                    <a:pt x="1161" y="423"/>
                    <a:pt x="1161" y="423"/>
                    <a:pt x="1161" y="423"/>
                  </a:cubicBezTo>
                  <a:cubicBezTo>
                    <a:pt x="1159" y="401"/>
                    <a:pt x="1159" y="401"/>
                    <a:pt x="1159" y="401"/>
                  </a:cubicBezTo>
                  <a:cubicBezTo>
                    <a:pt x="1156" y="392"/>
                    <a:pt x="1156" y="392"/>
                    <a:pt x="1156" y="392"/>
                  </a:cubicBezTo>
                  <a:cubicBezTo>
                    <a:pt x="1141" y="390"/>
                    <a:pt x="1141" y="390"/>
                    <a:pt x="1141" y="390"/>
                  </a:cubicBezTo>
                  <a:cubicBezTo>
                    <a:pt x="1141" y="381"/>
                    <a:pt x="1141" y="381"/>
                    <a:pt x="1141" y="381"/>
                  </a:cubicBezTo>
                  <a:cubicBezTo>
                    <a:pt x="1127" y="363"/>
                    <a:pt x="1127" y="363"/>
                    <a:pt x="1127" y="363"/>
                  </a:cubicBezTo>
                  <a:cubicBezTo>
                    <a:pt x="1127" y="363"/>
                    <a:pt x="1127" y="363"/>
                    <a:pt x="1127" y="363"/>
                  </a:cubicBezTo>
                  <a:cubicBezTo>
                    <a:pt x="1120" y="350"/>
                    <a:pt x="1120" y="350"/>
                    <a:pt x="1120" y="350"/>
                  </a:cubicBezTo>
                  <a:cubicBezTo>
                    <a:pt x="1119" y="349"/>
                    <a:pt x="1119" y="349"/>
                    <a:pt x="1119" y="349"/>
                  </a:cubicBezTo>
                  <a:cubicBezTo>
                    <a:pt x="1119" y="347"/>
                    <a:pt x="1119" y="347"/>
                    <a:pt x="1119" y="347"/>
                  </a:cubicBezTo>
                  <a:cubicBezTo>
                    <a:pt x="1134" y="327"/>
                    <a:pt x="1134" y="327"/>
                    <a:pt x="1134" y="327"/>
                  </a:cubicBezTo>
                  <a:cubicBezTo>
                    <a:pt x="1134" y="327"/>
                    <a:pt x="1134" y="327"/>
                    <a:pt x="1134" y="327"/>
                  </a:cubicBezTo>
                  <a:cubicBezTo>
                    <a:pt x="1134" y="326"/>
                    <a:pt x="1134" y="326"/>
                    <a:pt x="1134" y="326"/>
                  </a:cubicBezTo>
                  <a:cubicBezTo>
                    <a:pt x="1134" y="325"/>
                    <a:pt x="1134" y="325"/>
                    <a:pt x="1134" y="325"/>
                  </a:cubicBezTo>
                  <a:cubicBezTo>
                    <a:pt x="1136" y="325"/>
                    <a:pt x="1136" y="325"/>
                    <a:pt x="1136" y="325"/>
                  </a:cubicBezTo>
                  <a:cubicBezTo>
                    <a:pt x="1142" y="325"/>
                    <a:pt x="1142" y="325"/>
                    <a:pt x="1142" y="325"/>
                  </a:cubicBezTo>
                  <a:cubicBezTo>
                    <a:pt x="1150" y="319"/>
                    <a:pt x="1150" y="319"/>
                    <a:pt x="1150" y="319"/>
                  </a:cubicBezTo>
                  <a:cubicBezTo>
                    <a:pt x="1159" y="291"/>
                    <a:pt x="1159" y="291"/>
                    <a:pt x="1159" y="291"/>
                  </a:cubicBezTo>
                  <a:cubicBezTo>
                    <a:pt x="1159" y="291"/>
                    <a:pt x="1159" y="291"/>
                    <a:pt x="1159" y="291"/>
                  </a:cubicBezTo>
                  <a:cubicBezTo>
                    <a:pt x="1159" y="290"/>
                    <a:pt x="1159" y="290"/>
                    <a:pt x="1159" y="290"/>
                  </a:cubicBezTo>
                  <a:cubicBezTo>
                    <a:pt x="1170" y="278"/>
                    <a:pt x="1170" y="278"/>
                    <a:pt x="1170" y="278"/>
                  </a:cubicBezTo>
                  <a:cubicBezTo>
                    <a:pt x="1170" y="277"/>
                    <a:pt x="1170" y="277"/>
                    <a:pt x="1170" y="277"/>
                  </a:cubicBezTo>
                  <a:cubicBezTo>
                    <a:pt x="1171" y="277"/>
                    <a:pt x="1171" y="277"/>
                    <a:pt x="1171" y="277"/>
                  </a:cubicBezTo>
                  <a:cubicBezTo>
                    <a:pt x="1172" y="277"/>
                    <a:pt x="1172" y="277"/>
                    <a:pt x="1172" y="277"/>
                  </a:cubicBezTo>
                  <a:cubicBezTo>
                    <a:pt x="1184" y="274"/>
                    <a:pt x="1184" y="274"/>
                    <a:pt x="1184" y="274"/>
                  </a:cubicBezTo>
                  <a:cubicBezTo>
                    <a:pt x="1184" y="275"/>
                    <a:pt x="1184" y="275"/>
                    <a:pt x="1184" y="275"/>
                  </a:cubicBezTo>
                  <a:cubicBezTo>
                    <a:pt x="1192" y="282"/>
                    <a:pt x="1192" y="282"/>
                    <a:pt x="1192" y="282"/>
                  </a:cubicBezTo>
                  <a:cubicBezTo>
                    <a:pt x="1195" y="283"/>
                    <a:pt x="1195" y="283"/>
                    <a:pt x="1195" y="283"/>
                  </a:cubicBezTo>
                  <a:cubicBezTo>
                    <a:pt x="1200" y="261"/>
                    <a:pt x="1200" y="261"/>
                    <a:pt x="1200" y="261"/>
                  </a:cubicBezTo>
                  <a:cubicBezTo>
                    <a:pt x="1195" y="246"/>
                    <a:pt x="1195" y="246"/>
                    <a:pt x="1195" y="246"/>
                  </a:cubicBezTo>
                  <a:cubicBezTo>
                    <a:pt x="1194" y="245"/>
                    <a:pt x="1194" y="245"/>
                    <a:pt x="1194" y="245"/>
                  </a:cubicBezTo>
                  <a:cubicBezTo>
                    <a:pt x="1194" y="244"/>
                    <a:pt x="1194" y="244"/>
                    <a:pt x="1194" y="244"/>
                  </a:cubicBezTo>
                  <a:cubicBezTo>
                    <a:pt x="1196" y="227"/>
                    <a:pt x="1196" y="227"/>
                    <a:pt x="1196" y="227"/>
                  </a:cubicBezTo>
                  <a:cubicBezTo>
                    <a:pt x="1196" y="225"/>
                    <a:pt x="1196" y="225"/>
                    <a:pt x="1196" y="225"/>
                  </a:cubicBezTo>
                  <a:cubicBezTo>
                    <a:pt x="1205" y="216"/>
                    <a:pt x="1205" y="216"/>
                    <a:pt x="1205" y="216"/>
                  </a:cubicBezTo>
                  <a:cubicBezTo>
                    <a:pt x="1210" y="207"/>
                    <a:pt x="1210" y="207"/>
                    <a:pt x="1210" y="207"/>
                  </a:cubicBezTo>
                  <a:cubicBezTo>
                    <a:pt x="1211" y="199"/>
                    <a:pt x="1211" y="199"/>
                    <a:pt x="1211" y="199"/>
                  </a:cubicBezTo>
                  <a:cubicBezTo>
                    <a:pt x="1211" y="194"/>
                    <a:pt x="1209" y="188"/>
                    <a:pt x="1205" y="177"/>
                  </a:cubicBezTo>
                  <a:cubicBezTo>
                    <a:pt x="1205" y="161"/>
                    <a:pt x="1205" y="161"/>
                    <a:pt x="1205" y="161"/>
                  </a:cubicBezTo>
                  <a:cubicBezTo>
                    <a:pt x="1205" y="160"/>
                    <a:pt x="1205" y="160"/>
                    <a:pt x="1205" y="160"/>
                  </a:cubicBezTo>
                  <a:cubicBezTo>
                    <a:pt x="1208" y="145"/>
                    <a:pt x="1208" y="145"/>
                    <a:pt x="1208" y="145"/>
                  </a:cubicBezTo>
                  <a:cubicBezTo>
                    <a:pt x="1205" y="139"/>
                    <a:pt x="1203" y="134"/>
                    <a:pt x="1203" y="131"/>
                  </a:cubicBezTo>
                  <a:lnTo>
                    <a:pt x="1206" y="1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6"/>
            <p:cNvSpPr/>
            <p:nvPr/>
          </p:nvSpPr>
          <p:spPr bwMode="auto">
            <a:xfrm>
              <a:off x="2399851" y="1182946"/>
              <a:ext cx="2596759" cy="2079650"/>
            </a:xfrm>
            <a:custGeom>
              <a:avLst/>
              <a:gdLst>
                <a:gd name="T0" fmla="*/ 1125 w 1125"/>
                <a:gd name="T1" fmla="*/ 456 h 851"/>
                <a:gd name="T2" fmla="*/ 1085 w 1125"/>
                <a:gd name="T3" fmla="*/ 355 h 851"/>
                <a:gd name="T4" fmla="*/ 1054 w 1125"/>
                <a:gd name="T5" fmla="*/ 351 h 851"/>
                <a:gd name="T6" fmla="*/ 1006 w 1125"/>
                <a:gd name="T7" fmla="*/ 306 h 851"/>
                <a:gd name="T8" fmla="*/ 890 w 1125"/>
                <a:gd name="T9" fmla="*/ 276 h 851"/>
                <a:gd name="T10" fmla="*/ 893 w 1125"/>
                <a:gd name="T11" fmla="*/ 107 h 851"/>
                <a:gd name="T12" fmla="*/ 810 w 1125"/>
                <a:gd name="T13" fmla="*/ 44 h 851"/>
                <a:gd name="T14" fmla="*/ 767 w 1125"/>
                <a:gd name="T15" fmla="*/ 3 h 851"/>
                <a:gd name="T16" fmla="*/ 704 w 1125"/>
                <a:gd name="T17" fmla="*/ 57 h 851"/>
                <a:gd name="T18" fmla="*/ 581 w 1125"/>
                <a:gd name="T19" fmla="*/ 91 h 851"/>
                <a:gd name="T20" fmla="*/ 533 w 1125"/>
                <a:gd name="T21" fmla="*/ 194 h 851"/>
                <a:gd name="T22" fmla="*/ 503 w 1125"/>
                <a:gd name="T23" fmla="*/ 198 h 851"/>
                <a:gd name="T24" fmla="*/ 408 w 1125"/>
                <a:gd name="T25" fmla="*/ 191 h 851"/>
                <a:gd name="T26" fmla="*/ 421 w 1125"/>
                <a:gd name="T27" fmla="*/ 289 h 851"/>
                <a:gd name="T28" fmla="*/ 407 w 1125"/>
                <a:gd name="T29" fmla="*/ 335 h 851"/>
                <a:gd name="T30" fmla="*/ 400 w 1125"/>
                <a:gd name="T31" fmla="*/ 336 h 851"/>
                <a:gd name="T32" fmla="*/ 356 w 1125"/>
                <a:gd name="T33" fmla="*/ 382 h 851"/>
                <a:gd name="T34" fmla="*/ 287 w 1125"/>
                <a:gd name="T35" fmla="*/ 403 h 851"/>
                <a:gd name="T36" fmla="*/ 236 w 1125"/>
                <a:gd name="T37" fmla="*/ 396 h 851"/>
                <a:gd name="T38" fmla="*/ 158 w 1125"/>
                <a:gd name="T39" fmla="*/ 437 h 851"/>
                <a:gd name="T40" fmla="*/ 105 w 1125"/>
                <a:gd name="T41" fmla="*/ 423 h 851"/>
                <a:gd name="T42" fmla="*/ 88 w 1125"/>
                <a:gd name="T43" fmla="*/ 426 h 851"/>
                <a:gd name="T44" fmla="*/ 12 w 1125"/>
                <a:gd name="T45" fmla="*/ 463 h 851"/>
                <a:gd name="T46" fmla="*/ 12 w 1125"/>
                <a:gd name="T47" fmla="*/ 516 h 851"/>
                <a:gd name="T48" fmla="*/ 50 w 1125"/>
                <a:gd name="T49" fmla="*/ 561 h 851"/>
                <a:gd name="T50" fmla="*/ 36 w 1125"/>
                <a:gd name="T51" fmla="*/ 614 h 851"/>
                <a:gd name="T52" fmla="*/ 36 w 1125"/>
                <a:gd name="T53" fmla="*/ 633 h 851"/>
                <a:gd name="T54" fmla="*/ 60 w 1125"/>
                <a:gd name="T55" fmla="*/ 717 h 851"/>
                <a:gd name="T56" fmla="*/ 96 w 1125"/>
                <a:gd name="T57" fmla="*/ 741 h 851"/>
                <a:gd name="T58" fmla="*/ 149 w 1125"/>
                <a:gd name="T59" fmla="*/ 765 h 851"/>
                <a:gd name="T60" fmla="*/ 182 w 1125"/>
                <a:gd name="T61" fmla="*/ 845 h 851"/>
                <a:gd name="T62" fmla="*/ 224 w 1125"/>
                <a:gd name="T63" fmla="*/ 850 h 851"/>
                <a:gd name="T64" fmla="*/ 239 w 1125"/>
                <a:gd name="T65" fmla="*/ 817 h 851"/>
                <a:gd name="T66" fmla="*/ 272 w 1125"/>
                <a:gd name="T67" fmla="*/ 800 h 851"/>
                <a:gd name="T68" fmla="*/ 375 w 1125"/>
                <a:gd name="T69" fmla="*/ 805 h 851"/>
                <a:gd name="T70" fmla="*/ 407 w 1125"/>
                <a:gd name="T71" fmla="*/ 817 h 851"/>
                <a:gd name="T72" fmla="*/ 434 w 1125"/>
                <a:gd name="T73" fmla="*/ 828 h 851"/>
                <a:gd name="T74" fmla="*/ 491 w 1125"/>
                <a:gd name="T75" fmla="*/ 827 h 851"/>
                <a:gd name="T76" fmla="*/ 583 w 1125"/>
                <a:gd name="T77" fmla="*/ 811 h 851"/>
                <a:gd name="T78" fmla="*/ 671 w 1125"/>
                <a:gd name="T79" fmla="*/ 800 h 851"/>
                <a:gd name="T80" fmla="*/ 739 w 1125"/>
                <a:gd name="T81" fmla="*/ 832 h 851"/>
                <a:gd name="T82" fmla="*/ 782 w 1125"/>
                <a:gd name="T83" fmla="*/ 841 h 851"/>
                <a:gd name="T84" fmla="*/ 819 w 1125"/>
                <a:gd name="T85" fmla="*/ 838 h 851"/>
                <a:gd name="T86" fmla="*/ 809 w 1125"/>
                <a:gd name="T87" fmla="*/ 810 h 851"/>
                <a:gd name="T88" fmla="*/ 822 w 1125"/>
                <a:gd name="T89" fmla="*/ 794 h 851"/>
                <a:gd name="T90" fmla="*/ 825 w 1125"/>
                <a:gd name="T91" fmla="*/ 769 h 851"/>
                <a:gd name="T92" fmla="*/ 795 w 1125"/>
                <a:gd name="T93" fmla="*/ 739 h 851"/>
                <a:gd name="T94" fmla="*/ 796 w 1125"/>
                <a:gd name="T95" fmla="*/ 723 h 851"/>
                <a:gd name="T96" fmla="*/ 814 w 1125"/>
                <a:gd name="T97" fmla="*/ 686 h 851"/>
                <a:gd name="T98" fmla="*/ 866 w 1125"/>
                <a:gd name="T99" fmla="*/ 684 h 851"/>
                <a:gd name="T100" fmla="*/ 910 w 1125"/>
                <a:gd name="T101" fmla="*/ 672 h 851"/>
                <a:gd name="T102" fmla="*/ 938 w 1125"/>
                <a:gd name="T103" fmla="*/ 646 h 851"/>
                <a:gd name="T104" fmla="*/ 938 w 1125"/>
                <a:gd name="T105" fmla="*/ 634 h 851"/>
                <a:gd name="T106" fmla="*/ 936 w 1125"/>
                <a:gd name="T107" fmla="*/ 606 h 851"/>
                <a:gd name="T108" fmla="*/ 981 w 1125"/>
                <a:gd name="T109" fmla="*/ 580 h 851"/>
                <a:gd name="T110" fmla="*/ 1023 w 1125"/>
                <a:gd name="T111" fmla="*/ 530 h 851"/>
                <a:gd name="T112" fmla="*/ 1051 w 1125"/>
                <a:gd name="T113" fmla="*/ 511 h 851"/>
                <a:gd name="T114" fmla="*/ 1096 w 1125"/>
                <a:gd name="T115" fmla="*/ 506 h 851"/>
                <a:gd name="T116" fmla="*/ 1120 w 1125"/>
                <a:gd name="T117" fmla="*/ 465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25" h="851">
                  <a:moveTo>
                    <a:pt x="1123" y="458"/>
                  </a:moveTo>
                  <a:cubicBezTo>
                    <a:pt x="1124" y="457"/>
                    <a:pt x="1124" y="457"/>
                    <a:pt x="1124" y="457"/>
                  </a:cubicBezTo>
                  <a:cubicBezTo>
                    <a:pt x="1125" y="457"/>
                    <a:pt x="1125" y="457"/>
                    <a:pt x="1125" y="457"/>
                  </a:cubicBezTo>
                  <a:cubicBezTo>
                    <a:pt x="1125" y="456"/>
                    <a:pt x="1125" y="456"/>
                    <a:pt x="1125" y="456"/>
                  </a:cubicBezTo>
                  <a:cubicBezTo>
                    <a:pt x="1102" y="393"/>
                    <a:pt x="1102" y="393"/>
                    <a:pt x="1102" y="393"/>
                  </a:cubicBezTo>
                  <a:cubicBezTo>
                    <a:pt x="1089" y="382"/>
                    <a:pt x="1089" y="382"/>
                    <a:pt x="1089" y="382"/>
                  </a:cubicBezTo>
                  <a:cubicBezTo>
                    <a:pt x="1089" y="381"/>
                    <a:pt x="1089" y="381"/>
                    <a:pt x="1089" y="381"/>
                  </a:cubicBezTo>
                  <a:cubicBezTo>
                    <a:pt x="1085" y="355"/>
                    <a:pt x="1085" y="355"/>
                    <a:pt x="1085" y="355"/>
                  </a:cubicBezTo>
                  <a:cubicBezTo>
                    <a:pt x="1056" y="351"/>
                    <a:pt x="1056" y="351"/>
                    <a:pt x="1056" y="351"/>
                  </a:cubicBezTo>
                  <a:cubicBezTo>
                    <a:pt x="1056" y="351"/>
                    <a:pt x="1056" y="351"/>
                    <a:pt x="1056" y="351"/>
                  </a:cubicBezTo>
                  <a:cubicBezTo>
                    <a:pt x="1054" y="351"/>
                    <a:pt x="1054" y="351"/>
                    <a:pt x="1054" y="351"/>
                  </a:cubicBezTo>
                  <a:cubicBezTo>
                    <a:pt x="1054" y="351"/>
                    <a:pt x="1054" y="351"/>
                    <a:pt x="1054" y="351"/>
                  </a:cubicBezTo>
                  <a:cubicBezTo>
                    <a:pt x="1053" y="349"/>
                    <a:pt x="1053" y="349"/>
                    <a:pt x="1053" y="349"/>
                  </a:cubicBezTo>
                  <a:cubicBezTo>
                    <a:pt x="1053" y="349"/>
                    <a:pt x="1053" y="349"/>
                    <a:pt x="1053" y="349"/>
                  </a:cubicBezTo>
                  <a:cubicBezTo>
                    <a:pt x="1050" y="339"/>
                    <a:pt x="1041" y="329"/>
                    <a:pt x="1027" y="318"/>
                  </a:cubicBezTo>
                  <a:cubicBezTo>
                    <a:pt x="1020" y="311"/>
                    <a:pt x="1012" y="307"/>
                    <a:pt x="1006" y="306"/>
                  </a:cubicBezTo>
                  <a:cubicBezTo>
                    <a:pt x="1001" y="303"/>
                    <a:pt x="996" y="301"/>
                    <a:pt x="993" y="298"/>
                  </a:cubicBezTo>
                  <a:cubicBezTo>
                    <a:pt x="984" y="292"/>
                    <a:pt x="953" y="287"/>
                    <a:pt x="898" y="286"/>
                  </a:cubicBezTo>
                  <a:cubicBezTo>
                    <a:pt x="896" y="286"/>
                    <a:pt x="896" y="286"/>
                    <a:pt x="896" y="286"/>
                  </a:cubicBezTo>
                  <a:cubicBezTo>
                    <a:pt x="890" y="276"/>
                    <a:pt x="890" y="276"/>
                    <a:pt x="890" y="276"/>
                  </a:cubicBezTo>
                  <a:cubicBezTo>
                    <a:pt x="887" y="270"/>
                    <a:pt x="885" y="264"/>
                    <a:pt x="885" y="258"/>
                  </a:cubicBezTo>
                  <a:cubicBezTo>
                    <a:pt x="885" y="251"/>
                    <a:pt x="894" y="226"/>
                    <a:pt x="913" y="185"/>
                  </a:cubicBezTo>
                  <a:cubicBezTo>
                    <a:pt x="903" y="155"/>
                    <a:pt x="903" y="155"/>
                    <a:pt x="903" y="155"/>
                  </a:cubicBezTo>
                  <a:cubicBezTo>
                    <a:pt x="893" y="107"/>
                    <a:pt x="893" y="107"/>
                    <a:pt x="893" y="107"/>
                  </a:cubicBezTo>
                  <a:cubicBezTo>
                    <a:pt x="891" y="100"/>
                    <a:pt x="880" y="93"/>
                    <a:pt x="859" y="87"/>
                  </a:cubicBezTo>
                  <a:cubicBezTo>
                    <a:pt x="855" y="86"/>
                    <a:pt x="851" y="84"/>
                    <a:pt x="847" y="82"/>
                  </a:cubicBezTo>
                  <a:cubicBezTo>
                    <a:pt x="839" y="78"/>
                    <a:pt x="834" y="72"/>
                    <a:pt x="831" y="64"/>
                  </a:cubicBezTo>
                  <a:cubicBezTo>
                    <a:pt x="827" y="55"/>
                    <a:pt x="820" y="48"/>
                    <a:pt x="810" y="44"/>
                  </a:cubicBezTo>
                  <a:cubicBezTo>
                    <a:pt x="809" y="43"/>
                    <a:pt x="809" y="43"/>
                    <a:pt x="809" y="43"/>
                  </a:cubicBezTo>
                  <a:cubicBezTo>
                    <a:pt x="809" y="42"/>
                    <a:pt x="809" y="42"/>
                    <a:pt x="809" y="42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67" y="3"/>
                    <a:pt x="767" y="3"/>
                    <a:pt x="767" y="3"/>
                  </a:cubicBezTo>
                  <a:cubicBezTo>
                    <a:pt x="764" y="12"/>
                    <a:pt x="764" y="12"/>
                    <a:pt x="764" y="12"/>
                  </a:cubicBezTo>
                  <a:cubicBezTo>
                    <a:pt x="760" y="27"/>
                    <a:pt x="756" y="33"/>
                    <a:pt x="751" y="33"/>
                  </a:cubicBezTo>
                  <a:cubicBezTo>
                    <a:pt x="729" y="40"/>
                    <a:pt x="729" y="40"/>
                    <a:pt x="729" y="40"/>
                  </a:cubicBezTo>
                  <a:cubicBezTo>
                    <a:pt x="716" y="45"/>
                    <a:pt x="708" y="51"/>
                    <a:pt x="704" y="57"/>
                  </a:cubicBezTo>
                  <a:cubicBezTo>
                    <a:pt x="702" y="60"/>
                    <a:pt x="700" y="68"/>
                    <a:pt x="698" y="79"/>
                  </a:cubicBezTo>
                  <a:cubicBezTo>
                    <a:pt x="696" y="91"/>
                    <a:pt x="694" y="100"/>
                    <a:pt x="691" y="106"/>
                  </a:cubicBezTo>
                  <a:cubicBezTo>
                    <a:pt x="687" y="115"/>
                    <a:pt x="681" y="122"/>
                    <a:pt x="671" y="125"/>
                  </a:cubicBezTo>
                  <a:cubicBezTo>
                    <a:pt x="654" y="132"/>
                    <a:pt x="623" y="120"/>
                    <a:pt x="581" y="91"/>
                  </a:cubicBezTo>
                  <a:cubicBezTo>
                    <a:pt x="525" y="163"/>
                    <a:pt x="525" y="163"/>
                    <a:pt x="525" y="163"/>
                  </a:cubicBezTo>
                  <a:cubicBezTo>
                    <a:pt x="531" y="193"/>
                    <a:pt x="531" y="193"/>
                    <a:pt x="531" y="193"/>
                  </a:cubicBezTo>
                  <a:cubicBezTo>
                    <a:pt x="532" y="193"/>
                    <a:pt x="532" y="193"/>
                    <a:pt x="532" y="193"/>
                  </a:cubicBezTo>
                  <a:cubicBezTo>
                    <a:pt x="533" y="194"/>
                    <a:pt x="533" y="194"/>
                    <a:pt x="533" y="194"/>
                  </a:cubicBezTo>
                  <a:cubicBezTo>
                    <a:pt x="531" y="195"/>
                    <a:pt x="531" y="195"/>
                    <a:pt x="531" y="195"/>
                  </a:cubicBezTo>
                  <a:cubicBezTo>
                    <a:pt x="531" y="195"/>
                    <a:pt x="531" y="195"/>
                    <a:pt x="531" y="195"/>
                  </a:cubicBezTo>
                  <a:cubicBezTo>
                    <a:pt x="529" y="200"/>
                    <a:pt x="525" y="202"/>
                    <a:pt x="520" y="203"/>
                  </a:cubicBezTo>
                  <a:cubicBezTo>
                    <a:pt x="514" y="204"/>
                    <a:pt x="509" y="202"/>
                    <a:pt x="503" y="198"/>
                  </a:cubicBezTo>
                  <a:cubicBezTo>
                    <a:pt x="497" y="194"/>
                    <a:pt x="481" y="191"/>
                    <a:pt x="456" y="189"/>
                  </a:cubicBezTo>
                  <a:cubicBezTo>
                    <a:pt x="444" y="189"/>
                    <a:pt x="444" y="189"/>
                    <a:pt x="444" y="189"/>
                  </a:cubicBezTo>
                  <a:cubicBezTo>
                    <a:pt x="427" y="187"/>
                    <a:pt x="427" y="187"/>
                    <a:pt x="427" y="187"/>
                  </a:cubicBezTo>
                  <a:cubicBezTo>
                    <a:pt x="408" y="191"/>
                    <a:pt x="408" y="191"/>
                    <a:pt x="408" y="191"/>
                  </a:cubicBezTo>
                  <a:cubicBezTo>
                    <a:pt x="416" y="202"/>
                    <a:pt x="416" y="202"/>
                    <a:pt x="416" y="202"/>
                  </a:cubicBezTo>
                  <a:cubicBezTo>
                    <a:pt x="423" y="211"/>
                    <a:pt x="426" y="217"/>
                    <a:pt x="425" y="220"/>
                  </a:cubicBezTo>
                  <a:cubicBezTo>
                    <a:pt x="418" y="265"/>
                    <a:pt x="418" y="265"/>
                    <a:pt x="418" y="265"/>
                  </a:cubicBezTo>
                  <a:cubicBezTo>
                    <a:pt x="421" y="289"/>
                    <a:pt x="421" y="289"/>
                    <a:pt x="421" y="289"/>
                  </a:cubicBezTo>
                  <a:cubicBezTo>
                    <a:pt x="422" y="289"/>
                    <a:pt x="422" y="289"/>
                    <a:pt x="422" y="289"/>
                  </a:cubicBezTo>
                  <a:cubicBezTo>
                    <a:pt x="422" y="290"/>
                    <a:pt x="422" y="290"/>
                    <a:pt x="422" y="290"/>
                  </a:cubicBezTo>
                  <a:cubicBezTo>
                    <a:pt x="421" y="291"/>
                    <a:pt x="421" y="291"/>
                    <a:pt x="421" y="291"/>
                  </a:cubicBezTo>
                  <a:cubicBezTo>
                    <a:pt x="407" y="335"/>
                    <a:pt x="407" y="335"/>
                    <a:pt x="407" y="335"/>
                  </a:cubicBezTo>
                  <a:cubicBezTo>
                    <a:pt x="407" y="340"/>
                    <a:pt x="405" y="342"/>
                    <a:pt x="404" y="341"/>
                  </a:cubicBezTo>
                  <a:cubicBezTo>
                    <a:pt x="403" y="341"/>
                    <a:pt x="403" y="341"/>
                    <a:pt x="403" y="341"/>
                  </a:cubicBezTo>
                  <a:cubicBezTo>
                    <a:pt x="403" y="340"/>
                    <a:pt x="403" y="340"/>
                    <a:pt x="403" y="340"/>
                  </a:cubicBezTo>
                  <a:cubicBezTo>
                    <a:pt x="400" y="336"/>
                    <a:pt x="400" y="336"/>
                    <a:pt x="400" y="336"/>
                  </a:cubicBezTo>
                  <a:cubicBezTo>
                    <a:pt x="398" y="331"/>
                    <a:pt x="396" y="329"/>
                    <a:pt x="394" y="329"/>
                  </a:cubicBezTo>
                  <a:cubicBezTo>
                    <a:pt x="393" y="330"/>
                    <a:pt x="391" y="333"/>
                    <a:pt x="390" y="339"/>
                  </a:cubicBezTo>
                  <a:cubicBezTo>
                    <a:pt x="387" y="351"/>
                    <a:pt x="380" y="362"/>
                    <a:pt x="368" y="373"/>
                  </a:cubicBezTo>
                  <a:cubicBezTo>
                    <a:pt x="356" y="382"/>
                    <a:pt x="356" y="382"/>
                    <a:pt x="356" y="382"/>
                  </a:cubicBezTo>
                  <a:cubicBezTo>
                    <a:pt x="349" y="386"/>
                    <a:pt x="349" y="386"/>
                    <a:pt x="349" y="386"/>
                  </a:cubicBezTo>
                  <a:cubicBezTo>
                    <a:pt x="349" y="386"/>
                    <a:pt x="349" y="386"/>
                    <a:pt x="349" y="386"/>
                  </a:cubicBezTo>
                  <a:cubicBezTo>
                    <a:pt x="304" y="386"/>
                    <a:pt x="304" y="386"/>
                    <a:pt x="304" y="386"/>
                  </a:cubicBezTo>
                  <a:cubicBezTo>
                    <a:pt x="287" y="403"/>
                    <a:pt x="287" y="403"/>
                    <a:pt x="287" y="403"/>
                  </a:cubicBezTo>
                  <a:cubicBezTo>
                    <a:pt x="286" y="403"/>
                    <a:pt x="286" y="403"/>
                    <a:pt x="286" y="403"/>
                  </a:cubicBezTo>
                  <a:cubicBezTo>
                    <a:pt x="285" y="403"/>
                    <a:pt x="285" y="403"/>
                    <a:pt x="285" y="403"/>
                  </a:cubicBezTo>
                  <a:cubicBezTo>
                    <a:pt x="284" y="403"/>
                    <a:pt x="284" y="403"/>
                    <a:pt x="284" y="403"/>
                  </a:cubicBezTo>
                  <a:cubicBezTo>
                    <a:pt x="236" y="396"/>
                    <a:pt x="236" y="396"/>
                    <a:pt x="236" y="396"/>
                  </a:cubicBezTo>
                  <a:cubicBezTo>
                    <a:pt x="229" y="404"/>
                    <a:pt x="221" y="407"/>
                    <a:pt x="214" y="406"/>
                  </a:cubicBezTo>
                  <a:cubicBezTo>
                    <a:pt x="207" y="404"/>
                    <a:pt x="195" y="406"/>
                    <a:pt x="178" y="413"/>
                  </a:cubicBezTo>
                  <a:cubicBezTo>
                    <a:pt x="159" y="435"/>
                    <a:pt x="159" y="435"/>
                    <a:pt x="159" y="435"/>
                  </a:cubicBezTo>
                  <a:cubicBezTo>
                    <a:pt x="158" y="437"/>
                    <a:pt x="158" y="437"/>
                    <a:pt x="158" y="437"/>
                  </a:cubicBezTo>
                  <a:cubicBezTo>
                    <a:pt x="128" y="438"/>
                    <a:pt x="128" y="438"/>
                    <a:pt x="128" y="438"/>
                  </a:cubicBezTo>
                  <a:cubicBezTo>
                    <a:pt x="128" y="412"/>
                    <a:pt x="128" y="412"/>
                    <a:pt x="128" y="412"/>
                  </a:cubicBezTo>
                  <a:cubicBezTo>
                    <a:pt x="109" y="412"/>
                    <a:pt x="109" y="412"/>
                    <a:pt x="109" y="412"/>
                  </a:cubicBezTo>
                  <a:cubicBezTo>
                    <a:pt x="105" y="423"/>
                    <a:pt x="105" y="423"/>
                    <a:pt x="105" y="423"/>
                  </a:cubicBezTo>
                  <a:cubicBezTo>
                    <a:pt x="91" y="426"/>
                    <a:pt x="91" y="426"/>
                    <a:pt x="91" y="426"/>
                  </a:cubicBezTo>
                  <a:cubicBezTo>
                    <a:pt x="89" y="426"/>
                    <a:pt x="89" y="426"/>
                    <a:pt x="89" y="426"/>
                  </a:cubicBezTo>
                  <a:cubicBezTo>
                    <a:pt x="89" y="426"/>
                    <a:pt x="89" y="426"/>
                    <a:pt x="89" y="426"/>
                  </a:cubicBezTo>
                  <a:cubicBezTo>
                    <a:pt x="88" y="426"/>
                    <a:pt x="88" y="426"/>
                    <a:pt x="88" y="426"/>
                  </a:cubicBezTo>
                  <a:cubicBezTo>
                    <a:pt x="79" y="420"/>
                    <a:pt x="68" y="416"/>
                    <a:pt x="57" y="415"/>
                  </a:cubicBezTo>
                  <a:cubicBezTo>
                    <a:pt x="51" y="414"/>
                    <a:pt x="43" y="418"/>
                    <a:pt x="32" y="428"/>
                  </a:cubicBezTo>
                  <a:cubicBezTo>
                    <a:pt x="20" y="438"/>
                    <a:pt x="12" y="446"/>
                    <a:pt x="8" y="455"/>
                  </a:cubicBezTo>
                  <a:cubicBezTo>
                    <a:pt x="10" y="456"/>
                    <a:pt x="12" y="459"/>
                    <a:pt x="12" y="463"/>
                  </a:cubicBezTo>
                  <a:cubicBezTo>
                    <a:pt x="13" y="468"/>
                    <a:pt x="14" y="472"/>
                    <a:pt x="14" y="478"/>
                  </a:cubicBezTo>
                  <a:cubicBezTo>
                    <a:pt x="13" y="483"/>
                    <a:pt x="11" y="486"/>
                    <a:pt x="8" y="489"/>
                  </a:cubicBezTo>
                  <a:cubicBezTo>
                    <a:pt x="5" y="491"/>
                    <a:pt x="3" y="498"/>
                    <a:pt x="0" y="509"/>
                  </a:cubicBezTo>
                  <a:cubicBezTo>
                    <a:pt x="12" y="516"/>
                    <a:pt x="12" y="516"/>
                    <a:pt x="12" y="516"/>
                  </a:cubicBezTo>
                  <a:cubicBezTo>
                    <a:pt x="27" y="500"/>
                    <a:pt x="27" y="500"/>
                    <a:pt x="27" y="500"/>
                  </a:cubicBezTo>
                  <a:cubicBezTo>
                    <a:pt x="46" y="522"/>
                    <a:pt x="46" y="522"/>
                    <a:pt x="46" y="522"/>
                  </a:cubicBezTo>
                  <a:cubicBezTo>
                    <a:pt x="46" y="523"/>
                    <a:pt x="46" y="523"/>
                    <a:pt x="46" y="523"/>
                  </a:cubicBezTo>
                  <a:cubicBezTo>
                    <a:pt x="50" y="561"/>
                    <a:pt x="50" y="561"/>
                    <a:pt x="50" y="561"/>
                  </a:cubicBezTo>
                  <a:cubicBezTo>
                    <a:pt x="50" y="562"/>
                    <a:pt x="50" y="562"/>
                    <a:pt x="50" y="562"/>
                  </a:cubicBezTo>
                  <a:cubicBezTo>
                    <a:pt x="49" y="562"/>
                    <a:pt x="49" y="562"/>
                    <a:pt x="49" y="562"/>
                  </a:cubicBezTo>
                  <a:cubicBezTo>
                    <a:pt x="38" y="614"/>
                    <a:pt x="38" y="614"/>
                    <a:pt x="38" y="614"/>
                  </a:cubicBezTo>
                  <a:cubicBezTo>
                    <a:pt x="36" y="614"/>
                    <a:pt x="36" y="614"/>
                    <a:pt x="36" y="614"/>
                  </a:cubicBezTo>
                  <a:cubicBezTo>
                    <a:pt x="20" y="614"/>
                    <a:pt x="9" y="615"/>
                    <a:pt x="5" y="618"/>
                  </a:cubicBezTo>
                  <a:cubicBezTo>
                    <a:pt x="6" y="621"/>
                    <a:pt x="13" y="626"/>
                    <a:pt x="25" y="634"/>
                  </a:cubicBezTo>
                  <a:cubicBezTo>
                    <a:pt x="34" y="633"/>
                    <a:pt x="34" y="633"/>
                    <a:pt x="34" y="633"/>
                  </a:cubicBezTo>
                  <a:cubicBezTo>
                    <a:pt x="36" y="633"/>
                    <a:pt x="36" y="633"/>
                    <a:pt x="36" y="633"/>
                  </a:cubicBezTo>
                  <a:cubicBezTo>
                    <a:pt x="37" y="633"/>
                    <a:pt x="37" y="633"/>
                    <a:pt x="37" y="633"/>
                  </a:cubicBezTo>
                  <a:cubicBezTo>
                    <a:pt x="60" y="655"/>
                    <a:pt x="60" y="655"/>
                    <a:pt x="60" y="655"/>
                  </a:cubicBezTo>
                  <a:cubicBezTo>
                    <a:pt x="69" y="663"/>
                    <a:pt x="68" y="676"/>
                    <a:pt x="56" y="695"/>
                  </a:cubicBezTo>
                  <a:cubicBezTo>
                    <a:pt x="60" y="717"/>
                    <a:pt x="60" y="717"/>
                    <a:pt x="60" y="717"/>
                  </a:cubicBezTo>
                  <a:cubicBezTo>
                    <a:pt x="69" y="719"/>
                    <a:pt x="69" y="719"/>
                    <a:pt x="69" y="719"/>
                  </a:cubicBezTo>
                  <a:cubicBezTo>
                    <a:pt x="104" y="719"/>
                    <a:pt x="104" y="719"/>
                    <a:pt x="104" y="719"/>
                  </a:cubicBezTo>
                  <a:cubicBezTo>
                    <a:pt x="86" y="735"/>
                    <a:pt x="86" y="735"/>
                    <a:pt x="86" y="735"/>
                  </a:cubicBezTo>
                  <a:cubicBezTo>
                    <a:pt x="96" y="741"/>
                    <a:pt x="96" y="741"/>
                    <a:pt x="96" y="741"/>
                  </a:cubicBezTo>
                  <a:cubicBezTo>
                    <a:pt x="110" y="749"/>
                    <a:pt x="110" y="749"/>
                    <a:pt x="110" y="749"/>
                  </a:cubicBezTo>
                  <a:cubicBezTo>
                    <a:pt x="147" y="764"/>
                    <a:pt x="147" y="764"/>
                    <a:pt x="147" y="764"/>
                  </a:cubicBezTo>
                  <a:cubicBezTo>
                    <a:pt x="148" y="765"/>
                    <a:pt x="148" y="765"/>
                    <a:pt x="148" y="765"/>
                  </a:cubicBezTo>
                  <a:cubicBezTo>
                    <a:pt x="149" y="765"/>
                    <a:pt x="149" y="765"/>
                    <a:pt x="149" y="765"/>
                  </a:cubicBezTo>
                  <a:cubicBezTo>
                    <a:pt x="153" y="822"/>
                    <a:pt x="153" y="822"/>
                    <a:pt x="153" y="822"/>
                  </a:cubicBezTo>
                  <a:cubicBezTo>
                    <a:pt x="154" y="833"/>
                    <a:pt x="162" y="841"/>
                    <a:pt x="178" y="846"/>
                  </a:cubicBezTo>
                  <a:cubicBezTo>
                    <a:pt x="181" y="845"/>
                    <a:pt x="181" y="845"/>
                    <a:pt x="181" y="845"/>
                  </a:cubicBezTo>
                  <a:cubicBezTo>
                    <a:pt x="182" y="845"/>
                    <a:pt x="182" y="845"/>
                    <a:pt x="182" y="845"/>
                  </a:cubicBezTo>
                  <a:cubicBezTo>
                    <a:pt x="183" y="845"/>
                    <a:pt x="183" y="845"/>
                    <a:pt x="183" y="845"/>
                  </a:cubicBezTo>
                  <a:cubicBezTo>
                    <a:pt x="221" y="851"/>
                    <a:pt x="221" y="851"/>
                    <a:pt x="221" y="851"/>
                  </a:cubicBezTo>
                  <a:cubicBezTo>
                    <a:pt x="224" y="851"/>
                    <a:pt x="224" y="851"/>
                    <a:pt x="224" y="851"/>
                  </a:cubicBezTo>
                  <a:cubicBezTo>
                    <a:pt x="224" y="850"/>
                    <a:pt x="224" y="850"/>
                    <a:pt x="224" y="850"/>
                  </a:cubicBezTo>
                  <a:cubicBezTo>
                    <a:pt x="225" y="849"/>
                    <a:pt x="225" y="849"/>
                    <a:pt x="225" y="849"/>
                  </a:cubicBezTo>
                  <a:cubicBezTo>
                    <a:pt x="229" y="841"/>
                    <a:pt x="232" y="835"/>
                    <a:pt x="232" y="834"/>
                  </a:cubicBezTo>
                  <a:cubicBezTo>
                    <a:pt x="232" y="833"/>
                    <a:pt x="232" y="833"/>
                    <a:pt x="232" y="833"/>
                  </a:cubicBezTo>
                  <a:cubicBezTo>
                    <a:pt x="231" y="826"/>
                    <a:pt x="234" y="821"/>
                    <a:pt x="239" y="817"/>
                  </a:cubicBezTo>
                  <a:cubicBezTo>
                    <a:pt x="245" y="813"/>
                    <a:pt x="248" y="809"/>
                    <a:pt x="250" y="804"/>
                  </a:cubicBezTo>
                  <a:cubicBezTo>
                    <a:pt x="251" y="803"/>
                    <a:pt x="251" y="803"/>
                    <a:pt x="251" y="803"/>
                  </a:cubicBezTo>
                  <a:cubicBezTo>
                    <a:pt x="253" y="797"/>
                    <a:pt x="260" y="796"/>
                    <a:pt x="272" y="800"/>
                  </a:cubicBezTo>
                  <a:cubicBezTo>
                    <a:pt x="272" y="800"/>
                    <a:pt x="272" y="800"/>
                    <a:pt x="272" y="800"/>
                  </a:cubicBezTo>
                  <a:cubicBezTo>
                    <a:pt x="285" y="807"/>
                    <a:pt x="285" y="807"/>
                    <a:pt x="285" y="807"/>
                  </a:cubicBezTo>
                  <a:cubicBezTo>
                    <a:pt x="329" y="815"/>
                    <a:pt x="329" y="815"/>
                    <a:pt x="329" y="815"/>
                  </a:cubicBezTo>
                  <a:cubicBezTo>
                    <a:pt x="356" y="813"/>
                    <a:pt x="356" y="813"/>
                    <a:pt x="356" y="813"/>
                  </a:cubicBezTo>
                  <a:cubicBezTo>
                    <a:pt x="375" y="805"/>
                    <a:pt x="375" y="805"/>
                    <a:pt x="375" y="805"/>
                  </a:cubicBezTo>
                  <a:cubicBezTo>
                    <a:pt x="378" y="800"/>
                    <a:pt x="381" y="798"/>
                    <a:pt x="383" y="797"/>
                  </a:cubicBezTo>
                  <a:cubicBezTo>
                    <a:pt x="387" y="796"/>
                    <a:pt x="391" y="797"/>
                    <a:pt x="397" y="802"/>
                  </a:cubicBezTo>
                  <a:cubicBezTo>
                    <a:pt x="400" y="804"/>
                    <a:pt x="400" y="804"/>
                    <a:pt x="400" y="804"/>
                  </a:cubicBezTo>
                  <a:cubicBezTo>
                    <a:pt x="403" y="806"/>
                    <a:pt x="405" y="810"/>
                    <a:pt x="407" y="817"/>
                  </a:cubicBezTo>
                  <a:cubicBezTo>
                    <a:pt x="421" y="828"/>
                    <a:pt x="421" y="828"/>
                    <a:pt x="421" y="828"/>
                  </a:cubicBezTo>
                  <a:cubicBezTo>
                    <a:pt x="431" y="828"/>
                    <a:pt x="431" y="828"/>
                    <a:pt x="431" y="828"/>
                  </a:cubicBezTo>
                  <a:cubicBezTo>
                    <a:pt x="432" y="828"/>
                    <a:pt x="432" y="828"/>
                    <a:pt x="432" y="828"/>
                  </a:cubicBezTo>
                  <a:cubicBezTo>
                    <a:pt x="434" y="828"/>
                    <a:pt x="434" y="828"/>
                    <a:pt x="434" y="828"/>
                  </a:cubicBezTo>
                  <a:cubicBezTo>
                    <a:pt x="434" y="828"/>
                    <a:pt x="434" y="828"/>
                    <a:pt x="434" y="828"/>
                  </a:cubicBezTo>
                  <a:cubicBezTo>
                    <a:pt x="449" y="834"/>
                    <a:pt x="449" y="834"/>
                    <a:pt x="449" y="834"/>
                  </a:cubicBezTo>
                  <a:cubicBezTo>
                    <a:pt x="476" y="832"/>
                    <a:pt x="476" y="832"/>
                    <a:pt x="476" y="832"/>
                  </a:cubicBezTo>
                  <a:cubicBezTo>
                    <a:pt x="491" y="827"/>
                    <a:pt x="491" y="827"/>
                    <a:pt x="491" y="827"/>
                  </a:cubicBezTo>
                  <a:cubicBezTo>
                    <a:pt x="530" y="831"/>
                    <a:pt x="530" y="831"/>
                    <a:pt x="530" y="831"/>
                  </a:cubicBezTo>
                  <a:cubicBezTo>
                    <a:pt x="547" y="826"/>
                    <a:pt x="547" y="826"/>
                    <a:pt x="547" y="826"/>
                  </a:cubicBezTo>
                  <a:cubicBezTo>
                    <a:pt x="567" y="817"/>
                    <a:pt x="567" y="817"/>
                    <a:pt x="567" y="817"/>
                  </a:cubicBezTo>
                  <a:cubicBezTo>
                    <a:pt x="571" y="815"/>
                    <a:pt x="576" y="813"/>
                    <a:pt x="583" y="811"/>
                  </a:cubicBezTo>
                  <a:cubicBezTo>
                    <a:pt x="621" y="811"/>
                    <a:pt x="621" y="811"/>
                    <a:pt x="621" y="811"/>
                  </a:cubicBezTo>
                  <a:cubicBezTo>
                    <a:pt x="635" y="806"/>
                    <a:pt x="635" y="806"/>
                    <a:pt x="635" y="806"/>
                  </a:cubicBezTo>
                  <a:cubicBezTo>
                    <a:pt x="640" y="802"/>
                    <a:pt x="645" y="800"/>
                    <a:pt x="649" y="800"/>
                  </a:cubicBezTo>
                  <a:cubicBezTo>
                    <a:pt x="671" y="800"/>
                    <a:pt x="671" y="800"/>
                    <a:pt x="671" y="800"/>
                  </a:cubicBezTo>
                  <a:cubicBezTo>
                    <a:pt x="682" y="808"/>
                    <a:pt x="682" y="808"/>
                    <a:pt x="682" y="808"/>
                  </a:cubicBezTo>
                  <a:cubicBezTo>
                    <a:pt x="711" y="814"/>
                    <a:pt x="711" y="814"/>
                    <a:pt x="711" y="814"/>
                  </a:cubicBezTo>
                  <a:cubicBezTo>
                    <a:pt x="716" y="814"/>
                    <a:pt x="720" y="817"/>
                    <a:pt x="727" y="824"/>
                  </a:cubicBezTo>
                  <a:cubicBezTo>
                    <a:pt x="739" y="832"/>
                    <a:pt x="739" y="832"/>
                    <a:pt x="739" y="832"/>
                  </a:cubicBezTo>
                  <a:cubicBezTo>
                    <a:pt x="740" y="833"/>
                    <a:pt x="740" y="833"/>
                    <a:pt x="740" y="833"/>
                  </a:cubicBezTo>
                  <a:cubicBezTo>
                    <a:pt x="769" y="834"/>
                    <a:pt x="769" y="834"/>
                    <a:pt x="769" y="834"/>
                  </a:cubicBezTo>
                  <a:cubicBezTo>
                    <a:pt x="769" y="834"/>
                    <a:pt x="769" y="834"/>
                    <a:pt x="769" y="834"/>
                  </a:cubicBezTo>
                  <a:cubicBezTo>
                    <a:pt x="782" y="841"/>
                    <a:pt x="782" y="841"/>
                    <a:pt x="782" y="841"/>
                  </a:cubicBezTo>
                  <a:cubicBezTo>
                    <a:pt x="800" y="844"/>
                    <a:pt x="800" y="844"/>
                    <a:pt x="800" y="844"/>
                  </a:cubicBezTo>
                  <a:cubicBezTo>
                    <a:pt x="800" y="844"/>
                    <a:pt x="800" y="844"/>
                    <a:pt x="800" y="844"/>
                  </a:cubicBezTo>
                  <a:cubicBezTo>
                    <a:pt x="815" y="846"/>
                    <a:pt x="815" y="846"/>
                    <a:pt x="815" y="846"/>
                  </a:cubicBezTo>
                  <a:cubicBezTo>
                    <a:pt x="819" y="838"/>
                    <a:pt x="819" y="838"/>
                    <a:pt x="819" y="838"/>
                  </a:cubicBezTo>
                  <a:cubicBezTo>
                    <a:pt x="813" y="824"/>
                    <a:pt x="813" y="824"/>
                    <a:pt x="813" y="824"/>
                  </a:cubicBezTo>
                  <a:cubicBezTo>
                    <a:pt x="810" y="811"/>
                    <a:pt x="810" y="811"/>
                    <a:pt x="810" y="811"/>
                  </a:cubicBezTo>
                  <a:cubicBezTo>
                    <a:pt x="810" y="810"/>
                    <a:pt x="810" y="810"/>
                    <a:pt x="810" y="810"/>
                  </a:cubicBezTo>
                  <a:cubicBezTo>
                    <a:pt x="809" y="810"/>
                    <a:pt x="809" y="810"/>
                    <a:pt x="809" y="810"/>
                  </a:cubicBezTo>
                  <a:cubicBezTo>
                    <a:pt x="811" y="808"/>
                    <a:pt x="811" y="808"/>
                    <a:pt x="811" y="808"/>
                  </a:cubicBezTo>
                  <a:cubicBezTo>
                    <a:pt x="821" y="795"/>
                    <a:pt x="821" y="795"/>
                    <a:pt x="821" y="795"/>
                  </a:cubicBezTo>
                  <a:cubicBezTo>
                    <a:pt x="821" y="794"/>
                    <a:pt x="821" y="794"/>
                    <a:pt x="821" y="794"/>
                  </a:cubicBezTo>
                  <a:cubicBezTo>
                    <a:pt x="822" y="794"/>
                    <a:pt x="822" y="794"/>
                    <a:pt x="822" y="794"/>
                  </a:cubicBezTo>
                  <a:cubicBezTo>
                    <a:pt x="822" y="793"/>
                    <a:pt x="822" y="793"/>
                    <a:pt x="822" y="793"/>
                  </a:cubicBezTo>
                  <a:cubicBezTo>
                    <a:pt x="831" y="786"/>
                    <a:pt x="831" y="786"/>
                    <a:pt x="831" y="786"/>
                  </a:cubicBezTo>
                  <a:cubicBezTo>
                    <a:pt x="829" y="782"/>
                    <a:pt x="829" y="782"/>
                    <a:pt x="829" y="782"/>
                  </a:cubicBezTo>
                  <a:cubicBezTo>
                    <a:pt x="825" y="769"/>
                    <a:pt x="825" y="769"/>
                    <a:pt x="825" y="769"/>
                  </a:cubicBezTo>
                  <a:cubicBezTo>
                    <a:pt x="825" y="766"/>
                    <a:pt x="823" y="765"/>
                    <a:pt x="819" y="762"/>
                  </a:cubicBezTo>
                  <a:cubicBezTo>
                    <a:pt x="809" y="751"/>
                    <a:pt x="809" y="751"/>
                    <a:pt x="809" y="751"/>
                  </a:cubicBezTo>
                  <a:cubicBezTo>
                    <a:pt x="796" y="740"/>
                    <a:pt x="796" y="740"/>
                    <a:pt x="796" y="740"/>
                  </a:cubicBezTo>
                  <a:cubicBezTo>
                    <a:pt x="795" y="739"/>
                    <a:pt x="795" y="739"/>
                    <a:pt x="795" y="739"/>
                  </a:cubicBezTo>
                  <a:cubicBezTo>
                    <a:pt x="794" y="738"/>
                    <a:pt x="794" y="738"/>
                    <a:pt x="794" y="738"/>
                  </a:cubicBezTo>
                  <a:cubicBezTo>
                    <a:pt x="794" y="738"/>
                    <a:pt x="794" y="738"/>
                    <a:pt x="794" y="738"/>
                  </a:cubicBezTo>
                  <a:cubicBezTo>
                    <a:pt x="794" y="736"/>
                    <a:pt x="794" y="736"/>
                    <a:pt x="794" y="736"/>
                  </a:cubicBezTo>
                  <a:cubicBezTo>
                    <a:pt x="796" y="723"/>
                    <a:pt x="796" y="723"/>
                    <a:pt x="796" y="723"/>
                  </a:cubicBezTo>
                  <a:cubicBezTo>
                    <a:pt x="796" y="713"/>
                    <a:pt x="796" y="713"/>
                    <a:pt x="796" y="713"/>
                  </a:cubicBezTo>
                  <a:cubicBezTo>
                    <a:pt x="790" y="697"/>
                    <a:pt x="790" y="697"/>
                    <a:pt x="790" y="697"/>
                  </a:cubicBezTo>
                  <a:cubicBezTo>
                    <a:pt x="806" y="693"/>
                    <a:pt x="806" y="693"/>
                    <a:pt x="806" y="693"/>
                  </a:cubicBezTo>
                  <a:cubicBezTo>
                    <a:pt x="814" y="686"/>
                    <a:pt x="814" y="686"/>
                    <a:pt x="814" y="686"/>
                  </a:cubicBezTo>
                  <a:cubicBezTo>
                    <a:pt x="833" y="686"/>
                    <a:pt x="833" y="686"/>
                    <a:pt x="833" y="686"/>
                  </a:cubicBezTo>
                  <a:cubicBezTo>
                    <a:pt x="852" y="683"/>
                    <a:pt x="852" y="683"/>
                    <a:pt x="852" y="683"/>
                  </a:cubicBezTo>
                  <a:cubicBezTo>
                    <a:pt x="853" y="683"/>
                    <a:pt x="853" y="683"/>
                    <a:pt x="853" y="683"/>
                  </a:cubicBezTo>
                  <a:cubicBezTo>
                    <a:pt x="866" y="684"/>
                    <a:pt x="866" y="684"/>
                    <a:pt x="866" y="684"/>
                  </a:cubicBezTo>
                  <a:cubicBezTo>
                    <a:pt x="881" y="679"/>
                    <a:pt x="881" y="679"/>
                    <a:pt x="881" y="679"/>
                  </a:cubicBezTo>
                  <a:cubicBezTo>
                    <a:pt x="898" y="677"/>
                    <a:pt x="898" y="677"/>
                    <a:pt x="898" y="677"/>
                  </a:cubicBezTo>
                  <a:cubicBezTo>
                    <a:pt x="909" y="672"/>
                    <a:pt x="909" y="672"/>
                    <a:pt x="909" y="672"/>
                  </a:cubicBezTo>
                  <a:cubicBezTo>
                    <a:pt x="910" y="672"/>
                    <a:pt x="910" y="672"/>
                    <a:pt x="910" y="672"/>
                  </a:cubicBezTo>
                  <a:cubicBezTo>
                    <a:pt x="940" y="666"/>
                    <a:pt x="940" y="666"/>
                    <a:pt x="940" y="666"/>
                  </a:cubicBezTo>
                  <a:cubicBezTo>
                    <a:pt x="945" y="662"/>
                    <a:pt x="945" y="662"/>
                    <a:pt x="945" y="662"/>
                  </a:cubicBezTo>
                  <a:cubicBezTo>
                    <a:pt x="943" y="656"/>
                    <a:pt x="943" y="656"/>
                    <a:pt x="943" y="656"/>
                  </a:cubicBezTo>
                  <a:cubicBezTo>
                    <a:pt x="938" y="646"/>
                    <a:pt x="938" y="646"/>
                    <a:pt x="938" y="646"/>
                  </a:cubicBezTo>
                  <a:cubicBezTo>
                    <a:pt x="938" y="646"/>
                    <a:pt x="938" y="646"/>
                    <a:pt x="938" y="646"/>
                  </a:cubicBezTo>
                  <a:cubicBezTo>
                    <a:pt x="937" y="645"/>
                    <a:pt x="937" y="645"/>
                    <a:pt x="937" y="645"/>
                  </a:cubicBezTo>
                  <a:cubicBezTo>
                    <a:pt x="937" y="644"/>
                    <a:pt x="937" y="644"/>
                    <a:pt x="937" y="644"/>
                  </a:cubicBezTo>
                  <a:cubicBezTo>
                    <a:pt x="938" y="634"/>
                    <a:pt x="938" y="634"/>
                    <a:pt x="938" y="634"/>
                  </a:cubicBezTo>
                  <a:cubicBezTo>
                    <a:pt x="939" y="633"/>
                    <a:pt x="939" y="633"/>
                    <a:pt x="939" y="633"/>
                  </a:cubicBezTo>
                  <a:cubicBezTo>
                    <a:pt x="939" y="619"/>
                    <a:pt x="939" y="619"/>
                    <a:pt x="939" y="619"/>
                  </a:cubicBezTo>
                  <a:cubicBezTo>
                    <a:pt x="936" y="606"/>
                    <a:pt x="936" y="606"/>
                    <a:pt x="936" y="606"/>
                  </a:cubicBezTo>
                  <a:cubicBezTo>
                    <a:pt x="936" y="606"/>
                    <a:pt x="936" y="606"/>
                    <a:pt x="936" y="606"/>
                  </a:cubicBezTo>
                  <a:cubicBezTo>
                    <a:pt x="943" y="592"/>
                    <a:pt x="943" y="592"/>
                    <a:pt x="943" y="592"/>
                  </a:cubicBezTo>
                  <a:cubicBezTo>
                    <a:pt x="946" y="586"/>
                    <a:pt x="949" y="582"/>
                    <a:pt x="954" y="582"/>
                  </a:cubicBezTo>
                  <a:cubicBezTo>
                    <a:pt x="971" y="584"/>
                    <a:pt x="971" y="584"/>
                    <a:pt x="971" y="584"/>
                  </a:cubicBezTo>
                  <a:cubicBezTo>
                    <a:pt x="974" y="584"/>
                    <a:pt x="978" y="582"/>
                    <a:pt x="981" y="580"/>
                  </a:cubicBezTo>
                  <a:cubicBezTo>
                    <a:pt x="1008" y="543"/>
                    <a:pt x="1008" y="543"/>
                    <a:pt x="1008" y="543"/>
                  </a:cubicBezTo>
                  <a:cubicBezTo>
                    <a:pt x="1008" y="542"/>
                    <a:pt x="1008" y="542"/>
                    <a:pt x="1008" y="542"/>
                  </a:cubicBezTo>
                  <a:cubicBezTo>
                    <a:pt x="1009" y="542"/>
                    <a:pt x="1009" y="542"/>
                    <a:pt x="1009" y="542"/>
                  </a:cubicBezTo>
                  <a:cubicBezTo>
                    <a:pt x="1023" y="530"/>
                    <a:pt x="1023" y="530"/>
                    <a:pt x="1023" y="530"/>
                  </a:cubicBezTo>
                  <a:cubicBezTo>
                    <a:pt x="1025" y="529"/>
                    <a:pt x="1025" y="529"/>
                    <a:pt x="1025" y="529"/>
                  </a:cubicBezTo>
                  <a:cubicBezTo>
                    <a:pt x="1030" y="527"/>
                    <a:pt x="1033" y="525"/>
                    <a:pt x="1036" y="524"/>
                  </a:cubicBezTo>
                  <a:cubicBezTo>
                    <a:pt x="1039" y="520"/>
                    <a:pt x="1039" y="520"/>
                    <a:pt x="1039" y="520"/>
                  </a:cubicBezTo>
                  <a:cubicBezTo>
                    <a:pt x="1044" y="514"/>
                    <a:pt x="1048" y="511"/>
                    <a:pt x="1051" y="511"/>
                  </a:cubicBezTo>
                  <a:cubicBezTo>
                    <a:pt x="1074" y="516"/>
                    <a:pt x="1074" y="516"/>
                    <a:pt x="1074" y="516"/>
                  </a:cubicBezTo>
                  <a:cubicBezTo>
                    <a:pt x="1094" y="506"/>
                    <a:pt x="1094" y="506"/>
                    <a:pt x="1094" y="506"/>
                  </a:cubicBezTo>
                  <a:cubicBezTo>
                    <a:pt x="1095" y="506"/>
                    <a:pt x="1095" y="506"/>
                    <a:pt x="1095" y="506"/>
                  </a:cubicBezTo>
                  <a:cubicBezTo>
                    <a:pt x="1096" y="506"/>
                    <a:pt x="1096" y="506"/>
                    <a:pt x="1096" y="506"/>
                  </a:cubicBezTo>
                  <a:cubicBezTo>
                    <a:pt x="1107" y="505"/>
                    <a:pt x="1107" y="505"/>
                    <a:pt x="1107" y="505"/>
                  </a:cubicBezTo>
                  <a:cubicBezTo>
                    <a:pt x="1117" y="501"/>
                    <a:pt x="1117" y="501"/>
                    <a:pt x="1117" y="501"/>
                  </a:cubicBezTo>
                  <a:cubicBezTo>
                    <a:pt x="1117" y="485"/>
                    <a:pt x="1117" y="485"/>
                    <a:pt x="1117" y="485"/>
                  </a:cubicBezTo>
                  <a:cubicBezTo>
                    <a:pt x="1120" y="465"/>
                    <a:pt x="1120" y="465"/>
                    <a:pt x="1120" y="465"/>
                  </a:cubicBezTo>
                  <a:cubicBezTo>
                    <a:pt x="1120" y="464"/>
                    <a:pt x="1120" y="464"/>
                    <a:pt x="1120" y="464"/>
                  </a:cubicBezTo>
                  <a:cubicBezTo>
                    <a:pt x="1120" y="464"/>
                    <a:pt x="1120" y="464"/>
                    <a:pt x="1120" y="464"/>
                  </a:cubicBezTo>
                  <a:cubicBezTo>
                    <a:pt x="1123" y="458"/>
                    <a:pt x="1123" y="458"/>
                    <a:pt x="1123" y="458"/>
                  </a:cubicBezTo>
                  <a:close/>
                </a:path>
              </a:pathLst>
            </a:custGeom>
            <a:solidFill>
              <a:srgbClr val="686C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7"/>
            <p:cNvSpPr/>
            <p:nvPr/>
          </p:nvSpPr>
          <p:spPr bwMode="auto">
            <a:xfrm>
              <a:off x="4579184" y="2304387"/>
              <a:ext cx="1814242" cy="1626089"/>
            </a:xfrm>
            <a:custGeom>
              <a:avLst/>
              <a:gdLst>
                <a:gd name="T0" fmla="*/ 458 w 786"/>
                <a:gd name="T1" fmla="*/ 256 h 665"/>
                <a:gd name="T2" fmla="*/ 445 w 786"/>
                <a:gd name="T3" fmla="*/ 276 h 665"/>
                <a:gd name="T4" fmla="*/ 393 w 786"/>
                <a:gd name="T5" fmla="*/ 228 h 665"/>
                <a:gd name="T6" fmla="*/ 349 w 786"/>
                <a:gd name="T7" fmla="*/ 196 h 665"/>
                <a:gd name="T8" fmla="*/ 354 w 786"/>
                <a:gd name="T9" fmla="*/ 130 h 665"/>
                <a:gd name="T10" fmla="*/ 298 w 786"/>
                <a:gd name="T11" fmla="*/ 141 h 665"/>
                <a:gd name="T12" fmla="*/ 267 w 786"/>
                <a:gd name="T13" fmla="*/ 127 h 665"/>
                <a:gd name="T14" fmla="*/ 249 w 786"/>
                <a:gd name="T15" fmla="*/ 68 h 665"/>
                <a:gd name="T16" fmla="*/ 231 w 786"/>
                <a:gd name="T17" fmla="*/ 27 h 665"/>
                <a:gd name="T18" fmla="*/ 185 w 786"/>
                <a:gd name="T19" fmla="*/ 4 h 665"/>
                <a:gd name="T20" fmla="*/ 165 w 786"/>
                <a:gd name="T21" fmla="*/ 54 h 665"/>
                <a:gd name="T22" fmla="*/ 97 w 786"/>
                <a:gd name="T23" fmla="*/ 70 h 665"/>
                <a:gd name="T24" fmla="*/ 51 w 786"/>
                <a:gd name="T25" fmla="*/ 114 h 665"/>
                <a:gd name="T26" fmla="*/ 10 w 786"/>
                <a:gd name="T27" fmla="*/ 130 h 665"/>
                <a:gd name="T28" fmla="*/ 6 w 786"/>
                <a:gd name="T29" fmla="*/ 194 h 665"/>
                <a:gd name="T30" fmla="*/ 67 w 786"/>
                <a:gd name="T31" fmla="*/ 204 h 665"/>
                <a:gd name="T32" fmla="*/ 118 w 786"/>
                <a:gd name="T33" fmla="*/ 226 h 665"/>
                <a:gd name="T34" fmla="*/ 189 w 786"/>
                <a:gd name="T35" fmla="*/ 239 h 665"/>
                <a:gd name="T36" fmla="*/ 261 w 786"/>
                <a:gd name="T37" fmla="*/ 244 h 665"/>
                <a:gd name="T38" fmla="*/ 304 w 786"/>
                <a:gd name="T39" fmla="*/ 256 h 665"/>
                <a:gd name="T40" fmla="*/ 369 w 786"/>
                <a:gd name="T41" fmla="*/ 289 h 665"/>
                <a:gd name="T42" fmla="*/ 449 w 786"/>
                <a:gd name="T43" fmla="*/ 330 h 665"/>
                <a:gd name="T44" fmla="*/ 472 w 786"/>
                <a:gd name="T45" fmla="*/ 378 h 665"/>
                <a:gd name="T46" fmla="*/ 467 w 786"/>
                <a:gd name="T47" fmla="*/ 485 h 665"/>
                <a:gd name="T48" fmla="*/ 420 w 786"/>
                <a:gd name="T49" fmla="*/ 531 h 665"/>
                <a:gd name="T50" fmla="*/ 421 w 786"/>
                <a:gd name="T51" fmla="*/ 567 h 665"/>
                <a:gd name="T52" fmla="*/ 417 w 786"/>
                <a:gd name="T53" fmla="*/ 611 h 665"/>
                <a:gd name="T54" fmla="*/ 431 w 786"/>
                <a:gd name="T55" fmla="*/ 609 h 665"/>
                <a:gd name="T56" fmla="*/ 447 w 786"/>
                <a:gd name="T57" fmla="*/ 585 h 665"/>
                <a:gd name="T58" fmla="*/ 454 w 786"/>
                <a:gd name="T59" fmla="*/ 575 h 665"/>
                <a:gd name="T60" fmla="*/ 476 w 786"/>
                <a:gd name="T61" fmla="*/ 554 h 665"/>
                <a:gd name="T62" fmla="*/ 514 w 786"/>
                <a:gd name="T63" fmla="*/ 589 h 665"/>
                <a:gd name="T64" fmla="*/ 554 w 786"/>
                <a:gd name="T65" fmla="*/ 608 h 665"/>
                <a:gd name="T66" fmla="*/ 575 w 786"/>
                <a:gd name="T67" fmla="*/ 631 h 665"/>
                <a:gd name="T68" fmla="*/ 617 w 786"/>
                <a:gd name="T69" fmla="*/ 658 h 665"/>
                <a:gd name="T70" fmla="*/ 632 w 786"/>
                <a:gd name="T71" fmla="*/ 637 h 665"/>
                <a:gd name="T72" fmla="*/ 627 w 786"/>
                <a:gd name="T73" fmla="*/ 612 h 665"/>
                <a:gd name="T74" fmla="*/ 672 w 786"/>
                <a:gd name="T75" fmla="*/ 594 h 665"/>
                <a:gd name="T76" fmla="*/ 659 w 786"/>
                <a:gd name="T77" fmla="*/ 541 h 665"/>
                <a:gd name="T78" fmla="*/ 684 w 786"/>
                <a:gd name="T79" fmla="*/ 501 h 665"/>
                <a:gd name="T80" fmla="*/ 724 w 786"/>
                <a:gd name="T81" fmla="*/ 508 h 665"/>
                <a:gd name="T82" fmla="*/ 741 w 786"/>
                <a:gd name="T83" fmla="*/ 483 h 665"/>
                <a:gd name="T84" fmla="*/ 779 w 786"/>
                <a:gd name="T85" fmla="*/ 451 h 665"/>
                <a:gd name="T86" fmla="*/ 734 w 786"/>
                <a:gd name="T87" fmla="*/ 397 h 665"/>
                <a:gd name="T88" fmla="*/ 698 w 786"/>
                <a:gd name="T89" fmla="*/ 376 h 665"/>
                <a:gd name="T90" fmla="*/ 686 w 786"/>
                <a:gd name="T91" fmla="*/ 423 h 665"/>
                <a:gd name="T92" fmla="*/ 702 w 786"/>
                <a:gd name="T93" fmla="*/ 440 h 665"/>
                <a:gd name="T94" fmla="*/ 698 w 786"/>
                <a:gd name="T95" fmla="*/ 465 h 665"/>
                <a:gd name="T96" fmla="*/ 670 w 786"/>
                <a:gd name="T97" fmla="*/ 474 h 665"/>
                <a:gd name="T98" fmla="*/ 660 w 786"/>
                <a:gd name="T99" fmla="*/ 500 h 665"/>
                <a:gd name="T100" fmla="*/ 638 w 786"/>
                <a:gd name="T101" fmla="*/ 476 h 665"/>
                <a:gd name="T102" fmla="*/ 614 w 786"/>
                <a:gd name="T103" fmla="*/ 463 h 665"/>
                <a:gd name="T104" fmla="*/ 617 w 786"/>
                <a:gd name="T105" fmla="*/ 433 h 665"/>
                <a:gd name="T106" fmla="*/ 593 w 786"/>
                <a:gd name="T107" fmla="*/ 375 h 665"/>
                <a:gd name="T108" fmla="*/ 525 w 786"/>
                <a:gd name="T109" fmla="*/ 338 h 665"/>
                <a:gd name="T110" fmla="*/ 512 w 786"/>
                <a:gd name="T111" fmla="*/ 311 h 665"/>
                <a:gd name="T112" fmla="*/ 521 w 786"/>
                <a:gd name="T113" fmla="*/ 278 h 665"/>
                <a:gd name="T114" fmla="*/ 546 w 786"/>
                <a:gd name="T115" fmla="*/ 220 h 665"/>
                <a:gd name="T116" fmla="*/ 489 w 786"/>
                <a:gd name="T117" fmla="*/ 249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6" h="665">
                  <a:moveTo>
                    <a:pt x="467" y="241"/>
                  </a:moveTo>
                  <a:cubicBezTo>
                    <a:pt x="456" y="241"/>
                    <a:pt x="456" y="241"/>
                    <a:pt x="456" y="241"/>
                  </a:cubicBezTo>
                  <a:cubicBezTo>
                    <a:pt x="452" y="248"/>
                    <a:pt x="452" y="248"/>
                    <a:pt x="452" y="248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5"/>
                    <a:pt x="458" y="255"/>
                    <a:pt x="458" y="255"/>
                  </a:cubicBezTo>
                  <a:cubicBezTo>
                    <a:pt x="458" y="256"/>
                    <a:pt x="458" y="256"/>
                    <a:pt x="458" y="256"/>
                  </a:cubicBezTo>
                  <a:cubicBezTo>
                    <a:pt x="461" y="265"/>
                    <a:pt x="461" y="265"/>
                    <a:pt x="461" y="265"/>
                  </a:cubicBezTo>
                  <a:cubicBezTo>
                    <a:pt x="462" y="265"/>
                    <a:pt x="462" y="265"/>
                    <a:pt x="462" y="265"/>
                  </a:cubicBezTo>
                  <a:cubicBezTo>
                    <a:pt x="462" y="267"/>
                    <a:pt x="462" y="267"/>
                    <a:pt x="462" y="267"/>
                  </a:cubicBezTo>
                  <a:cubicBezTo>
                    <a:pt x="461" y="268"/>
                    <a:pt x="461" y="268"/>
                    <a:pt x="461" y="268"/>
                  </a:cubicBezTo>
                  <a:cubicBezTo>
                    <a:pt x="445" y="276"/>
                    <a:pt x="445" y="276"/>
                    <a:pt x="445" y="276"/>
                  </a:cubicBezTo>
                  <a:cubicBezTo>
                    <a:pt x="445" y="276"/>
                    <a:pt x="445" y="276"/>
                    <a:pt x="445" y="276"/>
                  </a:cubicBezTo>
                  <a:cubicBezTo>
                    <a:pt x="444" y="276"/>
                    <a:pt x="444" y="276"/>
                    <a:pt x="444" y="276"/>
                  </a:cubicBezTo>
                  <a:cubicBezTo>
                    <a:pt x="443" y="276"/>
                    <a:pt x="443" y="276"/>
                    <a:pt x="443" y="276"/>
                  </a:cubicBezTo>
                  <a:cubicBezTo>
                    <a:pt x="432" y="275"/>
                    <a:pt x="425" y="272"/>
                    <a:pt x="423" y="267"/>
                  </a:cubicBezTo>
                  <a:cubicBezTo>
                    <a:pt x="419" y="258"/>
                    <a:pt x="419" y="258"/>
                    <a:pt x="419" y="258"/>
                  </a:cubicBezTo>
                  <a:cubicBezTo>
                    <a:pt x="398" y="254"/>
                    <a:pt x="398" y="254"/>
                    <a:pt x="398" y="254"/>
                  </a:cubicBezTo>
                  <a:cubicBezTo>
                    <a:pt x="393" y="228"/>
                    <a:pt x="393" y="228"/>
                    <a:pt x="393" y="228"/>
                  </a:cubicBezTo>
                  <a:cubicBezTo>
                    <a:pt x="389" y="227"/>
                    <a:pt x="385" y="225"/>
                    <a:pt x="383" y="223"/>
                  </a:cubicBezTo>
                  <a:cubicBezTo>
                    <a:pt x="383" y="221"/>
                    <a:pt x="383" y="221"/>
                    <a:pt x="383" y="221"/>
                  </a:cubicBezTo>
                  <a:cubicBezTo>
                    <a:pt x="379" y="216"/>
                    <a:pt x="376" y="214"/>
                    <a:pt x="372" y="213"/>
                  </a:cubicBezTo>
                  <a:cubicBezTo>
                    <a:pt x="367" y="211"/>
                    <a:pt x="362" y="207"/>
                    <a:pt x="358" y="201"/>
                  </a:cubicBezTo>
                  <a:cubicBezTo>
                    <a:pt x="349" y="196"/>
                    <a:pt x="349" y="196"/>
                    <a:pt x="349" y="196"/>
                  </a:cubicBezTo>
                  <a:cubicBezTo>
                    <a:pt x="349" y="196"/>
                    <a:pt x="349" y="196"/>
                    <a:pt x="349" y="196"/>
                  </a:cubicBezTo>
                  <a:cubicBezTo>
                    <a:pt x="338" y="185"/>
                    <a:pt x="338" y="185"/>
                    <a:pt x="338" y="185"/>
                  </a:cubicBezTo>
                  <a:cubicBezTo>
                    <a:pt x="335" y="175"/>
                    <a:pt x="335" y="175"/>
                    <a:pt x="335" y="175"/>
                  </a:cubicBezTo>
                  <a:cubicBezTo>
                    <a:pt x="335" y="174"/>
                    <a:pt x="335" y="174"/>
                    <a:pt x="335" y="174"/>
                  </a:cubicBezTo>
                  <a:cubicBezTo>
                    <a:pt x="357" y="144"/>
                    <a:pt x="357" y="144"/>
                    <a:pt x="357" y="144"/>
                  </a:cubicBezTo>
                  <a:cubicBezTo>
                    <a:pt x="358" y="142"/>
                    <a:pt x="358" y="141"/>
                    <a:pt x="358" y="140"/>
                  </a:cubicBezTo>
                  <a:cubicBezTo>
                    <a:pt x="354" y="130"/>
                    <a:pt x="354" y="130"/>
                    <a:pt x="354" y="130"/>
                  </a:cubicBezTo>
                  <a:cubicBezTo>
                    <a:pt x="342" y="135"/>
                    <a:pt x="342" y="135"/>
                    <a:pt x="342" y="135"/>
                  </a:cubicBezTo>
                  <a:cubicBezTo>
                    <a:pt x="341" y="135"/>
                    <a:pt x="341" y="135"/>
                    <a:pt x="341" y="135"/>
                  </a:cubicBezTo>
                  <a:cubicBezTo>
                    <a:pt x="341" y="136"/>
                    <a:pt x="341" y="136"/>
                    <a:pt x="341" y="136"/>
                  </a:cubicBezTo>
                  <a:cubicBezTo>
                    <a:pt x="341" y="136"/>
                    <a:pt x="341" y="136"/>
                    <a:pt x="341" y="136"/>
                  </a:cubicBezTo>
                  <a:cubicBezTo>
                    <a:pt x="310" y="138"/>
                    <a:pt x="310" y="138"/>
                    <a:pt x="310" y="138"/>
                  </a:cubicBezTo>
                  <a:cubicBezTo>
                    <a:pt x="298" y="141"/>
                    <a:pt x="298" y="141"/>
                    <a:pt x="298" y="141"/>
                  </a:cubicBezTo>
                  <a:cubicBezTo>
                    <a:pt x="294" y="145"/>
                    <a:pt x="294" y="145"/>
                    <a:pt x="294" y="145"/>
                  </a:cubicBezTo>
                  <a:cubicBezTo>
                    <a:pt x="292" y="149"/>
                    <a:pt x="292" y="149"/>
                    <a:pt x="292" y="149"/>
                  </a:cubicBezTo>
                  <a:cubicBezTo>
                    <a:pt x="289" y="152"/>
                    <a:pt x="285" y="154"/>
                    <a:pt x="279" y="153"/>
                  </a:cubicBezTo>
                  <a:cubicBezTo>
                    <a:pt x="278" y="152"/>
                    <a:pt x="278" y="152"/>
                    <a:pt x="278" y="152"/>
                  </a:cubicBezTo>
                  <a:cubicBezTo>
                    <a:pt x="268" y="145"/>
                    <a:pt x="268" y="145"/>
                    <a:pt x="268" y="145"/>
                  </a:cubicBezTo>
                  <a:cubicBezTo>
                    <a:pt x="267" y="127"/>
                    <a:pt x="267" y="127"/>
                    <a:pt x="267" y="127"/>
                  </a:cubicBezTo>
                  <a:cubicBezTo>
                    <a:pt x="262" y="123"/>
                    <a:pt x="258" y="119"/>
                    <a:pt x="257" y="116"/>
                  </a:cubicBezTo>
                  <a:cubicBezTo>
                    <a:pt x="254" y="101"/>
                    <a:pt x="254" y="101"/>
                    <a:pt x="254" y="101"/>
                  </a:cubicBezTo>
                  <a:cubicBezTo>
                    <a:pt x="247" y="92"/>
                    <a:pt x="247" y="92"/>
                    <a:pt x="247" y="92"/>
                  </a:cubicBezTo>
                  <a:cubicBezTo>
                    <a:pt x="240" y="86"/>
                    <a:pt x="240" y="86"/>
                    <a:pt x="240" y="86"/>
                  </a:cubicBezTo>
                  <a:cubicBezTo>
                    <a:pt x="236" y="84"/>
                    <a:pt x="236" y="84"/>
                    <a:pt x="236" y="84"/>
                  </a:cubicBezTo>
                  <a:cubicBezTo>
                    <a:pt x="249" y="68"/>
                    <a:pt x="249" y="68"/>
                    <a:pt x="249" y="68"/>
                  </a:cubicBezTo>
                  <a:cubicBezTo>
                    <a:pt x="252" y="59"/>
                    <a:pt x="252" y="59"/>
                    <a:pt x="252" y="59"/>
                  </a:cubicBezTo>
                  <a:cubicBezTo>
                    <a:pt x="238" y="42"/>
                    <a:pt x="238" y="42"/>
                    <a:pt x="238" y="42"/>
                  </a:cubicBezTo>
                  <a:cubicBezTo>
                    <a:pt x="237" y="42"/>
                    <a:pt x="237" y="42"/>
                    <a:pt x="237" y="42"/>
                  </a:cubicBezTo>
                  <a:cubicBezTo>
                    <a:pt x="237" y="41"/>
                    <a:pt x="237" y="41"/>
                    <a:pt x="237" y="41"/>
                  </a:cubicBezTo>
                  <a:cubicBezTo>
                    <a:pt x="231" y="27"/>
                    <a:pt x="231" y="27"/>
                    <a:pt x="231" y="27"/>
                  </a:cubicBezTo>
                  <a:cubicBezTo>
                    <a:pt x="231" y="27"/>
                    <a:pt x="231" y="27"/>
                    <a:pt x="231" y="27"/>
                  </a:cubicBezTo>
                  <a:cubicBezTo>
                    <a:pt x="229" y="20"/>
                    <a:pt x="229" y="20"/>
                    <a:pt x="229" y="20"/>
                  </a:cubicBezTo>
                  <a:cubicBezTo>
                    <a:pt x="221" y="13"/>
                    <a:pt x="221" y="13"/>
                    <a:pt x="221" y="13"/>
                  </a:cubicBezTo>
                  <a:cubicBezTo>
                    <a:pt x="221" y="12"/>
                    <a:pt x="221" y="12"/>
                    <a:pt x="221" y="12"/>
                  </a:cubicBezTo>
                  <a:cubicBezTo>
                    <a:pt x="211" y="2"/>
                    <a:pt x="211" y="2"/>
                    <a:pt x="211" y="2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85" y="4"/>
                    <a:pt x="185" y="4"/>
                    <a:pt x="185" y="4"/>
                  </a:cubicBezTo>
                  <a:cubicBezTo>
                    <a:pt x="183" y="7"/>
                    <a:pt x="183" y="7"/>
                    <a:pt x="183" y="7"/>
                  </a:cubicBezTo>
                  <a:cubicBezTo>
                    <a:pt x="181" y="26"/>
                    <a:pt x="181" y="26"/>
                    <a:pt x="181" y="26"/>
                  </a:cubicBezTo>
                  <a:cubicBezTo>
                    <a:pt x="181" y="47"/>
                    <a:pt x="181" y="47"/>
                    <a:pt x="181" y="47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65" y="53"/>
                    <a:pt x="165" y="53"/>
                    <a:pt x="165" y="53"/>
                  </a:cubicBezTo>
                  <a:cubicBezTo>
                    <a:pt x="165" y="54"/>
                    <a:pt x="165" y="54"/>
                    <a:pt x="165" y="54"/>
                  </a:cubicBezTo>
                  <a:cubicBezTo>
                    <a:pt x="153" y="54"/>
                    <a:pt x="153" y="54"/>
                    <a:pt x="153" y="54"/>
                  </a:cubicBezTo>
                  <a:cubicBezTo>
                    <a:pt x="147" y="58"/>
                    <a:pt x="140" y="61"/>
                    <a:pt x="132" y="64"/>
                  </a:cubicBezTo>
                  <a:cubicBezTo>
                    <a:pt x="131" y="65"/>
                    <a:pt x="131" y="65"/>
                    <a:pt x="131" y="6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07" y="59"/>
                    <a:pt x="107" y="59"/>
                    <a:pt x="107" y="59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5" y="72"/>
                    <a:pt x="90" y="75"/>
                    <a:pt x="84" y="76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57" y="107"/>
                    <a:pt x="54" y="112"/>
                    <a:pt x="51" y="114"/>
                  </a:cubicBezTo>
                  <a:cubicBezTo>
                    <a:pt x="43" y="125"/>
                    <a:pt x="43" y="125"/>
                    <a:pt x="43" y="125"/>
                  </a:cubicBezTo>
                  <a:cubicBezTo>
                    <a:pt x="43" y="125"/>
                    <a:pt x="43" y="125"/>
                    <a:pt x="43" y="125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4" y="131"/>
                    <a:pt x="30" y="132"/>
                    <a:pt x="27" y="132"/>
                  </a:cubicBezTo>
                  <a:cubicBezTo>
                    <a:pt x="10" y="130"/>
                    <a:pt x="10" y="130"/>
                    <a:pt x="10" y="130"/>
                  </a:cubicBezTo>
                  <a:cubicBezTo>
                    <a:pt x="6" y="136"/>
                    <a:pt x="6" y="136"/>
                    <a:pt x="6" y="136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1" y="185"/>
                    <a:pt x="1" y="185"/>
                    <a:pt x="1" y="185"/>
                  </a:cubicBezTo>
                  <a:cubicBezTo>
                    <a:pt x="6" y="194"/>
                    <a:pt x="6" y="194"/>
                    <a:pt x="6" y="194"/>
                  </a:cubicBezTo>
                  <a:cubicBezTo>
                    <a:pt x="6" y="194"/>
                    <a:pt x="6" y="194"/>
                    <a:pt x="6" y="194"/>
                  </a:cubicBezTo>
                  <a:cubicBezTo>
                    <a:pt x="8" y="201"/>
                    <a:pt x="8" y="201"/>
                    <a:pt x="8" y="201"/>
                  </a:cubicBezTo>
                  <a:cubicBezTo>
                    <a:pt x="18" y="201"/>
                    <a:pt x="18" y="201"/>
                    <a:pt x="18" y="201"/>
                  </a:cubicBezTo>
                  <a:cubicBezTo>
                    <a:pt x="34" y="204"/>
                    <a:pt x="34" y="204"/>
                    <a:pt x="34" y="204"/>
                  </a:cubicBezTo>
                  <a:cubicBezTo>
                    <a:pt x="56" y="205"/>
                    <a:pt x="56" y="205"/>
                    <a:pt x="56" y="205"/>
                  </a:cubicBezTo>
                  <a:cubicBezTo>
                    <a:pt x="65" y="204"/>
                    <a:pt x="65" y="204"/>
                    <a:pt x="65" y="204"/>
                  </a:cubicBezTo>
                  <a:cubicBezTo>
                    <a:pt x="67" y="204"/>
                    <a:pt x="67" y="204"/>
                    <a:pt x="67" y="204"/>
                  </a:cubicBezTo>
                  <a:cubicBezTo>
                    <a:pt x="67" y="204"/>
                    <a:pt x="67" y="204"/>
                    <a:pt x="67" y="204"/>
                  </a:cubicBezTo>
                  <a:cubicBezTo>
                    <a:pt x="86" y="211"/>
                    <a:pt x="86" y="211"/>
                    <a:pt x="86" y="211"/>
                  </a:cubicBezTo>
                  <a:cubicBezTo>
                    <a:pt x="87" y="211"/>
                    <a:pt x="87" y="211"/>
                    <a:pt x="87" y="211"/>
                  </a:cubicBezTo>
                  <a:cubicBezTo>
                    <a:pt x="96" y="219"/>
                    <a:pt x="96" y="219"/>
                    <a:pt x="96" y="219"/>
                  </a:cubicBezTo>
                  <a:cubicBezTo>
                    <a:pt x="117" y="226"/>
                    <a:pt x="117" y="226"/>
                    <a:pt x="117" y="226"/>
                  </a:cubicBezTo>
                  <a:cubicBezTo>
                    <a:pt x="118" y="226"/>
                    <a:pt x="118" y="226"/>
                    <a:pt x="118" y="226"/>
                  </a:cubicBezTo>
                  <a:cubicBezTo>
                    <a:pt x="132" y="234"/>
                    <a:pt x="132" y="234"/>
                    <a:pt x="132" y="234"/>
                  </a:cubicBezTo>
                  <a:cubicBezTo>
                    <a:pt x="165" y="265"/>
                    <a:pt x="165" y="265"/>
                    <a:pt x="165" y="265"/>
                  </a:cubicBezTo>
                  <a:cubicBezTo>
                    <a:pt x="181" y="272"/>
                    <a:pt x="181" y="272"/>
                    <a:pt x="181" y="272"/>
                  </a:cubicBezTo>
                  <a:cubicBezTo>
                    <a:pt x="187" y="270"/>
                    <a:pt x="187" y="270"/>
                    <a:pt x="187" y="270"/>
                  </a:cubicBezTo>
                  <a:cubicBezTo>
                    <a:pt x="193" y="258"/>
                    <a:pt x="193" y="258"/>
                    <a:pt x="193" y="258"/>
                  </a:cubicBezTo>
                  <a:cubicBezTo>
                    <a:pt x="189" y="239"/>
                    <a:pt x="189" y="239"/>
                    <a:pt x="189" y="239"/>
                  </a:cubicBezTo>
                  <a:cubicBezTo>
                    <a:pt x="189" y="234"/>
                    <a:pt x="194" y="230"/>
                    <a:pt x="202" y="227"/>
                  </a:cubicBezTo>
                  <a:cubicBezTo>
                    <a:pt x="203" y="226"/>
                    <a:pt x="203" y="226"/>
                    <a:pt x="203" y="226"/>
                  </a:cubicBezTo>
                  <a:cubicBezTo>
                    <a:pt x="245" y="251"/>
                    <a:pt x="245" y="251"/>
                    <a:pt x="245" y="251"/>
                  </a:cubicBezTo>
                  <a:cubicBezTo>
                    <a:pt x="250" y="250"/>
                    <a:pt x="250" y="250"/>
                    <a:pt x="250" y="250"/>
                  </a:cubicBezTo>
                  <a:cubicBezTo>
                    <a:pt x="260" y="244"/>
                    <a:pt x="260" y="244"/>
                    <a:pt x="260" y="244"/>
                  </a:cubicBezTo>
                  <a:cubicBezTo>
                    <a:pt x="261" y="244"/>
                    <a:pt x="261" y="244"/>
                    <a:pt x="261" y="244"/>
                  </a:cubicBezTo>
                  <a:cubicBezTo>
                    <a:pt x="267" y="245"/>
                    <a:pt x="267" y="245"/>
                    <a:pt x="267" y="245"/>
                  </a:cubicBezTo>
                  <a:cubicBezTo>
                    <a:pt x="275" y="238"/>
                    <a:pt x="275" y="238"/>
                    <a:pt x="275" y="238"/>
                  </a:cubicBezTo>
                  <a:cubicBezTo>
                    <a:pt x="276" y="237"/>
                    <a:pt x="276" y="237"/>
                    <a:pt x="276" y="237"/>
                  </a:cubicBezTo>
                  <a:cubicBezTo>
                    <a:pt x="278" y="238"/>
                    <a:pt x="278" y="238"/>
                    <a:pt x="278" y="238"/>
                  </a:cubicBezTo>
                  <a:cubicBezTo>
                    <a:pt x="303" y="256"/>
                    <a:pt x="303" y="256"/>
                    <a:pt x="303" y="256"/>
                  </a:cubicBezTo>
                  <a:cubicBezTo>
                    <a:pt x="304" y="256"/>
                    <a:pt x="304" y="256"/>
                    <a:pt x="304" y="256"/>
                  </a:cubicBezTo>
                  <a:cubicBezTo>
                    <a:pt x="320" y="270"/>
                    <a:pt x="320" y="270"/>
                    <a:pt x="320" y="270"/>
                  </a:cubicBezTo>
                  <a:cubicBezTo>
                    <a:pt x="324" y="272"/>
                    <a:pt x="329" y="277"/>
                    <a:pt x="334" y="284"/>
                  </a:cubicBezTo>
                  <a:cubicBezTo>
                    <a:pt x="342" y="292"/>
                    <a:pt x="342" y="292"/>
                    <a:pt x="342" y="292"/>
                  </a:cubicBezTo>
                  <a:cubicBezTo>
                    <a:pt x="348" y="292"/>
                    <a:pt x="348" y="292"/>
                    <a:pt x="348" y="292"/>
                  </a:cubicBezTo>
                  <a:cubicBezTo>
                    <a:pt x="355" y="278"/>
                    <a:pt x="355" y="278"/>
                    <a:pt x="355" y="278"/>
                  </a:cubicBezTo>
                  <a:cubicBezTo>
                    <a:pt x="369" y="289"/>
                    <a:pt x="369" y="289"/>
                    <a:pt x="369" y="289"/>
                  </a:cubicBezTo>
                  <a:cubicBezTo>
                    <a:pt x="370" y="289"/>
                    <a:pt x="370" y="289"/>
                    <a:pt x="370" y="289"/>
                  </a:cubicBezTo>
                  <a:cubicBezTo>
                    <a:pt x="371" y="289"/>
                    <a:pt x="371" y="289"/>
                    <a:pt x="371" y="289"/>
                  </a:cubicBezTo>
                  <a:cubicBezTo>
                    <a:pt x="383" y="303"/>
                    <a:pt x="383" y="303"/>
                    <a:pt x="383" y="303"/>
                  </a:cubicBezTo>
                  <a:cubicBezTo>
                    <a:pt x="414" y="327"/>
                    <a:pt x="414" y="327"/>
                    <a:pt x="414" y="327"/>
                  </a:cubicBezTo>
                  <a:cubicBezTo>
                    <a:pt x="423" y="337"/>
                    <a:pt x="423" y="337"/>
                    <a:pt x="423" y="337"/>
                  </a:cubicBezTo>
                  <a:cubicBezTo>
                    <a:pt x="449" y="330"/>
                    <a:pt x="449" y="330"/>
                    <a:pt x="449" y="330"/>
                  </a:cubicBezTo>
                  <a:cubicBezTo>
                    <a:pt x="451" y="350"/>
                    <a:pt x="451" y="350"/>
                    <a:pt x="451" y="350"/>
                  </a:cubicBezTo>
                  <a:cubicBezTo>
                    <a:pt x="463" y="361"/>
                    <a:pt x="463" y="361"/>
                    <a:pt x="463" y="361"/>
                  </a:cubicBezTo>
                  <a:cubicBezTo>
                    <a:pt x="463" y="362"/>
                    <a:pt x="463" y="362"/>
                    <a:pt x="463" y="362"/>
                  </a:cubicBezTo>
                  <a:cubicBezTo>
                    <a:pt x="472" y="376"/>
                    <a:pt x="472" y="376"/>
                    <a:pt x="472" y="376"/>
                  </a:cubicBezTo>
                  <a:cubicBezTo>
                    <a:pt x="472" y="377"/>
                    <a:pt x="472" y="377"/>
                    <a:pt x="472" y="377"/>
                  </a:cubicBezTo>
                  <a:cubicBezTo>
                    <a:pt x="472" y="378"/>
                    <a:pt x="472" y="378"/>
                    <a:pt x="472" y="378"/>
                  </a:cubicBezTo>
                  <a:cubicBezTo>
                    <a:pt x="472" y="378"/>
                    <a:pt x="472" y="378"/>
                    <a:pt x="472" y="378"/>
                  </a:cubicBezTo>
                  <a:cubicBezTo>
                    <a:pt x="483" y="426"/>
                    <a:pt x="483" y="426"/>
                    <a:pt x="483" y="426"/>
                  </a:cubicBezTo>
                  <a:cubicBezTo>
                    <a:pt x="493" y="445"/>
                    <a:pt x="493" y="445"/>
                    <a:pt x="493" y="445"/>
                  </a:cubicBezTo>
                  <a:cubicBezTo>
                    <a:pt x="479" y="481"/>
                    <a:pt x="479" y="481"/>
                    <a:pt x="479" y="481"/>
                  </a:cubicBezTo>
                  <a:cubicBezTo>
                    <a:pt x="479" y="483"/>
                    <a:pt x="479" y="483"/>
                    <a:pt x="479" y="483"/>
                  </a:cubicBezTo>
                  <a:cubicBezTo>
                    <a:pt x="467" y="485"/>
                    <a:pt x="467" y="485"/>
                    <a:pt x="467" y="485"/>
                  </a:cubicBezTo>
                  <a:cubicBezTo>
                    <a:pt x="467" y="496"/>
                    <a:pt x="467" y="496"/>
                    <a:pt x="467" y="496"/>
                  </a:cubicBezTo>
                  <a:cubicBezTo>
                    <a:pt x="467" y="496"/>
                    <a:pt x="467" y="496"/>
                    <a:pt x="467" y="496"/>
                  </a:cubicBezTo>
                  <a:cubicBezTo>
                    <a:pt x="455" y="516"/>
                    <a:pt x="455" y="516"/>
                    <a:pt x="455" y="516"/>
                  </a:cubicBezTo>
                  <a:cubicBezTo>
                    <a:pt x="454" y="516"/>
                    <a:pt x="454" y="516"/>
                    <a:pt x="454" y="516"/>
                  </a:cubicBezTo>
                  <a:cubicBezTo>
                    <a:pt x="437" y="517"/>
                    <a:pt x="437" y="517"/>
                    <a:pt x="437" y="517"/>
                  </a:cubicBezTo>
                  <a:cubicBezTo>
                    <a:pt x="420" y="531"/>
                    <a:pt x="420" y="531"/>
                    <a:pt x="420" y="531"/>
                  </a:cubicBezTo>
                  <a:cubicBezTo>
                    <a:pt x="423" y="533"/>
                    <a:pt x="425" y="534"/>
                    <a:pt x="430" y="536"/>
                  </a:cubicBezTo>
                  <a:cubicBezTo>
                    <a:pt x="437" y="538"/>
                    <a:pt x="438" y="544"/>
                    <a:pt x="434" y="554"/>
                  </a:cubicBezTo>
                  <a:cubicBezTo>
                    <a:pt x="434" y="554"/>
                    <a:pt x="434" y="554"/>
                    <a:pt x="434" y="554"/>
                  </a:cubicBezTo>
                  <a:cubicBezTo>
                    <a:pt x="423" y="566"/>
                    <a:pt x="423" y="566"/>
                    <a:pt x="423" y="566"/>
                  </a:cubicBezTo>
                  <a:cubicBezTo>
                    <a:pt x="422" y="566"/>
                    <a:pt x="422" y="566"/>
                    <a:pt x="422" y="566"/>
                  </a:cubicBezTo>
                  <a:cubicBezTo>
                    <a:pt x="421" y="567"/>
                    <a:pt x="421" y="567"/>
                    <a:pt x="421" y="567"/>
                  </a:cubicBezTo>
                  <a:cubicBezTo>
                    <a:pt x="420" y="567"/>
                    <a:pt x="420" y="567"/>
                    <a:pt x="420" y="567"/>
                  </a:cubicBezTo>
                  <a:cubicBezTo>
                    <a:pt x="420" y="567"/>
                    <a:pt x="420" y="567"/>
                    <a:pt x="420" y="567"/>
                  </a:cubicBezTo>
                  <a:cubicBezTo>
                    <a:pt x="387" y="563"/>
                    <a:pt x="387" y="563"/>
                    <a:pt x="387" y="563"/>
                  </a:cubicBezTo>
                  <a:cubicBezTo>
                    <a:pt x="386" y="574"/>
                    <a:pt x="386" y="574"/>
                    <a:pt x="386" y="574"/>
                  </a:cubicBezTo>
                  <a:cubicBezTo>
                    <a:pt x="389" y="599"/>
                    <a:pt x="389" y="599"/>
                    <a:pt x="389" y="599"/>
                  </a:cubicBezTo>
                  <a:cubicBezTo>
                    <a:pt x="417" y="611"/>
                    <a:pt x="417" y="611"/>
                    <a:pt x="417" y="611"/>
                  </a:cubicBezTo>
                  <a:cubicBezTo>
                    <a:pt x="417" y="612"/>
                    <a:pt x="417" y="612"/>
                    <a:pt x="417" y="612"/>
                  </a:cubicBezTo>
                  <a:cubicBezTo>
                    <a:pt x="427" y="609"/>
                    <a:pt x="427" y="609"/>
                    <a:pt x="427" y="609"/>
                  </a:cubicBezTo>
                  <a:cubicBezTo>
                    <a:pt x="428" y="608"/>
                    <a:pt x="428" y="608"/>
                    <a:pt x="428" y="608"/>
                  </a:cubicBezTo>
                  <a:cubicBezTo>
                    <a:pt x="429" y="607"/>
                    <a:pt x="429" y="607"/>
                    <a:pt x="429" y="607"/>
                  </a:cubicBezTo>
                  <a:cubicBezTo>
                    <a:pt x="430" y="609"/>
                    <a:pt x="430" y="609"/>
                    <a:pt x="430" y="609"/>
                  </a:cubicBezTo>
                  <a:cubicBezTo>
                    <a:pt x="431" y="609"/>
                    <a:pt x="431" y="609"/>
                    <a:pt x="431" y="609"/>
                  </a:cubicBezTo>
                  <a:cubicBezTo>
                    <a:pt x="438" y="613"/>
                    <a:pt x="438" y="613"/>
                    <a:pt x="438" y="613"/>
                  </a:cubicBezTo>
                  <a:cubicBezTo>
                    <a:pt x="450" y="613"/>
                    <a:pt x="450" y="613"/>
                    <a:pt x="450" y="613"/>
                  </a:cubicBezTo>
                  <a:cubicBezTo>
                    <a:pt x="454" y="612"/>
                    <a:pt x="454" y="612"/>
                    <a:pt x="454" y="612"/>
                  </a:cubicBezTo>
                  <a:cubicBezTo>
                    <a:pt x="450" y="599"/>
                    <a:pt x="450" y="599"/>
                    <a:pt x="450" y="599"/>
                  </a:cubicBezTo>
                  <a:cubicBezTo>
                    <a:pt x="447" y="585"/>
                    <a:pt x="447" y="585"/>
                    <a:pt x="447" y="585"/>
                  </a:cubicBezTo>
                  <a:cubicBezTo>
                    <a:pt x="447" y="585"/>
                    <a:pt x="447" y="585"/>
                    <a:pt x="447" y="585"/>
                  </a:cubicBezTo>
                  <a:cubicBezTo>
                    <a:pt x="447" y="583"/>
                    <a:pt x="447" y="583"/>
                    <a:pt x="447" y="583"/>
                  </a:cubicBezTo>
                  <a:cubicBezTo>
                    <a:pt x="448" y="583"/>
                    <a:pt x="448" y="583"/>
                    <a:pt x="448" y="583"/>
                  </a:cubicBezTo>
                  <a:cubicBezTo>
                    <a:pt x="448" y="582"/>
                    <a:pt x="448" y="582"/>
                    <a:pt x="448" y="582"/>
                  </a:cubicBezTo>
                  <a:cubicBezTo>
                    <a:pt x="452" y="577"/>
                    <a:pt x="452" y="577"/>
                    <a:pt x="452" y="577"/>
                  </a:cubicBezTo>
                  <a:cubicBezTo>
                    <a:pt x="454" y="576"/>
                    <a:pt x="454" y="576"/>
                    <a:pt x="454" y="576"/>
                  </a:cubicBezTo>
                  <a:cubicBezTo>
                    <a:pt x="454" y="575"/>
                    <a:pt x="454" y="575"/>
                    <a:pt x="454" y="575"/>
                  </a:cubicBezTo>
                  <a:cubicBezTo>
                    <a:pt x="462" y="565"/>
                    <a:pt x="462" y="565"/>
                    <a:pt x="462" y="565"/>
                  </a:cubicBezTo>
                  <a:cubicBezTo>
                    <a:pt x="463" y="564"/>
                    <a:pt x="463" y="564"/>
                    <a:pt x="463" y="564"/>
                  </a:cubicBezTo>
                  <a:cubicBezTo>
                    <a:pt x="475" y="554"/>
                    <a:pt x="475" y="554"/>
                    <a:pt x="475" y="554"/>
                  </a:cubicBezTo>
                  <a:cubicBezTo>
                    <a:pt x="476" y="554"/>
                    <a:pt x="476" y="554"/>
                    <a:pt x="476" y="554"/>
                  </a:cubicBezTo>
                  <a:cubicBezTo>
                    <a:pt x="476" y="554"/>
                    <a:pt x="476" y="554"/>
                    <a:pt x="476" y="554"/>
                  </a:cubicBezTo>
                  <a:cubicBezTo>
                    <a:pt x="476" y="554"/>
                    <a:pt x="476" y="554"/>
                    <a:pt x="476" y="554"/>
                  </a:cubicBezTo>
                  <a:cubicBezTo>
                    <a:pt x="492" y="552"/>
                    <a:pt x="492" y="552"/>
                    <a:pt x="492" y="552"/>
                  </a:cubicBezTo>
                  <a:cubicBezTo>
                    <a:pt x="492" y="556"/>
                    <a:pt x="492" y="556"/>
                    <a:pt x="492" y="556"/>
                  </a:cubicBezTo>
                  <a:cubicBezTo>
                    <a:pt x="492" y="561"/>
                    <a:pt x="492" y="564"/>
                    <a:pt x="493" y="566"/>
                  </a:cubicBezTo>
                  <a:cubicBezTo>
                    <a:pt x="496" y="572"/>
                    <a:pt x="496" y="572"/>
                    <a:pt x="496" y="572"/>
                  </a:cubicBezTo>
                  <a:cubicBezTo>
                    <a:pt x="500" y="581"/>
                    <a:pt x="500" y="581"/>
                    <a:pt x="500" y="581"/>
                  </a:cubicBezTo>
                  <a:cubicBezTo>
                    <a:pt x="514" y="589"/>
                    <a:pt x="514" y="589"/>
                    <a:pt x="514" y="589"/>
                  </a:cubicBezTo>
                  <a:cubicBezTo>
                    <a:pt x="552" y="592"/>
                    <a:pt x="552" y="592"/>
                    <a:pt x="552" y="592"/>
                  </a:cubicBezTo>
                  <a:cubicBezTo>
                    <a:pt x="553" y="592"/>
                    <a:pt x="553" y="592"/>
                    <a:pt x="553" y="592"/>
                  </a:cubicBezTo>
                  <a:cubicBezTo>
                    <a:pt x="555" y="592"/>
                    <a:pt x="555" y="592"/>
                    <a:pt x="555" y="592"/>
                  </a:cubicBezTo>
                  <a:cubicBezTo>
                    <a:pt x="555" y="594"/>
                    <a:pt x="555" y="594"/>
                    <a:pt x="555" y="594"/>
                  </a:cubicBezTo>
                  <a:cubicBezTo>
                    <a:pt x="555" y="596"/>
                    <a:pt x="555" y="596"/>
                    <a:pt x="555" y="596"/>
                  </a:cubicBezTo>
                  <a:cubicBezTo>
                    <a:pt x="554" y="608"/>
                    <a:pt x="554" y="608"/>
                    <a:pt x="554" y="608"/>
                  </a:cubicBezTo>
                  <a:cubicBezTo>
                    <a:pt x="565" y="620"/>
                    <a:pt x="565" y="620"/>
                    <a:pt x="565" y="620"/>
                  </a:cubicBezTo>
                  <a:cubicBezTo>
                    <a:pt x="573" y="623"/>
                    <a:pt x="573" y="623"/>
                    <a:pt x="573" y="623"/>
                  </a:cubicBezTo>
                  <a:cubicBezTo>
                    <a:pt x="574" y="624"/>
                    <a:pt x="574" y="624"/>
                    <a:pt x="574" y="624"/>
                  </a:cubicBezTo>
                  <a:cubicBezTo>
                    <a:pt x="574" y="625"/>
                    <a:pt x="574" y="625"/>
                    <a:pt x="574" y="625"/>
                  </a:cubicBezTo>
                  <a:cubicBezTo>
                    <a:pt x="575" y="626"/>
                    <a:pt x="575" y="626"/>
                    <a:pt x="575" y="626"/>
                  </a:cubicBezTo>
                  <a:cubicBezTo>
                    <a:pt x="575" y="631"/>
                    <a:pt x="575" y="631"/>
                    <a:pt x="575" y="631"/>
                  </a:cubicBezTo>
                  <a:cubicBezTo>
                    <a:pt x="575" y="638"/>
                    <a:pt x="575" y="638"/>
                    <a:pt x="575" y="638"/>
                  </a:cubicBezTo>
                  <a:cubicBezTo>
                    <a:pt x="572" y="652"/>
                    <a:pt x="572" y="652"/>
                    <a:pt x="572" y="652"/>
                  </a:cubicBezTo>
                  <a:cubicBezTo>
                    <a:pt x="576" y="655"/>
                    <a:pt x="576" y="655"/>
                    <a:pt x="576" y="655"/>
                  </a:cubicBezTo>
                  <a:cubicBezTo>
                    <a:pt x="582" y="654"/>
                    <a:pt x="587" y="654"/>
                    <a:pt x="592" y="658"/>
                  </a:cubicBezTo>
                  <a:cubicBezTo>
                    <a:pt x="607" y="665"/>
                    <a:pt x="607" y="665"/>
                    <a:pt x="607" y="665"/>
                  </a:cubicBezTo>
                  <a:cubicBezTo>
                    <a:pt x="617" y="658"/>
                    <a:pt x="617" y="658"/>
                    <a:pt x="617" y="658"/>
                  </a:cubicBezTo>
                  <a:cubicBezTo>
                    <a:pt x="627" y="647"/>
                    <a:pt x="627" y="647"/>
                    <a:pt x="627" y="647"/>
                  </a:cubicBezTo>
                  <a:cubicBezTo>
                    <a:pt x="628" y="642"/>
                    <a:pt x="628" y="642"/>
                    <a:pt x="628" y="642"/>
                  </a:cubicBezTo>
                  <a:cubicBezTo>
                    <a:pt x="629" y="641"/>
                    <a:pt x="629" y="641"/>
                    <a:pt x="629" y="641"/>
                  </a:cubicBezTo>
                  <a:cubicBezTo>
                    <a:pt x="630" y="640"/>
                    <a:pt x="630" y="640"/>
                    <a:pt x="630" y="640"/>
                  </a:cubicBezTo>
                  <a:cubicBezTo>
                    <a:pt x="632" y="638"/>
                    <a:pt x="632" y="638"/>
                    <a:pt x="632" y="638"/>
                  </a:cubicBezTo>
                  <a:cubicBezTo>
                    <a:pt x="632" y="637"/>
                    <a:pt x="632" y="637"/>
                    <a:pt x="632" y="637"/>
                  </a:cubicBezTo>
                  <a:cubicBezTo>
                    <a:pt x="628" y="623"/>
                    <a:pt x="628" y="623"/>
                    <a:pt x="628" y="623"/>
                  </a:cubicBezTo>
                  <a:cubicBezTo>
                    <a:pt x="627" y="615"/>
                    <a:pt x="627" y="615"/>
                    <a:pt x="627" y="615"/>
                  </a:cubicBezTo>
                  <a:cubicBezTo>
                    <a:pt x="627" y="614"/>
                    <a:pt x="627" y="614"/>
                    <a:pt x="627" y="614"/>
                  </a:cubicBezTo>
                  <a:cubicBezTo>
                    <a:pt x="627" y="614"/>
                    <a:pt x="627" y="614"/>
                    <a:pt x="627" y="614"/>
                  </a:cubicBezTo>
                  <a:cubicBezTo>
                    <a:pt x="627" y="613"/>
                    <a:pt x="627" y="613"/>
                    <a:pt x="627" y="613"/>
                  </a:cubicBezTo>
                  <a:cubicBezTo>
                    <a:pt x="627" y="612"/>
                    <a:pt x="627" y="612"/>
                    <a:pt x="627" y="612"/>
                  </a:cubicBezTo>
                  <a:cubicBezTo>
                    <a:pt x="633" y="603"/>
                    <a:pt x="633" y="603"/>
                    <a:pt x="633" y="603"/>
                  </a:cubicBezTo>
                  <a:cubicBezTo>
                    <a:pt x="634" y="603"/>
                    <a:pt x="634" y="603"/>
                    <a:pt x="634" y="603"/>
                  </a:cubicBezTo>
                  <a:cubicBezTo>
                    <a:pt x="645" y="595"/>
                    <a:pt x="645" y="595"/>
                    <a:pt x="645" y="595"/>
                  </a:cubicBezTo>
                  <a:cubicBezTo>
                    <a:pt x="645" y="595"/>
                    <a:pt x="645" y="595"/>
                    <a:pt x="645" y="595"/>
                  </a:cubicBezTo>
                  <a:cubicBezTo>
                    <a:pt x="668" y="595"/>
                    <a:pt x="668" y="595"/>
                    <a:pt x="668" y="595"/>
                  </a:cubicBezTo>
                  <a:cubicBezTo>
                    <a:pt x="672" y="594"/>
                    <a:pt x="672" y="594"/>
                    <a:pt x="672" y="594"/>
                  </a:cubicBezTo>
                  <a:cubicBezTo>
                    <a:pt x="671" y="582"/>
                    <a:pt x="671" y="582"/>
                    <a:pt x="671" y="582"/>
                  </a:cubicBezTo>
                  <a:cubicBezTo>
                    <a:pt x="667" y="572"/>
                    <a:pt x="667" y="572"/>
                    <a:pt x="667" y="572"/>
                  </a:cubicBezTo>
                  <a:cubicBezTo>
                    <a:pt x="660" y="559"/>
                    <a:pt x="660" y="559"/>
                    <a:pt x="660" y="559"/>
                  </a:cubicBezTo>
                  <a:cubicBezTo>
                    <a:pt x="659" y="558"/>
                    <a:pt x="659" y="558"/>
                    <a:pt x="659" y="558"/>
                  </a:cubicBezTo>
                  <a:cubicBezTo>
                    <a:pt x="659" y="558"/>
                    <a:pt x="659" y="558"/>
                    <a:pt x="659" y="558"/>
                  </a:cubicBezTo>
                  <a:cubicBezTo>
                    <a:pt x="659" y="541"/>
                    <a:pt x="659" y="541"/>
                    <a:pt x="659" y="541"/>
                  </a:cubicBezTo>
                  <a:cubicBezTo>
                    <a:pt x="659" y="540"/>
                    <a:pt x="659" y="540"/>
                    <a:pt x="659" y="540"/>
                  </a:cubicBezTo>
                  <a:cubicBezTo>
                    <a:pt x="663" y="530"/>
                    <a:pt x="663" y="530"/>
                    <a:pt x="663" y="530"/>
                  </a:cubicBezTo>
                  <a:cubicBezTo>
                    <a:pt x="664" y="529"/>
                    <a:pt x="664" y="529"/>
                    <a:pt x="664" y="529"/>
                  </a:cubicBezTo>
                  <a:cubicBezTo>
                    <a:pt x="683" y="502"/>
                    <a:pt x="683" y="502"/>
                    <a:pt x="683" y="502"/>
                  </a:cubicBezTo>
                  <a:cubicBezTo>
                    <a:pt x="683" y="501"/>
                    <a:pt x="683" y="501"/>
                    <a:pt x="683" y="501"/>
                  </a:cubicBezTo>
                  <a:cubicBezTo>
                    <a:pt x="684" y="501"/>
                    <a:pt x="684" y="501"/>
                    <a:pt x="684" y="501"/>
                  </a:cubicBezTo>
                  <a:cubicBezTo>
                    <a:pt x="685" y="501"/>
                    <a:pt x="685" y="501"/>
                    <a:pt x="685" y="501"/>
                  </a:cubicBezTo>
                  <a:cubicBezTo>
                    <a:pt x="689" y="501"/>
                    <a:pt x="689" y="501"/>
                    <a:pt x="689" y="501"/>
                  </a:cubicBezTo>
                  <a:cubicBezTo>
                    <a:pt x="696" y="501"/>
                    <a:pt x="696" y="501"/>
                    <a:pt x="696" y="501"/>
                  </a:cubicBezTo>
                  <a:cubicBezTo>
                    <a:pt x="712" y="510"/>
                    <a:pt x="712" y="510"/>
                    <a:pt x="712" y="510"/>
                  </a:cubicBezTo>
                  <a:cubicBezTo>
                    <a:pt x="723" y="513"/>
                    <a:pt x="723" y="513"/>
                    <a:pt x="723" y="513"/>
                  </a:cubicBezTo>
                  <a:cubicBezTo>
                    <a:pt x="724" y="508"/>
                    <a:pt x="724" y="508"/>
                    <a:pt x="724" y="508"/>
                  </a:cubicBezTo>
                  <a:cubicBezTo>
                    <a:pt x="722" y="507"/>
                    <a:pt x="722" y="507"/>
                    <a:pt x="722" y="507"/>
                  </a:cubicBezTo>
                  <a:cubicBezTo>
                    <a:pt x="722" y="505"/>
                    <a:pt x="722" y="505"/>
                    <a:pt x="722" y="505"/>
                  </a:cubicBezTo>
                  <a:cubicBezTo>
                    <a:pt x="722" y="501"/>
                    <a:pt x="724" y="497"/>
                    <a:pt x="728" y="494"/>
                  </a:cubicBezTo>
                  <a:cubicBezTo>
                    <a:pt x="740" y="485"/>
                    <a:pt x="740" y="485"/>
                    <a:pt x="740" y="485"/>
                  </a:cubicBezTo>
                  <a:cubicBezTo>
                    <a:pt x="741" y="484"/>
                    <a:pt x="741" y="484"/>
                    <a:pt x="741" y="484"/>
                  </a:cubicBezTo>
                  <a:cubicBezTo>
                    <a:pt x="741" y="483"/>
                    <a:pt x="741" y="483"/>
                    <a:pt x="741" y="483"/>
                  </a:cubicBezTo>
                  <a:cubicBezTo>
                    <a:pt x="748" y="481"/>
                    <a:pt x="752" y="480"/>
                    <a:pt x="755" y="480"/>
                  </a:cubicBezTo>
                  <a:cubicBezTo>
                    <a:pt x="766" y="478"/>
                    <a:pt x="766" y="478"/>
                    <a:pt x="766" y="478"/>
                  </a:cubicBezTo>
                  <a:cubicBezTo>
                    <a:pt x="767" y="478"/>
                    <a:pt x="767" y="478"/>
                    <a:pt x="767" y="478"/>
                  </a:cubicBezTo>
                  <a:cubicBezTo>
                    <a:pt x="774" y="480"/>
                    <a:pt x="774" y="480"/>
                    <a:pt x="774" y="480"/>
                  </a:cubicBezTo>
                  <a:cubicBezTo>
                    <a:pt x="779" y="463"/>
                    <a:pt x="779" y="463"/>
                    <a:pt x="779" y="463"/>
                  </a:cubicBezTo>
                  <a:cubicBezTo>
                    <a:pt x="779" y="451"/>
                    <a:pt x="779" y="451"/>
                    <a:pt x="779" y="451"/>
                  </a:cubicBezTo>
                  <a:cubicBezTo>
                    <a:pt x="779" y="443"/>
                    <a:pt x="779" y="438"/>
                    <a:pt x="781" y="437"/>
                  </a:cubicBezTo>
                  <a:cubicBezTo>
                    <a:pt x="786" y="428"/>
                    <a:pt x="786" y="428"/>
                    <a:pt x="786" y="428"/>
                  </a:cubicBezTo>
                  <a:cubicBezTo>
                    <a:pt x="780" y="420"/>
                    <a:pt x="780" y="420"/>
                    <a:pt x="780" y="420"/>
                  </a:cubicBezTo>
                  <a:cubicBezTo>
                    <a:pt x="772" y="414"/>
                    <a:pt x="772" y="414"/>
                    <a:pt x="772" y="414"/>
                  </a:cubicBezTo>
                  <a:cubicBezTo>
                    <a:pt x="754" y="410"/>
                    <a:pt x="754" y="410"/>
                    <a:pt x="754" y="410"/>
                  </a:cubicBezTo>
                  <a:cubicBezTo>
                    <a:pt x="751" y="410"/>
                    <a:pt x="745" y="406"/>
                    <a:pt x="734" y="397"/>
                  </a:cubicBezTo>
                  <a:cubicBezTo>
                    <a:pt x="724" y="392"/>
                    <a:pt x="724" y="392"/>
                    <a:pt x="724" y="392"/>
                  </a:cubicBezTo>
                  <a:cubicBezTo>
                    <a:pt x="723" y="392"/>
                    <a:pt x="723" y="392"/>
                    <a:pt x="723" y="392"/>
                  </a:cubicBezTo>
                  <a:cubicBezTo>
                    <a:pt x="723" y="392"/>
                    <a:pt x="723" y="392"/>
                    <a:pt x="723" y="392"/>
                  </a:cubicBezTo>
                  <a:cubicBezTo>
                    <a:pt x="710" y="376"/>
                    <a:pt x="710" y="376"/>
                    <a:pt x="710" y="376"/>
                  </a:cubicBezTo>
                  <a:cubicBezTo>
                    <a:pt x="698" y="376"/>
                    <a:pt x="698" y="376"/>
                    <a:pt x="698" y="376"/>
                  </a:cubicBezTo>
                  <a:cubicBezTo>
                    <a:pt x="698" y="376"/>
                    <a:pt x="698" y="376"/>
                    <a:pt x="698" y="376"/>
                  </a:cubicBezTo>
                  <a:cubicBezTo>
                    <a:pt x="697" y="376"/>
                    <a:pt x="697" y="376"/>
                    <a:pt x="697" y="376"/>
                  </a:cubicBezTo>
                  <a:cubicBezTo>
                    <a:pt x="687" y="370"/>
                    <a:pt x="687" y="370"/>
                    <a:pt x="687" y="370"/>
                  </a:cubicBezTo>
                  <a:cubicBezTo>
                    <a:pt x="680" y="378"/>
                    <a:pt x="680" y="378"/>
                    <a:pt x="680" y="378"/>
                  </a:cubicBezTo>
                  <a:cubicBezTo>
                    <a:pt x="679" y="411"/>
                    <a:pt x="679" y="411"/>
                    <a:pt x="679" y="411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6" y="423"/>
                    <a:pt x="686" y="423"/>
                    <a:pt x="686" y="423"/>
                  </a:cubicBezTo>
                  <a:cubicBezTo>
                    <a:pt x="687" y="424"/>
                    <a:pt x="687" y="424"/>
                    <a:pt x="687" y="424"/>
                  </a:cubicBezTo>
                  <a:cubicBezTo>
                    <a:pt x="696" y="427"/>
                    <a:pt x="696" y="427"/>
                    <a:pt x="696" y="427"/>
                  </a:cubicBezTo>
                  <a:cubicBezTo>
                    <a:pt x="696" y="427"/>
                    <a:pt x="696" y="427"/>
                    <a:pt x="696" y="427"/>
                  </a:cubicBezTo>
                  <a:cubicBezTo>
                    <a:pt x="696" y="428"/>
                    <a:pt x="696" y="428"/>
                    <a:pt x="696" y="428"/>
                  </a:cubicBezTo>
                  <a:cubicBezTo>
                    <a:pt x="701" y="440"/>
                    <a:pt x="701" y="440"/>
                    <a:pt x="701" y="440"/>
                  </a:cubicBezTo>
                  <a:cubicBezTo>
                    <a:pt x="702" y="440"/>
                    <a:pt x="702" y="440"/>
                    <a:pt x="702" y="440"/>
                  </a:cubicBezTo>
                  <a:cubicBezTo>
                    <a:pt x="702" y="441"/>
                    <a:pt x="702" y="441"/>
                    <a:pt x="702" y="441"/>
                  </a:cubicBezTo>
                  <a:cubicBezTo>
                    <a:pt x="702" y="441"/>
                    <a:pt x="702" y="441"/>
                    <a:pt x="702" y="441"/>
                  </a:cubicBezTo>
                  <a:cubicBezTo>
                    <a:pt x="699" y="463"/>
                    <a:pt x="699" y="463"/>
                    <a:pt x="699" y="463"/>
                  </a:cubicBezTo>
                  <a:cubicBezTo>
                    <a:pt x="699" y="464"/>
                    <a:pt x="699" y="464"/>
                    <a:pt x="699" y="464"/>
                  </a:cubicBezTo>
                  <a:cubicBezTo>
                    <a:pt x="699" y="465"/>
                    <a:pt x="699" y="465"/>
                    <a:pt x="699" y="465"/>
                  </a:cubicBezTo>
                  <a:cubicBezTo>
                    <a:pt x="698" y="465"/>
                    <a:pt x="698" y="465"/>
                    <a:pt x="698" y="465"/>
                  </a:cubicBezTo>
                  <a:cubicBezTo>
                    <a:pt x="695" y="467"/>
                    <a:pt x="692" y="469"/>
                    <a:pt x="689" y="471"/>
                  </a:cubicBezTo>
                  <a:cubicBezTo>
                    <a:pt x="687" y="472"/>
                    <a:pt x="687" y="472"/>
                    <a:pt x="687" y="472"/>
                  </a:cubicBezTo>
                  <a:cubicBezTo>
                    <a:pt x="687" y="471"/>
                    <a:pt x="687" y="471"/>
                    <a:pt x="687" y="471"/>
                  </a:cubicBezTo>
                  <a:cubicBezTo>
                    <a:pt x="686" y="471"/>
                    <a:pt x="686" y="471"/>
                    <a:pt x="686" y="471"/>
                  </a:cubicBezTo>
                  <a:cubicBezTo>
                    <a:pt x="681" y="470"/>
                    <a:pt x="681" y="470"/>
                    <a:pt x="681" y="470"/>
                  </a:cubicBezTo>
                  <a:cubicBezTo>
                    <a:pt x="670" y="474"/>
                    <a:pt x="670" y="474"/>
                    <a:pt x="670" y="474"/>
                  </a:cubicBezTo>
                  <a:cubicBezTo>
                    <a:pt x="669" y="474"/>
                    <a:pt x="669" y="474"/>
                    <a:pt x="669" y="474"/>
                  </a:cubicBezTo>
                  <a:cubicBezTo>
                    <a:pt x="670" y="476"/>
                    <a:pt x="670" y="476"/>
                    <a:pt x="670" y="476"/>
                  </a:cubicBezTo>
                  <a:cubicBezTo>
                    <a:pt x="671" y="476"/>
                    <a:pt x="671" y="476"/>
                    <a:pt x="671" y="476"/>
                  </a:cubicBezTo>
                  <a:cubicBezTo>
                    <a:pt x="673" y="495"/>
                    <a:pt x="673" y="495"/>
                    <a:pt x="673" y="495"/>
                  </a:cubicBezTo>
                  <a:cubicBezTo>
                    <a:pt x="673" y="498"/>
                    <a:pt x="672" y="499"/>
                    <a:pt x="669" y="500"/>
                  </a:cubicBezTo>
                  <a:cubicBezTo>
                    <a:pt x="660" y="500"/>
                    <a:pt x="660" y="500"/>
                    <a:pt x="660" y="500"/>
                  </a:cubicBezTo>
                  <a:cubicBezTo>
                    <a:pt x="656" y="499"/>
                    <a:pt x="654" y="498"/>
                    <a:pt x="652" y="496"/>
                  </a:cubicBezTo>
                  <a:cubicBezTo>
                    <a:pt x="644" y="490"/>
                    <a:pt x="644" y="490"/>
                    <a:pt x="644" y="490"/>
                  </a:cubicBezTo>
                  <a:cubicBezTo>
                    <a:pt x="643" y="489"/>
                    <a:pt x="643" y="489"/>
                    <a:pt x="643" y="489"/>
                  </a:cubicBezTo>
                  <a:cubicBezTo>
                    <a:pt x="643" y="489"/>
                    <a:pt x="643" y="489"/>
                    <a:pt x="643" y="489"/>
                  </a:cubicBezTo>
                  <a:cubicBezTo>
                    <a:pt x="643" y="488"/>
                    <a:pt x="643" y="488"/>
                    <a:pt x="643" y="488"/>
                  </a:cubicBezTo>
                  <a:cubicBezTo>
                    <a:pt x="638" y="476"/>
                    <a:pt x="638" y="476"/>
                    <a:pt x="638" y="476"/>
                  </a:cubicBezTo>
                  <a:cubicBezTo>
                    <a:pt x="636" y="475"/>
                    <a:pt x="633" y="473"/>
                    <a:pt x="626" y="471"/>
                  </a:cubicBezTo>
                  <a:cubicBezTo>
                    <a:pt x="625" y="471"/>
                    <a:pt x="625" y="471"/>
                    <a:pt x="625" y="471"/>
                  </a:cubicBezTo>
                  <a:cubicBezTo>
                    <a:pt x="625" y="471"/>
                    <a:pt x="625" y="471"/>
                    <a:pt x="625" y="471"/>
                  </a:cubicBezTo>
                  <a:cubicBezTo>
                    <a:pt x="615" y="464"/>
                    <a:pt x="615" y="464"/>
                    <a:pt x="615" y="464"/>
                  </a:cubicBezTo>
                  <a:cubicBezTo>
                    <a:pt x="614" y="464"/>
                    <a:pt x="614" y="464"/>
                    <a:pt x="614" y="464"/>
                  </a:cubicBezTo>
                  <a:cubicBezTo>
                    <a:pt x="614" y="463"/>
                    <a:pt x="614" y="463"/>
                    <a:pt x="614" y="463"/>
                  </a:cubicBezTo>
                  <a:cubicBezTo>
                    <a:pt x="611" y="451"/>
                    <a:pt x="611" y="451"/>
                    <a:pt x="611" y="451"/>
                  </a:cubicBezTo>
                  <a:cubicBezTo>
                    <a:pt x="612" y="442"/>
                    <a:pt x="612" y="442"/>
                    <a:pt x="612" y="442"/>
                  </a:cubicBezTo>
                  <a:cubicBezTo>
                    <a:pt x="613" y="442"/>
                    <a:pt x="613" y="442"/>
                    <a:pt x="613" y="442"/>
                  </a:cubicBezTo>
                  <a:cubicBezTo>
                    <a:pt x="613" y="441"/>
                    <a:pt x="613" y="441"/>
                    <a:pt x="613" y="441"/>
                  </a:cubicBezTo>
                  <a:cubicBezTo>
                    <a:pt x="617" y="436"/>
                    <a:pt x="617" y="436"/>
                    <a:pt x="617" y="436"/>
                  </a:cubicBezTo>
                  <a:cubicBezTo>
                    <a:pt x="617" y="433"/>
                    <a:pt x="617" y="433"/>
                    <a:pt x="617" y="433"/>
                  </a:cubicBezTo>
                  <a:cubicBezTo>
                    <a:pt x="613" y="421"/>
                    <a:pt x="613" y="421"/>
                    <a:pt x="613" y="421"/>
                  </a:cubicBezTo>
                  <a:cubicBezTo>
                    <a:pt x="603" y="412"/>
                    <a:pt x="603" y="412"/>
                    <a:pt x="603" y="412"/>
                  </a:cubicBezTo>
                  <a:cubicBezTo>
                    <a:pt x="603" y="410"/>
                    <a:pt x="603" y="410"/>
                    <a:pt x="603" y="410"/>
                  </a:cubicBezTo>
                  <a:cubicBezTo>
                    <a:pt x="600" y="382"/>
                    <a:pt x="600" y="382"/>
                    <a:pt x="600" y="382"/>
                  </a:cubicBezTo>
                  <a:cubicBezTo>
                    <a:pt x="594" y="375"/>
                    <a:pt x="594" y="375"/>
                    <a:pt x="594" y="375"/>
                  </a:cubicBezTo>
                  <a:cubicBezTo>
                    <a:pt x="593" y="375"/>
                    <a:pt x="593" y="375"/>
                    <a:pt x="593" y="375"/>
                  </a:cubicBezTo>
                  <a:cubicBezTo>
                    <a:pt x="592" y="374"/>
                    <a:pt x="592" y="374"/>
                    <a:pt x="592" y="374"/>
                  </a:cubicBezTo>
                  <a:cubicBezTo>
                    <a:pt x="587" y="361"/>
                    <a:pt x="587" y="361"/>
                    <a:pt x="587" y="361"/>
                  </a:cubicBezTo>
                  <a:cubicBezTo>
                    <a:pt x="562" y="358"/>
                    <a:pt x="562" y="358"/>
                    <a:pt x="562" y="358"/>
                  </a:cubicBezTo>
                  <a:cubicBezTo>
                    <a:pt x="556" y="356"/>
                    <a:pt x="552" y="352"/>
                    <a:pt x="549" y="347"/>
                  </a:cubicBezTo>
                  <a:cubicBezTo>
                    <a:pt x="538" y="347"/>
                    <a:pt x="538" y="347"/>
                    <a:pt x="538" y="347"/>
                  </a:cubicBezTo>
                  <a:cubicBezTo>
                    <a:pt x="534" y="345"/>
                    <a:pt x="529" y="343"/>
                    <a:pt x="525" y="338"/>
                  </a:cubicBezTo>
                  <a:cubicBezTo>
                    <a:pt x="523" y="336"/>
                    <a:pt x="523" y="336"/>
                    <a:pt x="523" y="336"/>
                  </a:cubicBezTo>
                  <a:cubicBezTo>
                    <a:pt x="520" y="334"/>
                    <a:pt x="518" y="330"/>
                    <a:pt x="515" y="324"/>
                  </a:cubicBezTo>
                  <a:cubicBezTo>
                    <a:pt x="514" y="323"/>
                    <a:pt x="514" y="323"/>
                    <a:pt x="514" y="323"/>
                  </a:cubicBezTo>
                  <a:cubicBezTo>
                    <a:pt x="512" y="312"/>
                    <a:pt x="512" y="312"/>
                    <a:pt x="512" y="312"/>
                  </a:cubicBezTo>
                  <a:cubicBezTo>
                    <a:pt x="512" y="312"/>
                    <a:pt x="512" y="312"/>
                    <a:pt x="512" y="312"/>
                  </a:cubicBezTo>
                  <a:cubicBezTo>
                    <a:pt x="512" y="311"/>
                    <a:pt x="512" y="311"/>
                    <a:pt x="512" y="311"/>
                  </a:cubicBezTo>
                  <a:cubicBezTo>
                    <a:pt x="516" y="290"/>
                    <a:pt x="516" y="290"/>
                    <a:pt x="516" y="290"/>
                  </a:cubicBezTo>
                  <a:cubicBezTo>
                    <a:pt x="516" y="289"/>
                    <a:pt x="516" y="289"/>
                    <a:pt x="516" y="289"/>
                  </a:cubicBezTo>
                  <a:cubicBezTo>
                    <a:pt x="520" y="280"/>
                    <a:pt x="520" y="280"/>
                    <a:pt x="520" y="280"/>
                  </a:cubicBezTo>
                  <a:cubicBezTo>
                    <a:pt x="520" y="279"/>
                    <a:pt x="520" y="279"/>
                    <a:pt x="520" y="279"/>
                  </a:cubicBezTo>
                  <a:cubicBezTo>
                    <a:pt x="520" y="278"/>
                    <a:pt x="520" y="278"/>
                    <a:pt x="520" y="278"/>
                  </a:cubicBezTo>
                  <a:cubicBezTo>
                    <a:pt x="521" y="278"/>
                    <a:pt x="521" y="278"/>
                    <a:pt x="521" y="278"/>
                  </a:cubicBezTo>
                  <a:cubicBezTo>
                    <a:pt x="547" y="267"/>
                    <a:pt x="547" y="267"/>
                    <a:pt x="547" y="267"/>
                  </a:cubicBezTo>
                  <a:cubicBezTo>
                    <a:pt x="558" y="255"/>
                    <a:pt x="558" y="255"/>
                    <a:pt x="558" y="255"/>
                  </a:cubicBezTo>
                  <a:cubicBezTo>
                    <a:pt x="560" y="245"/>
                    <a:pt x="560" y="245"/>
                    <a:pt x="560" y="245"/>
                  </a:cubicBezTo>
                  <a:cubicBezTo>
                    <a:pt x="558" y="237"/>
                    <a:pt x="558" y="237"/>
                    <a:pt x="558" y="237"/>
                  </a:cubicBezTo>
                  <a:cubicBezTo>
                    <a:pt x="554" y="228"/>
                    <a:pt x="552" y="223"/>
                    <a:pt x="552" y="219"/>
                  </a:cubicBezTo>
                  <a:cubicBezTo>
                    <a:pt x="546" y="220"/>
                    <a:pt x="546" y="220"/>
                    <a:pt x="546" y="220"/>
                  </a:cubicBezTo>
                  <a:cubicBezTo>
                    <a:pt x="536" y="219"/>
                    <a:pt x="536" y="219"/>
                    <a:pt x="536" y="219"/>
                  </a:cubicBezTo>
                  <a:cubicBezTo>
                    <a:pt x="534" y="220"/>
                    <a:pt x="529" y="226"/>
                    <a:pt x="521" y="235"/>
                  </a:cubicBezTo>
                  <a:cubicBezTo>
                    <a:pt x="509" y="246"/>
                    <a:pt x="509" y="246"/>
                    <a:pt x="509" y="246"/>
                  </a:cubicBezTo>
                  <a:cubicBezTo>
                    <a:pt x="509" y="246"/>
                    <a:pt x="509" y="246"/>
                    <a:pt x="509" y="246"/>
                  </a:cubicBezTo>
                  <a:cubicBezTo>
                    <a:pt x="508" y="247"/>
                    <a:pt x="508" y="247"/>
                    <a:pt x="508" y="247"/>
                  </a:cubicBezTo>
                  <a:cubicBezTo>
                    <a:pt x="499" y="249"/>
                    <a:pt x="493" y="250"/>
                    <a:pt x="489" y="249"/>
                  </a:cubicBezTo>
                  <a:lnTo>
                    <a:pt x="467" y="24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8"/>
            <p:cNvSpPr/>
            <p:nvPr/>
          </p:nvSpPr>
          <p:spPr bwMode="auto">
            <a:xfrm>
              <a:off x="6042042" y="2832710"/>
              <a:ext cx="641713" cy="1219879"/>
            </a:xfrm>
            <a:custGeom>
              <a:avLst/>
              <a:gdLst>
                <a:gd name="T0" fmla="*/ 82 w 278"/>
                <a:gd name="T1" fmla="*/ 156 h 499"/>
                <a:gd name="T2" fmla="*/ 105 w 278"/>
                <a:gd name="T3" fmla="*/ 174 h 499"/>
                <a:gd name="T4" fmla="*/ 140 w 278"/>
                <a:gd name="T5" fmla="*/ 191 h 499"/>
                <a:gd name="T6" fmla="*/ 152 w 278"/>
                <a:gd name="T7" fmla="*/ 198 h 499"/>
                <a:gd name="T8" fmla="*/ 161 w 278"/>
                <a:gd name="T9" fmla="*/ 212 h 499"/>
                <a:gd name="T10" fmla="*/ 152 w 278"/>
                <a:gd name="T11" fmla="*/ 235 h 499"/>
                <a:gd name="T12" fmla="*/ 152 w 278"/>
                <a:gd name="T13" fmla="*/ 249 h 499"/>
                <a:gd name="T14" fmla="*/ 144 w 278"/>
                <a:gd name="T15" fmla="*/ 273 h 499"/>
                <a:gd name="T16" fmla="*/ 121 w 278"/>
                <a:gd name="T17" fmla="*/ 271 h 499"/>
                <a:gd name="T18" fmla="*/ 96 w 278"/>
                <a:gd name="T19" fmla="*/ 287 h 499"/>
                <a:gd name="T20" fmla="*/ 100 w 278"/>
                <a:gd name="T21" fmla="*/ 306 h 499"/>
                <a:gd name="T22" fmla="*/ 60 w 278"/>
                <a:gd name="T23" fmla="*/ 292 h 499"/>
                <a:gd name="T24" fmla="*/ 33 w 278"/>
                <a:gd name="T25" fmla="*/ 325 h 499"/>
                <a:gd name="T26" fmla="*/ 40 w 278"/>
                <a:gd name="T27" fmla="*/ 352 h 499"/>
                <a:gd name="T28" fmla="*/ 45 w 278"/>
                <a:gd name="T29" fmla="*/ 380 h 499"/>
                <a:gd name="T30" fmla="*/ 35 w 278"/>
                <a:gd name="T31" fmla="*/ 386 h 499"/>
                <a:gd name="T32" fmla="*/ 0 w 278"/>
                <a:gd name="T33" fmla="*/ 399 h 499"/>
                <a:gd name="T34" fmla="*/ 6 w 278"/>
                <a:gd name="T35" fmla="*/ 420 h 499"/>
                <a:gd name="T36" fmla="*/ 25 w 278"/>
                <a:gd name="T37" fmla="*/ 448 h 499"/>
                <a:gd name="T38" fmla="*/ 58 w 278"/>
                <a:gd name="T39" fmla="*/ 436 h 499"/>
                <a:gd name="T40" fmla="*/ 81 w 278"/>
                <a:gd name="T41" fmla="*/ 460 h 499"/>
                <a:gd name="T42" fmla="*/ 89 w 278"/>
                <a:gd name="T43" fmla="*/ 459 h 499"/>
                <a:gd name="T44" fmla="*/ 108 w 278"/>
                <a:gd name="T45" fmla="*/ 466 h 499"/>
                <a:gd name="T46" fmla="*/ 142 w 278"/>
                <a:gd name="T47" fmla="*/ 471 h 499"/>
                <a:gd name="T48" fmla="*/ 169 w 278"/>
                <a:gd name="T49" fmla="*/ 474 h 499"/>
                <a:gd name="T50" fmla="*/ 180 w 278"/>
                <a:gd name="T51" fmla="*/ 482 h 499"/>
                <a:gd name="T52" fmla="*/ 195 w 278"/>
                <a:gd name="T53" fmla="*/ 496 h 499"/>
                <a:gd name="T54" fmla="*/ 213 w 278"/>
                <a:gd name="T55" fmla="*/ 483 h 499"/>
                <a:gd name="T56" fmla="*/ 206 w 278"/>
                <a:gd name="T57" fmla="*/ 473 h 499"/>
                <a:gd name="T58" fmla="*/ 213 w 278"/>
                <a:gd name="T59" fmla="*/ 445 h 499"/>
                <a:gd name="T60" fmla="*/ 231 w 278"/>
                <a:gd name="T61" fmla="*/ 443 h 499"/>
                <a:gd name="T62" fmla="*/ 208 w 278"/>
                <a:gd name="T63" fmla="*/ 419 h 499"/>
                <a:gd name="T64" fmla="*/ 202 w 278"/>
                <a:gd name="T65" fmla="*/ 410 h 499"/>
                <a:gd name="T66" fmla="*/ 209 w 278"/>
                <a:gd name="T67" fmla="*/ 400 h 499"/>
                <a:gd name="T68" fmla="*/ 260 w 278"/>
                <a:gd name="T69" fmla="*/ 402 h 499"/>
                <a:gd name="T70" fmla="*/ 278 w 278"/>
                <a:gd name="T71" fmla="*/ 400 h 499"/>
                <a:gd name="T72" fmla="*/ 249 w 278"/>
                <a:gd name="T73" fmla="*/ 324 h 499"/>
                <a:gd name="T74" fmla="*/ 235 w 278"/>
                <a:gd name="T75" fmla="*/ 318 h 499"/>
                <a:gd name="T76" fmla="*/ 233 w 278"/>
                <a:gd name="T77" fmla="*/ 298 h 499"/>
                <a:gd name="T78" fmla="*/ 237 w 278"/>
                <a:gd name="T79" fmla="*/ 165 h 499"/>
                <a:gd name="T80" fmla="*/ 240 w 278"/>
                <a:gd name="T81" fmla="*/ 140 h 499"/>
                <a:gd name="T82" fmla="*/ 249 w 278"/>
                <a:gd name="T83" fmla="*/ 106 h 499"/>
                <a:gd name="T84" fmla="*/ 239 w 278"/>
                <a:gd name="T85" fmla="*/ 94 h 499"/>
                <a:gd name="T86" fmla="*/ 237 w 278"/>
                <a:gd name="T87" fmla="*/ 76 h 499"/>
                <a:gd name="T88" fmla="*/ 256 w 278"/>
                <a:gd name="T89" fmla="*/ 52 h 499"/>
                <a:gd name="T90" fmla="*/ 251 w 278"/>
                <a:gd name="T91" fmla="*/ 31 h 499"/>
                <a:gd name="T92" fmla="*/ 259 w 278"/>
                <a:gd name="T93" fmla="*/ 18 h 499"/>
                <a:gd name="T94" fmla="*/ 268 w 278"/>
                <a:gd name="T95" fmla="*/ 2 h 499"/>
                <a:gd name="T96" fmla="*/ 251 w 278"/>
                <a:gd name="T97" fmla="*/ 17 h 499"/>
                <a:gd name="T98" fmla="*/ 220 w 278"/>
                <a:gd name="T99" fmla="*/ 7 h 499"/>
                <a:gd name="T100" fmla="*/ 187 w 278"/>
                <a:gd name="T101" fmla="*/ 41 h 499"/>
                <a:gd name="T102" fmla="*/ 180 w 278"/>
                <a:gd name="T103" fmla="*/ 51 h 499"/>
                <a:gd name="T104" fmla="*/ 166 w 278"/>
                <a:gd name="T105" fmla="*/ 79 h 499"/>
                <a:gd name="T106" fmla="*/ 158 w 278"/>
                <a:gd name="T107" fmla="*/ 114 h 499"/>
                <a:gd name="T108" fmla="*/ 149 w 278"/>
                <a:gd name="T109" fmla="*/ 125 h 499"/>
                <a:gd name="T110" fmla="*/ 148 w 278"/>
                <a:gd name="T111" fmla="*/ 127 h 499"/>
                <a:gd name="T112" fmla="*/ 131 w 278"/>
                <a:gd name="T113" fmla="*/ 129 h 499"/>
                <a:gd name="T114" fmla="*/ 104 w 278"/>
                <a:gd name="T115" fmla="*/ 12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78" h="499">
                  <a:moveTo>
                    <a:pt x="93" y="114"/>
                  </a:moveTo>
                  <a:cubicBezTo>
                    <a:pt x="89" y="114"/>
                    <a:pt x="89" y="114"/>
                    <a:pt x="89" y="114"/>
                  </a:cubicBezTo>
                  <a:cubicBezTo>
                    <a:pt x="82" y="156"/>
                    <a:pt x="82" y="156"/>
                    <a:pt x="82" y="156"/>
                  </a:cubicBezTo>
                  <a:cubicBezTo>
                    <a:pt x="93" y="169"/>
                    <a:pt x="93" y="169"/>
                    <a:pt x="93" y="169"/>
                  </a:cubicBezTo>
                  <a:cubicBezTo>
                    <a:pt x="104" y="174"/>
                    <a:pt x="104" y="174"/>
                    <a:pt x="104" y="174"/>
                  </a:cubicBezTo>
                  <a:cubicBezTo>
                    <a:pt x="105" y="174"/>
                    <a:pt x="105" y="174"/>
                    <a:pt x="105" y="174"/>
                  </a:cubicBezTo>
                  <a:cubicBezTo>
                    <a:pt x="106" y="175"/>
                    <a:pt x="106" y="175"/>
                    <a:pt x="106" y="175"/>
                  </a:cubicBezTo>
                  <a:cubicBezTo>
                    <a:pt x="120" y="187"/>
                    <a:pt x="120" y="187"/>
                    <a:pt x="120" y="187"/>
                  </a:cubicBezTo>
                  <a:cubicBezTo>
                    <a:pt x="140" y="191"/>
                    <a:pt x="140" y="191"/>
                    <a:pt x="140" y="191"/>
                  </a:cubicBezTo>
                  <a:cubicBezTo>
                    <a:pt x="141" y="191"/>
                    <a:pt x="141" y="191"/>
                    <a:pt x="141" y="191"/>
                  </a:cubicBezTo>
                  <a:cubicBezTo>
                    <a:pt x="151" y="198"/>
                    <a:pt x="151" y="198"/>
                    <a:pt x="151" y="198"/>
                  </a:cubicBezTo>
                  <a:cubicBezTo>
                    <a:pt x="152" y="198"/>
                    <a:pt x="152" y="198"/>
                    <a:pt x="152" y="198"/>
                  </a:cubicBezTo>
                  <a:cubicBezTo>
                    <a:pt x="152" y="200"/>
                    <a:pt x="152" y="200"/>
                    <a:pt x="152" y="200"/>
                  </a:cubicBezTo>
                  <a:cubicBezTo>
                    <a:pt x="160" y="211"/>
                    <a:pt x="160" y="211"/>
                    <a:pt x="160" y="211"/>
                  </a:cubicBezTo>
                  <a:cubicBezTo>
                    <a:pt x="161" y="212"/>
                    <a:pt x="161" y="212"/>
                    <a:pt x="161" y="212"/>
                  </a:cubicBezTo>
                  <a:cubicBezTo>
                    <a:pt x="160" y="214"/>
                    <a:pt x="160" y="214"/>
                    <a:pt x="160" y="214"/>
                  </a:cubicBezTo>
                  <a:cubicBezTo>
                    <a:pt x="153" y="225"/>
                    <a:pt x="153" y="225"/>
                    <a:pt x="153" y="225"/>
                  </a:cubicBezTo>
                  <a:cubicBezTo>
                    <a:pt x="152" y="226"/>
                    <a:pt x="152" y="229"/>
                    <a:pt x="152" y="235"/>
                  </a:cubicBezTo>
                  <a:cubicBezTo>
                    <a:pt x="153" y="235"/>
                    <a:pt x="153" y="235"/>
                    <a:pt x="153" y="235"/>
                  </a:cubicBezTo>
                  <a:cubicBezTo>
                    <a:pt x="153" y="248"/>
                    <a:pt x="153" y="248"/>
                    <a:pt x="153" y="248"/>
                  </a:cubicBezTo>
                  <a:cubicBezTo>
                    <a:pt x="152" y="249"/>
                    <a:pt x="152" y="249"/>
                    <a:pt x="152" y="249"/>
                  </a:cubicBezTo>
                  <a:cubicBezTo>
                    <a:pt x="146" y="269"/>
                    <a:pt x="146" y="269"/>
                    <a:pt x="146" y="269"/>
                  </a:cubicBezTo>
                  <a:cubicBezTo>
                    <a:pt x="145" y="273"/>
                    <a:pt x="145" y="273"/>
                    <a:pt x="145" y="273"/>
                  </a:cubicBezTo>
                  <a:cubicBezTo>
                    <a:pt x="144" y="273"/>
                    <a:pt x="144" y="273"/>
                    <a:pt x="144" y="273"/>
                  </a:cubicBezTo>
                  <a:cubicBezTo>
                    <a:pt x="142" y="272"/>
                    <a:pt x="142" y="272"/>
                    <a:pt x="142" y="272"/>
                  </a:cubicBezTo>
                  <a:cubicBezTo>
                    <a:pt x="133" y="270"/>
                    <a:pt x="133" y="270"/>
                    <a:pt x="133" y="270"/>
                  </a:cubicBezTo>
                  <a:cubicBezTo>
                    <a:pt x="121" y="271"/>
                    <a:pt x="121" y="271"/>
                    <a:pt x="121" y="271"/>
                  </a:cubicBezTo>
                  <a:cubicBezTo>
                    <a:pt x="111" y="274"/>
                    <a:pt x="111" y="274"/>
                    <a:pt x="111" y="274"/>
                  </a:cubicBezTo>
                  <a:cubicBezTo>
                    <a:pt x="99" y="284"/>
                    <a:pt x="99" y="284"/>
                    <a:pt x="99" y="284"/>
                  </a:cubicBezTo>
                  <a:cubicBezTo>
                    <a:pt x="96" y="287"/>
                    <a:pt x="96" y="287"/>
                    <a:pt x="96" y="287"/>
                  </a:cubicBezTo>
                  <a:cubicBezTo>
                    <a:pt x="111" y="294"/>
                    <a:pt x="111" y="294"/>
                    <a:pt x="111" y="294"/>
                  </a:cubicBezTo>
                  <a:cubicBezTo>
                    <a:pt x="110" y="297"/>
                    <a:pt x="110" y="297"/>
                    <a:pt x="110" y="297"/>
                  </a:cubicBezTo>
                  <a:cubicBezTo>
                    <a:pt x="109" y="300"/>
                    <a:pt x="106" y="304"/>
                    <a:pt x="100" y="306"/>
                  </a:cubicBezTo>
                  <a:cubicBezTo>
                    <a:pt x="91" y="307"/>
                    <a:pt x="91" y="307"/>
                    <a:pt x="91" y="307"/>
                  </a:cubicBezTo>
                  <a:cubicBezTo>
                    <a:pt x="75" y="300"/>
                    <a:pt x="75" y="300"/>
                    <a:pt x="75" y="300"/>
                  </a:cubicBezTo>
                  <a:cubicBezTo>
                    <a:pt x="60" y="292"/>
                    <a:pt x="60" y="292"/>
                    <a:pt x="60" y="292"/>
                  </a:cubicBezTo>
                  <a:cubicBezTo>
                    <a:pt x="54" y="292"/>
                    <a:pt x="54" y="292"/>
                    <a:pt x="54" y="292"/>
                  </a:cubicBezTo>
                  <a:cubicBezTo>
                    <a:pt x="37" y="317"/>
                    <a:pt x="37" y="317"/>
                    <a:pt x="37" y="317"/>
                  </a:cubicBezTo>
                  <a:cubicBezTo>
                    <a:pt x="33" y="325"/>
                    <a:pt x="33" y="325"/>
                    <a:pt x="33" y="325"/>
                  </a:cubicBezTo>
                  <a:cubicBezTo>
                    <a:pt x="33" y="340"/>
                    <a:pt x="33" y="340"/>
                    <a:pt x="33" y="340"/>
                  </a:cubicBezTo>
                  <a:cubicBezTo>
                    <a:pt x="40" y="351"/>
                    <a:pt x="40" y="351"/>
                    <a:pt x="40" y="351"/>
                  </a:cubicBezTo>
                  <a:cubicBezTo>
                    <a:pt x="40" y="352"/>
                    <a:pt x="40" y="352"/>
                    <a:pt x="40" y="352"/>
                  </a:cubicBezTo>
                  <a:cubicBezTo>
                    <a:pt x="44" y="363"/>
                    <a:pt x="44" y="363"/>
                    <a:pt x="44" y="363"/>
                  </a:cubicBezTo>
                  <a:cubicBezTo>
                    <a:pt x="44" y="365"/>
                    <a:pt x="44" y="365"/>
                    <a:pt x="44" y="365"/>
                  </a:cubicBezTo>
                  <a:cubicBezTo>
                    <a:pt x="45" y="380"/>
                    <a:pt x="45" y="380"/>
                    <a:pt x="45" y="380"/>
                  </a:cubicBezTo>
                  <a:cubicBezTo>
                    <a:pt x="45" y="382"/>
                    <a:pt x="45" y="382"/>
                    <a:pt x="45" y="382"/>
                  </a:cubicBezTo>
                  <a:cubicBezTo>
                    <a:pt x="46" y="384"/>
                    <a:pt x="46" y="384"/>
                    <a:pt x="46" y="384"/>
                  </a:cubicBezTo>
                  <a:cubicBezTo>
                    <a:pt x="35" y="386"/>
                    <a:pt x="35" y="386"/>
                    <a:pt x="35" y="386"/>
                  </a:cubicBezTo>
                  <a:cubicBezTo>
                    <a:pt x="14" y="386"/>
                    <a:pt x="14" y="386"/>
                    <a:pt x="14" y="386"/>
                  </a:cubicBezTo>
                  <a:cubicBezTo>
                    <a:pt x="4" y="392"/>
                    <a:pt x="4" y="392"/>
                    <a:pt x="4" y="392"/>
                  </a:cubicBezTo>
                  <a:cubicBezTo>
                    <a:pt x="0" y="399"/>
                    <a:pt x="0" y="399"/>
                    <a:pt x="0" y="399"/>
                  </a:cubicBezTo>
                  <a:cubicBezTo>
                    <a:pt x="1" y="400"/>
                    <a:pt x="1" y="400"/>
                    <a:pt x="1" y="400"/>
                  </a:cubicBezTo>
                  <a:cubicBezTo>
                    <a:pt x="5" y="420"/>
                    <a:pt x="5" y="420"/>
                    <a:pt x="5" y="420"/>
                  </a:cubicBezTo>
                  <a:cubicBezTo>
                    <a:pt x="6" y="420"/>
                    <a:pt x="6" y="420"/>
                    <a:pt x="6" y="420"/>
                  </a:cubicBezTo>
                  <a:cubicBezTo>
                    <a:pt x="6" y="429"/>
                    <a:pt x="6" y="429"/>
                    <a:pt x="6" y="429"/>
                  </a:cubicBezTo>
                  <a:cubicBezTo>
                    <a:pt x="11" y="438"/>
                    <a:pt x="11" y="438"/>
                    <a:pt x="11" y="438"/>
                  </a:cubicBezTo>
                  <a:cubicBezTo>
                    <a:pt x="25" y="448"/>
                    <a:pt x="25" y="448"/>
                    <a:pt x="25" y="448"/>
                  </a:cubicBezTo>
                  <a:cubicBezTo>
                    <a:pt x="46" y="443"/>
                    <a:pt x="46" y="443"/>
                    <a:pt x="46" y="443"/>
                  </a:cubicBezTo>
                  <a:cubicBezTo>
                    <a:pt x="57" y="436"/>
                    <a:pt x="57" y="436"/>
                    <a:pt x="57" y="436"/>
                  </a:cubicBezTo>
                  <a:cubicBezTo>
                    <a:pt x="58" y="436"/>
                    <a:pt x="58" y="436"/>
                    <a:pt x="58" y="436"/>
                  </a:cubicBezTo>
                  <a:cubicBezTo>
                    <a:pt x="68" y="436"/>
                    <a:pt x="68" y="436"/>
                    <a:pt x="68" y="436"/>
                  </a:cubicBezTo>
                  <a:cubicBezTo>
                    <a:pt x="73" y="449"/>
                    <a:pt x="73" y="449"/>
                    <a:pt x="73" y="449"/>
                  </a:cubicBezTo>
                  <a:cubicBezTo>
                    <a:pt x="77" y="452"/>
                    <a:pt x="80" y="456"/>
                    <a:pt x="81" y="460"/>
                  </a:cubicBezTo>
                  <a:cubicBezTo>
                    <a:pt x="86" y="459"/>
                    <a:pt x="86" y="459"/>
                    <a:pt x="86" y="459"/>
                  </a:cubicBezTo>
                  <a:cubicBezTo>
                    <a:pt x="87" y="459"/>
                    <a:pt x="87" y="459"/>
                    <a:pt x="87" y="459"/>
                  </a:cubicBezTo>
                  <a:cubicBezTo>
                    <a:pt x="89" y="459"/>
                    <a:pt x="89" y="459"/>
                    <a:pt x="89" y="459"/>
                  </a:cubicBezTo>
                  <a:cubicBezTo>
                    <a:pt x="89" y="458"/>
                    <a:pt x="89" y="458"/>
                    <a:pt x="89" y="458"/>
                  </a:cubicBezTo>
                  <a:cubicBezTo>
                    <a:pt x="99" y="450"/>
                    <a:pt x="99" y="450"/>
                    <a:pt x="99" y="450"/>
                  </a:cubicBezTo>
                  <a:cubicBezTo>
                    <a:pt x="108" y="466"/>
                    <a:pt x="108" y="466"/>
                    <a:pt x="108" y="466"/>
                  </a:cubicBezTo>
                  <a:cubicBezTo>
                    <a:pt x="118" y="472"/>
                    <a:pt x="118" y="472"/>
                    <a:pt x="118" y="472"/>
                  </a:cubicBezTo>
                  <a:cubicBezTo>
                    <a:pt x="131" y="472"/>
                    <a:pt x="131" y="472"/>
                    <a:pt x="131" y="472"/>
                  </a:cubicBezTo>
                  <a:cubicBezTo>
                    <a:pt x="142" y="471"/>
                    <a:pt x="142" y="471"/>
                    <a:pt x="142" y="471"/>
                  </a:cubicBezTo>
                  <a:cubicBezTo>
                    <a:pt x="144" y="471"/>
                    <a:pt x="144" y="471"/>
                    <a:pt x="144" y="471"/>
                  </a:cubicBezTo>
                  <a:cubicBezTo>
                    <a:pt x="169" y="474"/>
                    <a:pt x="169" y="474"/>
                    <a:pt x="169" y="474"/>
                  </a:cubicBezTo>
                  <a:cubicBezTo>
                    <a:pt x="169" y="474"/>
                    <a:pt x="169" y="474"/>
                    <a:pt x="169" y="474"/>
                  </a:cubicBezTo>
                  <a:cubicBezTo>
                    <a:pt x="169" y="475"/>
                    <a:pt x="169" y="475"/>
                    <a:pt x="169" y="475"/>
                  </a:cubicBezTo>
                  <a:cubicBezTo>
                    <a:pt x="180" y="481"/>
                    <a:pt x="180" y="481"/>
                    <a:pt x="180" y="481"/>
                  </a:cubicBezTo>
                  <a:cubicBezTo>
                    <a:pt x="180" y="482"/>
                    <a:pt x="180" y="482"/>
                    <a:pt x="180" y="482"/>
                  </a:cubicBezTo>
                  <a:cubicBezTo>
                    <a:pt x="189" y="489"/>
                    <a:pt x="189" y="489"/>
                    <a:pt x="189" y="489"/>
                  </a:cubicBezTo>
                  <a:cubicBezTo>
                    <a:pt x="189" y="489"/>
                    <a:pt x="189" y="489"/>
                    <a:pt x="189" y="489"/>
                  </a:cubicBezTo>
                  <a:cubicBezTo>
                    <a:pt x="195" y="496"/>
                    <a:pt x="195" y="496"/>
                    <a:pt x="195" y="496"/>
                  </a:cubicBezTo>
                  <a:cubicBezTo>
                    <a:pt x="202" y="499"/>
                    <a:pt x="202" y="499"/>
                    <a:pt x="202" y="499"/>
                  </a:cubicBezTo>
                  <a:cubicBezTo>
                    <a:pt x="213" y="498"/>
                    <a:pt x="213" y="498"/>
                    <a:pt x="213" y="498"/>
                  </a:cubicBezTo>
                  <a:cubicBezTo>
                    <a:pt x="213" y="483"/>
                    <a:pt x="213" y="483"/>
                    <a:pt x="213" y="483"/>
                  </a:cubicBezTo>
                  <a:cubicBezTo>
                    <a:pt x="207" y="473"/>
                    <a:pt x="207" y="473"/>
                    <a:pt x="207" y="473"/>
                  </a:cubicBezTo>
                  <a:cubicBezTo>
                    <a:pt x="206" y="473"/>
                    <a:pt x="206" y="473"/>
                    <a:pt x="206" y="473"/>
                  </a:cubicBezTo>
                  <a:cubicBezTo>
                    <a:pt x="206" y="473"/>
                    <a:pt x="206" y="473"/>
                    <a:pt x="206" y="473"/>
                  </a:cubicBezTo>
                  <a:cubicBezTo>
                    <a:pt x="202" y="455"/>
                    <a:pt x="202" y="455"/>
                    <a:pt x="202" y="455"/>
                  </a:cubicBezTo>
                  <a:cubicBezTo>
                    <a:pt x="212" y="445"/>
                    <a:pt x="212" y="445"/>
                    <a:pt x="212" y="445"/>
                  </a:cubicBezTo>
                  <a:cubicBezTo>
                    <a:pt x="213" y="445"/>
                    <a:pt x="213" y="445"/>
                    <a:pt x="213" y="445"/>
                  </a:cubicBezTo>
                  <a:cubicBezTo>
                    <a:pt x="213" y="445"/>
                    <a:pt x="213" y="445"/>
                    <a:pt x="213" y="445"/>
                  </a:cubicBezTo>
                  <a:cubicBezTo>
                    <a:pt x="222" y="443"/>
                    <a:pt x="222" y="443"/>
                    <a:pt x="222" y="443"/>
                  </a:cubicBezTo>
                  <a:cubicBezTo>
                    <a:pt x="231" y="443"/>
                    <a:pt x="231" y="443"/>
                    <a:pt x="231" y="443"/>
                  </a:cubicBezTo>
                  <a:cubicBezTo>
                    <a:pt x="233" y="440"/>
                    <a:pt x="233" y="440"/>
                    <a:pt x="233" y="440"/>
                  </a:cubicBezTo>
                  <a:cubicBezTo>
                    <a:pt x="228" y="432"/>
                    <a:pt x="228" y="432"/>
                    <a:pt x="228" y="432"/>
                  </a:cubicBezTo>
                  <a:cubicBezTo>
                    <a:pt x="208" y="419"/>
                    <a:pt x="208" y="419"/>
                    <a:pt x="208" y="419"/>
                  </a:cubicBezTo>
                  <a:cubicBezTo>
                    <a:pt x="203" y="411"/>
                    <a:pt x="203" y="411"/>
                    <a:pt x="203" y="411"/>
                  </a:cubicBezTo>
                  <a:cubicBezTo>
                    <a:pt x="202" y="411"/>
                    <a:pt x="202" y="411"/>
                    <a:pt x="202" y="411"/>
                  </a:cubicBezTo>
                  <a:cubicBezTo>
                    <a:pt x="202" y="410"/>
                    <a:pt x="202" y="410"/>
                    <a:pt x="202" y="410"/>
                  </a:cubicBezTo>
                  <a:cubicBezTo>
                    <a:pt x="202" y="409"/>
                    <a:pt x="202" y="409"/>
                    <a:pt x="202" y="409"/>
                  </a:cubicBezTo>
                  <a:cubicBezTo>
                    <a:pt x="208" y="398"/>
                    <a:pt x="208" y="398"/>
                    <a:pt x="208" y="398"/>
                  </a:cubicBezTo>
                  <a:cubicBezTo>
                    <a:pt x="209" y="400"/>
                    <a:pt x="209" y="400"/>
                    <a:pt x="209" y="400"/>
                  </a:cubicBezTo>
                  <a:cubicBezTo>
                    <a:pt x="223" y="403"/>
                    <a:pt x="223" y="403"/>
                    <a:pt x="223" y="403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1" y="402"/>
                    <a:pt x="261" y="402"/>
                    <a:pt x="261" y="402"/>
                  </a:cubicBezTo>
                  <a:cubicBezTo>
                    <a:pt x="271" y="406"/>
                    <a:pt x="271" y="406"/>
                    <a:pt x="271" y="406"/>
                  </a:cubicBezTo>
                  <a:cubicBezTo>
                    <a:pt x="278" y="400"/>
                    <a:pt x="278" y="400"/>
                    <a:pt x="278" y="400"/>
                  </a:cubicBezTo>
                  <a:cubicBezTo>
                    <a:pt x="275" y="378"/>
                    <a:pt x="275" y="378"/>
                    <a:pt x="275" y="378"/>
                  </a:cubicBezTo>
                  <a:cubicBezTo>
                    <a:pt x="262" y="370"/>
                    <a:pt x="262" y="370"/>
                    <a:pt x="262" y="370"/>
                  </a:cubicBezTo>
                  <a:cubicBezTo>
                    <a:pt x="251" y="364"/>
                    <a:pt x="247" y="349"/>
                    <a:pt x="249" y="324"/>
                  </a:cubicBezTo>
                  <a:cubicBezTo>
                    <a:pt x="238" y="318"/>
                    <a:pt x="238" y="318"/>
                    <a:pt x="238" y="318"/>
                  </a:cubicBezTo>
                  <a:cubicBezTo>
                    <a:pt x="237" y="318"/>
                    <a:pt x="237" y="318"/>
                    <a:pt x="237" y="318"/>
                  </a:cubicBezTo>
                  <a:cubicBezTo>
                    <a:pt x="235" y="318"/>
                    <a:pt x="235" y="318"/>
                    <a:pt x="235" y="318"/>
                  </a:cubicBezTo>
                  <a:cubicBezTo>
                    <a:pt x="235" y="316"/>
                    <a:pt x="235" y="316"/>
                    <a:pt x="235" y="316"/>
                  </a:cubicBezTo>
                  <a:cubicBezTo>
                    <a:pt x="235" y="316"/>
                    <a:pt x="235" y="316"/>
                    <a:pt x="235" y="316"/>
                  </a:cubicBezTo>
                  <a:cubicBezTo>
                    <a:pt x="233" y="298"/>
                    <a:pt x="233" y="298"/>
                    <a:pt x="233" y="298"/>
                  </a:cubicBezTo>
                  <a:cubicBezTo>
                    <a:pt x="249" y="227"/>
                    <a:pt x="249" y="227"/>
                    <a:pt x="249" y="227"/>
                  </a:cubicBezTo>
                  <a:cubicBezTo>
                    <a:pt x="242" y="207"/>
                    <a:pt x="239" y="193"/>
                    <a:pt x="239" y="186"/>
                  </a:cubicBezTo>
                  <a:cubicBezTo>
                    <a:pt x="237" y="165"/>
                    <a:pt x="237" y="165"/>
                    <a:pt x="237" y="165"/>
                  </a:cubicBezTo>
                  <a:cubicBezTo>
                    <a:pt x="239" y="142"/>
                    <a:pt x="239" y="142"/>
                    <a:pt x="239" y="142"/>
                  </a:cubicBezTo>
                  <a:cubicBezTo>
                    <a:pt x="239" y="141"/>
                    <a:pt x="239" y="141"/>
                    <a:pt x="239" y="141"/>
                  </a:cubicBezTo>
                  <a:cubicBezTo>
                    <a:pt x="240" y="140"/>
                    <a:pt x="240" y="140"/>
                    <a:pt x="240" y="140"/>
                  </a:cubicBezTo>
                  <a:cubicBezTo>
                    <a:pt x="254" y="129"/>
                    <a:pt x="254" y="129"/>
                    <a:pt x="254" y="129"/>
                  </a:cubicBezTo>
                  <a:cubicBezTo>
                    <a:pt x="254" y="118"/>
                    <a:pt x="254" y="118"/>
                    <a:pt x="254" y="118"/>
                  </a:cubicBezTo>
                  <a:cubicBezTo>
                    <a:pt x="254" y="116"/>
                    <a:pt x="253" y="111"/>
                    <a:pt x="249" y="106"/>
                  </a:cubicBezTo>
                  <a:cubicBezTo>
                    <a:pt x="240" y="96"/>
                    <a:pt x="240" y="96"/>
                    <a:pt x="240" y="96"/>
                  </a:cubicBezTo>
                  <a:cubicBezTo>
                    <a:pt x="239" y="96"/>
                    <a:pt x="239" y="96"/>
                    <a:pt x="239" y="96"/>
                  </a:cubicBezTo>
                  <a:cubicBezTo>
                    <a:pt x="239" y="94"/>
                    <a:pt x="239" y="94"/>
                    <a:pt x="239" y="94"/>
                  </a:cubicBezTo>
                  <a:cubicBezTo>
                    <a:pt x="237" y="78"/>
                    <a:pt x="237" y="78"/>
                    <a:pt x="237" y="78"/>
                  </a:cubicBezTo>
                  <a:cubicBezTo>
                    <a:pt x="237" y="77"/>
                    <a:pt x="237" y="77"/>
                    <a:pt x="237" y="77"/>
                  </a:cubicBezTo>
                  <a:cubicBezTo>
                    <a:pt x="237" y="76"/>
                    <a:pt x="237" y="76"/>
                    <a:pt x="237" y="76"/>
                  </a:cubicBezTo>
                  <a:cubicBezTo>
                    <a:pt x="238" y="76"/>
                    <a:pt x="238" y="76"/>
                    <a:pt x="238" y="76"/>
                  </a:cubicBezTo>
                  <a:cubicBezTo>
                    <a:pt x="238" y="75"/>
                    <a:pt x="238" y="75"/>
                    <a:pt x="238" y="75"/>
                  </a:cubicBezTo>
                  <a:cubicBezTo>
                    <a:pt x="256" y="52"/>
                    <a:pt x="256" y="52"/>
                    <a:pt x="256" y="52"/>
                  </a:cubicBezTo>
                  <a:cubicBezTo>
                    <a:pt x="256" y="42"/>
                    <a:pt x="256" y="42"/>
                    <a:pt x="256" y="42"/>
                  </a:cubicBezTo>
                  <a:cubicBezTo>
                    <a:pt x="251" y="32"/>
                    <a:pt x="251" y="32"/>
                    <a:pt x="251" y="32"/>
                  </a:cubicBezTo>
                  <a:cubicBezTo>
                    <a:pt x="251" y="31"/>
                    <a:pt x="251" y="31"/>
                    <a:pt x="251" y="31"/>
                  </a:cubicBezTo>
                  <a:cubicBezTo>
                    <a:pt x="250" y="30"/>
                    <a:pt x="250" y="30"/>
                    <a:pt x="250" y="30"/>
                  </a:cubicBezTo>
                  <a:cubicBezTo>
                    <a:pt x="259" y="19"/>
                    <a:pt x="259" y="19"/>
                    <a:pt x="259" y="19"/>
                  </a:cubicBezTo>
                  <a:cubicBezTo>
                    <a:pt x="259" y="18"/>
                    <a:pt x="259" y="18"/>
                    <a:pt x="259" y="18"/>
                  </a:cubicBezTo>
                  <a:cubicBezTo>
                    <a:pt x="260" y="18"/>
                    <a:pt x="260" y="18"/>
                    <a:pt x="260" y="18"/>
                  </a:cubicBezTo>
                  <a:cubicBezTo>
                    <a:pt x="269" y="11"/>
                    <a:pt x="269" y="11"/>
                    <a:pt x="269" y="11"/>
                  </a:cubicBezTo>
                  <a:cubicBezTo>
                    <a:pt x="268" y="2"/>
                    <a:pt x="268" y="2"/>
                    <a:pt x="268" y="2"/>
                  </a:cubicBezTo>
                  <a:cubicBezTo>
                    <a:pt x="263" y="2"/>
                    <a:pt x="263" y="2"/>
                    <a:pt x="263" y="2"/>
                  </a:cubicBezTo>
                  <a:cubicBezTo>
                    <a:pt x="255" y="0"/>
                    <a:pt x="255" y="0"/>
                    <a:pt x="255" y="0"/>
                  </a:cubicBezTo>
                  <a:cubicBezTo>
                    <a:pt x="251" y="17"/>
                    <a:pt x="251" y="17"/>
                    <a:pt x="251" y="17"/>
                  </a:cubicBezTo>
                  <a:cubicBezTo>
                    <a:pt x="249" y="16"/>
                    <a:pt x="249" y="16"/>
                    <a:pt x="249" y="16"/>
                  </a:cubicBezTo>
                  <a:cubicBezTo>
                    <a:pt x="231" y="9"/>
                    <a:pt x="231" y="9"/>
                    <a:pt x="231" y="9"/>
                  </a:cubicBezTo>
                  <a:cubicBezTo>
                    <a:pt x="220" y="7"/>
                    <a:pt x="220" y="7"/>
                    <a:pt x="220" y="7"/>
                  </a:cubicBezTo>
                  <a:cubicBezTo>
                    <a:pt x="224" y="25"/>
                    <a:pt x="224" y="25"/>
                    <a:pt x="224" y="25"/>
                  </a:cubicBezTo>
                  <a:cubicBezTo>
                    <a:pt x="209" y="29"/>
                    <a:pt x="209" y="29"/>
                    <a:pt x="209" y="29"/>
                  </a:cubicBezTo>
                  <a:cubicBezTo>
                    <a:pt x="187" y="41"/>
                    <a:pt x="187" y="41"/>
                    <a:pt x="187" y="41"/>
                  </a:cubicBezTo>
                  <a:cubicBezTo>
                    <a:pt x="180" y="50"/>
                    <a:pt x="180" y="50"/>
                    <a:pt x="180" y="50"/>
                  </a:cubicBezTo>
                  <a:cubicBezTo>
                    <a:pt x="180" y="51"/>
                    <a:pt x="180" y="51"/>
                    <a:pt x="180" y="51"/>
                  </a:cubicBezTo>
                  <a:cubicBezTo>
                    <a:pt x="180" y="51"/>
                    <a:pt x="180" y="51"/>
                    <a:pt x="180" y="51"/>
                  </a:cubicBezTo>
                  <a:cubicBezTo>
                    <a:pt x="168" y="61"/>
                    <a:pt x="168" y="61"/>
                    <a:pt x="168" y="61"/>
                  </a:cubicBezTo>
                  <a:cubicBezTo>
                    <a:pt x="166" y="78"/>
                    <a:pt x="166" y="78"/>
                    <a:pt x="166" y="78"/>
                  </a:cubicBezTo>
                  <a:cubicBezTo>
                    <a:pt x="166" y="79"/>
                    <a:pt x="166" y="79"/>
                    <a:pt x="166" y="79"/>
                  </a:cubicBezTo>
                  <a:cubicBezTo>
                    <a:pt x="160" y="102"/>
                    <a:pt x="160" y="102"/>
                    <a:pt x="160" y="102"/>
                  </a:cubicBezTo>
                  <a:cubicBezTo>
                    <a:pt x="160" y="102"/>
                    <a:pt x="160" y="102"/>
                    <a:pt x="160" y="102"/>
                  </a:cubicBezTo>
                  <a:cubicBezTo>
                    <a:pt x="158" y="114"/>
                    <a:pt x="158" y="114"/>
                    <a:pt x="158" y="114"/>
                  </a:cubicBezTo>
                  <a:cubicBezTo>
                    <a:pt x="158" y="114"/>
                    <a:pt x="158" y="114"/>
                    <a:pt x="158" y="114"/>
                  </a:cubicBezTo>
                  <a:cubicBezTo>
                    <a:pt x="157" y="115"/>
                    <a:pt x="157" y="115"/>
                    <a:pt x="157" y="115"/>
                  </a:cubicBezTo>
                  <a:cubicBezTo>
                    <a:pt x="149" y="125"/>
                    <a:pt x="149" y="125"/>
                    <a:pt x="149" y="125"/>
                  </a:cubicBezTo>
                  <a:cubicBezTo>
                    <a:pt x="149" y="125"/>
                    <a:pt x="149" y="125"/>
                    <a:pt x="149" y="125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48" y="127"/>
                    <a:pt x="148" y="127"/>
                    <a:pt x="148" y="127"/>
                  </a:cubicBezTo>
                  <a:cubicBezTo>
                    <a:pt x="147" y="127"/>
                    <a:pt x="147" y="127"/>
                    <a:pt x="147" y="127"/>
                  </a:cubicBezTo>
                  <a:cubicBezTo>
                    <a:pt x="131" y="129"/>
                    <a:pt x="131" y="129"/>
                    <a:pt x="131" y="129"/>
                  </a:cubicBezTo>
                  <a:cubicBezTo>
                    <a:pt x="131" y="129"/>
                    <a:pt x="131" y="129"/>
                    <a:pt x="131" y="129"/>
                  </a:cubicBezTo>
                  <a:cubicBezTo>
                    <a:pt x="130" y="129"/>
                    <a:pt x="130" y="129"/>
                    <a:pt x="130" y="129"/>
                  </a:cubicBezTo>
                  <a:cubicBezTo>
                    <a:pt x="105" y="120"/>
                    <a:pt x="105" y="120"/>
                    <a:pt x="105" y="120"/>
                  </a:cubicBezTo>
                  <a:cubicBezTo>
                    <a:pt x="104" y="120"/>
                    <a:pt x="104" y="120"/>
                    <a:pt x="104" y="120"/>
                  </a:cubicBezTo>
                  <a:lnTo>
                    <a:pt x="93" y="114"/>
                  </a:lnTo>
                  <a:close/>
                </a:path>
              </a:pathLst>
            </a:custGeom>
            <a:solidFill>
              <a:srgbClr val="58CEF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9"/>
            <p:cNvSpPr/>
            <p:nvPr/>
          </p:nvSpPr>
          <p:spPr bwMode="auto">
            <a:xfrm>
              <a:off x="5867595" y="2868845"/>
              <a:ext cx="363845" cy="642959"/>
            </a:xfrm>
            <a:custGeom>
              <a:avLst/>
              <a:gdLst>
                <a:gd name="T0" fmla="*/ 80 w 158"/>
                <a:gd name="T1" fmla="*/ 50 h 263"/>
                <a:gd name="T2" fmla="*/ 80 w 158"/>
                <a:gd name="T3" fmla="*/ 74 h 263"/>
                <a:gd name="T4" fmla="*/ 71 w 158"/>
                <a:gd name="T5" fmla="*/ 94 h 263"/>
                <a:gd name="T6" fmla="*/ 65 w 158"/>
                <a:gd name="T7" fmla="*/ 106 h 263"/>
                <a:gd name="T8" fmla="*/ 63 w 158"/>
                <a:gd name="T9" fmla="*/ 105 h 263"/>
                <a:gd name="T10" fmla="*/ 37 w 158"/>
                <a:gd name="T11" fmla="*/ 112 h 263"/>
                <a:gd name="T12" fmla="*/ 0 w 158"/>
                <a:gd name="T13" fmla="*/ 116 h 263"/>
                <a:gd name="T14" fmla="*/ 31 w 158"/>
                <a:gd name="T15" fmla="*/ 123 h 263"/>
                <a:gd name="T16" fmla="*/ 34 w 158"/>
                <a:gd name="T17" fmla="*/ 123 h 263"/>
                <a:gd name="T18" fmla="*/ 35 w 158"/>
                <a:gd name="T19" fmla="*/ 125 h 263"/>
                <a:gd name="T20" fmla="*/ 48 w 158"/>
                <a:gd name="T21" fmla="*/ 145 h 263"/>
                <a:gd name="T22" fmla="*/ 52 w 158"/>
                <a:gd name="T23" fmla="*/ 178 h 263"/>
                <a:gd name="T24" fmla="*/ 61 w 158"/>
                <a:gd name="T25" fmla="*/ 185 h 263"/>
                <a:gd name="T26" fmla="*/ 62 w 158"/>
                <a:gd name="T27" fmla="*/ 186 h 263"/>
                <a:gd name="T28" fmla="*/ 66 w 158"/>
                <a:gd name="T29" fmla="*/ 207 h 263"/>
                <a:gd name="T30" fmla="*/ 60 w 158"/>
                <a:gd name="T31" fmla="*/ 221 h 263"/>
                <a:gd name="T32" fmla="*/ 70 w 158"/>
                <a:gd name="T33" fmla="*/ 233 h 263"/>
                <a:gd name="T34" fmla="*/ 91 w 158"/>
                <a:gd name="T35" fmla="*/ 252 h 263"/>
                <a:gd name="T36" fmla="*/ 107 w 158"/>
                <a:gd name="T37" fmla="*/ 263 h 263"/>
                <a:gd name="T38" fmla="*/ 105 w 158"/>
                <a:gd name="T39" fmla="*/ 247 h 263"/>
                <a:gd name="T40" fmla="*/ 111 w 158"/>
                <a:gd name="T41" fmla="*/ 235 h 263"/>
                <a:gd name="T42" fmla="*/ 122 w 158"/>
                <a:gd name="T43" fmla="*/ 231 h 263"/>
                <a:gd name="T44" fmla="*/ 123 w 158"/>
                <a:gd name="T45" fmla="*/ 232 h 263"/>
                <a:gd name="T46" fmla="*/ 134 w 158"/>
                <a:gd name="T47" fmla="*/ 230 h 263"/>
                <a:gd name="T48" fmla="*/ 136 w 158"/>
                <a:gd name="T49" fmla="*/ 211 h 263"/>
                <a:gd name="T50" fmla="*/ 127 w 158"/>
                <a:gd name="T51" fmla="*/ 200 h 263"/>
                <a:gd name="T52" fmla="*/ 118 w 158"/>
                <a:gd name="T53" fmla="*/ 199 h 263"/>
                <a:gd name="T54" fmla="*/ 114 w 158"/>
                <a:gd name="T55" fmla="*/ 181 h 263"/>
                <a:gd name="T56" fmla="*/ 116 w 158"/>
                <a:gd name="T57" fmla="*/ 144 h 263"/>
                <a:gd name="T58" fmla="*/ 142 w 158"/>
                <a:gd name="T59" fmla="*/ 138 h 263"/>
                <a:gd name="T60" fmla="*/ 158 w 158"/>
                <a:gd name="T61" fmla="*/ 93 h 263"/>
                <a:gd name="T62" fmla="*/ 145 w 158"/>
                <a:gd name="T63" fmla="*/ 82 h 263"/>
                <a:gd name="T64" fmla="*/ 143 w 158"/>
                <a:gd name="T65" fmla="*/ 83 h 263"/>
                <a:gd name="T66" fmla="*/ 131 w 158"/>
                <a:gd name="T67" fmla="*/ 83 h 263"/>
                <a:gd name="T68" fmla="*/ 123 w 158"/>
                <a:gd name="T69" fmla="*/ 73 h 263"/>
                <a:gd name="T70" fmla="*/ 122 w 158"/>
                <a:gd name="T71" fmla="*/ 72 h 263"/>
                <a:gd name="T72" fmla="*/ 125 w 158"/>
                <a:gd name="T73" fmla="*/ 45 h 263"/>
                <a:gd name="T74" fmla="*/ 131 w 158"/>
                <a:gd name="T75" fmla="*/ 32 h 263"/>
                <a:gd name="T76" fmla="*/ 135 w 158"/>
                <a:gd name="T77" fmla="*/ 16 h 263"/>
                <a:gd name="T78" fmla="*/ 111 w 158"/>
                <a:gd name="T79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8" h="263">
                  <a:moveTo>
                    <a:pt x="92" y="16"/>
                  </a:moveTo>
                  <a:cubicBezTo>
                    <a:pt x="80" y="50"/>
                    <a:pt x="80" y="50"/>
                    <a:pt x="80" y="50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4"/>
                    <a:pt x="80" y="74"/>
                    <a:pt x="80" y="74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71" y="94"/>
                    <a:pt x="71" y="94"/>
                    <a:pt x="71" y="94"/>
                  </a:cubicBezTo>
                  <a:cubicBezTo>
                    <a:pt x="73" y="99"/>
                    <a:pt x="71" y="103"/>
                    <a:pt x="66" y="105"/>
                  </a:cubicBezTo>
                  <a:cubicBezTo>
                    <a:pt x="65" y="106"/>
                    <a:pt x="65" y="106"/>
                    <a:pt x="65" y="106"/>
                  </a:cubicBezTo>
                  <a:cubicBezTo>
                    <a:pt x="64" y="106"/>
                    <a:pt x="64" y="106"/>
                    <a:pt x="64" y="106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46" y="103"/>
                    <a:pt x="46" y="103"/>
                    <a:pt x="46" y="103"/>
                  </a:cubicBezTo>
                  <a:cubicBezTo>
                    <a:pt x="37" y="112"/>
                    <a:pt x="37" y="112"/>
                    <a:pt x="37" y="112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7" y="121"/>
                    <a:pt x="7" y="121"/>
                    <a:pt x="7" y="121"/>
                  </a:cubicBezTo>
                  <a:cubicBezTo>
                    <a:pt x="31" y="123"/>
                    <a:pt x="31" y="123"/>
                    <a:pt x="31" y="123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34" y="123"/>
                    <a:pt x="34" y="123"/>
                    <a:pt x="34" y="123"/>
                  </a:cubicBezTo>
                  <a:cubicBezTo>
                    <a:pt x="35" y="124"/>
                    <a:pt x="35" y="124"/>
                    <a:pt x="35" y="124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41" y="140"/>
                    <a:pt x="41" y="140"/>
                    <a:pt x="41" y="140"/>
                  </a:cubicBezTo>
                  <a:cubicBezTo>
                    <a:pt x="48" y="145"/>
                    <a:pt x="48" y="145"/>
                    <a:pt x="48" y="145"/>
                  </a:cubicBezTo>
                  <a:cubicBezTo>
                    <a:pt x="50" y="147"/>
                    <a:pt x="51" y="152"/>
                    <a:pt x="51" y="159"/>
                  </a:cubicBezTo>
                  <a:cubicBezTo>
                    <a:pt x="52" y="178"/>
                    <a:pt x="52" y="178"/>
                    <a:pt x="52" y="178"/>
                  </a:cubicBezTo>
                  <a:cubicBezTo>
                    <a:pt x="60" y="185"/>
                    <a:pt x="60" y="185"/>
                    <a:pt x="60" y="185"/>
                  </a:cubicBezTo>
                  <a:cubicBezTo>
                    <a:pt x="61" y="185"/>
                    <a:pt x="61" y="185"/>
                    <a:pt x="61" y="185"/>
                  </a:cubicBezTo>
                  <a:cubicBezTo>
                    <a:pt x="61" y="186"/>
                    <a:pt x="61" y="186"/>
                    <a:pt x="61" y="186"/>
                  </a:cubicBezTo>
                  <a:cubicBezTo>
                    <a:pt x="62" y="186"/>
                    <a:pt x="62" y="186"/>
                    <a:pt x="62" y="186"/>
                  </a:cubicBezTo>
                  <a:cubicBezTo>
                    <a:pt x="66" y="200"/>
                    <a:pt x="66" y="200"/>
                    <a:pt x="66" y="200"/>
                  </a:cubicBezTo>
                  <a:cubicBezTo>
                    <a:pt x="66" y="207"/>
                    <a:pt x="66" y="207"/>
                    <a:pt x="66" y="207"/>
                  </a:cubicBezTo>
                  <a:cubicBezTo>
                    <a:pt x="61" y="214"/>
                    <a:pt x="61" y="214"/>
                    <a:pt x="61" y="214"/>
                  </a:cubicBezTo>
                  <a:cubicBezTo>
                    <a:pt x="60" y="221"/>
                    <a:pt x="60" y="221"/>
                    <a:pt x="60" y="221"/>
                  </a:cubicBezTo>
                  <a:cubicBezTo>
                    <a:pt x="62" y="227"/>
                    <a:pt x="62" y="227"/>
                    <a:pt x="62" y="227"/>
                  </a:cubicBezTo>
                  <a:cubicBezTo>
                    <a:pt x="70" y="233"/>
                    <a:pt x="70" y="233"/>
                    <a:pt x="70" y="233"/>
                  </a:cubicBezTo>
                  <a:cubicBezTo>
                    <a:pt x="79" y="236"/>
                    <a:pt x="84" y="239"/>
                    <a:pt x="86" y="242"/>
                  </a:cubicBezTo>
                  <a:cubicBezTo>
                    <a:pt x="91" y="252"/>
                    <a:pt x="91" y="252"/>
                    <a:pt x="91" y="252"/>
                  </a:cubicBezTo>
                  <a:cubicBezTo>
                    <a:pt x="96" y="255"/>
                    <a:pt x="99" y="258"/>
                    <a:pt x="100" y="261"/>
                  </a:cubicBezTo>
                  <a:cubicBezTo>
                    <a:pt x="107" y="263"/>
                    <a:pt x="107" y="263"/>
                    <a:pt x="107" y="263"/>
                  </a:cubicBezTo>
                  <a:cubicBezTo>
                    <a:pt x="107" y="263"/>
                    <a:pt x="107" y="263"/>
                    <a:pt x="107" y="263"/>
                  </a:cubicBezTo>
                  <a:cubicBezTo>
                    <a:pt x="105" y="247"/>
                    <a:pt x="105" y="247"/>
                    <a:pt x="105" y="247"/>
                  </a:cubicBezTo>
                  <a:cubicBezTo>
                    <a:pt x="104" y="244"/>
                    <a:pt x="104" y="241"/>
                    <a:pt x="105" y="239"/>
                  </a:cubicBezTo>
                  <a:cubicBezTo>
                    <a:pt x="107" y="237"/>
                    <a:pt x="108" y="236"/>
                    <a:pt x="111" y="235"/>
                  </a:cubicBezTo>
                  <a:cubicBezTo>
                    <a:pt x="121" y="232"/>
                    <a:pt x="121" y="232"/>
                    <a:pt x="121" y="232"/>
                  </a:cubicBezTo>
                  <a:cubicBezTo>
                    <a:pt x="122" y="231"/>
                    <a:pt x="122" y="231"/>
                    <a:pt x="122" y="231"/>
                  </a:cubicBezTo>
                  <a:cubicBezTo>
                    <a:pt x="122" y="231"/>
                    <a:pt x="122" y="231"/>
                    <a:pt x="122" y="231"/>
                  </a:cubicBezTo>
                  <a:cubicBezTo>
                    <a:pt x="123" y="232"/>
                    <a:pt x="123" y="232"/>
                    <a:pt x="123" y="232"/>
                  </a:cubicBezTo>
                  <a:cubicBezTo>
                    <a:pt x="128" y="233"/>
                    <a:pt x="128" y="233"/>
                    <a:pt x="128" y="233"/>
                  </a:cubicBezTo>
                  <a:cubicBezTo>
                    <a:pt x="134" y="230"/>
                    <a:pt x="134" y="230"/>
                    <a:pt x="134" y="230"/>
                  </a:cubicBezTo>
                  <a:cubicBezTo>
                    <a:pt x="134" y="228"/>
                    <a:pt x="134" y="228"/>
                    <a:pt x="134" y="228"/>
                  </a:cubicBezTo>
                  <a:cubicBezTo>
                    <a:pt x="136" y="211"/>
                    <a:pt x="136" y="211"/>
                    <a:pt x="136" y="211"/>
                  </a:cubicBezTo>
                  <a:cubicBezTo>
                    <a:pt x="132" y="203"/>
                    <a:pt x="132" y="203"/>
                    <a:pt x="132" y="203"/>
                  </a:cubicBezTo>
                  <a:cubicBezTo>
                    <a:pt x="127" y="200"/>
                    <a:pt x="127" y="200"/>
                    <a:pt x="127" y="200"/>
                  </a:cubicBezTo>
                  <a:cubicBezTo>
                    <a:pt x="120" y="199"/>
                    <a:pt x="120" y="199"/>
                    <a:pt x="120" y="199"/>
                  </a:cubicBezTo>
                  <a:cubicBezTo>
                    <a:pt x="118" y="199"/>
                    <a:pt x="118" y="199"/>
                    <a:pt x="118" y="199"/>
                  </a:cubicBezTo>
                  <a:cubicBezTo>
                    <a:pt x="117" y="199"/>
                    <a:pt x="117" y="199"/>
                    <a:pt x="117" y="199"/>
                  </a:cubicBezTo>
                  <a:cubicBezTo>
                    <a:pt x="114" y="181"/>
                    <a:pt x="114" y="181"/>
                    <a:pt x="114" y="181"/>
                  </a:cubicBezTo>
                  <a:cubicBezTo>
                    <a:pt x="115" y="145"/>
                    <a:pt x="115" y="145"/>
                    <a:pt x="115" y="145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27" y="130"/>
                    <a:pt x="127" y="130"/>
                    <a:pt x="127" y="130"/>
                  </a:cubicBezTo>
                  <a:cubicBezTo>
                    <a:pt x="142" y="138"/>
                    <a:pt x="142" y="138"/>
                    <a:pt x="142" y="138"/>
                  </a:cubicBezTo>
                  <a:cubicBezTo>
                    <a:pt x="151" y="138"/>
                    <a:pt x="151" y="138"/>
                    <a:pt x="151" y="138"/>
                  </a:cubicBezTo>
                  <a:cubicBezTo>
                    <a:pt x="158" y="93"/>
                    <a:pt x="158" y="93"/>
                    <a:pt x="158" y="93"/>
                  </a:cubicBezTo>
                  <a:cubicBezTo>
                    <a:pt x="156" y="88"/>
                    <a:pt x="154" y="85"/>
                    <a:pt x="149" y="83"/>
                  </a:cubicBezTo>
                  <a:cubicBezTo>
                    <a:pt x="145" y="82"/>
                    <a:pt x="145" y="82"/>
                    <a:pt x="145" y="82"/>
                  </a:cubicBezTo>
                  <a:cubicBezTo>
                    <a:pt x="145" y="83"/>
                    <a:pt x="145" y="83"/>
                    <a:pt x="145" y="83"/>
                  </a:cubicBezTo>
                  <a:cubicBezTo>
                    <a:pt x="143" y="83"/>
                    <a:pt x="143" y="83"/>
                    <a:pt x="143" y="83"/>
                  </a:cubicBezTo>
                  <a:cubicBezTo>
                    <a:pt x="132" y="85"/>
                    <a:pt x="132" y="85"/>
                    <a:pt x="132" y="85"/>
                  </a:cubicBezTo>
                  <a:cubicBezTo>
                    <a:pt x="131" y="83"/>
                    <a:pt x="131" y="83"/>
                    <a:pt x="131" y="83"/>
                  </a:cubicBezTo>
                  <a:cubicBezTo>
                    <a:pt x="131" y="83"/>
                    <a:pt x="131" y="83"/>
                    <a:pt x="131" y="8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2" y="72"/>
                    <a:pt x="122" y="72"/>
                    <a:pt x="122" y="72"/>
                  </a:cubicBezTo>
                  <a:cubicBezTo>
                    <a:pt x="122" y="54"/>
                    <a:pt x="122" y="54"/>
                    <a:pt x="122" y="54"/>
                  </a:cubicBezTo>
                  <a:cubicBezTo>
                    <a:pt x="125" y="45"/>
                    <a:pt x="125" y="45"/>
                    <a:pt x="125" y="45"/>
                  </a:cubicBezTo>
                  <a:cubicBezTo>
                    <a:pt x="128" y="41"/>
                    <a:pt x="128" y="41"/>
                    <a:pt x="128" y="41"/>
                  </a:cubicBezTo>
                  <a:cubicBezTo>
                    <a:pt x="128" y="38"/>
                    <a:pt x="129" y="35"/>
                    <a:pt x="131" y="32"/>
                  </a:cubicBezTo>
                  <a:cubicBezTo>
                    <a:pt x="134" y="28"/>
                    <a:pt x="134" y="28"/>
                    <a:pt x="134" y="28"/>
                  </a:cubicBezTo>
                  <a:cubicBezTo>
                    <a:pt x="135" y="16"/>
                    <a:pt x="135" y="16"/>
                    <a:pt x="135" y="16"/>
                  </a:cubicBezTo>
                  <a:cubicBezTo>
                    <a:pt x="125" y="7"/>
                    <a:pt x="125" y="7"/>
                    <a:pt x="125" y="7"/>
                  </a:cubicBezTo>
                  <a:cubicBezTo>
                    <a:pt x="111" y="0"/>
                    <a:pt x="111" y="0"/>
                    <a:pt x="111" y="0"/>
                  </a:cubicBezTo>
                  <a:lnTo>
                    <a:pt x="92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0"/>
            <p:cNvSpPr/>
            <p:nvPr/>
          </p:nvSpPr>
          <p:spPr bwMode="auto">
            <a:xfrm>
              <a:off x="4083258" y="2812773"/>
              <a:ext cx="1614875" cy="1229847"/>
            </a:xfrm>
            <a:custGeom>
              <a:avLst/>
              <a:gdLst>
                <a:gd name="T0" fmla="*/ 415 w 700"/>
                <a:gd name="T1" fmla="*/ 50 h 503"/>
                <a:gd name="T2" fmla="*/ 397 w 700"/>
                <a:gd name="T3" fmla="*/ 72 h 503"/>
                <a:gd name="T4" fmla="*/ 376 w 700"/>
                <a:gd name="T5" fmla="*/ 64 h 503"/>
                <a:gd name="T6" fmla="*/ 308 w 700"/>
                <a:gd name="T7" fmla="*/ 17 h 503"/>
                <a:gd name="T8" fmla="*/ 280 w 700"/>
                <a:gd name="T9" fmla="*/ 4 h 503"/>
                <a:gd name="T10" fmla="*/ 247 w 700"/>
                <a:gd name="T11" fmla="*/ 4 h 503"/>
                <a:gd name="T12" fmla="*/ 198 w 700"/>
                <a:gd name="T13" fmla="*/ 10 h 503"/>
                <a:gd name="T14" fmla="*/ 170 w 700"/>
                <a:gd name="T15" fmla="*/ 18 h 503"/>
                <a:gd name="T16" fmla="*/ 137 w 700"/>
                <a:gd name="T17" fmla="*/ 25 h 503"/>
                <a:gd name="T18" fmla="*/ 80 w 700"/>
                <a:gd name="T19" fmla="*/ 33 h 503"/>
                <a:gd name="T20" fmla="*/ 75 w 700"/>
                <a:gd name="T21" fmla="*/ 57 h 503"/>
                <a:gd name="T22" fmla="*/ 95 w 700"/>
                <a:gd name="T23" fmla="*/ 89 h 503"/>
                <a:gd name="T24" fmla="*/ 111 w 700"/>
                <a:gd name="T25" fmla="*/ 123 h 503"/>
                <a:gd name="T26" fmla="*/ 97 w 700"/>
                <a:gd name="T27" fmla="*/ 169 h 503"/>
                <a:gd name="T28" fmla="*/ 91 w 700"/>
                <a:gd name="T29" fmla="*/ 184 h 503"/>
                <a:gd name="T30" fmla="*/ 51 w 700"/>
                <a:gd name="T31" fmla="*/ 181 h 503"/>
                <a:gd name="T32" fmla="*/ 17 w 700"/>
                <a:gd name="T33" fmla="*/ 209 h 503"/>
                <a:gd name="T34" fmla="*/ 5 w 700"/>
                <a:gd name="T35" fmla="*/ 226 h 503"/>
                <a:gd name="T36" fmla="*/ 16 w 700"/>
                <a:gd name="T37" fmla="*/ 268 h 503"/>
                <a:gd name="T38" fmla="*/ 0 w 700"/>
                <a:gd name="T39" fmla="*/ 312 h 503"/>
                <a:gd name="T40" fmla="*/ 23 w 700"/>
                <a:gd name="T41" fmla="*/ 351 h 503"/>
                <a:gd name="T42" fmla="*/ 67 w 700"/>
                <a:gd name="T43" fmla="*/ 360 h 503"/>
                <a:gd name="T44" fmla="*/ 87 w 700"/>
                <a:gd name="T45" fmla="*/ 375 h 503"/>
                <a:gd name="T46" fmla="*/ 105 w 700"/>
                <a:gd name="T47" fmla="*/ 395 h 503"/>
                <a:gd name="T48" fmla="*/ 140 w 700"/>
                <a:gd name="T49" fmla="*/ 409 h 503"/>
                <a:gd name="T50" fmla="*/ 176 w 700"/>
                <a:gd name="T51" fmla="*/ 424 h 503"/>
                <a:gd name="T52" fmla="*/ 249 w 700"/>
                <a:gd name="T53" fmla="*/ 426 h 503"/>
                <a:gd name="T54" fmla="*/ 273 w 700"/>
                <a:gd name="T55" fmla="*/ 441 h 503"/>
                <a:gd name="T56" fmla="*/ 293 w 700"/>
                <a:gd name="T57" fmla="*/ 463 h 503"/>
                <a:gd name="T58" fmla="*/ 301 w 700"/>
                <a:gd name="T59" fmla="*/ 479 h 503"/>
                <a:gd name="T60" fmla="*/ 315 w 700"/>
                <a:gd name="T61" fmla="*/ 498 h 503"/>
                <a:gd name="T62" fmla="*/ 334 w 700"/>
                <a:gd name="T63" fmla="*/ 501 h 503"/>
                <a:gd name="T64" fmla="*/ 349 w 700"/>
                <a:gd name="T65" fmla="*/ 477 h 503"/>
                <a:gd name="T66" fmla="*/ 382 w 700"/>
                <a:gd name="T67" fmla="*/ 491 h 503"/>
                <a:gd name="T68" fmla="*/ 384 w 700"/>
                <a:gd name="T69" fmla="*/ 476 h 503"/>
                <a:gd name="T70" fmla="*/ 391 w 700"/>
                <a:gd name="T71" fmla="*/ 450 h 503"/>
                <a:gd name="T72" fmla="*/ 418 w 700"/>
                <a:gd name="T73" fmla="*/ 405 h 503"/>
                <a:gd name="T74" fmla="*/ 413 w 700"/>
                <a:gd name="T75" fmla="*/ 363 h 503"/>
                <a:gd name="T76" fmla="*/ 422 w 700"/>
                <a:gd name="T77" fmla="*/ 350 h 503"/>
                <a:gd name="T78" fmla="*/ 459 w 700"/>
                <a:gd name="T79" fmla="*/ 357 h 503"/>
                <a:gd name="T80" fmla="*/ 480 w 700"/>
                <a:gd name="T81" fmla="*/ 380 h 503"/>
                <a:gd name="T82" fmla="*/ 501 w 700"/>
                <a:gd name="T83" fmla="*/ 406 h 503"/>
                <a:gd name="T84" fmla="*/ 520 w 700"/>
                <a:gd name="T85" fmla="*/ 437 h 503"/>
                <a:gd name="T86" fmla="*/ 560 w 700"/>
                <a:gd name="T87" fmla="*/ 447 h 503"/>
                <a:gd name="T88" fmla="*/ 573 w 700"/>
                <a:gd name="T89" fmla="*/ 464 h 503"/>
                <a:gd name="T90" fmla="*/ 604 w 700"/>
                <a:gd name="T91" fmla="*/ 447 h 503"/>
                <a:gd name="T92" fmla="*/ 602 w 700"/>
                <a:gd name="T93" fmla="*/ 415 h 503"/>
                <a:gd name="T94" fmla="*/ 600 w 700"/>
                <a:gd name="T95" fmla="*/ 397 h 503"/>
                <a:gd name="T96" fmla="*/ 598 w 700"/>
                <a:gd name="T97" fmla="*/ 395 h 503"/>
                <a:gd name="T98" fmla="*/ 595 w 700"/>
                <a:gd name="T99" fmla="*/ 346 h 503"/>
                <a:gd name="T100" fmla="*/ 628 w 700"/>
                <a:gd name="T101" fmla="*/ 324 h 503"/>
                <a:gd name="T102" fmla="*/ 674 w 700"/>
                <a:gd name="T103" fmla="*/ 286 h 503"/>
                <a:gd name="T104" fmla="*/ 700 w 700"/>
                <a:gd name="T105" fmla="*/ 239 h 503"/>
                <a:gd name="T106" fmla="*/ 684 w 700"/>
                <a:gd name="T107" fmla="*/ 197 h 503"/>
                <a:gd name="T108" fmla="*/ 659 w 700"/>
                <a:gd name="T109" fmla="*/ 146 h 503"/>
                <a:gd name="T110" fmla="*/ 658 w 700"/>
                <a:gd name="T111" fmla="*/ 130 h 503"/>
                <a:gd name="T112" fmla="*/ 593 w 700"/>
                <a:gd name="T113" fmla="*/ 102 h 503"/>
                <a:gd name="T114" fmla="*/ 568 w 700"/>
                <a:gd name="T115" fmla="*/ 89 h 503"/>
                <a:gd name="T116" fmla="*/ 565 w 700"/>
                <a:gd name="T117" fmla="*/ 91 h 503"/>
                <a:gd name="T118" fmla="*/ 531 w 700"/>
                <a:gd name="T119" fmla="*/ 68 h 503"/>
                <a:gd name="T120" fmla="*/ 491 w 700"/>
                <a:gd name="T121" fmla="*/ 39 h 503"/>
                <a:gd name="T122" fmla="*/ 482 w 700"/>
                <a:gd name="T123" fmla="*/ 45 h 503"/>
                <a:gd name="T124" fmla="*/ 468 w 700"/>
                <a:gd name="T125" fmla="*/ 48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00" h="503">
                  <a:moveTo>
                    <a:pt x="418" y="26"/>
                  </a:moveTo>
                  <a:cubicBezTo>
                    <a:pt x="411" y="31"/>
                    <a:pt x="411" y="31"/>
                    <a:pt x="411" y="31"/>
                  </a:cubicBezTo>
                  <a:cubicBezTo>
                    <a:pt x="411" y="34"/>
                    <a:pt x="413" y="40"/>
                    <a:pt x="415" y="49"/>
                  </a:cubicBezTo>
                  <a:cubicBezTo>
                    <a:pt x="415" y="50"/>
                    <a:pt x="415" y="50"/>
                    <a:pt x="415" y="50"/>
                  </a:cubicBezTo>
                  <a:cubicBezTo>
                    <a:pt x="416" y="50"/>
                    <a:pt x="416" y="50"/>
                    <a:pt x="416" y="50"/>
                  </a:cubicBezTo>
                  <a:cubicBezTo>
                    <a:pt x="415" y="50"/>
                    <a:pt x="415" y="50"/>
                    <a:pt x="415" y="50"/>
                  </a:cubicBezTo>
                  <a:cubicBezTo>
                    <a:pt x="407" y="68"/>
                    <a:pt x="407" y="68"/>
                    <a:pt x="407" y="68"/>
                  </a:cubicBezTo>
                  <a:cubicBezTo>
                    <a:pt x="397" y="72"/>
                    <a:pt x="397" y="72"/>
                    <a:pt x="397" y="72"/>
                  </a:cubicBezTo>
                  <a:cubicBezTo>
                    <a:pt x="395" y="73"/>
                    <a:pt x="395" y="73"/>
                    <a:pt x="395" y="73"/>
                  </a:cubicBezTo>
                  <a:cubicBezTo>
                    <a:pt x="394" y="73"/>
                    <a:pt x="394" y="73"/>
                    <a:pt x="394" y="73"/>
                  </a:cubicBezTo>
                  <a:cubicBezTo>
                    <a:pt x="376" y="64"/>
                    <a:pt x="376" y="64"/>
                    <a:pt x="376" y="64"/>
                  </a:cubicBezTo>
                  <a:cubicBezTo>
                    <a:pt x="376" y="64"/>
                    <a:pt x="376" y="64"/>
                    <a:pt x="376" y="64"/>
                  </a:cubicBezTo>
                  <a:cubicBezTo>
                    <a:pt x="376" y="64"/>
                    <a:pt x="376" y="64"/>
                    <a:pt x="376" y="64"/>
                  </a:cubicBezTo>
                  <a:cubicBezTo>
                    <a:pt x="342" y="33"/>
                    <a:pt x="342" y="33"/>
                    <a:pt x="342" y="33"/>
                  </a:cubicBezTo>
                  <a:cubicBezTo>
                    <a:pt x="329" y="25"/>
                    <a:pt x="329" y="25"/>
                    <a:pt x="329" y="25"/>
                  </a:cubicBezTo>
                  <a:cubicBezTo>
                    <a:pt x="308" y="17"/>
                    <a:pt x="308" y="17"/>
                    <a:pt x="308" y="17"/>
                  </a:cubicBezTo>
                  <a:cubicBezTo>
                    <a:pt x="308" y="17"/>
                    <a:pt x="308" y="17"/>
                    <a:pt x="308" y="17"/>
                  </a:cubicBezTo>
                  <a:cubicBezTo>
                    <a:pt x="307" y="17"/>
                    <a:pt x="307" y="17"/>
                    <a:pt x="307" y="17"/>
                  </a:cubicBezTo>
                  <a:cubicBezTo>
                    <a:pt x="298" y="10"/>
                    <a:pt x="298" y="10"/>
                    <a:pt x="298" y="10"/>
                  </a:cubicBezTo>
                  <a:cubicBezTo>
                    <a:pt x="280" y="4"/>
                    <a:pt x="280" y="4"/>
                    <a:pt x="280" y="4"/>
                  </a:cubicBezTo>
                  <a:cubicBezTo>
                    <a:pt x="271" y="5"/>
                    <a:pt x="271" y="5"/>
                    <a:pt x="271" y="5"/>
                  </a:cubicBezTo>
                  <a:cubicBezTo>
                    <a:pt x="270" y="5"/>
                    <a:pt x="270" y="5"/>
                    <a:pt x="270" y="5"/>
                  </a:cubicBezTo>
                  <a:cubicBezTo>
                    <a:pt x="248" y="4"/>
                    <a:pt x="248" y="4"/>
                    <a:pt x="248" y="4"/>
                  </a:cubicBezTo>
                  <a:cubicBezTo>
                    <a:pt x="247" y="4"/>
                    <a:pt x="247" y="4"/>
                    <a:pt x="247" y="4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14" y="6"/>
                    <a:pt x="214" y="6"/>
                    <a:pt x="214" y="6"/>
                  </a:cubicBezTo>
                  <a:cubicBezTo>
                    <a:pt x="210" y="8"/>
                    <a:pt x="205" y="8"/>
                    <a:pt x="198" y="10"/>
                  </a:cubicBezTo>
                  <a:cubicBezTo>
                    <a:pt x="183" y="13"/>
                    <a:pt x="183" y="13"/>
                    <a:pt x="183" y="13"/>
                  </a:cubicBezTo>
                  <a:cubicBezTo>
                    <a:pt x="171" y="17"/>
                    <a:pt x="171" y="17"/>
                    <a:pt x="171" y="17"/>
                  </a:cubicBezTo>
                  <a:cubicBezTo>
                    <a:pt x="170" y="17"/>
                    <a:pt x="170" y="17"/>
                    <a:pt x="170" y="17"/>
                  </a:cubicBezTo>
                  <a:cubicBezTo>
                    <a:pt x="170" y="18"/>
                    <a:pt x="170" y="18"/>
                    <a:pt x="170" y="18"/>
                  </a:cubicBezTo>
                  <a:cubicBezTo>
                    <a:pt x="170" y="17"/>
                    <a:pt x="170" y="17"/>
                    <a:pt x="170" y="17"/>
                  </a:cubicBezTo>
                  <a:cubicBezTo>
                    <a:pt x="155" y="19"/>
                    <a:pt x="155" y="19"/>
                    <a:pt x="155" y="19"/>
                  </a:cubicBezTo>
                  <a:cubicBezTo>
                    <a:pt x="139" y="25"/>
                    <a:pt x="139" y="25"/>
                    <a:pt x="139" y="25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24" y="24"/>
                    <a:pt x="124" y="24"/>
                    <a:pt x="124" y="24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5" y="57"/>
                    <a:pt x="75" y="57"/>
                    <a:pt x="75" y="57"/>
                  </a:cubicBezTo>
                  <a:cubicBezTo>
                    <a:pt x="73" y="68"/>
                    <a:pt x="73" y="68"/>
                    <a:pt x="73" y="6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95" y="89"/>
                    <a:pt x="95" y="89"/>
                    <a:pt x="95" y="89"/>
                  </a:cubicBezTo>
                  <a:cubicBezTo>
                    <a:pt x="101" y="94"/>
                    <a:pt x="104" y="97"/>
                    <a:pt x="104" y="102"/>
                  </a:cubicBezTo>
                  <a:cubicBezTo>
                    <a:pt x="107" y="112"/>
                    <a:pt x="107" y="112"/>
                    <a:pt x="107" y="112"/>
                  </a:cubicBezTo>
                  <a:cubicBezTo>
                    <a:pt x="112" y="122"/>
                    <a:pt x="112" y="122"/>
                    <a:pt x="112" y="122"/>
                  </a:cubicBezTo>
                  <a:cubicBezTo>
                    <a:pt x="111" y="122"/>
                    <a:pt x="111" y="123"/>
                    <a:pt x="111" y="123"/>
                  </a:cubicBezTo>
                  <a:cubicBezTo>
                    <a:pt x="98" y="133"/>
                    <a:pt x="98" y="133"/>
                    <a:pt x="98" y="133"/>
                  </a:cubicBezTo>
                  <a:cubicBezTo>
                    <a:pt x="89" y="144"/>
                    <a:pt x="89" y="144"/>
                    <a:pt x="89" y="144"/>
                  </a:cubicBezTo>
                  <a:cubicBezTo>
                    <a:pt x="91" y="155"/>
                    <a:pt x="91" y="155"/>
                    <a:pt x="91" y="155"/>
                  </a:cubicBezTo>
                  <a:cubicBezTo>
                    <a:pt x="97" y="169"/>
                    <a:pt x="97" y="169"/>
                    <a:pt x="97" y="169"/>
                  </a:cubicBezTo>
                  <a:cubicBezTo>
                    <a:pt x="98" y="170"/>
                    <a:pt x="98" y="170"/>
                    <a:pt x="98" y="170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96" y="177"/>
                    <a:pt x="96" y="177"/>
                    <a:pt x="96" y="177"/>
                  </a:cubicBezTo>
                  <a:cubicBezTo>
                    <a:pt x="95" y="180"/>
                    <a:pt x="93" y="183"/>
                    <a:pt x="91" y="184"/>
                  </a:cubicBezTo>
                  <a:cubicBezTo>
                    <a:pt x="87" y="188"/>
                    <a:pt x="80" y="188"/>
                    <a:pt x="69" y="184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1" y="181"/>
                    <a:pt x="51" y="181"/>
                    <a:pt x="51" y="181"/>
                  </a:cubicBezTo>
                  <a:cubicBezTo>
                    <a:pt x="51" y="181"/>
                    <a:pt x="51" y="181"/>
                    <a:pt x="51" y="181"/>
                  </a:cubicBezTo>
                  <a:cubicBezTo>
                    <a:pt x="38" y="175"/>
                    <a:pt x="38" y="175"/>
                    <a:pt x="38" y="175"/>
                  </a:cubicBezTo>
                  <a:cubicBezTo>
                    <a:pt x="18" y="174"/>
                    <a:pt x="18" y="174"/>
                    <a:pt x="18" y="174"/>
                  </a:cubicBezTo>
                  <a:cubicBezTo>
                    <a:pt x="19" y="175"/>
                    <a:pt x="19" y="175"/>
                    <a:pt x="19" y="175"/>
                  </a:cubicBezTo>
                  <a:cubicBezTo>
                    <a:pt x="17" y="209"/>
                    <a:pt x="17" y="209"/>
                    <a:pt x="17" y="209"/>
                  </a:cubicBezTo>
                  <a:cubicBezTo>
                    <a:pt x="16" y="214"/>
                    <a:pt x="13" y="216"/>
                    <a:pt x="8" y="217"/>
                  </a:cubicBezTo>
                  <a:cubicBezTo>
                    <a:pt x="6" y="217"/>
                    <a:pt x="5" y="220"/>
                    <a:pt x="5" y="226"/>
                  </a:cubicBezTo>
                  <a:cubicBezTo>
                    <a:pt x="5" y="226"/>
                    <a:pt x="5" y="226"/>
                    <a:pt x="5" y="226"/>
                  </a:cubicBezTo>
                  <a:cubicBezTo>
                    <a:pt x="5" y="226"/>
                    <a:pt x="5" y="226"/>
                    <a:pt x="5" y="226"/>
                  </a:cubicBezTo>
                  <a:cubicBezTo>
                    <a:pt x="3" y="235"/>
                    <a:pt x="3" y="235"/>
                    <a:pt x="3" y="235"/>
                  </a:cubicBezTo>
                  <a:cubicBezTo>
                    <a:pt x="8" y="239"/>
                    <a:pt x="11" y="243"/>
                    <a:pt x="13" y="246"/>
                  </a:cubicBezTo>
                  <a:cubicBezTo>
                    <a:pt x="16" y="262"/>
                    <a:pt x="16" y="262"/>
                    <a:pt x="16" y="262"/>
                  </a:cubicBezTo>
                  <a:cubicBezTo>
                    <a:pt x="16" y="268"/>
                    <a:pt x="16" y="268"/>
                    <a:pt x="16" y="268"/>
                  </a:cubicBezTo>
                  <a:cubicBezTo>
                    <a:pt x="16" y="272"/>
                    <a:pt x="15" y="275"/>
                    <a:pt x="13" y="277"/>
                  </a:cubicBezTo>
                  <a:cubicBezTo>
                    <a:pt x="9" y="291"/>
                    <a:pt x="9" y="291"/>
                    <a:pt x="9" y="291"/>
                  </a:cubicBezTo>
                  <a:cubicBezTo>
                    <a:pt x="0" y="308"/>
                    <a:pt x="0" y="308"/>
                    <a:pt x="0" y="308"/>
                  </a:cubicBezTo>
                  <a:cubicBezTo>
                    <a:pt x="0" y="312"/>
                    <a:pt x="0" y="312"/>
                    <a:pt x="0" y="312"/>
                  </a:cubicBezTo>
                  <a:cubicBezTo>
                    <a:pt x="1" y="320"/>
                    <a:pt x="1" y="320"/>
                    <a:pt x="1" y="320"/>
                  </a:cubicBezTo>
                  <a:cubicBezTo>
                    <a:pt x="10" y="332"/>
                    <a:pt x="10" y="332"/>
                    <a:pt x="10" y="332"/>
                  </a:cubicBezTo>
                  <a:cubicBezTo>
                    <a:pt x="13" y="335"/>
                    <a:pt x="14" y="337"/>
                    <a:pt x="15" y="339"/>
                  </a:cubicBezTo>
                  <a:cubicBezTo>
                    <a:pt x="23" y="351"/>
                    <a:pt x="23" y="351"/>
                    <a:pt x="23" y="351"/>
                  </a:cubicBezTo>
                  <a:cubicBezTo>
                    <a:pt x="36" y="365"/>
                    <a:pt x="36" y="365"/>
                    <a:pt x="36" y="365"/>
                  </a:cubicBezTo>
                  <a:cubicBezTo>
                    <a:pt x="40" y="370"/>
                    <a:pt x="44" y="372"/>
                    <a:pt x="45" y="372"/>
                  </a:cubicBezTo>
                  <a:cubicBezTo>
                    <a:pt x="58" y="364"/>
                    <a:pt x="58" y="364"/>
                    <a:pt x="58" y="364"/>
                  </a:cubicBezTo>
                  <a:cubicBezTo>
                    <a:pt x="61" y="362"/>
                    <a:pt x="63" y="360"/>
                    <a:pt x="67" y="360"/>
                  </a:cubicBezTo>
                  <a:cubicBezTo>
                    <a:pt x="69" y="360"/>
                    <a:pt x="73" y="362"/>
                    <a:pt x="80" y="366"/>
                  </a:cubicBezTo>
                  <a:cubicBezTo>
                    <a:pt x="80" y="366"/>
                    <a:pt x="80" y="366"/>
                    <a:pt x="80" y="366"/>
                  </a:cubicBezTo>
                  <a:cubicBezTo>
                    <a:pt x="80" y="367"/>
                    <a:pt x="80" y="367"/>
                    <a:pt x="80" y="367"/>
                  </a:cubicBezTo>
                  <a:cubicBezTo>
                    <a:pt x="87" y="375"/>
                    <a:pt x="87" y="375"/>
                    <a:pt x="87" y="375"/>
                  </a:cubicBezTo>
                  <a:cubicBezTo>
                    <a:pt x="91" y="384"/>
                    <a:pt x="91" y="384"/>
                    <a:pt x="91" y="384"/>
                  </a:cubicBezTo>
                  <a:cubicBezTo>
                    <a:pt x="93" y="387"/>
                    <a:pt x="93" y="387"/>
                    <a:pt x="93" y="387"/>
                  </a:cubicBezTo>
                  <a:cubicBezTo>
                    <a:pt x="96" y="388"/>
                    <a:pt x="96" y="388"/>
                    <a:pt x="96" y="388"/>
                  </a:cubicBezTo>
                  <a:cubicBezTo>
                    <a:pt x="105" y="395"/>
                    <a:pt x="105" y="395"/>
                    <a:pt x="105" y="395"/>
                  </a:cubicBezTo>
                  <a:cubicBezTo>
                    <a:pt x="109" y="395"/>
                    <a:pt x="109" y="395"/>
                    <a:pt x="109" y="395"/>
                  </a:cubicBezTo>
                  <a:cubicBezTo>
                    <a:pt x="112" y="396"/>
                    <a:pt x="115" y="398"/>
                    <a:pt x="117" y="401"/>
                  </a:cubicBezTo>
                  <a:cubicBezTo>
                    <a:pt x="118" y="403"/>
                    <a:pt x="126" y="406"/>
                    <a:pt x="139" y="409"/>
                  </a:cubicBezTo>
                  <a:cubicBezTo>
                    <a:pt x="140" y="409"/>
                    <a:pt x="140" y="409"/>
                    <a:pt x="140" y="409"/>
                  </a:cubicBezTo>
                  <a:cubicBezTo>
                    <a:pt x="160" y="417"/>
                    <a:pt x="160" y="417"/>
                    <a:pt x="160" y="417"/>
                  </a:cubicBezTo>
                  <a:cubicBezTo>
                    <a:pt x="161" y="417"/>
                    <a:pt x="161" y="417"/>
                    <a:pt x="161" y="417"/>
                  </a:cubicBezTo>
                  <a:cubicBezTo>
                    <a:pt x="162" y="417"/>
                    <a:pt x="162" y="417"/>
                    <a:pt x="162" y="417"/>
                  </a:cubicBezTo>
                  <a:cubicBezTo>
                    <a:pt x="176" y="424"/>
                    <a:pt x="176" y="424"/>
                    <a:pt x="176" y="424"/>
                  </a:cubicBezTo>
                  <a:cubicBezTo>
                    <a:pt x="201" y="430"/>
                    <a:pt x="201" y="430"/>
                    <a:pt x="201" y="430"/>
                  </a:cubicBezTo>
                  <a:cubicBezTo>
                    <a:pt x="202" y="430"/>
                    <a:pt x="202" y="430"/>
                    <a:pt x="202" y="430"/>
                  </a:cubicBezTo>
                  <a:cubicBezTo>
                    <a:pt x="234" y="432"/>
                    <a:pt x="234" y="432"/>
                    <a:pt x="234" y="432"/>
                  </a:cubicBezTo>
                  <a:cubicBezTo>
                    <a:pt x="249" y="426"/>
                    <a:pt x="249" y="426"/>
                    <a:pt x="249" y="426"/>
                  </a:cubicBezTo>
                  <a:cubicBezTo>
                    <a:pt x="262" y="426"/>
                    <a:pt x="262" y="426"/>
                    <a:pt x="262" y="426"/>
                  </a:cubicBezTo>
                  <a:cubicBezTo>
                    <a:pt x="262" y="427"/>
                    <a:pt x="262" y="427"/>
                    <a:pt x="262" y="427"/>
                  </a:cubicBezTo>
                  <a:cubicBezTo>
                    <a:pt x="262" y="428"/>
                    <a:pt x="262" y="428"/>
                    <a:pt x="262" y="428"/>
                  </a:cubicBezTo>
                  <a:cubicBezTo>
                    <a:pt x="273" y="441"/>
                    <a:pt x="273" y="441"/>
                    <a:pt x="273" y="441"/>
                  </a:cubicBezTo>
                  <a:cubicBezTo>
                    <a:pt x="273" y="442"/>
                    <a:pt x="273" y="442"/>
                    <a:pt x="273" y="442"/>
                  </a:cubicBezTo>
                  <a:cubicBezTo>
                    <a:pt x="280" y="453"/>
                    <a:pt x="280" y="453"/>
                    <a:pt x="280" y="453"/>
                  </a:cubicBezTo>
                  <a:cubicBezTo>
                    <a:pt x="286" y="459"/>
                    <a:pt x="286" y="459"/>
                    <a:pt x="286" y="459"/>
                  </a:cubicBezTo>
                  <a:cubicBezTo>
                    <a:pt x="293" y="463"/>
                    <a:pt x="293" y="463"/>
                    <a:pt x="293" y="463"/>
                  </a:cubicBezTo>
                  <a:cubicBezTo>
                    <a:pt x="294" y="464"/>
                    <a:pt x="294" y="464"/>
                    <a:pt x="294" y="464"/>
                  </a:cubicBezTo>
                  <a:cubicBezTo>
                    <a:pt x="295" y="464"/>
                    <a:pt x="295" y="464"/>
                    <a:pt x="295" y="464"/>
                  </a:cubicBezTo>
                  <a:cubicBezTo>
                    <a:pt x="301" y="478"/>
                    <a:pt x="301" y="478"/>
                    <a:pt x="301" y="478"/>
                  </a:cubicBezTo>
                  <a:cubicBezTo>
                    <a:pt x="301" y="479"/>
                    <a:pt x="301" y="479"/>
                    <a:pt x="301" y="479"/>
                  </a:cubicBezTo>
                  <a:cubicBezTo>
                    <a:pt x="302" y="479"/>
                    <a:pt x="302" y="479"/>
                    <a:pt x="302" y="479"/>
                  </a:cubicBezTo>
                  <a:cubicBezTo>
                    <a:pt x="302" y="479"/>
                    <a:pt x="302" y="479"/>
                    <a:pt x="302" y="479"/>
                  </a:cubicBezTo>
                  <a:cubicBezTo>
                    <a:pt x="305" y="495"/>
                    <a:pt x="305" y="495"/>
                    <a:pt x="305" y="495"/>
                  </a:cubicBezTo>
                  <a:cubicBezTo>
                    <a:pt x="315" y="498"/>
                    <a:pt x="315" y="498"/>
                    <a:pt x="315" y="498"/>
                  </a:cubicBezTo>
                  <a:cubicBezTo>
                    <a:pt x="316" y="498"/>
                    <a:pt x="316" y="498"/>
                    <a:pt x="316" y="498"/>
                  </a:cubicBezTo>
                  <a:cubicBezTo>
                    <a:pt x="316" y="498"/>
                    <a:pt x="316" y="498"/>
                    <a:pt x="316" y="498"/>
                  </a:cubicBezTo>
                  <a:cubicBezTo>
                    <a:pt x="324" y="503"/>
                    <a:pt x="324" y="503"/>
                    <a:pt x="324" y="503"/>
                  </a:cubicBezTo>
                  <a:cubicBezTo>
                    <a:pt x="334" y="501"/>
                    <a:pt x="334" y="501"/>
                    <a:pt x="334" y="501"/>
                  </a:cubicBezTo>
                  <a:cubicBezTo>
                    <a:pt x="337" y="490"/>
                    <a:pt x="337" y="490"/>
                    <a:pt x="337" y="490"/>
                  </a:cubicBezTo>
                  <a:cubicBezTo>
                    <a:pt x="337" y="490"/>
                    <a:pt x="337" y="490"/>
                    <a:pt x="337" y="490"/>
                  </a:cubicBezTo>
                  <a:cubicBezTo>
                    <a:pt x="338" y="489"/>
                    <a:pt x="338" y="489"/>
                    <a:pt x="338" y="489"/>
                  </a:cubicBezTo>
                  <a:cubicBezTo>
                    <a:pt x="349" y="477"/>
                    <a:pt x="349" y="477"/>
                    <a:pt x="349" y="477"/>
                  </a:cubicBezTo>
                  <a:cubicBezTo>
                    <a:pt x="362" y="481"/>
                    <a:pt x="362" y="481"/>
                    <a:pt x="362" y="481"/>
                  </a:cubicBezTo>
                  <a:cubicBezTo>
                    <a:pt x="362" y="482"/>
                    <a:pt x="362" y="482"/>
                    <a:pt x="362" y="482"/>
                  </a:cubicBezTo>
                  <a:cubicBezTo>
                    <a:pt x="369" y="496"/>
                    <a:pt x="369" y="496"/>
                    <a:pt x="369" y="496"/>
                  </a:cubicBezTo>
                  <a:cubicBezTo>
                    <a:pt x="382" y="491"/>
                    <a:pt x="382" y="491"/>
                    <a:pt x="382" y="491"/>
                  </a:cubicBezTo>
                  <a:cubicBezTo>
                    <a:pt x="383" y="478"/>
                    <a:pt x="383" y="478"/>
                    <a:pt x="383" y="478"/>
                  </a:cubicBezTo>
                  <a:cubicBezTo>
                    <a:pt x="383" y="477"/>
                    <a:pt x="383" y="477"/>
                    <a:pt x="383" y="477"/>
                  </a:cubicBezTo>
                  <a:cubicBezTo>
                    <a:pt x="383" y="477"/>
                    <a:pt x="383" y="477"/>
                    <a:pt x="383" y="477"/>
                  </a:cubicBezTo>
                  <a:cubicBezTo>
                    <a:pt x="384" y="476"/>
                    <a:pt x="384" y="476"/>
                    <a:pt x="384" y="476"/>
                  </a:cubicBezTo>
                  <a:cubicBezTo>
                    <a:pt x="393" y="471"/>
                    <a:pt x="393" y="471"/>
                    <a:pt x="393" y="471"/>
                  </a:cubicBezTo>
                  <a:cubicBezTo>
                    <a:pt x="391" y="452"/>
                    <a:pt x="391" y="452"/>
                    <a:pt x="391" y="452"/>
                  </a:cubicBezTo>
                  <a:cubicBezTo>
                    <a:pt x="391" y="450"/>
                    <a:pt x="391" y="450"/>
                    <a:pt x="391" y="450"/>
                  </a:cubicBezTo>
                  <a:cubicBezTo>
                    <a:pt x="391" y="450"/>
                    <a:pt x="391" y="450"/>
                    <a:pt x="391" y="450"/>
                  </a:cubicBezTo>
                  <a:cubicBezTo>
                    <a:pt x="401" y="428"/>
                    <a:pt x="401" y="428"/>
                    <a:pt x="401" y="428"/>
                  </a:cubicBezTo>
                  <a:cubicBezTo>
                    <a:pt x="411" y="424"/>
                    <a:pt x="411" y="424"/>
                    <a:pt x="411" y="424"/>
                  </a:cubicBezTo>
                  <a:cubicBezTo>
                    <a:pt x="407" y="405"/>
                    <a:pt x="407" y="405"/>
                    <a:pt x="407" y="405"/>
                  </a:cubicBezTo>
                  <a:cubicBezTo>
                    <a:pt x="418" y="405"/>
                    <a:pt x="418" y="405"/>
                    <a:pt x="418" y="405"/>
                  </a:cubicBezTo>
                  <a:cubicBezTo>
                    <a:pt x="417" y="396"/>
                    <a:pt x="417" y="396"/>
                    <a:pt x="417" y="396"/>
                  </a:cubicBezTo>
                  <a:cubicBezTo>
                    <a:pt x="411" y="377"/>
                    <a:pt x="411" y="377"/>
                    <a:pt x="411" y="377"/>
                  </a:cubicBezTo>
                  <a:cubicBezTo>
                    <a:pt x="411" y="376"/>
                    <a:pt x="411" y="376"/>
                    <a:pt x="411" y="376"/>
                  </a:cubicBezTo>
                  <a:cubicBezTo>
                    <a:pt x="413" y="363"/>
                    <a:pt x="413" y="363"/>
                    <a:pt x="413" y="363"/>
                  </a:cubicBezTo>
                  <a:cubicBezTo>
                    <a:pt x="413" y="361"/>
                    <a:pt x="413" y="361"/>
                    <a:pt x="413" y="361"/>
                  </a:cubicBezTo>
                  <a:cubicBezTo>
                    <a:pt x="414" y="360"/>
                    <a:pt x="414" y="360"/>
                    <a:pt x="414" y="360"/>
                  </a:cubicBezTo>
                  <a:cubicBezTo>
                    <a:pt x="421" y="351"/>
                    <a:pt x="421" y="351"/>
                    <a:pt x="421" y="351"/>
                  </a:cubicBezTo>
                  <a:cubicBezTo>
                    <a:pt x="422" y="350"/>
                    <a:pt x="422" y="350"/>
                    <a:pt x="422" y="350"/>
                  </a:cubicBezTo>
                  <a:cubicBezTo>
                    <a:pt x="424" y="350"/>
                    <a:pt x="424" y="350"/>
                    <a:pt x="424" y="350"/>
                  </a:cubicBezTo>
                  <a:cubicBezTo>
                    <a:pt x="443" y="353"/>
                    <a:pt x="443" y="353"/>
                    <a:pt x="443" y="353"/>
                  </a:cubicBezTo>
                  <a:cubicBezTo>
                    <a:pt x="444" y="353"/>
                    <a:pt x="444" y="353"/>
                    <a:pt x="444" y="353"/>
                  </a:cubicBezTo>
                  <a:cubicBezTo>
                    <a:pt x="459" y="357"/>
                    <a:pt x="459" y="357"/>
                    <a:pt x="459" y="357"/>
                  </a:cubicBezTo>
                  <a:cubicBezTo>
                    <a:pt x="472" y="353"/>
                    <a:pt x="472" y="353"/>
                    <a:pt x="472" y="353"/>
                  </a:cubicBezTo>
                  <a:cubicBezTo>
                    <a:pt x="480" y="368"/>
                    <a:pt x="480" y="368"/>
                    <a:pt x="480" y="368"/>
                  </a:cubicBezTo>
                  <a:cubicBezTo>
                    <a:pt x="480" y="369"/>
                    <a:pt x="480" y="369"/>
                    <a:pt x="480" y="369"/>
                  </a:cubicBezTo>
                  <a:cubicBezTo>
                    <a:pt x="480" y="380"/>
                    <a:pt x="480" y="380"/>
                    <a:pt x="480" y="380"/>
                  </a:cubicBezTo>
                  <a:cubicBezTo>
                    <a:pt x="482" y="390"/>
                    <a:pt x="482" y="390"/>
                    <a:pt x="482" y="390"/>
                  </a:cubicBezTo>
                  <a:cubicBezTo>
                    <a:pt x="484" y="395"/>
                    <a:pt x="487" y="397"/>
                    <a:pt x="489" y="398"/>
                  </a:cubicBezTo>
                  <a:cubicBezTo>
                    <a:pt x="491" y="398"/>
                    <a:pt x="491" y="398"/>
                    <a:pt x="491" y="398"/>
                  </a:cubicBezTo>
                  <a:cubicBezTo>
                    <a:pt x="497" y="399"/>
                    <a:pt x="500" y="402"/>
                    <a:pt x="501" y="406"/>
                  </a:cubicBezTo>
                  <a:cubicBezTo>
                    <a:pt x="502" y="410"/>
                    <a:pt x="504" y="415"/>
                    <a:pt x="509" y="420"/>
                  </a:cubicBezTo>
                  <a:cubicBezTo>
                    <a:pt x="516" y="429"/>
                    <a:pt x="516" y="429"/>
                    <a:pt x="516" y="429"/>
                  </a:cubicBezTo>
                  <a:cubicBezTo>
                    <a:pt x="516" y="430"/>
                    <a:pt x="516" y="430"/>
                    <a:pt x="516" y="430"/>
                  </a:cubicBezTo>
                  <a:cubicBezTo>
                    <a:pt x="520" y="437"/>
                    <a:pt x="520" y="437"/>
                    <a:pt x="520" y="437"/>
                  </a:cubicBezTo>
                  <a:cubicBezTo>
                    <a:pt x="526" y="437"/>
                    <a:pt x="526" y="437"/>
                    <a:pt x="526" y="437"/>
                  </a:cubicBezTo>
                  <a:cubicBezTo>
                    <a:pt x="538" y="426"/>
                    <a:pt x="538" y="426"/>
                    <a:pt x="538" y="426"/>
                  </a:cubicBezTo>
                  <a:cubicBezTo>
                    <a:pt x="545" y="442"/>
                    <a:pt x="545" y="442"/>
                    <a:pt x="545" y="442"/>
                  </a:cubicBezTo>
                  <a:cubicBezTo>
                    <a:pt x="560" y="447"/>
                    <a:pt x="560" y="447"/>
                    <a:pt x="560" y="447"/>
                  </a:cubicBezTo>
                  <a:cubicBezTo>
                    <a:pt x="561" y="447"/>
                    <a:pt x="561" y="447"/>
                    <a:pt x="561" y="447"/>
                  </a:cubicBezTo>
                  <a:cubicBezTo>
                    <a:pt x="562" y="448"/>
                    <a:pt x="562" y="448"/>
                    <a:pt x="562" y="448"/>
                  </a:cubicBezTo>
                  <a:cubicBezTo>
                    <a:pt x="569" y="462"/>
                    <a:pt x="569" y="462"/>
                    <a:pt x="569" y="462"/>
                  </a:cubicBezTo>
                  <a:cubicBezTo>
                    <a:pt x="573" y="464"/>
                    <a:pt x="573" y="464"/>
                    <a:pt x="573" y="464"/>
                  </a:cubicBezTo>
                  <a:cubicBezTo>
                    <a:pt x="573" y="450"/>
                    <a:pt x="573" y="450"/>
                    <a:pt x="573" y="450"/>
                  </a:cubicBezTo>
                  <a:cubicBezTo>
                    <a:pt x="573" y="450"/>
                    <a:pt x="573" y="450"/>
                    <a:pt x="573" y="450"/>
                  </a:cubicBezTo>
                  <a:cubicBezTo>
                    <a:pt x="573" y="448"/>
                    <a:pt x="573" y="448"/>
                    <a:pt x="573" y="448"/>
                  </a:cubicBezTo>
                  <a:cubicBezTo>
                    <a:pt x="604" y="447"/>
                    <a:pt x="604" y="447"/>
                    <a:pt x="604" y="447"/>
                  </a:cubicBezTo>
                  <a:cubicBezTo>
                    <a:pt x="604" y="444"/>
                    <a:pt x="604" y="444"/>
                    <a:pt x="604" y="444"/>
                  </a:cubicBezTo>
                  <a:cubicBezTo>
                    <a:pt x="605" y="443"/>
                    <a:pt x="605" y="440"/>
                    <a:pt x="604" y="438"/>
                  </a:cubicBezTo>
                  <a:cubicBezTo>
                    <a:pt x="602" y="434"/>
                    <a:pt x="601" y="430"/>
                    <a:pt x="600" y="426"/>
                  </a:cubicBezTo>
                  <a:cubicBezTo>
                    <a:pt x="600" y="420"/>
                    <a:pt x="600" y="416"/>
                    <a:pt x="602" y="415"/>
                  </a:cubicBezTo>
                  <a:cubicBezTo>
                    <a:pt x="604" y="412"/>
                    <a:pt x="605" y="412"/>
                    <a:pt x="609" y="413"/>
                  </a:cubicBezTo>
                  <a:cubicBezTo>
                    <a:pt x="621" y="417"/>
                    <a:pt x="621" y="417"/>
                    <a:pt x="621" y="417"/>
                  </a:cubicBezTo>
                  <a:cubicBezTo>
                    <a:pt x="622" y="408"/>
                    <a:pt x="622" y="408"/>
                    <a:pt x="622" y="408"/>
                  </a:cubicBezTo>
                  <a:cubicBezTo>
                    <a:pt x="600" y="397"/>
                    <a:pt x="600" y="397"/>
                    <a:pt x="600" y="397"/>
                  </a:cubicBezTo>
                  <a:cubicBezTo>
                    <a:pt x="598" y="397"/>
                    <a:pt x="598" y="397"/>
                    <a:pt x="598" y="397"/>
                  </a:cubicBezTo>
                  <a:cubicBezTo>
                    <a:pt x="598" y="396"/>
                    <a:pt x="598" y="396"/>
                    <a:pt x="598" y="396"/>
                  </a:cubicBezTo>
                  <a:cubicBezTo>
                    <a:pt x="598" y="395"/>
                    <a:pt x="598" y="395"/>
                    <a:pt x="598" y="395"/>
                  </a:cubicBezTo>
                  <a:cubicBezTo>
                    <a:pt x="598" y="395"/>
                    <a:pt x="598" y="395"/>
                    <a:pt x="598" y="395"/>
                  </a:cubicBezTo>
                  <a:cubicBezTo>
                    <a:pt x="594" y="367"/>
                    <a:pt x="594" y="367"/>
                    <a:pt x="594" y="367"/>
                  </a:cubicBezTo>
                  <a:cubicBezTo>
                    <a:pt x="595" y="350"/>
                    <a:pt x="595" y="350"/>
                    <a:pt x="595" y="350"/>
                  </a:cubicBezTo>
                  <a:cubicBezTo>
                    <a:pt x="595" y="348"/>
                    <a:pt x="595" y="348"/>
                    <a:pt x="595" y="348"/>
                  </a:cubicBezTo>
                  <a:cubicBezTo>
                    <a:pt x="595" y="346"/>
                    <a:pt x="595" y="346"/>
                    <a:pt x="595" y="346"/>
                  </a:cubicBezTo>
                  <a:cubicBezTo>
                    <a:pt x="633" y="351"/>
                    <a:pt x="633" y="351"/>
                    <a:pt x="633" y="351"/>
                  </a:cubicBezTo>
                  <a:cubicBezTo>
                    <a:pt x="642" y="342"/>
                    <a:pt x="642" y="342"/>
                    <a:pt x="642" y="342"/>
                  </a:cubicBezTo>
                  <a:cubicBezTo>
                    <a:pt x="644" y="339"/>
                    <a:pt x="644" y="336"/>
                    <a:pt x="642" y="335"/>
                  </a:cubicBezTo>
                  <a:cubicBezTo>
                    <a:pt x="633" y="332"/>
                    <a:pt x="628" y="328"/>
                    <a:pt x="628" y="324"/>
                  </a:cubicBezTo>
                  <a:cubicBezTo>
                    <a:pt x="628" y="322"/>
                    <a:pt x="629" y="319"/>
                    <a:pt x="632" y="317"/>
                  </a:cubicBezTo>
                  <a:cubicBezTo>
                    <a:pt x="648" y="302"/>
                    <a:pt x="648" y="302"/>
                    <a:pt x="648" y="302"/>
                  </a:cubicBezTo>
                  <a:cubicBezTo>
                    <a:pt x="665" y="301"/>
                    <a:pt x="665" y="301"/>
                    <a:pt x="665" y="301"/>
                  </a:cubicBezTo>
                  <a:cubicBezTo>
                    <a:pt x="674" y="286"/>
                    <a:pt x="674" y="286"/>
                    <a:pt x="674" y="286"/>
                  </a:cubicBezTo>
                  <a:cubicBezTo>
                    <a:pt x="674" y="271"/>
                    <a:pt x="674" y="271"/>
                    <a:pt x="674" y="271"/>
                  </a:cubicBezTo>
                  <a:cubicBezTo>
                    <a:pt x="687" y="268"/>
                    <a:pt x="687" y="268"/>
                    <a:pt x="687" y="268"/>
                  </a:cubicBezTo>
                  <a:cubicBezTo>
                    <a:pt x="691" y="258"/>
                    <a:pt x="693" y="253"/>
                    <a:pt x="694" y="250"/>
                  </a:cubicBezTo>
                  <a:cubicBezTo>
                    <a:pt x="700" y="239"/>
                    <a:pt x="700" y="239"/>
                    <a:pt x="700" y="239"/>
                  </a:cubicBezTo>
                  <a:cubicBezTo>
                    <a:pt x="690" y="222"/>
                    <a:pt x="690" y="222"/>
                    <a:pt x="690" y="222"/>
                  </a:cubicBezTo>
                  <a:cubicBezTo>
                    <a:pt x="690" y="221"/>
                    <a:pt x="690" y="221"/>
                    <a:pt x="690" y="221"/>
                  </a:cubicBezTo>
                  <a:cubicBezTo>
                    <a:pt x="690" y="220"/>
                    <a:pt x="690" y="220"/>
                    <a:pt x="690" y="220"/>
                  </a:cubicBezTo>
                  <a:cubicBezTo>
                    <a:pt x="684" y="197"/>
                    <a:pt x="684" y="197"/>
                    <a:pt x="684" y="197"/>
                  </a:cubicBezTo>
                  <a:cubicBezTo>
                    <a:pt x="684" y="196"/>
                    <a:pt x="684" y="196"/>
                    <a:pt x="684" y="196"/>
                  </a:cubicBezTo>
                  <a:cubicBezTo>
                    <a:pt x="680" y="172"/>
                    <a:pt x="680" y="172"/>
                    <a:pt x="680" y="172"/>
                  </a:cubicBezTo>
                  <a:cubicBezTo>
                    <a:pt x="671" y="158"/>
                    <a:pt x="671" y="158"/>
                    <a:pt x="671" y="158"/>
                  </a:cubicBezTo>
                  <a:cubicBezTo>
                    <a:pt x="659" y="146"/>
                    <a:pt x="659" y="146"/>
                    <a:pt x="659" y="146"/>
                  </a:cubicBezTo>
                  <a:cubicBezTo>
                    <a:pt x="659" y="145"/>
                    <a:pt x="659" y="145"/>
                    <a:pt x="659" y="145"/>
                  </a:cubicBezTo>
                  <a:cubicBezTo>
                    <a:pt x="659" y="144"/>
                    <a:pt x="659" y="144"/>
                    <a:pt x="659" y="144"/>
                  </a:cubicBezTo>
                  <a:cubicBezTo>
                    <a:pt x="658" y="144"/>
                    <a:pt x="658" y="144"/>
                    <a:pt x="658" y="144"/>
                  </a:cubicBezTo>
                  <a:cubicBezTo>
                    <a:pt x="658" y="130"/>
                    <a:pt x="658" y="130"/>
                    <a:pt x="658" y="130"/>
                  </a:cubicBezTo>
                  <a:cubicBezTo>
                    <a:pt x="635" y="137"/>
                    <a:pt x="635" y="137"/>
                    <a:pt x="635" y="137"/>
                  </a:cubicBezTo>
                  <a:cubicBezTo>
                    <a:pt x="634" y="137"/>
                    <a:pt x="634" y="137"/>
                    <a:pt x="634" y="137"/>
                  </a:cubicBezTo>
                  <a:cubicBezTo>
                    <a:pt x="624" y="125"/>
                    <a:pt x="624" y="125"/>
                    <a:pt x="624" y="125"/>
                  </a:cubicBezTo>
                  <a:cubicBezTo>
                    <a:pt x="593" y="102"/>
                    <a:pt x="593" y="102"/>
                    <a:pt x="593" y="102"/>
                  </a:cubicBezTo>
                  <a:cubicBezTo>
                    <a:pt x="592" y="102"/>
                    <a:pt x="592" y="102"/>
                    <a:pt x="592" y="102"/>
                  </a:cubicBezTo>
                  <a:cubicBezTo>
                    <a:pt x="580" y="86"/>
                    <a:pt x="580" y="86"/>
                    <a:pt x="580" y="86"/>
                  </a:cubicBezTo>
                  <a:cubicBezTo>
                    <a:pt x="573" y="82"/>
                    <a:pt x="573" y="82"/>
                    <a:pt x="573" y="82"/>
                  </a:cubicBezTo>
                  <a:cubicBezTo>
                    <a:pt x="568" y="89"/>
                    <a:pt x="568" y="89"/>
                    <a:pt x="568" y="89"/>
                  </a:cubicBezTo>
                  <a:cubicBezTo>
                    <a:pt x="568" y="90"/>
                    <a:pt x="568" y="90"/>
                    <a:pt x="568" y="90"/>
                  </a:cubicBezTo>
                  <a:cubicBezTo>
                    <a:pt x="567" y="91"/>
                    <a:pt x="567" y="91"/>
                    <a:pt x="567" y="91"/>
                  </a:cubicBezTo>
                  <a:cubicBezTo>
                    <a:pt x="567" y="91"/>
                    <a:pt x="567" y="91"/>
                    <a:pt x="567" y="91"/>
                  </a:cubicBezTo>
                  <a:cubicBezTo>
                    <a:pt x="565" y="91"/>
                    <a:pt x="565" y="91"/>
                    <a:pt x="565" y="91"/>
                  </a:cubicBezTo>
                  <a:cubicBezTo>
                    <a:pt x="556" y="92"/>
                    <a:pt x="556" y="92"/>
                    <a:pt x="556" y="92"/>
                  </a:cubicBezTo>
                  <a:cubicBezTo>
                    <a:pt x="554" y="93"/>
                    <a:pt x="554" y="93"/>
                    <a:pt x="554" y="93"/>
                  </a:cubicBezTo>
                  <a:cubicBezTo>
                    <a:pt x="553" y="93"/>
                    <a:pt x="553" y="93"/>
                    <a:pt x="553" y="93"/>
                  </a:cubicBezTo>
                  <a:cubicBezTo>
                    <a:pt x="531" y="68"/>
                    <a:pt x="531" y="68"/>
                    <a:pt x="531" y="68"/>
                  </a:cubicBezTo>
                  <a:cubicBezTo>
                    <a:pt x="526" y="66"/>
                    <a:pt x="521" y="61"/>
                    <a:pt x="514" y="54"/>
                  </a:cubicBezTo>
                  <a:cubicBezTo>
                    <a:pt x="504" y="46"/>
                    <a:pt x="504" y="46"/>
                    <a:pt x="504" y="46"/>
                  </a:cubicBezTo>
                  <a:cubicBezTo>
                    <a:pt x="503" y="46"/>
                    <a:pt x="503" y="46"/>
                    <a:pt x="503" y="46"/>
                  </a:cubicBezTo>
                  <a:cubicBezTo>
                    <a:pt x="491" y="39"/>
                    <a:pt x="491" y="39"/>
                    <a:pt x="491" y="39"/>
                  </a:cubicBezTo>
                  <a:cubicBezTo>
                    <a:pt x="484" y="44"/>
                    <a:pt x="484" y="44"/>
                    <a:pt x="484" y="44"/>
                  </a:cubicBezTo>
                  <a:cubicBezTo>
                    <a:pt x="484" y="46"/>
                    <a:pt x="484" y="46"/>
                    <a:pt x="484" y="46"/>
                  </a:cubicBezTo>
                  <a:cubicBezTo>
                    <a:pt x="483" y="45"/>
                    <a:pt x="483" y="45"/>
                    <a:pt x="483" y="45"/>
                  </a:cubicBezTo>
                  <a:cubicBezTo>
                    <a:pt x="482" y="45"/>
                    <a:pt x="482" y="45"/>
                    <a:pt x="482" y="45"/>
                  </a:cubicBezTo>
                  <a:cubicBezTo>
                    <a:pt x="476" y="44"/>
                    <a:pt x="476" y="44"/>
                    <a:pt x="476" y="44"/>
                  </a:cubicBezTo>
                  <a:cubicBezTo>
                    <a:pt x="469" y="47"/>
                    <a:pt x="469" y="47"/>
                    <a:pt x="469" y="47"/>
                  </a:cubicBezTo>
                  <a:cubicBezTo>
                    <a:pt x="469" y="48"/>
                    <a:pt x="469" y="48"/>
                    <a:pt x="469" y="48"/>
                  </a:cubicBezTo>
                  <a:cubicBezTo>
                    <a:pt x="468" y="48"/>
                    <a:pt x="468" y="48"/>
                    <a:pt x="468" y="48"/>
                  </a:cubicBezTo>
                  <a:cubicBezTo>
                    <a:pt x="467" y="48"/>
                    <a:pt x="467" y="48"/>
                    <a:pt x="467" y="48"/>
                  </a:cubicBezTo>
                  <a:cubicBezTo>
                    <a:pt x="458" y="50"/>
                    <a:pt x="458" y="50"/>
                    <a:pt x="458" y="50"/>
                  </a:cubicBezTo>
                  <a:cubicBezTo>
                    <a:pt x="444" y="42"/>
                    <a:pt x="431" y="35"/>
                    <a:pt x="418" y="26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1"/>
            <p:cNvSpPr/>
            <p:nvPr/>
          </p:nvSpPr>
          <p:spPr bwMode="auto">
            <a:xfrm>
              <a:off x="2686441" y="3147959"/>
              <a:ext cx="2504551" cy="1611137"/>
            </a:xfrm>
            <a:custGeom>
              <a:avLst/>
              <a:gdLst>
                <a:gd name="T0" fmla="*/ 115 w 1085"/>
                <a:gd name="T1" fmla="*/ 28 h 659"/>
                <a:gd name="T2" fmla="*/ 98 w 1085"/>
                <a:gd name="T3" fmla="*/ 54 h 659"/>
                <a:gd name="T4" fmla="*/ 56 w 1085"/>
                <a:gd name="T5" fmla="*/ 60 h 659"/>
                <a:gd name="T6" fmla="*/ 56 w 1085"/>
                <a:gd name="T7" fmla="*/ 144 h 659"/>
                <a:gd name="T8" fmla="*/ 13 w 1085"/>
                <a:gd name="T9" fmla="*/ 158 h 659"/>
                <a:gd name="T10" fmla="*/ 15 w 1085"/>
                <a:gd name="T11" fmla="*/ 205 h 659"/>
                <a:gd name="T12" fmla="*/ 52 w 1085"/>
                <a:gd name="T13" fmla="*/ 284 h 659"/>
                <a:gd name="T14" fmla="*/ 95 w 1085"/>
                <a:gd name="T15" fmla="*/ 331 h 659"/>
                <a:gd name="T16" fmla="*/ 133 w 1085"/>
                <a:gd name="T17" fmla="*/ 331 h 659"/>
                <a:gd name="T18" fmla="*/ 159 w 1085"/>
                <a:gd name="T19" fmla="*/ 339 h 659"/>
                <a:gd name="T20" fmla="*/ 204 w 1085"/>
                <a:gd name="T21" fmla="*/ 396 h 659"/>
                <a:gd name="T22" fmla="*/ 251 w 1085"/>
                <a:gd name="T23" fmla="*/ 431 h 659"/>
                <a:gd name="T24" fmla="*/ 255 w 1085"/>
                <a:gd name="T25" fmla="*/ 433 h 659"/>
                <a:gd name="T26" fmla="*/ 314 w 1085"/>
                <a:gd name="T27" fmla="*/ 504 h 659"/>
                <a:gd name="T28" fmla="*/ 351 w 1085"/>
                <a:gd name="T29" fmla="*/ 519 h 659"/>
                <a:gd name="T30" fmla="*/ 397 w 1085"/>
                <a:gd name="T31" fmla="*/ 537 h 659"/>
                <a:gd name="T32" fmla="*/ 454 w 1085"/>
                <a:gd name="T33" fmla="*/ 558 h 659"/>
                <a:gd name="T34" fmla="*/ 503 w 1085"/>
                <a:gd name="T35" fmla="*/ 584 h 659"/>
                <a:gd name="T36" fmla="*/ 518 w 1085"/>
                <a:gd name="T37" fmla="*/ 607 h 659"/>
                <a:gd name="T38" fmla="*/ 667 w 1085"/>
                <a:gd name="T39" fmla="*/ 584 h 659"/>
                <a:gd name="T40" fmla="*/ 685 w 1085"/>
                <a:gd name="T41" fmla="*/ 609 h 659"/>
                <a:gd name="T42" fmla="*/ 781 w 1085"/>
                <a:gd name="T43" fmla="*/ 645 h 659"/>
                <a:gd name="T44" fmla="*/ 883 w 1085"/>
                <a:gd name="T45" fmla="*/ 586 h 659"/>
                <a:gd name="T46" fmla="*/ 960 w 1085"/>
                <a:gd name="T47" fmla="*/ 610 h 659"/>
                <a:gd name="T48" fmla="*/ 983 w 1085"/>
                <a:gd name="T49" fmla="*/ 620 h 659"/>
                <a:gd name="T50" fmla="*/ 983 w 1085"/>
                <a:gd name="T51" fmla="*/ 616 h 659"/>
                <a:gd name="T52" fmla="*/ 1027 w 1085"/>
                <a:gd name="T53" fmla="*/ 600 h 659"/>
                <a:gd name="T54" fmla="*/ 1052 w 1085"/>
                <a:gd name="T55" fmla="*/ 585 h 659"/>
                <a:gd name="T56" fmla="*/ 1060 w 1085"/>
                <a:gd name="T57" fmla="*/ 555 h 659"/>
                <a:gd name="T58" fmla="*/ 1078 w 1085"/>
                <a:gd name="T59" fmla="*/ 464 h 659"/>
                <a:gd name="T60" fmla="*/ 1063 w 1085"/>
                <a:gd name="T61" fmla="*/ 427 h 659"/>
                <a:gd name="T62" fmla="*/ 1038 w 1085"/>
                <a:gd name="T63" fmla="*/ 358 h 659"/>
                <a:gd name="T64" fmla="*/ 1034 w 1085"/>
                <a:gd name="T65" fmla="*/ 338 h 659"/>
                <a:gd name="T66" fmla="*/ 1003 w 1085"/>
                <a:gd name="T67" fmla="*/ 316 h 659"/>
                <a:gd name="T68" fmla="*/ 996 w 1085"/>
                <a:gd name="T69" fmla="*/ 344 h 659"/>
                <a:gd name="T70" fmla="*/ 962 w 1085"/>
                <a:gd name="T71" fmla="*/ 350 h 659"/>
                <a:gd name="T72" fmla="*/ 927 w 1085"/>
                <a:gd name="T73" fmla="*/ 375 h 659"/>
                <a:gd name="T74" fmla="*/ 894 w 1085"/>
                <a:gd name="T75" fmla="*/ 333 h 659"/>
                <a:gd name="T76" fmla="*/ 873 w 1085"/>
                <a:gd name="T77" fmla="*/ 309 h 659"/>
                <a:gd name="T78" fmla="*/ 841 w 1085"/>
                <a:gd name="T79" fmla="*/ 302 h 659"/>
                <a:gd name="T80" fmla="*/ 743 w 1085"/>
                <a:gd name="T81" fmla="*/ 280 h 659"/>
                <a:gd name="T82" fmla="*/ 696 w 1085"/>
                <a:gd name="T83" fmla="*/ 258 h 659"/>
                <a:gd name="T84" fmla="*/ 681 w 1085"/>
                <a:gd name="T85" fmla="*/ 235 h 659"/>
                <a:gd name="T86" fmla="*/ 663 w 1085"/>
                <a:gd name="T87" fmla="*/ 237 h 659"/>
                <a:gd name="T88" fmla="*/ 613 w 1085"/>
                <a:gd name="T89" fmla="*/ 205 h 659"/>
                <a:gd name="T90" fmla="*/ 598 w 1085"/>
                <a:gd name="T91" fmla="*/ 168 h 659"/>
                <a:gd name="T92" fmla="*/ 611 w 1085"/>
                <a:gd name="T93" fmla="*/ 111 h 659"/>
                <a:gd name="T94" fmla="*/ 616 w 1085"/>
                <a:gd name="T95" fmla="*/ 68 h 659"/>
                <a:gd name="T96" fmla="*/ 616 w 1085"/>
                <a:gd name="T97" fmla="*/ 37 h 659"/>
                <a:gd name="T98" fmla="*/ 612 w 1085"/>
                <a:gd name="T99" fmla="*/ 34 h 659"/>
                <a:gd name="T100" fmla="*/ 588 w 1085"/>
                <a:gd name="T101" fmla="*/ 18 h 659"/>
                <a:gd name="T102" fmla="*/ 515 w 1085"/>
                <a:gd name="T103" fmla="*/ 9 h 659"/>
                <a:gd name="T104" fmla="*/ 448 w 1085"/>
                <a:gd name="T105" fmla="*/ 20 h 659"/>
                <a:gd name="T106" fmla="*/ 407 w 1085"/>
                <a:gd name="T107" fmla="*/ 34 h 659"/>
                <a:gd name="T108" fmla="*/ 379 w 1085"/>
                <a:gd name="T109" fmla="*/ 31 h 659"/>
                <a:gd name="T110" fmla="*/ 324 w 1085"/>
                <a:gd name="T111" fmla="*/ 38 h 659"/>
                <a:gd name="T112" fmla="*/ 277 w 1085"/>
                <a:gd name="T113" fmla="*/ 18 h 659"/>
                <a:gd name="T114" fmla="*/ 263 w 1085"/>
                <a:gd name="T115" fmla="*/ 0 h 659"/>
                <a:gd name="T116" fmla="*/ 234 w 1085"/>
                <a:gd name="T117" fmla="*/ 16 h 659"/>
                <a:gd name="T118" fmla="*/ 160 w 1085"/>
                <a:gd name="T119" fmla="*/ 10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85" h="659">
                  <a:moveTo>
                    <a:pt x="134" y="2"/>
                  </a:moveTo>
                  <a:cubicBezTo>
                    <a:pt x="134" y="3"/>
                    <a:pt x="134" y="3"/>
                    <a:pt x="134" y="3"/>
                  </a:cubicBezTo>
                  <a:cubicBezTo>
                    <a:pt x="131" y="9"/>
                    <a:pt x="126" y="13"/>
                    <a:pt x="121" y="18"/>
                  </a:cubicBezTo>
                  <a:cubicBezTo>
                    <a:pt x="116" y="20"/>
                    <a:pt x="115" y="24"/>
                    <a:pt x="115" y="28"/>
                  </a:cubicBezTo>
                  <a:cubicBezTo>
                    <a:pt x="115" y="30"/>
                    <a:pt x="115" y="30"/>
                    <a:pt x="115" y="30"/>
                  </a:cubicBezTo>
                  <a:cubicBezTo>
                    <a:pt x="115" y="33"/>
                    <a:pt x="113" y="39"/>
                    <a:pt x="108" y="47"/>
                  </a:cubicBezTo>
                  <a:cubicBezTo>
                    <a:pt x="107" y="51"/>
                    <a:pt x="107" y="51"/>
                    <a:pt x="107" y="51"/>
                  </a:cubicBezTo>
                  <a:cubicBezTo>
                    <a:pt x="105" y="53"/>
                    <a:pt x="103" y="54"/>
                    <a:pt x="98" y="54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45" y="75"/>
                    <a:pt x="38" y="85"/>
                    <a:pt x="37" y="92"/>
                  </a:cubicBezTo>
                  <a:cubicBezTo>
                    <a:pt x="36" y="96"/>
                    <a:pt x="41" y="108"/>
                    <a:pt x="50" y="129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59" y="151"/>
                    <a:pt x="56" y="159"/>
                    <a:pt x="50" y="168"/>
                  </a:cubicBezTo>
                  <a:cubicBezTo>
                    <a:pt x="38" y="180"/>
                    <a:pt x="38" y="180"/>
                    <a:pt x="38" y="180"/>
                  </a:cubicBezTo>
                  <a:cubicBezTo>
                    <a:pt x="17" y="180"/>
                    <a:pt x="17" y="180"/>
                    <a:pt x="17" y="180"/>
                  </a:cubicBezTo>
                  <a:cubicBezTo>
                    <a:pt x="13" y="158"/>
                    <a:pt x="13" y="158"/>
                    <a:pt x="13" y="158"/>
                  </a:cubicBezTo>
                  <a:cubicBezTo>
                    <a:pt x="8" y="186"/>
                    <a:pt x="8" y="186"/>
                    <a:pt x="8" y="186"/>
                  </a:cubicBezTo>
                  <a:cubicBezTo>
                    <a:pt x="16" y="200"/>
                    <a:pt x="16" y="200"/>
                    <a:pt x="16" y="200"/>
                  </a:cubicBezTo>
                  <a:cubicBezTo>
                    <a:pt x="17" y="202"/>
                    <a:pt x="17" y="203"/>
                    <a:pt x="16" y="204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2" y="207"/>
                    <a:pt x="8" y="214"/>
                    <a:pt x="4" y="226"/>
                  </a:cubicBezTo>
                  <a:cubicBezTo>
                    <a:pt x="0" y="236"/>
                    <a:pt x="2" y="247"/>
                    <a:pt x="10" y="258"/>
                  </a:cubicBezTo>
                  <a:cubicBezTo>
                    <a:pt x="27" y="258"/>
                    <a:pt x="27" y="258"/>
                    <a:pt x="27" y="258"/>
                  </a:cubicBezTo>
                  <a:cubicBezTo>
                    <a:pt x="32" y="259"/>
                    <a:pt x="41" y="268"/>
                    <a:pt x="52" y="284"/>
                  </a:cubicBezTo>
                  <a:cubicBezTo>
                    <a:pt x="53" y="285"/>
                    <a:pt x="53" y="285"/>
                    <a:pt x="53" y="285"/>
                  </a:cubicBezTo>
                  <a:cubicBezTo>
                    <a:pt x="53" y="290"/>
                    <a:pt x="55" y="293"/>
                    <a:pt x="59" y="296"/>
                  </a:cubicBezTo>
                  <a:cubicBezTo>
                    <a:pt x="95" y="330"/>
                    <a:pt x="95" y="330"/>
                    <a:pt x="95" y="330"/>
                  </a:cubicBezTo>
                  <a:cubicBezTo>
                    <a:pt x="95" y="331"/>
                    <a:pt x="95" y="331"/>
                    <a:pt x="95" y="331"/>
                  </a:cubicBezTo>
                  <a:cubicBezTo>
                    <a:pt x="112" y="351"/>
                    <a:pt x="112" y="351"/>
                    <a:pt x="112" y="351"/>
                  </a:cubicBezTo>
                  <a:cubicBezTo>
                    <a:pt x="121" y="351"/>
                    <a:pt x="121" y="351"/>
                    <a:pt x="121" y="351"/>
                  </a:cubicBezTo>
                  <a:cubicBezTo>
                    <a:pt x="132" y="333"/>
                    <a:pt x="132" y="333"/>
                    <a:pt x="132" y="333"/>
                  </a:cubicBezTo>
                  <a:cubicBezTo>
                    <a:pt x="133" y="331"/>
                    <a:pt x="133" y="331"/>
                    <a:pt x="133" y="331"/>
                  </a:cubicBezTo>
                  <a:cubicBezTo>
                    <a:pt x="134" y="331"/>
                    <a:pt x="134" y="331"/>
                    <a:pt x="134" y="331"/>
                  </a:cubicBezTo>
                  <a:cubicBezTo>
                    <a:pt x="159" y="337"/>
                    <a:pt x="159" y="337"/>
                    <a:pt x="159" y="337"/>
                  </a:cubicBezTo>
                  <a:cubicBezTo>
                    <a:pt x="159" y="338"/>
                    <a:pt x="159" y="338"/>
                    <a:pt x="159" y="338"/>
                  </a:cubicBezTo>
                  <a:cubicBezTo>
                    <a:pt x="159" y="339"/>
                    <a:pt x="159" y="339"/>
                    <a:pt x="159" y="339"/>
                  </a:cubicBezTo>
                  <a:cubicBezTo>
                    <a:pt x="163" y="356"/>
                    <a:pt x="163" y="356"/>
                    <a:pt x="163" y="356"/>
                  </a:cubicBezTo>
                  <a:cubicBezTo>
                    <a:pt x="193" y="391"/>
                    <a:pt x="193" y="391"/>
                    <a:pt x="193" y="391"/>
                  </a:cubicBezTo>
                  <a:cubicBezTo>
                    <a:pt x="203" y="396"/>
                    <a:pt x="203" y="396"/>
                    <a:pt x="203" y="396"/>
                  </a:cubicBezTo>
                  <a:cubicBezTo>
                    <a:pt x="204" y="396"/>
                    <a:pt x="204" y="396"/>
                    <a:pt x="204" y="396"/>
                  </a:cubicBezTo>
                  <a:cubicBezTo>
                    <a:pt x="209" y="399"/>
                    <a:pt x="209" y="399"/>
                    <a:pt x="209" y="399"/>
                  </a:cubicBezTo>
                  <a:cubicBezTo>
                    <a:pt x="210" y="400"/>
                    <a:pt x="210" y="400"/>
                    <a:pt x="210" y="400"/>
                  </a:cubicBezTo>
                  <a:cubicBezTo>
                    <a:pt x="232" y="433"/>
                    <a:pt x="232" y="433"/>
                    <a:pt x="232" y="433"/>
                  </a:cubicBezTo>
                  <a:cubicBezTo>
                    <a:pt x="251" y="431"/>
                    <a:pt x="251" y="431"/>
                    <a:pt x="251" y="431"/>
                  </a:cubicBezTo>
                  <a:cubicBezTo>
                    <a:pt x="252" y="431"/>
                    <a:pt x="252" y="431"/>
                    <a:pt x="252" y="431"/>
                  </a:cubicBezTo>
                  <a:cubicBezTo>
                    <a:pt x="253" y="431"/>
                    <a:pt x="253" y="431"/>
                    <a:pt x="253" y="431"/>
                  </a:cubicBezTo>
                  <a:cubicBezTo>
                    <a:pt x="254" y="432"/>
                    <a:pt x="254" y="432"/>
                    <a:pt x="254" y="432"/>
                  </a:cubicBezTo>
                  <a:cubicBezTo>
                    <a:pt x="255" y="433"/>
                    <a:pt x="255" y="433"/>
                    <a:pt x="255" y="433"/>
                  </a:cubicBezTo>
                  <a:cubicBezTo>
                    <a:pt x="271" y="467"/>
                    <a:pt x="271" y="467"/>
                    <a:pt x="271" y="467"/>
                  </a:cubicBezTo>
                  <a:cubicBezTo>
                    <a:pt x="290" y="478"/>
                    <a:pt x="290" y="478"/>
                    <a:pt x="290" y="478"/>
                  </a:cubicBezTo>
                  <a:cubicBezTo>
                    <a:pt x="306" y="482"/>
                    <a:pt x="306" y="482"/>
                    <a:pt x="306" y="482"/>
                  </a:cubicBezTo>
                  <a:cubicBezTo>
                    <a:pt x="314" y="504"/>
                    <a:pt x="314" y="504"/>
                    <a:pt x="314" y="504"/>
                  </a:cubicBezTo>
                  <a:cubicBezTo>
                    <a:pt x="325" y="504"/>
                    <a:pt x="325" y="504"/>
                    <a:pt x="325" y="504"/>
                  </a:cubicBezTo>
                  <a:cubicBezTo>
                    <a:pt x="326" y="504"/>
                    <a:pt x="326" y="504"/>
                    <a:pt x="326" y="504"/>
                  </a:cubicBezTo>
                  <a:cubicBezTo>
                    <a:pt x="351" y="518"/>
                    <a:pt x="351" y="518"/>
                    <a:pt x="351" y="518"/>
                  </a:cubicBezTo>
                  <a:cubicBezTo>
                    <a:pt x="351" y="519"/>
                    <a:pt x="351" y="519"/>
                    <a:pt x="351" y="519"/>
                  </a:cubicBezTo>
                  <a:cubicBezTo>
                    <a:pt x="352" y="520"/>
                    <a:pt x="352" y="520"/>
                    <a:pt x="352" y="520"/>
                  </a:cubicBezTo>
                  <a:cubicBezTo>
                    <a:pt x="370" y="542"/>
                    <a:pt x="370" y="542"/>
                    <a:pt x="370" y="542"/>
                  </a:cubicBezTo>
                  <a:cubicBezTo>
                    <a:pt x="396" y="537"/>
                    <a:pt x="396" y="537"/>
                    <a:pt x="396" y="537"/>
                  </a:cubicBezTo>
                  <a:cubicBezTo>
                    <a:pt x="397" y="537"/>
                    <a:pt x="397" y="537"/>
                    <a:pt x="397" y="537"/>
                  </a:cubicBezTo>
                  <a:cubicBezTo>
                    <a:pt x="407" y="541"/>
                    <a:pt x="407" y="541"/>
                    <a:pt x="407" y="541"/>
                  </a:cubicBezTo>
                  <a:cubicBezTo>
                    <a:pt x="407" y="541"/>
                    <a:pt x="407" y="541"/>
                    <a:pt x="407" y="541"/>
                  </a:cubicBezTo>
                  <a:cubicBezTo>
                    <a:pt x="424" y="556"/>
                    <a:pt x="424" y="556"/>
                    <a:pt x="424" y="556"/>
                  </a:cubicBezTo>
                  <a:cubicBezTo>
                    <a:pt x="454" y="558"/>
                    <a:pt x="454" y="558"/>
                    <a:pt x="454" y="558"/>
                  </a:cubicBezTo>
                  <a:cubicBezTo>
                    <a:pt x="472" y="555"/>
                    <a:pt x="472" y="555"/>
                    <a:pt x="472" y="555"/>
                  </a:cubicBezTo>
                  <a:cubicBezTo>
                    <a:pt x="496" y="551"/>
                    <a:pt x="511" y="553"/>
                    <a:pt x="516" y="559"/>
                  </a:cubicBezTo>
                  <a:cubicBezTo>
                    <a:pt x="520" y="564"/>
                    <a:pt x="518" y="570"/>
                    <a:pt x="510" y="577"/>
                  </a:cubicBezTo>
                  <a:cubicBezTo>
                    <a:pt x="503" y="584"/>
                    <a:pt x="503" y="584"/>
                    <a:pt x="503" y="584"/>
                  </a:cubicBezTo>
                  <a:cubicBezTo>
                    <a:pt x="501" y="587"/>
                    <a:pt x="503" y="593"/>
                    <a:pt x="512" y="601"/>
                  </a:cubicBezTo>
                  <a:cubicBezTo>
                    <a:pt x="513" y="602"/>
                    <a:pt x="513" y="602"/>
                    <a:pt x="513" y="602"/>
                  </a:cubicBezTo>
                  <a:cubicBezTo>
                    <a:pt x="512" y="602"/>
                    <a:pt x="512" y="602"/>
                    <a:pt x="512" y="602"/>
                  </a:cubicBezTo>
                  <a:cubicBezTo>
                    <a:pt x="518" y="607"/>
                    <a:pt x="518" y="607"/>
                    <a:pt x="518" y="607"/>
                  </a:cubicBezTo>
                  <a:cubicBezTo>
                    <a:pt x="520" y="604"/>
                    <a:pt x="520" y="604"/>
                    <a:pt x="520" y="604"/>
                  </a:cubicBezTo>
                  <a:cubicBezTo>
                    <a:pt x="537" y="572"/>
                    <a:pt x="551" y="554"/>
                    <a:pt x="561" y="551"/>
                  </a:cubicBezTo>
                  <a:cubicBezTo>
                    <a:pt x="571" y="547"/>
                    <a:pt x="592" y="556"/>
                    <a:pt x="626" y="577"/>
                  </a:cubicBezTo>
                  <a:cubicBezTo>
                    <a:pt x="667" y="584"/>
                    <a:pt x="667" y="584"/>
                    <a:pt x="667" y="584"/>
                  </a:cubicBezTo>
                  <a:cubicBezTo>
                    <a:pt x="667" y="586"/>
                    <a:pt x="667" y="586"/>
                    <a:pt x="667" y="586"/>
                  </a:cubicBezTo>
                  <a:cubicBezTo>
                    <a:pt x="667" y="587"/>
                    <a:pt x="667" y="587"/>
                    <a:pt x="667" y="587"/>
                  </a:cubicBezTo>
                  <a:cubicBezTo>
                    <a:pt x="665" y="607"/>
                    <a:pt x="665" y="607"/>
                    <a:pt x="665" y="607"/>
                  </a:cubicBezTo>
                  <a:cubicBezTo>
                    <a:pt x="685" y="609"/>
                    <a:pt x="685" y="609"/>
                    <a:pt x="685" y="609"/>
                  </a:cubicBezTo>
                  <a:cubicBezTo>
                    <a:pt x="685" y="635"/>
                    <a:pt x="685" y="635"/>
                    <a:pt x="685" y="635"/>
                  </a:cubicBezTo>
                  <a:cubicBezTo>
                    <a:pt x="691" y="647"/>
                    <a:pt x="696" y="654"/>
                    <a:pt x="698" y="656"/>
                  </a:cubicBezTo>
                  <a:cubicBezTo>
                    <a:pt x="703" y="659"/>
                    <a:pt x="723" y="659"/>
                    <a:pt x="760" y="656"/>
                  </a:cubicBezTo>
                  <a:cubicBezTo>
                    <a:pt x="781" y="645"/>
                    <a:pt x="781" y="645"/>
                    <a:pt x="781" y="645"/>
                  </a:cubicBezTo>
                  <a:cubicBezTo>
                    <a:pt x="802" y="616"/>
                    <a:pt x="802" y="616"/>
                    <a:pt x="802" y="616"/>
                  </a:cubicBezTo>
                  <a:cubicBezTo>
                    <a:pt x="826" y="615"/>
                    <a:pt x="826" y="615"/>
                    <a:pt x="826" y="615"/>
                  </a:cubicBezTo>
                  <a:cubicBezTo>
                    <a:pt x="838" y="612"/>
                    <a:pt x="838" y="612"/>
                    <a:pt x="838" y="612"/>
                  </a:cubicBezTo>
                  <a:cubicBezTo>
                    <a:pt x="883" y="586"/>
                    <a:pt x="883" y="586"/>
                    <a:pt x="883" y="586"/>
                  </a:cubicBezTo>
                  <a:cubicBezTo>
                    <a:pt x="884" y="586"/>
                    <a:pt x="884" y="586"/>
                    <a:pt x="884" y="586"/>
                  </a:cubicBezTo>
                  <a:cubicBezTo>
                    <a:pt x="885" y="585"/>
                    <a:pt x="885" y="585"/>
                    <a:pt x="885" y="585"/>
                  </a:cubicBezTo>
                  <a:cubicBezTo>
                    <a:pt x="911" y="582"/>
                    <a:pt x="926" y="582"/>
                    <a:pt x="930" y="585"/>
                  </a:cubicBezTo>
                  <a:cubicBezTo>
                    <a:pt x="960" y="610"/>
                    <a:pt x="960" y="610"/>
                    <a:pt x="960" y="610"/>
                  </a:cubicBezTo>
                  <a:cubicBezTo>
                    <a:pt x="969" y="613"/>
                    <a:pt x="969" y="613"/>
                    <a:pt x="969" y="613"/>
                  </a:cubicBezTo>
                  <a:cubicBezTo>
                    <a:pt x="970" y="615"/>
                    <a:pt x="970" y="615"/>
                    <a:pt x="970" y="615"/>
                  </a:cubicBezTo>
                  <a:cubicBezTo>
                    <a:pt x="982" y="620"/>
                    <a:pt x="982" y="620"/>
                    <a:pt x="982" y="620"/>
                  </a:cubicBezTo>
                  <a:cubicBezTo>
                    <a:pt x="983" y="620"/>
                    <a:pt x="983" y="620"/>
                    <a:pt x="983" y="620"/>
                  </a:cubicBezTo>
                  <a:cubicBezTo>
                    <a:pt x="983" y="618"/>
                    <a:pt x="983" y="618"/>
                    <a:pt x="983" y="618"/>
                  </a:cubicBezTo>
                  <a:cubicBezTo>
                    <a:pt x="983" y="618"/>
                    <a:pt x="983" y="618"/>
                    <a:pt x="983" y="618"/>
                  </a:cubicBezTo>
                  <a:cubicBezTo>
                    <a:pt x="983" y="617"/>
                    <a:pt x="983" y="617"/>
                    <a:pt x="983" y="617"/>
                  </a:cubicBezTo>
                  <a:cubicBezTo>
                    <a:pt x="983" y="616"/>
                    <a:pt x="983" y="616"/>
                    <a:pt x="983" y="616"/>
                  </a:cubicBezTo>
                  <a:cubicBezTo>
                    <a:pt x="987" y="596"/>
                    <a:pt x="987" y="596"/>
                    <a:pt x="987" y="596"/>
                  </a:cubicBezTo>
                  <a:cubicBezTo>
                    <a:pt x="985" y="589"/>
                    <a:pt x="985" y="584"/>
                    <a:pt x="987" y="580"/>
                  </a:cubicBezTo>
                  <a:cubicBezTo>
                    <a:pt x="989" y="577"/>
                    <a:pt x="992" y="575"/>
                    <a:pt x="998" y="573"/>
                  </a:cubicBezTo>
                  <a:cubicBezTo>
                    <a:pt x="1008" y="571"/>
                    <a:pt x="1018" y="580"/>
                    <a:pt x="1027" y="600"/>
                  </a:cubicBezTo>
                  <a:cubicBezTo>
                    <a:pt x="1029" y="600"/>
                    <a:pt x="1029" y="600"/>
                    <a:pt x="1029" y="600"/>
                  </a:cubicBezTo>
                  <a:cubicBezTo>
                    <a:pt x="1029" y="600"/>
                    <a:pt x="1029" y="600"/>
                    <a:pt x="1029" y="600"/>
                  </a:cubicBezTo>
                  <a:cubicBezTo>
                    <a:pt x="1047" y="593"/>
                    <a:pt x="1047" y="593"/>
                    <a:pt x="1047" y="593"/>
                  </a:cubicBezTo>
                  <a:cubicBezTo>
                    <a:pt x="1050" y="592"/>
                    <a:pt x="1052" y="589"/>
                    <a:pt x="1052" y="585"/>
                  </a:cubicBezTo>
                  <a:cubicBezTo>
                    <a:pt x="1048" y="573"/>
                    <a:pt x="1048" y="573"/>
                    <a:pt x="1048" y="573"/>
                  </a:cubicBezTo>
                  <a:cubicBezTo>
                    <a:pt x="1048" y="572"/>
                    <a:pt x="1048" y="572"/>
                    <a:pt x="1048" y="572"/>
                  </a:cubicBezTo>
                  <a:cubicBezTo>
                    <a:pt x="1047" y="567"/>
                    <a:pt x="1048" y="562"/>
                    <a:pt x="1054" y="560"/>
                  </a:cubicBezTo>
                  <a:cubicBezTo>
                    <a:pt x="1060" y="555"/>
                    <a:pt x="1060" y="555"/>
                    <a:pt x="1060" y="555"/>
                  </a:cubicBezTo>
                  <a:cubicBezTo>
                    <a:pt x="1075" y="538"/>
                    <a:pt x="1075" y="538"/>
                    <a:pt x="1075" y="538"/>
                  </a:cubicBezTo>
                  <a:cubicBezTo>
                    <a:pt x="1085" y="516"/>
                    <a:pt x="1085" y="516"/>
                    <a:pt x="1085" y="516"/>
                  </a:cubicBezTo>
                  <a:cubicBezTo>
                    <a:pt x="1076" y="501"/>
                    <a:pt x="1074" y="491"/>
                    <a:pt x="1076" y="484"/>
                  </a:cubicBezTo>
                  <a:cubicBezTo>
                    <a:pt x="1078" y="464"/>
                    <a:pt x="1078" y="464"/>
                    <a:pt x="1078" y="464"/>
                  </a:cubicBezTo>
                  <a:cubicBezTo>
                    <a:pt x="1074" y="456"/>
                    <a:pt x="1072" y="451"/>
                    <a:pt x="1072" y="446"/>
                  </a:cubicBezTo>
                  <a:cubicBezTo>
                    <a:pt x="1072" y="444"/>
                    <a:pt x="1069" y="438"/>
                    <a:pt x="1064" y="429"/>
                  </a:cubicBezTo>
                  <a:cubicBezTo>
                    <a:pt x="1063" y="429"/>
                    <a:pt x="1063" y="429"/>
                    <a:pt x="1063" y="429"/>
                  </a:cubicBezTo>
                  <a:cubicBezTo>
                    <a:pt x="1063" y="427"/>
                    <a:pt x="1063" y="427"/>
                    <a:pt x="1063" y="427"/>
                  </a:cubicBezTo>
                  <a:cubicBezTo>
                    <a:pt x="1061" y="402"/>
                    <a:pt x="1061" y="402"/>
                    <a:pt x="1061" y="402"/>
                  </a:cubicBezTo>
                  <a:cubicBezTo>
                    <a:pt x="1061" y="398"/>
                    <a:pt x="1060" y="393"/>
                    <a:pt x="1061" y="386"/>
                  </a:cubicBezTo>
                  <a:cubicBezTo>
                    <a:pt x="1055" y="381"/>
                    <a:pt x="1051" y="376"/>
                    <a:pt x="1048" y="371"/>
                  </a:cubicBezTo>
                  <a:cubicBezTo>
                    <a:pt x="1038" y="358"/>
                    <a:pt x="1038" y="358"/>
                    <a:pt x="1038" y="358"/>
                  </a:cubicBezTo>
                  <a:cubicBezTo>
                    <a:pt x="1037" y="357"/>
                    <a:pt x="1037" y="357"/>
                    <a:pt x="1037" y="357"/>
                  </a:cubicBezTo>
                  <a:cubicBezTo>
                    <a:pt x="1037" y="356"/>
                    <a:pt x="1037" y="356"/>
                    <a:pt x="1037" y="356"/>
                  </a:cubicBezTo>
                  <a:cubicBezTo>
                    <a:pt x="1037" y="355"/>
                    <a:pt x="1037" y="355"/>
                    <a:pt x="1037" y="355"/>
                  </a:cubicBezTo>
                  <a:cubicBezTo>
                    <a:pt x="1034" y="338"/>
                    <a:pt x="1034" y="338"/>
                    <a:pt x="1034" y="338"/>
                  </a:cubicBezTo>
                  <a:cubicBezTo>
                    <a:pt x="1023" y="329"/>
                    <a:pt x="1023" y="329"/>
                    <a:pt x="1023" y="329"/>
                  </a:cubicBezTo>
                  <a:cubicBezTo>
                    <a:pt x="1023" y="330"/>
                    <a:pt x="1023" y="330"/>
                    <a:pt x="1023" y="330"/>
                  </a:cubicBezTo>
                  <a:cubicBezTo>
                    <a:pt x="1003" y="314"/>
                    <a:pt x="1003" y="314"/>
                    <a:pt x="1003" y="314"/>
                  </a:cubicBezTo>
                  <a:cubicBezTo>
                    <a:pt x="1003" y="316"/>
                    <a:pt x="1003" y="316"/>
                    <a:pt x="1003" y="316"/>
                  </a:cubicBezTo>
                  <a:cubicBezTo>
                    <a:pt x="1006" y="337"/>
                    <a:pt x="1006" y="337"/>
                    <a:pt x="1006" y="337"/>
                  </a:cubicBezTo>
                  <a:cubicBezTo>
                    <a:pt x="1006" y="338"/>
                    <a:pt x="1006" y="338"/>
                    <a:pt x="1006" y="338"/>
                  </a:cubicBezTo>
                  <a:cubicBezTo>
                    <a:pt x="1006" y="340"/>
                    <a:pt x="1006" y="340"/>
                    <a:pt x="1006" y="340"/>
                  </a:cubicBezTo>
                  <a:cubicBezTo>
                    <a:pt x="996" y="344"/>
                    <a:pt x="996" y="344"/>
                    <a:pt x="996" y="344"/>
                  </a:cubicBezTo>
                  <a:cubicBezTo>
                    <a:pt x="994" y="358"/>
                    <a:pt x="994" y="358"/>
                    <a:pt x="994" y="358"/>
                  </a:cubicBezTo>
                  <a:cubicBezTo>
                    <a:pt x="994" y="360"/>
                    <a:pt x="994" y="360"/>
                    <a:pt x="994" y="360"/>
                  </a:cubicBezTo>
                  <a:cubicBezTo>
                    <a:pt x="970" y="369"/>
                    <a:pt x="970" y="369"/>
                    <a:pt x="970" y="369"/>
                  </a:cubicBezTo>
                  <a:cubicBezTo>
                    <a:pt x="962" y="350"/>
                    <a:pt x="962" y="350"/>
                    <a:pt x="962" y="350"/>
                  </a:cubicBezTo>
                  <a:cubicBezTo>
                    <a:pt x="957" y="349"/>
                    <a:pt x="957" y="349"/>
                    <a:pt x="957" y="349"/>
                  </a:cubicBezTo>
                  <a:cubicBezTo>
                    <a:pt x="949" y="356"/>
                    <a:pt x="949" y="356"/>
                    <a:pt x="949" y="356"/>
                  </a:cubicBezTo>
                  <a:cubicBezTo>
                    <a:pt x="945" y="370"/>
                    <a:pt x="945" y="370"/>
                    <a:pt x="945" y="370"/>
                  </a:cubicBezTo>
                  <a:cubicBezTo>
                    <a:pt x="927" y="375"/>
                    <a:pt x="927" y="375"/>
                    <a:pt x="927" y="375"/>
                  </a:cubicBezTo>
                  <a:cubicBezTo>
                    <a:pt x="918" y="368"/>
                    <a:pt x="918" y="368"/>
                    <a:pt x="918" y="368"/>
                  </a:cubicBezTo>
                  <a:cubicBezTo>
                    <a:pt x="904" y="364"/>
                    <a:pt x="904" y="364"/>
                    <a:pt x="904" y="364"/>
                  </a:cubicBezTo>
                  <a:cubicBezTo>
                    <a:pt x="900" y="344"/>
                    <a:pt x="900" y="344"/>
                    <a:pt x="900" y="344"/>
                  </a:cubicBezTo>
                  <a:cubicBezTo>
                    <a:pt x="894" y="333"/>
                    <a:pt x="894" y="333"/>
                    <a:pt x="894" y="333"/>
                  </a:cubicBezTo>
                  <a:cubicBezTo>
                    <a:pt x="886" y="329"/>
                    <a:pt x="886" y="329"/>
                    <a:pt x="886" y="329"/>
                  </a:cubicBezTo>
                  <a:cubicBezTo>
                    <a:pt x="885" y="328"/>
                    <a:pt x="885" y="328"/>
                    <a:pt x="885" y="328"/>
                  </a:cubicBezTo>
                  <a:cubicBezTo>
                    <a:pt x="879" y="320"/>
                    <a:pt x="879" y="320"/>
                    <a:pt x="879" y="320"/>
                  </a:cubicBezTo>
                  <a:cubicBezTo>
                    <a:pt x="873" y="309"/>
                    <a:pt x="873" y="309"/>
                    <a:pt x="873" y="309"/>
                  </a:cubicBezTo>
                  <a:cubicBezTo>
                    <a:pt x="863" y="297"/>
                    <a:pt x="863" y="297"/>
                    <a:pt x="863" y="297"/>
                  </a:cubicBezTo>
                  <a:cubicBezTo>
                    <a:pt x="855" y="297"/>
                    <a:pt x="855" y="297"/>
                    <a:pt x="855" y="297"/>
                  </a:cubicBezTo>
                  <a:cubicBezTo>
                    <a:pt x="841" y="302"/>
                    <a:pt x="841" y="302"/>
                    <a:pt x="841" y="302"/>
                  </a:cubicBezTo>
                  <a:cubicBezTo>
                    <a:pt x="841" y="302"/>
                    <a:pt x="841" y="302"/>
                    <a:pt x="841" y="302"/>
                  </a:cubicBezTo>
                  <a:cubicBezTo>
                    <a:pt x="805" y="300"/>
                    <a:pt x="805" y="300"/>
                    <a:pt x="805" y="300"/>
                  </a:cubicBezTo>
                  <a:cubicBezTo>
                    <a:pt x="778" y="295"/>
                    <a:pt x="778" y="295"/>
                    <a:pt x="778" y="295"/>
                  </a:cubicBezTo>
                  <a:cubicBezTo>
                    <a:pt x="776" y="293"/>
                    <a:pt x="772" y="291"/>
                    <a:pt x="764" y="287"/>
                  </a:cubicBezTo>
                  <a:cubicBezTo>
                    <a:pt x="743" y="280"/>
                    <a:pt x="743" y="280"/>
                    <a:pt x="743" y="280"/>
                  </a:cubicBezTo>
                  <a:cubicBezTo>
                    <a:pt x="727" y="276"/>
                    <a:pt x="718" y="272"/>
                    <a:pt x="716" y="268"/>
                  </a:cubicBezTo>
                  <a:cubicBezTo>
                    <a:pt x="713" y="266"/>
                    <a:pt x="713" y="266"/>
                    <a:pt x="713" y="266"/>
                  </a:cubicBezTo>
                  <a:cubicBezTo>
                    <a:pt x="708" y="265"/>
                    <a:pt x="708" y="265"/>
                    <a:pt x="708" y="265"/>
                  </a:cubicBezTo>
                  <a:cubicBezTo>
                    <a:pt x="696" y="258"/>
                    <a:pt x="696" y="258"/>
                    <a:pt x="696" y="258"/>
                  </a:cubicBezTo>
                  <a:cubicBezTo>
                    <a:pt x="694" y="257"/>
                    <a:pt x="694" y="257"/>
                    <a:pt x="694" y="257"/>
                  </a:cubicBezTo>
                  <a:cubicBezTo>
                    <a:pt x="692" y="254"/>
                    <a:pt x="690" y="252"/>
                    <a:pt x="689" y="249"/>
                  </a:cubicBezTo>
                  <a:cubicBezTo>
                    <a:pt x="686" y="243"/>
                    <a:pt x="686" y="243"/>
                    <a:pt x="686" y="243"/>
                  </a:cubicBezTo>
                  <a:cubicBezTo>
                    <a:pt x="681" y="235"/>
                    <a:pt x="681" y="235"/>
                    <a:pt x="681" y="235"/>
                  </a:cubicBezTo>
                  <a:cubicBezTo>
                    <a:pt x="672" y="231"/>
                    <a:pt x="672" y="231"/>
                    <a:pt x="672" y="231"/>
                  </a:cubicBezTo>
                  <a:cubicBezTo>
                    <a:pt x="668" y="233"/>
                    <a:pt x="668" y="233"/>
                    <a:pt x="668" y="233"/>
                  </a:cubicBezTo>
                  <a:cubicBezTo>
                    <a:pt x="665" y="236"/>
                    <a:pt x="665" y="236"/>
                    <a:pt x="665" y="236"/>
                  </a:cubicBezTo>
                  <a:cubicBezTo>
                    <a:pt x="663" y="237"/>
                    <a:pt x="663" y="237"/>
                    <a:pt x="663" y="237"/>
                  </a:cubicBezTo>
                  <a:cubicBezTo>
                    <a:pt x="659" y="240"/>
                    <a:pt x="656" y="241"/>
                    <a:pt x="653" y="242"/>
                  </a:cubicBezTo>
                  <a:cubicBezTo>
                    <a:pt x="647" y="243"/>
                    <a:pt x="642" y="240"/>
                    <a:pt x="636" y="233"/>
                  </a:cubicBezTo>
                  <a:cubicBezTo>
                    <a:pt x="623" y="220"/>
                    <a:pt x="623" y="220"/>
                    <a:pt x="623" y="220"/>
                  </a:cubicBezTo>
                  <a:cubicBezTo>
                    <a:pt x="618" y="213"/>
                    <a:pt x="614" y="209"/>
                    <a:pt x="613" y="205"/>
                  </a:cubicBezTo>
                  <a:cubicBezTo>
                    <a:pt x="610" y="200"/>
                    <a:pt x="610" y="200"/>
                    <a:pt x="610" y="200"/>
                  </a:cubicBezTo>
                  <a:cubicBezTo>
                    <a:pt x="605" y="195"/>
                    <a:pt x="601" y="190"/>
                    <a:pt x="599" y="186"/>
                  </a:cubicBezTo>
                  <a:cubicBezTo>
                    <a:pt x="597" y="180"/>
                    <a:pt x="596" y="174"/>
                    <a:pt x="598" y="169"/>
                  </a:cubicBezTo>
                  <a:cubicBezTo>
                    <a:pt x="598" y="168"/>
                    <a:pt x="598" y="168"/>
                    <a:pt x="598" y="168"/>
                  </a:cubicBezTo>
                  <a:cubicBezTo>
                    <a:pt x="607" y="153"/>
                    <a:pt x="607" y="153"/>
                    <a:pt x="607" y="153"/>
                  </a:cubicBezTo>
                  <a:cubicBezTo>
                    <a:pt x="612" y="137"/>
                    <a:pt x="612" y="137"/>
                    <a:pt x="612" y="137"/>
                  </a:cubicBezTo>
                  <a:cubicBezTo>
                    <a:pt x="614" y="127"/>
                    <a:pt x="614" y="127"/>
                    <a:pt x="614" y="127"/>
                  </a:cubicBezTo>
                  <a:cubicBezTo>
                    <a:pt x="611" y="111"/>
                    <a:pt x="611" y="111"/>
                    <a:pt x="611" y="111"/>
                  </a:cubicBezTo>
                  <a:cubicBezTo>
                    <a:pt x="601" y="102"/>
                    <a:pt x="601" y="102"/>
                    <a:pt x="601" y="102"/>
                  </a:cubicBezTo>
                  <a:cubicBezTo>
                    <a:pt x="603" y="89"/>
                    <a:pt x="603" y="89"/>
                    <a:pt x="603" y="89"/>
                  </a:cubicBezTo>
                  <a:cubicBezTo>
                    <a:pt x="603" y="79"/>
                    <a:pt x="606" y="74"/>
                    <a:pt x="613" y="73"/>
                  </a:cubicBezTo>
                  <a:cubicBezTo>
                    <a:pt x="615" y="72"/>
                    <a:pt x="616" y="71"/>
                    <a:pt x="616" y="68"/>
                  </a:cubicBezTo>
                  <a:cubicBezTo>
                    <a:pt x="616" y="67"/>
                    <a:pt x="616" y="67"/>
                    <a:pt x="616" y="67"/>
                  </a:cubicBezTo>
                  <a:cubicBezTo>
                    <a:pt x="616" y="53"/>
                    <a:pt x="616" y="53"/>
                    <a:pt x="616" y="53"/>
                  </a:cubicBezTo>
                  <a:cubicBezTo>
                    <a:pt x="616" y="53"/>
                    <a:pt x="616" y="53"/>
                    <a:pt x="616" y="53"/>
                  </a:cubicBezTo>
                  <a:cubicBezTo>
                    <a:pt x="616" y="37"/>
                    <a:pt x="616" y="37"/>
                    <a:pt x="616" y="37"/>
                  </a:cubicBezTo>
                  <a:cubicBezTo>
                    <a:pt x="615" y="37"/>
                    <a:pt x="615" y="37"/>
                    <a:pt x="615" y="37"/>
                  </a:cubicBezTo>
                  <a:cubicBezTo>
                    <a:pt x="614" y="36"/>
                    <a:pt x="614" y="36"/>
                    <a:pt x="614" y="36"/>
                  </a:cubicBezTo>
                  <a:cubicBezTo>
                    <a:pt x="612" y="35"/>
                    <a:pt x="612" y="35"/>
                    <a:pt x="612" y="35"/>
                  </a:cubicBezTo>
                  <a:cubicBezTo>
                    <a:pt x="612" y="34"/>
                    <a:pt x="612" y="34"/>
                    <a:pt x="612" y="34"/>
                  </a:cubicBezTo>
                  <a:cubicBezTo>
                    <a:pt x="611" y="34"/>
                    <a:pt x="611" y="34"/>
                    <a:pt x="611" y="34"/>
                  </a:cubicBezTo>
                  <a:cubicBezTo>
                    <a:pt x="598" y="26"/>
                    <a:pt x="598" y="26"/>
                    <a:pt x="598" y="26"/>
                  </a:cubicBezTo>
                  <a:cubicBezTo>
                    <a:pt x="598" y="26"/>
                    <a:pt x="598" y="26"/>
                    <a:pt x="598" y="26"/>
                  </a:cubicBezTo>
                  <a:cubicBezTo>
                    <a:pt x="588" y="18"/>
                    <a:pt x="588" y="18"/>
                    <a:pt x="588" y="18"/>
                  </a:cubicBezTo>
                  <a:cubicBezTo>
                    <a:pt x="556" y="11"/>
                    <a:pt x="556" y="11"/>
                    <a:pt x="556" y="11"/>
                  </a:cubicBezTo>
                  <a:cubicBezTo>
                    <a:pt x="545" y="4"/>
                    <a:pt x="545" y="4"/>
                    <a:pt x="545" y="4"/>
                  </a:cubicBezTo>
                  <a:cubicBezTo>
                    <a:pt x="526" y="4"/>
                    <a:pt x="526" y="4"/>
                    <a:pt x="526" y="4"/>
                  </a:cubicBezTo>
                  <a:cubicBezTo>
                    <a:pt x="523" y="4"/>
                    <a:pt x="520" y="6"/>
                    <a:pt x="515" y="9"/>
                  </a:cubicBezTo>
                  <a:cubicBezTo>
                    <a:pt x="514" y="9"/>
                    <a:pt x="514" y="9"/>
                    <a:pt x="514" y="9"/>
                  </a:cubicBezTo>
                  <a:cubicBezTo>
                    <a:pt x="499" y="14"/>
                    <a:pt x="499" y="14"/>
                    <a:pt x="499" y="14"/>
                  </a:cubicBezTo>
                  <a:cubicBezTo>
                    <a:pt x="461" y="14"/>
                    <a:pt x="461" y="14"/>
                    <a:pt x="461" y="14"/>
                  </a:cubicBezTo>
                  <a:cubicBezTo>
                    <a:pt x="456" y="16"/>
                    <a:pt x="451" y="17"/>
                    <a:pt x="448" y="20"/>
                  </a:cubicBezTo>
                  <a:cubicBezTo>
                    <a:pt x="444" y="23"/>
                    <a:pt x="436" y="26"/>
                    <a:pt x="426" y="29"/>
                  </a:cubicBezTo>
                  <a:cubicBezTo>
                    <a:pt x="408" y="33"/>
                    <a:pt x="408" y="33"/>
                    <a:pt x="408" y="33"/>
                  </a:cubicBezTo>
                  <a:cubicBezTo>
                    <a:pt x="408" y="34"/>
                    <a:pt x="408" y="34"/>
                    <a:pt x="408" y="34"/>
                  </a:cubicBezTo>
                  <a:cubicBezTo>
                    <a:pt x="407" y="34"/>
                    <a:pt x="407" y="34"/>
                    <a:pt x="407" y="34"/>
                  </a:cubicBezTo>
                  <a:cubicBezTo>
                    <a:pt x="381" y="31"/>
                    <a:pt x="381" y="31"/>
                    <a:pt x="381" y="31"/>
                  </a:cubicBezTo>
                  <a:cubicBezTo>
                    <a:pt x="379" y="31"/>
                    <a:pt x="379" y="31"/>
                    <a:pt x="379" y="31"/>
                  </a:cubicBezTo>
                  <a:cubicBezTo>
                    <a:pt x="380" y="31"/>
                    <a:pt x="380" y="31"/>
                    <a:pt x="380" y="31"/>
                  </a:cubicBezTo>
                  <a:cubicBezTo>
                    <a:pt x="379" y="31"/>
                    <a:pt x="379" y="31"/>
                    <a:pt x="379" y="31"/>
                  </a:cubicBezTo>
                  <a:cubicBezTo>
                    <a:pt x="370" y="30"/>
                    <a:pt x="370" y="30"/>
                    <a:pt x="370" y="30"/>
                  </a:cubicBezTo>
                  <a:cubicBezTo>
                    <a:pt x="355" y="35"/>
                    <a:pt x="355" y="35"/>
                    <a:pt x="355" y="35"/>
                  </a:cubicBezTo>
                  <a:cubicBezTo>
                    <a:pt x="325" y="38"/>
                    <a:pt x="325" y="38"/>
                    <a:pt x="325" y="38"/>
                  </a:cubicBezTo>
                  <a:cubicBezTo>
                    <a:pt x="324" y="38"/>
                    <a:pt x="324" y="38"/>
                    <a:pt x="324" y="38"/>
                  </a:cubicBezTo>
                  <a:cubicBezTo>
                    <a:pt x="323" y="37"/>
                    <a:pt x="323" y="37"/>
                    <a:pt x="323" y="37"/>
                  </a:cubicBezTo>
                  <a:cubicBezTo>
                    <a:pt x="308" y="31"/>
                    <a:pt x="308" y="31"/>
                    <a:pt x="308" y="31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0" y="30"/>
                    <a:pt x="284" y="26"/>
                    <a:pt x="277" y="18"/>
                  </a:cubicBezTo>
                  <a:cubicBezTo>
                    <a:pt x="276" y="16"/>
                    <a:pt x="276" y="16"/>
                    <a:pt x="276" y="16"/>
                  </a:cubicBezTo>
                  <a:cubicBezTo>
                    <a:pt x="275" y="10"/>
                    <a:pt x="273" y="7"/>
                    <a:pt x="272" y="6"/>
                  </a:cubicBezTo>
                  <a:cubicBezTo>
                    <a:pt x="269" y="4"/>
                    <a:pt x="269" y="4"/>
                    <a:pt x="269" y="4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57" y="6"/>
                    <a:pt x="257" y="6"/>
                    <a:pt x="257" y="6"/>
                  </a:cubicBezTo>
                  <a:cubicBezTo>
                    <a:pt x="256" y="7"/>
                    <a:pt x="256" y="7"/>
                    <a:pt x="256" y="7"/>
                  </a:cubicBezTo>
                  <a:cubicBezTo>
                    <a:pt x="234" y="16"/>
                    <a:pt x="234" y="16"/>
                    <a:pt x="234" y="16"/>
                  </a:cubicBezTo>
                  <a:cubicBezTo>
                    <a:pt x="234" y="16"/>
                    <a:pt x="234" y="16"/>
                    <a:pt x="234" y="16"/>
                  </a:cubicBezTo>
                  <a:cubicBezTo>
                    <a:pt x="232" y="16"/>
                    <a:pt x="232" y="16"/>
                    <a:pt x="232" y="16"/>
                  </a:cubicBezTo>
                  <a:cubicBezTo>
                    <a:pt x="205" y="19"/>
                    <a:pt x="205" y="19"/>
                    <a:pt x="205" y="19"/>
                  </a:cubicBezTo>
                  <a:cubicBezTo>
                    <a:pt x="201" y="19"/>
                    <a:pt x="194" y="17"/>
                    <a:pt x="183" y="14"/>
                  </a:cubicBezTo>
                  <a:cubicBezTo>
                    <a:pt x="160" y="10"/>
                    <a:pt x="160" y="10"/>
                    <a:pt x="160" y="10"/>
                  </a:cubicBezTo>
                  <a:cubicBezTo>
                    <a:pt x="159" y="10"/>
                    <a:pt x="159" y="10"/>
                    <a:pt x="159" y="10"/>
                  </a:cubicBezTo>
                  <a:cubicBezTo>
                    <a:pt x="145" y="2"/>
                    <a:pt x="145" y="2"/>
                    <a:pt x="145" y="2"/>
                  </a:cubicBezTo>
                  <a:lnTo>
                    <a:pt x="134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2"/>
            <p:cNvSpPr/>
            <p:nvPr/>
          </p:nvSpPr>
          <p:spPr bwMode="auto">
            <a:xfrm>
              <a:off x="5010316" y="3673791"/>
              <a:ext cx="1399309" cy="1300871"/>
            </a:xfrm>
            <a:custGeom>
              <a:avLst/>
              <a:gdLst>
                <a:gd name="T0" fmla="*/ 17 w 606"/>
                <a:gd name="T1" fmla="*/ 24 h 532"/>
                <a:gd name="T2" fmla="*/ 15 w 606"/>
                <a:gd name="T3" fmla="*/ 61 h 532"/>
                <a:gd name="T4" fmla="*/ 8 w 606"/>
                <a:gd name="T5" fmla="*/ 98 h 532"/>
                <a:gd name="T6" fmla="*/ 34 w 606"/>
                <a:gd name="T7" fmla="*/ 120 h 532"/>
                <a:gd name="T8" fmla="*/ 62 w 606"/>
                <a:gd name="T9" fmla="*/ 167 h 532"/>
                <a:gd name="T10" fmla="*/ 73 w 606"/>
                <a:gd name="T11" fmla="*/ 230 h 532"/>
                <a:gd name="T12" fmla="*/ 86 w 606"/>
                <a:gd name="T13" fmla="*/ 298 h 532"/>
                <a:gd name="T14" fmla="*/ 75 w 606"/>
                <a:gd name="T15" fmla="*/ 361 h 532"/>
                <a:gd name="T16" fmla="*/ 92 w 606"/>
                <a:gd name="T17" fmla="*/ 399 h 532"/>
                <a:gd name="T18" fmla="*/ 102 w 606"/>
                <a:gd name="T19" fmla="*/ 386 h 532"/>
                <a:gd name="T20" fmla="*/ 129 w 606"/>
                <a:gd name="T21" fmla="*/ 365 h 532"/>
                <a:gd name="T22" fmla="*/ 146 w 606"/>
                <a:gd name="T23" fmla="*/ 408 h 532"/>
                <a:gd name="T24" fmla="*/ 165 w 606"/>
                <a:gd name="T25" fmla="*/ 402 h 532"/>
                <a:gd name="T26" fmla="*/ 198 w 606"/>
                <a:gd name="T27" fmla="*/ 472 h 532"/>
                <a:gd name="T28" fmla="*/ 211 w 606"/>
                <a:gd name="T29" fmla="*/ 514 h 532"/>
                <a:gd name="T30" fmla="*/ 227 w 606"/>
                <a:gd name="T31" fmla="*/ 527 h 532"/>
                <a:gd name="T32" fmla="*/ 263 w 606"/>
                <a:gd name="T33" fmla="*/ 505 h 532"/>
                <a:gd name="T34" fmla="*/ 289 w 606"/>
                <a:gd name="T35" fmla="*/ 482 h 532"/>
                <a:gd name="T36" fmla="*/ 299 w 606"/>
                <a:gd name="T37" fmla="*/ 439 h 532"/>
                <a:gd name="T38" fmla="*/ 309 w 606"/>
                <a:gd name="T39" fmla="*/ 376 h 532"/>
                <a:gd name="T40" fmla="*/ 367 w 606"/>
                <a:gd name="T41" fmla="*/ 362 h 532"/>
                <a:gd name="T42" fmla="*/ 380 w 606"/>
                <a:gd name="T43" fmla="*/ 407 h 532"/>
                <a:gd name="T44" fmla="*/ 413 w 606"/>
                <a:gd name="T45" fmla="*/ 401 h 532"/>
                <a:gd name="T46" fmla="*/ 433 w 606"/>
                <a:gd name="T47" fmla="*/ 427 h 532"/>
                <a:gd name="T48" fmla="*/ 479 w 606"/>
                <a:gd name="T49" fmla="*/ 407 h 532"/>
                <a:gd name="T50" fmla="*/ 434 w 606"/>
                <a:gd name="T51" fmla="*/ 374 h 532"/>
                <a:gd name="T52" fmla="*/ 460 w 606"/>
                <a:gd name="T53" fmla="*/ 358 h 532"/>
                <a:gd name="T54" fmla="*/ 469 w 606"/>
                <a:gd name="T55" fmla="*/ 346 h 532"/>
                <a:gd name="T56" fmla="*/ 439 w 606"/>
                <a:gd name="T57" fmla="*/ 298 h 532"/>
                <a:gd name="T58" fmla="*/ 523 w 606"/>
                <a:gd name="T59" fmla="*/ 248 h 532"/>
                <a:gd name="T60" fmla="*/ 547 w 606"/>
                <a:gd name="T61" fmla="*/ 223 h 532"/>
                <a:gd name="T62" fmla="*/ 573 w 606"/>
                <a:gd name="T63" fmla="*/ 192 h 532"/>
                <a:gd name="T64" fmla="*/ 592 w 606"/>
                <a:gd name="T65" fmla="*/ 147 h 532"/>
                <a:gd name="T66" fmla="*/ 561 w 606"/>
                <a:gd name="T67" fmla="*/ 135 h 532"/>
                <a:gd name="T68" fmla="*/ 542 w 606"/>
                <a:gd name="T69" fmla="*/ 118 h 532"/>
                <a:gd name="T70" fmla="*/ 521 w 606"/>
                <a:gd name="T71" fmla="*/ 120 h 532"/>
                <a:gd name="T72" fmla="*/ 510 w 606"/>
                <a:gd name="T73" fmla="*/ 99 h 532"/>
                <a:gd name="T74" fmla="*/ 471 w 606"/>
                <a:gd name="T75" fmla="*/ 112 h 532"/>
                <a:gd name="T76" fmla="*/ 452 w 606"/>
                <a:gd name="T77" fmla="*/ 98 h 532"/>
                <a:gd name="T78" fmla="*/ 401 w 606"/>
                <a:gd name="T79" fmla="*/ 104 h 532"/>
                <a:gd name="T80" fmla="*/ 376 w 606"/>
                <a:gd name="T81" fmla="*/ 94 h 532"/>
                <a:gd name="T82" fmla="*/ 359 w 606"/>
                <a:gd name="T83" fmla="*/ 51 h 532"/>
                <a:gd name="T84" fmla="*/ 300 w 606"/>
                <a:gd name="T85" fmla="*/ 10 h 532"/>
                <a:gd name="T86" fmla="*/ 271 w 606"/>
                <a:gd name="T87" fmla="*/ 37 h 532"/>
                <a:gd name="T88" fmla="*/ 275 w 606"/>
                <a:gd name="T89" fmla="*/ 54 h 532"/>
                <a:gd name="T90" fmla="*/ 229 w 606"/>
                <a:gd name="T91" fmla="*/ 61 h 532"/>
                <a:gd name="T92" fmla="*/ 223 w 606"/>
                <a:gd name="T93" fmla="*/ 74 h 532"/>
                <a:gd name="T94" fmla="*/ 191 w 606"/>
                <a:gd name="T95" fmla="*/ 103 h 532"/>
                <a:gd name="T96" fmla="*/ 162 w 606"/>
                <a:gd name="T97" fmla="*/ 116 h 532"/>
                <a:gd name="T98" fmla="*/ 127 w 606"/>
                <a:gd name="T99" fmla="*/ 92 h 532"/>
                <a:gd name="T100" fmla="*/ 102 w 606"/>
                <a:gd name="T101" fmla="*/ 73 h 532"/>
                <a:gd name="T102" fmla="*/ 71 w 606"/>
                <a:gd name="T103" fmla="*/ 29 h 532"/>
                <a:gd name="T104" fmla="*/ 57 w 606"/>
                <a:gd name="T105" fmla="*/ 13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06" h="532">
                  <a:moveTo>
                    <a:pt x="56" y="13"/>
                  </a:moveTo>
                  <a:cubicBezTo>
                    <a:pt x="40" y="8"/>
                    <a:pt x="40" y="8"/>
                    <a:pt x="40" y="8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7" y="98"/>
                    <a:pt x="7" y="98"/>
                    <a:pt x="7" y="98"/>
                  </a:cubicBezTo>
                  <a:cubicBezTo>
                    <a:pt x="8" y="98"/>
                    <a:pt x="8" y="98"/>
                    <a:pt x="8" y="98"/>
                  </a:cubicBezTo>
                  <a:cubicBezTo>
                    <a:pt x="32" y="118"/>
                    <a:pt x="32" y="118"/>
                    <a:pt x="32" y="118"/>
                  </a:cubicBezTo>
                  <a:cubicBezTo>
                    <a:pt x="33" y="118"/>
                    <a:pt x="33" y="118"/>
                    <a:pt x="33" y="118"/>
                  </a:cubicBezTo>
                  <a:cubicBezTo>
                    <a:pt x="34" y="118"/>
                    <a:pt x="34" y="118"/>
                    <a:pt x="34" y="118"/>
                  </a:cubicBezTo>
                  <a:cubicBezTo>
                    <a:pt x="34" y="119"/>
                    <a:pt x="34" y="119"/>
                    <a:pt x="34" y="119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7" y="137"/>
                    <a:pt x="37" y="137"/>
                    <a:pt x="37" y="137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51" y="157"/>
                    <a:pt x="54" y="161"/>
                    <a:pt x="60" y="167"/>
                  </a:cubicBezTo>
                  <a:cubicBezTo>
                    <a:pt x="61" y="167"/>
                    <a:pt x="61" y="167"/>
                    <a:pt x="61" y="167"/>
                  </a:cubicBezTo>
                  <a:cubicBezTo>
                    <a:pt x="62" y="167"/>
                    <a:pt x="62" y="167"/>
                    <a:pt x="62" y="167"/>
                  </a:cubicBezTo>
                  <a:cubicBezTo>
                    <a:pt x="62" y="168"/>
                    <a:pt x="62" y="168"/>
                    <a:pt x="62" y="168"/>
                  </a:cubicBezTo>
                  <a:cubicBezTo>
                    <a:pt x="61" y="169"/>
                    <a:pt x="61" y="169"/>
                    <a:pt x="61" y="169"/>
                  </a:cubicBezTo>
                  <a:cubicBezTo>
                    <a:pt x="61" y="185"/>
                    <a:pt x="61" y="185"/>
                    <a:pt x="61" y="185"/>
                  </a:cubicBezTo>
                  <a:cubicBezTo>
                    <a:pt x="63" y="189"/>
                    <a:pt x="64" y="198"/>
                    <a:pt x="64" y="211"/>
                  </a:cubicBezTo>
                  <a:cubicBezTo>
                    <a:pt x="70" y="220"/>
                    <a:pt x="73" y="226"/>
                    <a:pt x="73" y="230"/>
                  </a:cubicBezTo>
                  <a:cubicBezTo>
                    <a:pt x="73" y="233"/>
                    <a:pt x="75" y="238"/>
                    <a:pt x="78" y="246"/>
                  </a:cubicBezTo>
                  <a:cubicBezTo>
                    <a:pt x="78" y="247"/>
                    <a:pt x="78" y="247"/>
                    <a:pt x="78" y="247"/>
                  </a:cubicBezTo>
                  <a:cubicBezTo>
                    <a:pt x="80" y="256"/>
                    <a:pt x="79" y="265"/>
                    <a:pt x="77" y="272"/>
                  </a:cubicBezTo>
                  <a:cubicBezTo>
                    <a:pt x="75" y="276"/>
                    <a:pt x="78" y="285"/>
                    <a:pt x="85" y="298"/>
                  </a:cubicBezTo>
                  <a:cubicBezTo>
                    <a:pt x="86" y="298"/>
                    <a:pt x="86" y="298"/>
                    <a:pt x="86" y="298"/>
                  </a:cubicBezTo>
                  <a:cubicBezTo>
                    <a:pt x="87" y="300"/>
                    <a:pt x="87" y="300"/>
                    <a:pt x="87" y="300"/>
                  </a:cubicBezTo>
                  <a:cubicBezTo>
                    <a:pt x="86" y="301"/>
                    <a:pt x="86" y="301"/>
                    <a:pt x="86" y="301"/>
                  </a:cubicBezTo>
                  <a:cubicBezTo>
                    <a:pt x="75" y="325"/>
                    <a:pt x="75" y="325"/>
                    <a:pt x="75" y="325"/>
                  </a:cubicBezTo>
                  <a:cubicBezTo>
                    <a:pt x="77" y="331"/>
                    <a:pt x="78" y="335"/>
                    <a:pt x="78" y="338"/>
                  </a:cubicBezTo>
                  <a:cubicBezTo>
                    <a:pt x="75" y="361"/>
                    <a:pt x="75" y="361"/>
                    <a:pt x="75" y="361"/>
                  </a:cubicBezTo>
                  <a:cubicBezTo>
                    <a:pt x="74" y="368"/>
                    <a:pt x="74" y="372"/>
                    <a:pt x="77" y="374"/>
                  </a:cubicBezTo>
                  <a:cubicBezTo>
                    <a:pt x="81" y="376"/>
                    <a:pt x="81" y="376"/>
                    <a:pt x="81" y="376"/>
                  </a:cubicBezTo>
                  <a:cubicBezTo>
                    <a:pt x="87" y="379"/>
                    <a:pt x="89" y="383"/>
                    <a:pt x="89" y="386"/>
                  </a:cubicBezTo>
                  <a:cubicBezTo>
                    <a:pt x="89" y="398"/>
                    <a:pt x="89" y="398"/>
                    <a:pt x="89" y="398"/>
                  </a:cubicBezTo>
                  <a:cubicBezTo>
                    <a:pt x="92" y="399"/>
                    <a:pt x="92" y="399"/>
                    <a:pt x="92" y="399"/>
                  </a:cubicBezTo>
                  <a:cubicBezTo>
                    <a:pt x="93" y="400"/>
                    <a:pt x="93" y="400"/>
                    <a:pt x="93" y="400"/>
                  </a:cubicBezTo>
                  <a:cubicBezTo>
                    <a:pt x="95" y="398"/>
                    <a:pt x="95" y="398"/>
                    <a:pt x="95" y="398"/>
                  </a:cubicBezTo>
                  <a:cubicBezTo>
                    <a:pt x="97" y="396"/>
                    <a:pt x="99" y="393"/>
                    <a:pt x="100" y="389"/>
                  </a:cubicBezTo>
                  <a:cubicBezTo>
                    <a:pt x="101" y="387"/>
                    <a:pt x="101" y="387"/>
                    <a:pt x="101" y="387"/>
                  </a:cubicBezTo>
                  <a:cubicBezTo>
                    <a:pt x="102" y="386"/>
                    <a:pt x="102" y="386"/>
                    <a:pt x="102" y="386"/>
                  </a:cubicBezTo>
                  <a:cubicBezTo>
                    <a:pt x="105" y="385"/>
                    <a:pt x="106" y="383"/>
                    <a:pt x="108" y="380"/>
                  </a:cubicBezTo>
                  <a:cubicBezTo>
                    <a:pt x="109" y="376"/>
                    <a:pt x="109" y="372"/>
                    <a:pt x="107" y="367"/>
                  </a:cubicBezTo>
                  <a:cubicBezTo>
                    <a:pt x="106" y="363"/>
                    <a:pt x="106" y="363"/>
                    <a:pt x="106" y="363"/>
                  </a:cubicBezTo>
                  <a:cubicBezTo>
                    <a:pt x="109" y="363"/>
                    <a:pt x="109" y="363"/>
                    <a:pt x="109" y="363"/>
                  </a:cubicBezTo>
                  <a:cubicBezTo>
                    <a:pt x="120" y="360"/>
                    <a:pt x="127" y="361"/>
                    <a:pt x="129" y="365"/>
                  </a:cubicBezTo>
                  <a:cubicBezTo>
                    <a:pt x="134" y="379"/>
                    <a:pt x="134" y="379"/>
                    <a:pt x="134" y="379"/>
                  </a:cubicBezTo>
                  <a:cubicBezTo>
                    <a:pt x="134" y="380"/>
                    <a:pt x="134" y="380"/>
                    <a:pt x="134" y="380"/>
                  </a:cubicBezTo>
                  <a:cubicBezTo>
                    <a:pt x="134" y="381"/>
                    <a:pt x="134" y="381"/>
                    <a:pt x="134" y="381"/>
                  </a:cubicBezTo>
                  <a:cubicBezTo>
                    <a:pt x="137" y="403"/>
                    <a:pt x="137" y="403"/>
                    <a:pt x="137" y="403"/>
                  </a:cubicBezTo>
                  <a:cubicBezTo>
                    <a:pt x="146" y="408"/>
                    <a:pt x="146" y="408"/>
                    <a:pt x="146" y="408"/>
                  </a:cubicBezTo>
                  <a:cubicBezTo>
                    <a:pt x="147" y="408"/>
                    <a:pt x="147" y="408"/>
                    <a:pt x="147" y="408"/>
                  </a:cubicBezTo>
                  <a:cubicBezTo>
                    <a:pt x="147" y="408"/>
                    <a:pt x="147" y="408"/>
                    <a:pt x="147" y="408"/>
                  </a:cubicBezTo>
                  <a:cubicBezTo>
                    <a:pt x="153" y="413"/>
                    <a:pt x="153" y="413"/>
                    <a:pt x="153" y="413"/>
                  </a:cubicBezTo>
                  <a:cubicBezTo>
                    <a:pt x="158" y="407"/>
                    <a:pt x="158" y="407"/>
                    <a:pt x="158" y="407"/>
                  </a:cubicBezTo>
                  <a:cubicBezTo>
                    <a:pt x="165" y="402"/>
                    <a:pt x="165" y="402"/>
                    <a:pt x="165" y="402"/>
                  </a:cubicBezTo>
                  <a:cubicBezTo>
                    <a:pt x="167" y="402"/>
                    <a:pt x="167" y="402"/>
                    <a:pt x="167" y="402"/>
                  </a:cubicBezTo>
                  <a:cubicBezTo>
                    <a:pt x="171" y="403"/>
                    <a:pt x="174" y="407"/>
                    <a:pt x="176" y="412"/>
                  </a:cubicBezTo>
                  <a:cubicBezTo>
                    <a:pt x="178" y="429"/>
                    <a:pt x="178" y="429"/>
                    <a:pt x="178" y="429"/>
                  </a:cubicBezTo>
                  <a:cubicBezTo>
                    <a:pt x="179" y="432"/>
                    <a:pt x="179" y="432"/>
                    <a:pt x="179" y="432"/>
                  </a:cubicBezTo>
                  <a:cubicBezTo>
                    <a:pt x="198" y="472"/>
                    <a:pt x="198" y="472"/>
                    <a:pt x="198" y="472"/>
                  </a:cubicBezTo>
                  <a:cubicBezTo>
                    <a:pt x="205" y="480"/>
                    <a:pt x="205" y="480"/>
                    <a:pt x="205" y="480"/>
                  </a:cubicBezTo>
                  <a:cubicBezTo>
                    <a:pt x="206" y="481"/>
                    <a:pt x="206" y="481"/>
                    <a:pt x="206" y="481"/>
                  </a:cubicBezTo>
                  <a:cubicBezTo>
                    <a:pt x="206" y="481"/>
                    <a:pt x="206" y="481"/>
                    <a:pt x="206" y="481"/>
                  </a:cubicBezTo>
                  <a:cubicBezTo>
                    <a:pt x="209" y="498"/>
                    <a:pt x="209" y="498"/>
                    <a:pt x="209" y="498"/>
                  </a:cubicBezTo>
                  <a:cubicBezTo>
                    <a:pt x="211" y="514"/>
                    <a:pt x="211" y="514"/>
                    <a:pt x="211" y="514"/>
                  </a:cubicBezTo>
                  <a:cubicBezTo>
                    <a:pt x="211" y="515"/>
                    <a:pt x="211" y="515"/>
                    <a:pt x="211" y="515"/>
                  </a:cubicBezTo>
                  <a:cubicBezTo>
                    <a:pt x="216" y="508"/>
                    <a:pt x="220" y="505"/>
                    <a:pt x="223" y="506"/>
                  </a:cubicBezTo>
                  <a:cubicBezTo>
                    <a:pt x="226" y="507"/>
                    <a:pt x="227" y="508"/>
                    <a:pt x="227" y="511"/>
                  </a:cubicBezTo>
                  <a:cubicBezTo>
                    <a:pt x="227" y="515"/>
                    <a:pt x="227" y="515"/>
                    <a:pt x="227" y="515"/>
                  </a:cubicBezTo>
                  <a:cubicBezTo>
                    <a:pt x="227" y="527"/>
                    <a:pt x="227" y="527"/>
                    <a:pt x="227" y="527"/>
                  </a:cubicBezTo>
                  <a:cubicBezTo>
                    <a:pt x="227" y="531"/>
                    <a:pt x="227" y="531"/>
                    <a:pt x="227" y="531"/>
                  </a:cubicBezTo>
                  <a:cubicBezTo>
                    <a:pt x="230" y="532"/>
                    <a:pt x="233" y="531"/>
                    <a:pt x="233" y="529"/>
                  </a:cubicBezTo>
                  <a:cubicBezTo>
                    <a:pt x="240" y="519"/>
                    <a:pt x="240" y="519"/>
                    <a:pt x="240" y="519"/>
                  </a:cubicBezTo>
                  <a:cubicBezTo>
                    <a:pt x="248" y="512"/>
                    <a:pt x="248" y="512"/>
                    <a:pt x="248" y="512"/>
                  </a:cubicBezTo>
                  <a:cubicBezTo>
                    <a:pt x="253" y="508"/>
                    <a:pt x="258" y="505"/>
                    <a:pt x="263" y="505"/>
                  </a:cubicBezTo>
                  <a:cubicBezTo>
                    <a:pt x="264" y="505"/>
                    <a:pt x="264" y="505"/>
                    <a:pt x="264" y="505"/>
                  </a:cubicBezTo>
                  <a:cubicBezTo>
                    <a:pt x="278" y="509"/>
                    <a:pt x="278" y="509"/>
                    <a:pt x="278" y="509"/>
                  </a:cubicBezTo>
                  <a:cubicBezTo>
                    <a:pt x="282" y="507"/>
                    <a:pt x="282" y="507"/>
                    <a:pt x="282" y="507"/>
                  </a:cubicBezTo>
                  <a:cubicBezTo>
                    <a:pt x="290" y="497"/>
                    <a:pt x="290" y="497"/>
                    <a:pt x="290" y="497"/>
                  </a:cubicBezTo>
                  <a:cubicBezTo>
                    <a:pt x="289" y="482"/>
                    <a:pt x="289" y="482"/>
                    <a:pt x="289" y="482"/>
                  </a:cubicBezTo>
                  <a:cubicBezTo>
                    <a:pt x="284" y="474"/>
                    <a:pt x="282" y="467"/>
                    <a:pt x="283" y="462"/>
                  </a:cubicBezTo>
                  <a:cubicBezTo>
                    <a:pt x="285" y="449"/>
                    <a:pt x="285" y="449"/>
                    <a:pt x="285" y="449"/>
                  </a:cubicBezTo>
                  <a:cubicBezTo>
                    <a:pt x="285" y="448"/>
                    <a:pt x="285" y="448"/>
                    <a:pt x="285" y="448"/>
                  </a:cubicBezTo>
                  <a:cubicBezTo>
                    <a:pt x="286" y="447"/>
                    <a:pt x="286" y="447"/>
                    <a:pt x="286" y="447"/>
                  </a:cubicBezTo>
                  <a:cubicBezTo>
                    <a:pt x="299" y="439"/>
                    <a:pt x="299" y="439"/>
                    <a:pt x="299" y="439"/>
                  </a:cubicBezTo>
                  <a:cubicBezTo>
                    <a:pt x="300" y="439"/>
                    <a:pt x="300" y="439"/>
                    <a:pt x="300" y="439"/>
                  </a:cubicBezTo>
                  <a:cubicBezTo>
                    <a:pt x="309" y="433"/>
                    <a:pt x="309" y="433"/>
                    <a:pt x="309" y="433"/>
                  </a:cubicBezTo>
                  <a:cubicBezTo>
                    <a:pt x="320" y="417"/>
                    <a:pt x="320" y="417"/>
                    <a:pt x="320" y="417"/>
                  </a:cubicBezTo>
                  <a:cubicBezTo>
                    <a:pt x="322" y="405"/>
                    <a:pt x="322" y="405"/>
                    <a:pt x="322" y="405"/>
                  </a:cubicBezTo>
                  <a:cubicBezTo>
                    <a:pt x="309" y="376"/>
                    <a:pt x="309" y="376"/>
                    <a:pt x="309" y="376"/>
                  </a:cubicBezTo>
                  <a:cubicBezTo>
                    <a:pt x="337" y="389"/>
                    <a:pt x="337" y="389"/>
                    <a:pt x="337" y="389"/>
                  </a:cubicBezTo>
                  <a:cubicBezTo>
                    <a:pt x="337" y="377"/>
                    <a:pt x="337" y="377"/>
                    <a:pt x="337" y="377"/>
                  </a:cubicBezTo>
                  <a:cubicBezTo>
                    <a:pt x="337" y="376"/>
                    <a:pt x="337" y="376"/>
                    <a:pt x="337" y="376"/>
                  </a:cubicBezTo>
                  <a:cubicBezTo>
                    <a:pt x="347" y="367"/>
                    <a:pt x="347" y="367"/>
                    <a:pt x="347" y="367"/>
                  </a:cubicBezTo>
                  <a:cubicBezTo>
                    <a:pt x="367" y="362"/>
                    <a:pt x="367" y="362"/>
                    <a:pt x="367" y="362"/>
                  </a:cubicBezTo>
                  <a:cubicBezTo>
                    <a:pt x="369" y="362"/>
                    <a:pt x="369" y="362"/>
                    <a:pt x="369" y="362"/>
                  </a:cubicBezTo>
                  <a:cubicBezTo>
                    <a:pt x="380" y="387"/>
                    <a:pt x="380" y="387"/>
                    <a:pt x="380" y="387"/>
                  </a:cubicBezTo>
                  <a:cubicBezTo>
                    <a:pt x="380" y="389"/>
                    <a:pt x="380" y="389"/>
                    <a:pt x="380" y="389"/>
                  </a:cubicBezTo>
                  <a:cubicBezTo>
                    <a:pt x="379" y="398"/>
                    <a:pt x="379" y="398"/>
                    <a:pt x="379" y="398"/>
                  </a:cubicBezTo>
                  <a:cubicBezTo>
                    <a:pt x="380" y="407"/>
                    <a:pt x="380" y="407"/>
                    <a:pt x="380" y="407"/>
                  </a:cubicBezTo>
                  <a:cubicBezTo>
                    <a:pt x="382" y="412"/>
                    <a:pt x="385" y="414"/>
                    <a:pt x="387" y="414"/>
                  </a:cubicBezTo>
                  <a:cubicBezTo>
                    <a:pt x="389" y="414"/>
                    <a:pt x="392" y="412"/>
                    <a:pt x="395" y="408"/>
                  </a:cubicBezTo>
                  <a:cubicBezTo>
                    <a:pt x="396" y="407"/>
                    <a:pt x="396" y="407"/>
                    <a:pt x="396" y="407"/>
                  </a:cubicBezTo>
                  <a:cubicBezTo>
                    <a:pt x="396" y="407"/>
                    <a:pt x="396" y="407"/>
                    <a:pt x="396" y="407"/>
                  </a:cubicBezTo>
                  <a:cubicBezTo>
                    <a:pt x="413" y="401"/>
                    <a:pt x="413" y="401"/>
                    <a:pt x="413" y="401"/>
                  </a:cubicBezTo>
                  <a:cubicBezTo>
                    <a:pt x="413" y="401"/>
                    <a:pt x="413" y="401"/>
                    <a:pt x="413" y="401"/>
                  </a:cubicBezTo>
                  <a:cubicBezTo>
                    <a:pt x="422" y="401"/>
                    <a:pt x="427" y="403"/>
                    <a:pt x="429" y="407"/>
                  </a:cubicBezTo>
                  <a:cubicBezTo>
                    <a:pt x="430" y="426"/>
                    <a:pt x="430" y="426"/>
                    <a:pt x="430" y="426"/>
                  </a:cubicBezTo>
                  <a:cubicBezTo>
                    <a:pt x="430" y="427"/>
                    <a:pt x="430" y="427"/>
                    <a:pt x="430" y="427"/>
                  </a:cubicBezTo>
                  <a:cubicBezTo>
                    <a:pt x="433" y="427"/>
                    <a:pt x="433" y="427"/>
                    <a:pt x="433" y="427"/>
                  </a:cubicBezTo>
                  <a:cubicBezTo>
                    <a:pt x="440" y="429"/>
                    <a:pt x="440" y="429"/>
                    <a:pt x="440" y="429"/>
                  </a:cubicBezTo>
                  <a:cubicBezTo>
                    <a:pt x="451" y="429"/>
                    <a:pt x="451" y="429"/>
                    <a:pt x="451" y="429"/>
                  </a:cubicBezTo>
                  <a:cubicBezTo>
                    <a:pt x="468" y="424"/>
                    <a:pt x="468" y="424"/>
                    <a:pt x="468" y="424"/>
                  </a:cubicBezTo>
                  <a:cubicBezTo>
                    <a:pt x="478" y="415"/>
                    <a:pt x="478" y="415"/>
                    <a:pt x="478" y="415"/>
                  </a:cubicBezTo>
                  <a:cubicBezTo>
                    <a:pt x="479" y="407"/>
                    <a:pt x="479" y="407"/>
                    <a:pt x="479" y="407"/>
                  </a:cubicBezTo>
                  <a:cubicBezTo>
                    <a:pt x="474" y="402"/>
                    <a:pt x="474" y="402"/>
                    <a:pt x="474" y="402"/>
                  </a:cubicBezTo>
                  <a:cubicBezTo>
                    <a:pt x="456" y="396"/>
                    <a:pt x="456" y="396"/>
                    <a:pt x="456" y="396"/>
                  </a:cubicBezTo>
                  <a:cubicBezTo>
                    <a:pt x="455" y="395"/>
                    <a:pt x="455" y="395"/>
                    <a:pt x="455" y="395"/>
                  </a:cubicBezTo>
                  <a:cubicBezTo>
                    <a:pt x="455" y="394"/>
                    <a:pt x="455" y="394"/>
                    <a:pt x="455" y="394"/>
                  </a:cubicBezTo>
                  <a:cubicBezTo>
                    <a:pt x="434" y="374"/>
                    <a:pt x="434" y="374"/>
                    <a:pt x="434" y="374"/>
                  </a:cubicBezTo>
                  <a:cubicBezTo>
                    <a:pt x="436" y="372"/>
                    <a:pt x="436" y="372"/>
                    <a:pt x="436" y="372"/>
                  </a:cubicBezTo>
                  <a:cubicBezTo>
                    <a:pt x="447" y="363"/>
                    <a:pt x="447" y="363"/>
                    <a:pt x="447" y="363"/>
                  </a:cubicBezTo>
                  <a:cubicBezTo>
                    <a:pt x="447" y="363"/>
                    <a:pt x="447" y="363"/>
                    <a:pt x="447" y="363"/>
                  </a:cubicBezTo>
                  <a:cubicBezTo>
                    <a:pt x="458" y="358"/>
                    <a:pt x="458" y="358"/>
                    <a:pt x="458" y="358"/>
                  </a:cubicBezTo>
                  <a:cubicBezTo>
                    <a:pt x="460" y="358"/>
                    <a:pt x="460" y="358"/>
                    <a:pt x="460" y="358"/>
                  </a:cubicBezTo>
                  <a:cubicBezTo>
                    <a:pt x="473" y="361"/>
                    <a:pt x="473" y="361"/>
                    <a:pt x="473" y="361"/>
                  </a:cubicBezTo>
                  <a:cubicBezTo>
                    <a:pt x="474" y="361"/>
                    <a:pt x="474" y="361"/>
                    <a:pt x="474" y="361"/>
                  </a:cubicBezTo>
                  <a:cubicBezTo>
                    <a:pt x="475" y="362"/>
                    <a:pt x="475" y="362"/>
                    <a:pt x="475" y="362"/>
                  </a:cubicBezTo>
                  <a:cubicBezTo>
                    <a:pt x="475" y="356"/>
                    <a:pt x="475" y="356"/>
                    <a:pt x="475" y="356"/>
                  </a:cubicBezTo>
                  <a:cubicBezTo>
                    <a:pt x="469" y="346"/>
                    <a:pt x="469" y="346"/>
                    <a:pt x="469" y="346"/>
                  </a:cubicBezTo>
                  <a:cubicBezTo>
                    <a:pt x="459" y="341"/>
                    <a:pt x="459" y="341"/>
                    <a:pt x="459" y="341"/>
                  </a:cubicBezTo>
                  <a:cubicBezTo>
                    <a:pt x="446" y="322"/>
                    <a:pt x="446" y="322"/>
                    <a:pt x="446" y="322"/>
                  </a:cubicBezTo>
                  <a:cubicBezTo>
                    <a:pt x="445" y="321"/>
                    <a:pt x="445" y="321"/>
                    <a:pt x="445" y="321"/>
                  </a:cubicBezTo>
                  <a:cubicBezTo>
                    <a:pt x="445" y="321"/>
                    <a:pt x="445" y="321"/>
                    <a:pt x="445" y="321"/>
                  </a:cubicBezTo>
                  <a:cubicBezTo>
                    <a:pt x="439" y="298"/>
                    <a:pt x="439" y="298"/>
                    <a:pt x="439" y="298"/>
                  </a:cubicBezTo>
                  <a:cubicBezTo>
                    <a:pt x="439" y="281"/>
                    <a:pt x="439" y="281"/>
                    <a:pt x="439" y="281"/>
                  </a:cubicBezTo>
                  <a:cubicBezTo>
                    <a:pt x="450" y="270"/>
                    <a:pt x="450" y="270"/>
                    <a:pt x="450" y="270"/>
                  </a:cubicBezTo>
                  <a:cubicBezTo>
                    <a:pt x="467" y="270"/>
                    <a:pt x="467" y="270"/>
                    <a:pt x="467" y="270"/>
                  </a:cubicBezTo>
                  <a:cubicBezTo>
                    <a:pt x="505" y="274"/>
                    <a:pt x="505" y="274"/>
                    <a:pt x="505" y="274"/>
                  </a:cubicBezTo>
                  <a:cubicBezTo>
                    <a:pt x="523" y="248"/>
                    <a:pt x="523" y="248"/>
                    <a:pt x="523" y="248"/>
                  </a:cubicBezTo>
                  <a:cubicBezTo>
                    <a:pt x="523" y="247"/>
                    <a:pt x="523" y="247"/>
                    <a:pt x="523" y="247"/>
                  </a:cubicBezTo>
                  <a:cubicBezTo>
                    <a:pt x="525" y="247"/>
                    <a:pt x="525" y="247"/>
                    <a:pt x="525" y="247"/>
                  </a:cubicBezTo>
                  <a:cubicBezTo>
                    <a:pt x="539" y="239"/>
                    <a:pt x="539" y="239"/>
                    <a:pt x="539" y="239"/>
                  </a:cubicBezTo>
                  <a:cubicBezTo>
                    <a:pt x="547" y="224"/>
                    <a:pt x="547" y="224"/>
                    <a:pt x="547" y="224"/>
                  </a:cubicBezTo>
                  <a:cubicBezTo>
                    <a:pt x="547" y="223"/>
                    <a:pt x="547" y="223"/>
                    <a:pt x="547" y="223"/>
                  </a:cubicBezTo>
                  <a:cubicBezTo>
                    <a:pt x="565" y="209"/>
                    <a:pt x="565" y="209"/>
                    <a:pt x="565" y="209"/>
                  </a:cubicBezTo>
                  <a:cubicBezTo>
                    <a:pt x="573" y="194"/>
                    <a:pt x="573" y="194"/>
                    <a:pt x="573" y="194"/>
                  </a:cubicBezTo>
                  <a:cubicBezTo>
                    <a:pt x="573" y="193"/>
                    <a:pt x="573" y="193"/>
                    <a:pt x="573" y="193"/>
                  </a:cubicBezTo>
                  <a:cubicBezTo>
                    <a:pt x="573" y="193"/>
                    <a:pt x="573" y="193"/>
                    <a:pt x="573" y="193"/>
                  </a:cubicBezTo>
                  <a:cubicBezTo>
                    <a:pt x="573" y="192"/>
                    <a:pt x="573" y="192"/>
                    <a:pt x="573" y="192"/>
                  </a:cubicBezTo>
                  <a:cubicBezTo>
                    <a:pt x="580" y="185"/>
                    <a:pt x="580" y="185"/>
                    <a:pt x="580" y="185"/>
                  </a:cubicBezTo>
                  <a:cubicBezTo>
                    <a:pt x="589" y="172"/>
                    <a:pt x="589" y="172"/>
                    <a:pt x="589" y="172"/>
                  </a:cubicBezTo>
                  <a:cubicBezTo>
                    <a:pt x="591" y="150"/>
                    <a:pt x="591" y="150"/>
                    <a:pt x="591" y="150"/>
                  </a:cubicBezTo>
                  <a:cubicBezTo>
                    <a:pt x="591" y="148"/>
                    <a:pt x="591" y="148"/>
                    <a:pt x="591" y="148"/>
                  </a:cubicBezTo>
                  <a:cubicBezTo>
                    <a:pt x="592" y="147"/>
                    <a:pt x="592" y="147"/>
                    <a:pt x="592" y="147"/>
                  </a:cubicBezTo>
                  <a:cubicBezTo>
                    <a:pt x="603" y="140"/>
                    <a:pt x="603" y="140"/>
                    <a:pt x="603" y="140"/>
                  </a:cubicBezTo>
                  <a:cubicBezTo>
                    <a:pt x="606" y="137"/>
                    <a:pt x="606" y="137"/>
                    <a:pt x="606" y="137"/>
                  </a:cubicBezTo>
                  <a:cubicBezTo>
                    <a:pt x="589" y="134"/>
                    <a:pt x="589" y="134"/>
                    <a:pt x="589" y="134"/>
                  </a:cubicBezTo>
                  <a:cubicBezTo>
                    <a:pt x="562" y="136"/>
                    <a:pt x="562" y="136"/>
                    <a:pt x="562" y="136"/>
                  </a:cubicBezTo>
                  <a:cubicBezTo>
                    <a:pt x="561" y="135"/>
                    <a:pt x="561" y="135"/>
                    <a:pt x="561" y="135"/>
                  </a:cubicBezTo>
                  <a:cubicBezTo>
                    <a:pt x="551" y="127"/>
                    <a:pt x="551" y="127"/>
                    <a:pt x="551" y="127"/>
                  </a:cubicBezTo>
                  <a:cubicBezTo>
                    <a:pt x="549" y="127"/>
                    <a:pt x="549" y="127"/>
                    <a:pt x="549" y="127"/>
                  </a:cubicBezTo>
                  <a:cubicBezTo>
                    <a:pt x="549" y="126"/>
                    <a:pt x="549" y="126"/>
                    <a:pt x="549" y="126"/>
                  </a:cubicBezTo>
                  <a:cubicBezTo>
                    <a:pt x="544" y="118"/>
                    <a:pt x="544" y="118"/>
                    <a:pt x="544" y="118"/>
                  </a:cubicBezTo>
                  <a:cubicBezTo>
                    <a:pt x="542" y="118"/>
                    <a:pt x="542" y="118"/>
                    <a:pt x="542" y="118"/>
                  </a:cubicBezTo>
                  <a:cubicBezTo>
                    <a:pt x="542" y="120"/>
                    <a:pt x="542" y="120"/>
                    <a:pt x="542" y="120"/>
                  </a:cubicBezTo>
                  <a:cubicBezTo>
                    <a:pt x="540" y="122"/>
                    <a:pt x="537" y="123"/>
                    <a:pt x="533" y="123"/>
                  </a:cubicBezTo>
                  <a:cubicBezTo>
                    <a:pt x="529" y="125"/>
                    <a:pt x="529" y="125"/>
                    <a:pt x="529" y="125"/>
                  </a:cubicBezTo>
                  <a:cubicBezTo>
                    <a:pt x="527" y="125"/>
                    <a:pt x="527" y="126"/>
                    <a:pt x="525" y="125"/>
                  </a:cubicBezTo>
                  <a:cubicBezTo>
                    <a:pt x="523" y="125"/>
                    <a:pt x="522" y="123"/>
                    <a:pt x="521" y="120"/>
                  </a:cubicBezTo>
                  <a:cubicBezTo>
                    <a:pt x="520" y="116"/>
                    <a:pt x="519" y="113"/>
                    <a:pt x="515" y="110"/>
                  </a:cubicBezTo>
                  <a:cubicBezTo>
                    <a:pt x="514" y="109"/>
                    <a:pt x="514" y="109"/>
                    <a:pt x="514" y="109"/>
                  </a:cubicBezTo>
                  <a:cubicBezTo>
                    <a:pt x="514" y="108"/>
                    <a:pt x="514" y="108"/>
                    <a:pt x="514" y="108"/>
                  </a:cubicBezTo>
                  <a:cubicBezTo>
                    <a:pt x="513" y="108"/>
                    <a:pt x="513" y="108"/>
                    <a:pt x="513" y="108"/>
                  </a:cubicBezTo>
                  <a:cubicBezTo>
                    <a:pt x="510" y="99"/>
                    <a:pt x="510" y="99"/>
                    <a:pt x="510" y="99"/>
                  </a:cubicBezTo>
                  <a:cubicBezTo>
                    <a:pt x="507" y="99"/>
                    <a:pt x="507" y="99"/>
                    <a:pt x="507" y="99"/>
                  </a:cubicBezTo>
                  <a:cubicBezTo>
                    <a:pt x="497" y="106"/>
                    <a:pt x="497" y="106"/>
                    <a:pt x="497" y="106"/>
                  </a:cubicBezTo>
                  <a:cubicBezTo>
                    <a:pt x="496" y="107"/>
                    <a:pt x="496" y="107"/>
                    <a:pt x="496" y="107"/>
                  </a:cubicBezTo>
                  <a:cubicBezTo>
                    <a:pt x="496" y="107"/>
                    <a:pt x="496" y="107"/>
                    <a:pt x="496" y="107"/>
                  </a:cubicBezTo>
                  <a:cubicBezTo>
                    <a:pt x="471" y="112"/>
                    <a:pt x="471" y="112"/>
                    <a:pt x="471" y="112"/>
                  </a:cubicBezTo>
                  <a:cubicBezTo>
                    <a:pt x="470" y="112"/>
                    <a:pt x="470" y="112"/>
                    <a:pt x="470" y="112"/>
                  </a:cubicBezTo>
                  <a:cubicBezTo>
                    <a:pt x="469" y="111"/>
                    <a:pt x="469" y="111"/>
                    <a:pt x="469" y="111"/>
                  </a:cubicBezTo>
                  <a:cubicBezTo>
                    <a:pt x="453" y="100"/>
                    <a:pt x="453" y="100"/>
                    <a:pt x="453" y="100"/>
                  </a:cubicBezTo>
                  <a:cubicBezTo>
                    <a:pt x="452" y="99"/>
                    <a:pt x="452" y="99"/>
                    <a:pt x="452" y="99"/>
                  </a:cubicBezTo>
                  <a:cubicBezTo>
                    <a:pt x="452" y="98"/>
                    <a:pt x="452" y="98"/>
                    <a:pt x="452" y="98"/>
                  </a:cubicBezTo>
                  <a:cubicBezTo>
                    <a:pt x="451" y="98"/>
                    <a:pt x="451" y="98"/>
                    <a:pt x="451" y="98"/>
                  </a:cubicBezTo>
                  <a:cubicBezTo>
                    <a:pt x="447" y="90"/>
                    <a:pt x="447" y="90"/>
                    <a:pt x="447" y="90"/>
                  </a:cubicBezTo>
                  <a:cubicBezTo>
                    <a:pt x="436" y="103"/>
                    <a:pt x="436" y="103"/>
                    <a:pt x="436" y="103"/>
                  </a:cubicBezTo>
                  <a:cubicBezTo>
                    <a:pt x="427" y="112"/>
                    <a:pt x="421" y="115"/>
                    <a:pt x="417" y="112"/>
                  </a:cubicBezTo>
                  <a:cubicBezTo>
                    <a:pt x="401" y="104"/>
                    <a:pt x="401" y="104"/>
                    <a:pt x="401" y="104"/>
                  </a:cubicBezTo>
                  <a:cubicBezTo>
                    <a:pt x="390" y="103"/>
                    <a:pt x="390" y="103"/>
                    <a:pt x="390" y="103"/>
                  </a:cubicBezTo>
                  <a:cubicBezTo>
                    <a:pt x="389" y="103"/>
                    <a:pt x="389" y="103"/>
                    <a:pt x="389" y="103"/>
                  </a:cubicBezTo>
                  <a:cubicBezTo>
                    <a:pt x="378" y="96"/>
                    <a:pt x="378" y="96"/>
                    <a:pt x="378" y="96"/>
                  </a:cubicBezTo>
                  <a:cubicBezTo>
                    <a:pt x="378" y="95"/>
                    <a:pt x="378" y="95"/>
                    <a:pt x="378" y="95"/>
                  </a:cubicBezTo>
                  <a:cubicBezTo>
                    <a:pt x="376" y="94"/>
                    <a:pt x="376" y="94"/>
                    <a:pt x="376" y="94"/>
                  </a:cubicBezTo>
                  <a:cubicBezTo>
                    <a:pt x="380" y="76"/>
                    <a:pt x="380" y="76"/>
                    <a:pt x="380" y="76"/>
                  </a:cubicBezTo>
                  <a:cubicBezTo>
                    <a:pt x="380" y="70"/>
                    <a:pt x="380" y="70"/>
                    <a:pt x="380" y="70"/>
                  </a:cubicBezTo>
                  <a:cubicBezTo>
                    <a:pt x="374" y="67"/>
                    <a:pt x="374" y="67"/>
                    <a:pt x="374" y="67"/>
                  </a:cubicBezTo>
                  <a:cubicBezTo>
                    <a:pt x="373" y="67"/>
                    <a:pt x="373" y="67"/>
                    <a:pt x="373" y="67"/>
                  </a:cubicBezTo>
                  <a:cubicBezTo>
                    <a:pt x="359" y="51"/>
                    <a:pt x="359" y="51"/>
                    <a:pt x="359" y="51"/>
                  </a:cubicBezTo>
                  <a:cubicBezTo>
                    <a:pt x="360" y="39"/>
                    <a:pt x="360" y="39"/>
                    <a:pt x="360" y="39"/>
                  </a:cubicBezTo>
                  <a:cubicBezTo>
                    <a:pt x="324" y="36"/>
                    <a:pt x="324" y="36"/>
                    <a:pt x="324" y="36"/>
                  </a:cubicBezTo>
                  <a:cubicBezTo>
                    <a:pt x="310" y="28"/>
                    <a:pt x="310" y="28"/>
                    <a:pt x="310" y="28"/>
                  </a:cubicBezTo>
                  <a:cubicBezTo>
                    <a:pt x="307" y="26"/>
                    <a:pt x="304" y="22"/>
                    <a:pt x="302" y="15"/>
                  </a:cubicBezTo>
                  <a:cubicBezTo>
                    <a:pt x="300" y="10"/>
                    <a:pt x="300" y="10"/>
                    <a:pt x="300" y="10"/>
                  </a:cubicBezTo>
                  <a:cubicBezTo>
                    <a:pt x="297" y="0"/>
                    <a:pt x="297" y="0"/>
                    <a:pt x="297" y="0"/>
                  </a:cubicBezTo>
                  <a:cubicBezTo>
                    <a:pt x="292" y="1"/>
                    <a:pt x="292" y="1"/>
                    <a:pt x="292" y="1"/>
                  </a:cubicBezTo>
                  <a:cubicBezTo>
                    <a:pt x="281" y="10"/>
                    <a:pt x="281" y="10"/>
                    <a:pt x="281" y="10"/>
                  </a:cubicBezTo>
                  <a:cubicBezTo>
                    <a:pt x="268" y="25"/>
                    <a:pt x="268" y="25"/>
                    <a:pt x="268" y="25"/>
                  </a:cubicBezTo>
                  <a:cubicBezTo>
                    <a:pt x="271" y="37"/>
                    <a:pt x="271" y="37"/>
                    <a:pt x="271" y="37"/>
                  </a:cubicBezTo>
                  <a:cubicBezTo>
                    <a:pt x="275" y="52"/>
                    <a:pt x="275" y="52"/>
                    <a:pt x="275" y="52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74" y="58"/>
                    <a:pt x="269" y="61"/>
                    <a:pt x="263" y="61"/>
                  </a:cubicBezTo>
                  <a:cubicBezTo>
                    <a:pt x="249" y="61"/>
                    <a:pt x="249" y="61"/>
                    <a:pt x="249" y="61"/>
                  </a:cubicBezTo>
                  <a:cubicBezTo>
                    <a:pt x="241" y="56"/>
                    <a:pt x="241" y="56"/>
                    <a:pt x="241" y="56"/>
                  </a:cubicBezTo>
                  <a:cubicBezTo>
                    <a:pt x="231" y="61"/>
                    <a:pt x="231" y="61"/>
                    <a:pt x="231" y="61"/>
                  </a:cubicBezTo>
                  <a:cubicBezTo>
                    <a:pt x="229" y="61"/>
                    <a:pt x="229" y="61"/>
                    <a:pt x="229" y="61"/>
                  </a:cubicBezTo>
                  <a:cubicBezTo>
                    <a:pt x="227" y="61"/>
                    <a:pt x="227" y="61"/>
                    <a:pt x="227" y="61"/>
                  </a:cubicBezTo>
                  <a:cubicBezTo>
                    <a:pt x="226" y="70"/>
                    <a:pt x="226" y="70"/>
                    <a:pt x="226" y="70"/>
                  </a:cubicBezTo>
                  <a:cubicBezTo>
                    <a:pt x="225" y="72"/>
                    <a:pt x="225" y="72"/>
                    <a:pt x="225" y="72"/>
                  </a:cubicBezTo>
                  <a:cubicBezTo>
                    <a:pt x="225" y="74"/>
                    <a:pt x="225" y="74"/>
                    <a:pt x="225" y="74"/>
                  </a:cubicBezTo>
                  <a:cubicBezTo>
                    <a:pt x="223" y="74"/>
                    <a:pt x="223" y="74"/>
                    <a:pt x="223" y="74"/>
                  </a:cubicBezTo>
                  <a:cubicBezTo>
                    <a:pt x="206" y="68"/>
                    <a:pt x="206" y="68"/>
                    <a:pt x="206" y="68"/>
                  </a:cubicBezTo>
                  <a:cubicBezTo>
                    <a:pt x="206" y="74"/>
                    <a:pt x="207" y="78"/>
                    <a:pt x="209" y="83"/>
                  </a:cubicBezTo>
                  <a:cubicBezTo>
                    <a:pt x="211" y="87"/>
                    <a:pt x="212" y="91"/>
                    <a:pt x="210" y="95"/>
                  </a:cubicBezTo>
                  <a:cubicBezTo>
                    <a:pt x="208" y="101"/>
                    <a:pt x="208" y="101"/>
                    <a:pt x="208" y="101"/>
                  </a:cubicBezTo>
                  <a:cubicBezTo>
                    <a:pt x="206" y="103"/>
                    <a:pt x="200" y="103"/>
                    <a:pt x="191" y="103"/>
                  </a:cubicBezTo>
                  <a:cubicBezTo>
                    <a:pt x="179" y="103"/>
                    <a:pt x="179" y="103"/>
                    <a:pt x="179" y="103"/>
                  </a:cubicBezTo>
                  <a:cubicBezTo>
                    <a:pt x="178" y="122"/>
                    <a:pt x="178" y="122"/>
                    <a:pt x="178" y="122"/>
                  </a:cubicBezTo>
                  <a:cubicBezTo>
                    <a:pt x="163" y="116"/>
                    <a:pt x="163" y="116"/>
                    <a:pt x="163" y="116"/>
                  </a:cubicBezTo>
                  <a:cubicBezTo>
                    <a:pt x="162" y="116"/>
                    <a:pt x="162" y="116"/>
                    <a:pt x="162" y="116"/>
                  </a:cubicBezTo>
                  <a:cubicBezTo>
                    <a:pt x="162" y="116"/>
                    <a:pt x="162" y="116"/>
                    <a:pt x="162" y="116"/>
                  </a:cubicBezTo>
                  <a:cubicBezTo>
                    <a:pt x="154" y="101"/>
                    <a:pt x="154" y="101"/>
                    <a:pt x="154" y="101"/>
                  </a:cubicBezTo>
                  <a:cubicBezTo>
                    <a:pt x="138" y="96"/>
                    <a:pt x="138" y="96"/>
                    <a:pt x="138" y="96"/>
                  </a:cubicBezTo>
                  <a:cubicBezTo>
                    <a:pt x="134" y="87"/>
                    <a:pt x="134" y="87"/>
                    <a:pt x="134" y="87"/>
                  </a:cubicBezTo>
                  <a:cubicBezTo>
                    <a:pt x="127" y="92"/>
                    <a:pt x="127" y="92"/>
                    <a:pt x="127" y="92"/>
                  </a:cubicBezTo>
                  <a:cubicBezTo>
                    <a:pt x="127" y="92"/>
                    <a:pt x="127" y="92"/>
                    <a:pt x="127" y="92"/>
                  </a:cubicBezTo>
                  <a:cubicBezTo>
                    <a:pt x="116" y="94"/>
                    <a:pt x="116" y="94"/>
                    <a:pt x="116" y="94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102" y="74"/>
                    <a:pt x="102" y="74"/>
                    <a:pt x="102" y="74"/>
                  </a:cubicBezTo>
                  <a:cubicBezTo>
                    <a:pt x="102" y="73"/>
                    <a:pt x="102" y="73"/>
                    <a:pt x="102" y="73"/>
                  </a:cubicBezTo>
                  <a:cubicBezTo>
                    <a:pt x="96" y="66"/>
                    <a:pt x="94" y="60"/>
                    <a:pt x="92" y="56"/>
                  </a:cubicBezTo>
                  <a:cubicBezTo>
                    <a:pt x="92" y="56"/>
                    <a:pt x="91" y="54"/>
                    <a:pt x="87" y="54"/>
                  </a:cubicBezTo>
                  <a:cubicBezTo>
                    <a:pt x="85" y="53"/>
                    <a:pt x="85" y="53"/>
                    <a:pt x="85" y="53"/>
                  </a:cubicBezTo>
                  <a:cubicBezTo>
                    <a:pt x="80" y="51"/>
                    <a:pt x="76" y="47"/>
                    <a:pt x="74" y="41"/>
                  </a:cubicBezTo>
                  <a:cubicBezTo>
                    <a:pt x="71" y="29"/>
                    <a:pt x="71" y="29"/>
                    <a:pt x="71" y="2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7" y="13"/>
                    <a:pt x="57" y="13"/>
                    <a:pt x="57" y="13"/>
                  </a:cubicBezTo>
                  <a:lnTo>
                    <a:pt x="56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3"/>
            <p:cNvSpPr/>
            <p:nvPr/>
          </p:nvSpPr>
          <p:spPr bwMode="auto">
            <a:xfrm>
              <a:off x="4969196" y="4487458"/>
              <a:ext cx="1128917" cy="1249784"/>
            </a:xfrm>
            <a:custGeom>
              <a:avLst/>
              <a:gdLst>
                <a:gd name="T0" fmla="*/ 16 w 489"/>
                <a:gd name="T1" fmla="*/ 314 h 511"/>
                <a:gd name="T2" fmla="*/ 69 w 489"/>
                <a:gd name="T3" fmla="*/ 312 h 511"/>
                <a:gd name="T4" fmla="*/ 72 w 489"/>
                <a:gd name="T5" fmla="*/ 336 h 511"/>
                <a:gd name="T6" fmla="*/ 116 w 489"/>
                <a:gd name="T7" fmla="*/ 381 h 511"/>
                <a:gd name="T8" fmla="*/ 123 w 489"/>
                <a:gd name="T9" fmla="*/ 448 h 511"/>
                <a:gd name="T10" fmla="*/ 189 w 489"/>
                <a:gd name="T11" fmla="*/ 466 h 511"/>
                <a:gd name="T12" fmla="*/ 207 w 489"/>
                <a:gd name="T13" fmla="*/ 503 h 511"/>
                <a:gd name="T14" fmla="*/ 237 w 489"/>
                <a:gd name="T15" fmla="*/ 509 h 511"/>
                <a:gd name="T16" fmla="*/ 225 w 489"/>
                <a:gd name="T17" fmla="*/ 448 h 511"/>
                <a:gd name="T18" fmla="*/ 252 w 489"/>
                <a:gd name="T19" fmla="*/ 422 h 511"/>
                <a:gd name="T20" fmla="*/ 325 w 489"/>
                <a:gd name="T21" fmla="*/ 408 h 511"/>
                <a:gd name="T22" fmla="*/ 376 w 489"/>
                <a:gd name="T23" fmla="*/ 403 h 511"/>
                <a:gd name="T24" fmla="*/ 379 w 489"/>
                <a:gd name="T25" fmla="*/ 402 h 511"/>
                <a:gd name="T26" fmla="*/ 456 w 489"/>
                <a:gd name="T27" fmla="*/ 368 h 511"/>
                <a:gd name="T28" fmla="*/ 464 w 489"/>
                <a:gd name="T29" fmla="*/ 372 h 511"/>
                <a:gd name="T30" fmla="*/ 479 w 489"/>
                <a:gd name="T31" fmla="*/ 363 h 511"/>
                <a:gd name="T32" fmla="*/ 471 w 489"/>
                <a:gd name="T33" fmla="*/ 335 h 511"/>
                <a:gd name="T34" fmla="*/ 433 w 489"/>
                <a:gd name="T35" fmla="*/ 311 h 511"/>
                <a:gd name="T36" fmla="*/ 406 w 489"/>
                <a:gd name="T37" fmla="*/ 313 h 511"/>
                <a:gd name="T38" fmla="*/ 396 w 489"/>
                <a:gd name="T39" fmla="*/ 293 h 511"/>
                <a:gd name="T40" fmla="*/ 409 w 489"/>
                <a:gd name="T41" fmla="*/ 253 h 511"/>
                <a:gd name="T42" fmla="*/ 388 w 489"/>
                <a:gd name="T43" fmla="*/ 214 h 511"/>
                <a:gd name="T44" fmla="*/ 387 w 489"/>
                <a:gd name="T45" fmla="*/ 163 h 511"/>
                <a:gd name="T46" fmla="*/ 352 w 489"/>
                <a:gd name="T47" fmla="*/ 163 h 511"/>
                <a:gd name="T48" fmla="*/ 341 w 489"/>
                <a:gd name="T49" fmla="*/ 128 h 511"/>
                <a:gd name="T50" fmla="*/ 355 w 489"/>
                <a:gd name="T51" fmla="*/ 113 h 511"/>
                <a:gd name="T52" fmla="*/ 406 w 489"/>
                <a:gd name="T53" fmla="*/ 108 h 511"/>
                <a:gd name="T54" fmla="*/ 427 w 489"/>
                <a:gd name="T55" fmla="*/ 109 h 511"/>
                <a:gd name="T56" fmla="*/ 440 w 489"/>
                <a:gd name="T57" fmla="*/ 77 h 511"/>
                <a:gd name="T58" fmla="*/ 391 w 489"/>
                <a:gd name="T59" fmla="*/ 77 h 511"/>
                <a:gd name="T60" fmla="*/ 389 w 489"/>
                <a:gd name="T61" fmla="*/ 65 h 511"/>
                <a:gd name="T62" fmla="*/ 362 w 489"/>
                <a:gd name="T63" fmla="*/ 48 h 511"/>
                <a:gd name="T64" fmla="*/ 347 w 489"/>
                <a:gd name="T65" fmla="*/ 71 h 511"/>
                <a:gd name="T66" fmla="*/ 345 w 489"/>
                <a:gd name="T67" fmla="*/ 87 h 511"/>
                <a:gd name="T68" fmla="*/ 314 w 489"/>
                <a:gd name="T69" fmla="*/ 146 h 511"/>
                <a:gd name="T70" fmla="*/ 316 w 489"/>
                <a:gd name="T71" fmla="*/ 167 h 511"/>
                <a:gd name="T72" fmla="*/ 305 w 489"/>
                <a:gd name="T73" fmla="*/ 180 h 511"/>
                <a:gd name="T74" fmla="*/ 297 w 489"/>
                <a:gd name="T75" fmla="*/ 184 h 511"/>
                <a:gd name="T76" fmla="*/ 264 w 489"/>
                <a:gd name="T77" fmla="*/ 192 h 511"/>
                <a:gd name="T78" fmla="*/ 238 w 489"/>
                <a:gd name="T79" fmla="*/ 189 h 511"/>
                <a:gd name="T80" fmla="*/ 221 w 489"/>
                <a:gd name="T81" fmla="*/ 183 h 511"/>
                <a:gd name="T82" fmla="*/ 209 w 489"/>
                <a:gd name="T83" fmla="*/ 144 h 511"/>
                <a:gd name="T84" fmla="*/ 189 w 489"/>
                <a:gd name="T85" fmla="*/ 100 h 511"/>
                <a:gd name="T86" fmla="*/ 186 w 489"/>
                <a:gd name="T87" fmla="*/ 81 h 511"/>
                <a:gd name="T88" fmla="*/ 160 w 489"/>
                <a:gd name="T89" fmla="*/ 82 h 511"/>
                <a:gd name="T90" fmla="*/ 148 w 489"/>
                <a:gd name="T91" fmla="*/ 75 h 511"/>
                <a:gd name="T92" fmla="*/ 139 w 489"/>
                <a:gd name="T93" fmla="*/ 36 h 511"/>
                <a:gd name="T94" fmla="*/ 118 w 489"/>
                <a:gd name="T95" fmla="*/ 71 h 511"/>
                <a:gd name="T96" fmla="*/ 100 w 489"/>
                <a:gd name="T97" fmla="*/ 53 h 511"/>
                <a:gd name="T98" fmla="*/ 87 w 489"/>
                <a:gd name="T99" fmla="*/ 0 h 511"/>
                <a:gd name="T100" fmla="*/ 70 w 489"/>
                <a:gd name="T101" fmla="*/ 37 h 511"/>
                <a:gd name="T102" fmla="*/ 44 w 489"/>
                <a:gd name="T103" fmla="*/ 63 h 511"/>
                <a:gd name="T104" fmla="*/ 65 w 489"/>
                <a:gd name="T105" fmla="*/ 89 h 511"/>
                <a:gd name="T106" fmla="*/ 62 w 489"/>
                <a:gd name="T107" fmla="*/ 215 h 511"/>
                <a:gd name="T108" fmla="*/ 5 w 489"/>
                <a:gd name="T109" fmla="*/ 274 h 511"/>
                <a:gd name="T110" fmla="*/ 9 w 489"/>
                <a:gd name="T111" fmla="*/ 305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89" h="511">
                  <a:moveTo>
                    <a:pt x="3" y="313"/>
                  </a:moveTo>
                  <a:cubicBezTo>
                    <a:pt x="0" y="322"/>
                    <a:pt x="0" y="322"/>
                    <a:pt x="0" y="322"/>
                  </a:cubicBezTo>
                  <a:cubicBezTo>
                    <a:pt x="4" y="322"/>
                    <a:pt x="9" y="319"/>
                    <a:pt x="15" y="315"/>
                  </a:cubicBezTo>
                  <a:cubicBezTo>
                    <a:pt x="16" y="314"/>
                    <a:pt x="16" y="314"/>
                    <a:pt x="16" y="314"/>
                  </a:cubicBezTo>
                  <a:cubicBezTo>
                    <a:pt x="17" y="314"/>
                    <a:pt x="17" y="314"/>
                    <a:pt x="17" y="314"/>
                  </a:cubicBezTo>
                  <a:cubicBezTo>
                    <a:pt x="45" y="311"/>
                    <a:pt x="45" y="311"/>
                    <a:pt x="45" y="311"/>
                  </a:cubicBezTo>
                  <a:cubicBezTo>
                    <a:pt x="63" y="302"/>
                    <a:pt x="63" y="302"/>
                    <a:pt x="63" y="302"/>
                  </a:cubicBezTo>
                  <a:cubicBezTo>
                    <a:pt x="69" y="312"/>
                    <a:pt x="69" y="312"/>
                    <a:pt x="69" y="312"/>
                  </a:cubicBezTo>
                  <a:cubicBezTo>
                    <a:pt x="71" y="312"/>
                    <a:pt x="71" y="312"/>
                    <a:pt x="71" y="312"/>
                  </a:cubicBezTo>
                  <a:cubicBezTo>
                    <a:pt x="63" y="325"/>
                    <a:pt x="63" y="325"/>
                    <a:pt x="63" y="325"/>
                  </a:cubicBezTo>
                  <a:cubicBezTo>
                    <a:pt x="72" y="335"/>
                    <a:pt x="72" y="335"/>
                    <a:pt x="72" y="335"/>
                  </a:cubicBezTo>
                  <a:cubicBezTo>
                    <a:pt x="72" y="336"/>
                    <a:pt x="72" y="336"/>
                    <a:pt x="72" y="336"/>
                  </a:cubicBezTo>
                  <a:cubicBezTo>
                    <a:pt x="72" y="338"/>
                    <a:pt x="72" y="338"/>
                    <a:pt x="72" y="338"/>
                  </a:cubicBezTo>
                  <a:cubicBezTo>
                    <a:pt x="65" y="367"/>
                    <a:pt x="65" y="367"/>
                    <a:pt x="65" y="367"/>
                  </a:cubicBezTo>
                  <a:cubicBezTo>
                    <a:pt x="83" y="380"/>
                    <a:pt x="83" y="380"/>
                    <a:pt x="83" y="380"/>
                  </a:cubicBezTo>
                  <a:cubicBezTo>
                    <a:pt x="116" y="381"/>
                    <a:pt x="116" y="381"/>
                    <a:pt x="116" y="381"/>
                  </a:cubicBezTo>
                  <a:cubicBezTo>
                    <a:pt x="111" y="387"/>
                    <a:pt x="111" y="387"/>
                    <a:pt x="111" y="387"/>
                  </a:cubicBezTo>
                  <a:cubicBezTo>
                    <a:pt x="90" y="413"/>
                    <a:pt x="80" y="428"/>
                    <a:pt x="81" y="433"/>
                  </a:cubicBezTo>
                  <a:cubicBezTo>
                    <a:pt x="94" y="436"/>
                    <a:pt x="94" y="436"/>
                    <a:pt x="94" y="436"/>
                  </a:cubicBezTo>
                  <a:cubicBezTo>
                    <a:pt x="110" y="437"/>
                    <a:pt x="120" y="442"/>
                    <a:pt x="123" y="448"/>
                  </a:cubicBezTo>
                  <a:cubicBezTo>
                    <a:pt x="127" y="456"/>
                    <a:pt x="132" y="465"/>
                    <a:pt x="135" y="474"/>
                  </a:cubicBezTo>
                  <a:cubicBezTo>
                    <a:pt x="154" y="485"/>
                    <a:pt x="154" y="485"/>
                    <a:pt x="154" y="485"/>
                  </a:cubicBezTo>
                  <a:cubicBezTo>
                    <a:pt x="165" y="487"/>
                    <a:pt x="165" y="487"/>
                    <a:pt x="165" y="487"/>
                  </a:cubicBezTo>
                  <a:cubicBezTo>
                    <a:pt x="189" y="466"/>
                    <a:pt x="189" y="466"/>
                    <a:pt x="189" y="466"/>
                  </a:cubicBezTo>
                  <a:cubicBezTo>
                    <a:pt x="202" y="485"/>
                    <a:pt x="202" y="485"/>
                    <a:pt x="202" y="485"/>
                  </a:cubicBezTo>
                  <a:cubicBezTo>
                    <a:pt x="202" y="485"/>
                    <a:pt x="202" y="485"/>
                    <a:pt x="202" y="485"/>
                  </a:cubicBezTo>
                  <a:cubicBezTo>
                    <a:pt x="203" y="486"/>
                    <a:pt x="203" y="486"/>
                    <a:pt x="203" y="486"/>
                  </a:cubicBezTo>
                  <a:cubicBezTo>
                    <a:pt x="207" y="503"/>
                    <a:pt x="207" y="503"/>
                    <a:pt x="207" y="503"/>
                  </a:cubicBezTo>
                  <a:cubicBezTo>
                    <a:pt x="217" y="505"/>
                    <a:pt x="217" y="505"/>
                    <a:pt x="217" y="505"/>
                  </a:cubicBezTo>
                  <a:cubicBezTo>
                    <a:pt x="233" y="511"/>
                    <a:pt x="233" y="511"/>
                    <a:pt x="233" y="511"/>
                  </a:cubicBezTo>
                  <a:cubicBezTo>
                    <a:pt x="237" y="510"/>
                    <a:pt x="237" y="510"/>
                    <a:pt x="237" y="510"/>
                  </a:cubicBezTo>
                  <a:cubicBezTo>
                    <a:pt x="237" y="509"/>
                    <a:pt x="237" y="509"/>
                    <a:pt x="237" y="509"/>
                  </a:cubicBezTo>
                  <a:cubicBezTo>
                    <a:pt x="234" y="491"/>
                    <a:pt x="234" y="491"/>
                    <a:pt x="234" y="491"/>
                  </a:cubicBezTo>
                  <a:cubicBezTo>
                    <a:pt x="234" y="490"/>
                    <a:pt x="234" y="490"/>
                    <a:pt x="234" y="490"/>
                  </a:cubicBezTo>
                  <a:cubicBezTo>
                    <a:pt x="225" y="450"/>
                    <a:pt x="225" y="450"/>
                    <a:pt x="225" y="450"/>
                  </a:cubicBezTo>
                  <a:cubicBezTo>
                    <a:pt x="225" y="448"/>
                    <a:pt x="225" y="448"/>
                    <a:pt x="225" y="448"/>
                  </a:cubicBezTo>
                  <a:cubicBezTo>
                    <a:pt x="230" y="420"/>
                    <a:pt x="230" y="420"/>
                    <a:pt x="230" y="420"/>
                  </a:cubicBezTo>
                  <a:cubicBezTo>
                    <a:pt x="231" y="421"/>
                    <a:pt x="231" y="421"/>
                    <a:pt x="231" y="421"/>
                  </a:cubicBezTo>
                  <a:cubicBezTo>
                    <a:pt x="234" y="421"/>
                    <a:pt x="234" y="421"/>
                    <a:pt x="234" y="421"/>
                  </a:cubicBezTo>
                  <a:cubicBezTo>
                    <a:pt x="252" y="422"/>
                    <a:pt x="252" y="422"/>
                    <a:pt x="252" y="422"/>
                  </a:cubicBezTo>
                  <a:cubicBezTo>
                    <a:pt x="276" y="405"/>
                    <a:pt x="276" y="405"/>
                    <a:pt x="276" y="405"/>
                  </a:cubicBezTo>
                  <a:cubicBezTo>
                    <a:pt x="278" y="406"/>
                    <a:pt x="278" y="406"/>
                    <a:pt x="278" y="406"/>
                  </a:cubicBezTo>
                  <a:cubicBezTo>
                    <a:pt x="290" y="416"/>
                    <a:pt x="298" y="423"/>
                    <a:pt x="303" y="429"/>
                  </a:cubicBezTo>
                  <a:cubicBezTo>
                    <a:pt x="307" y="427"/>
                    <a:pt x="314" y="420"/>
                    <a:pt x="325" y="408"/>
                  </a:cubicBezTo>
                  <a:cubicBezTo>
                    <a:pt x="325" y="407"/>
                    <a:pt x="325" y="407"/>
                    <a:pt x="325" y="407"/>
                  </a:cubicBezTo>
                  <a:cubicBezTo>
                    <a:pt x="327" y="406"/>
                    <a:pt x="327" y="406"/>
                    <a:pt x="327" y="406"/>
                  </a:cubicBezTo>
                  <a:cubicBezTo>
                    <a:pt x="361" y="415"/>
                    <a:pt x="361" y="415"/>
                    <a:pt x="361" y="415"/>
                  </a:cubicBezTo>
                  <a:cubicBezTo>
                    <a:pt x="376" y="403"/>
                    <a:pt x="376" y="403"/>
                    <a:pt x="376" y="403"/>
                  </a:cubicBezTo>
                  <a:cubicBezTo>
                    <a:pt x="377" y="402"/>
                    <a:pt x="377" y="402"/>
                    <a:pt x="377" y="402"/>
                  </a:cubicBezTo>
                  <a:cubicBezTo>
                    <a:pt x="378" y="401"/>
                    <a:pt x="378" y="401"/>
                    <a:pt x="378" y="401"/>
                  </a:cubicBezTo>
                  <a:cubicBezTo>
                    <a:pt x="378" y="401"/>
                    <a:pt x="378" y="401"/>
                    <a:pt x="378" y="401"/>
                  </a:cubicBezTo>
                  <a:cubicBezTo>
                    <a:pt x="379" y="402"/>
                    <a:pt x="379" y="402"/>
                    <a:pt x="379" y="402"/>
                  </a:cubicBezTo>
                  <a:cubicBezTo>
                    <a:pt x="394" y="405"/>
                    <a:pt x="394" y="405"/>
                    <a:pt x="394" y="405"/>
                  </a:cubicBezTo>
                  <a:cubicBezTo>
                    <a:pt x="440" y="363"/>
                    <a:pt x="440" y="363"/>
                    <a:pt x="440" y="363"/>
                  </a:cubicBezTo>
                  <a:cubicBezTo>
                    <a:pt x="455" y="367"/>
                    <a:pt x="455" y="367"/>
                    <a:pt x="455" y="367"/>
                  </a:cubicBezTo>
                  <a:cubicBezTo>
                    <a:pt x="456" y="368"/>
                    <a:pt x="456" y="368"/>
                    <a:pt x="456" y="368"/>
                  </a:cubicBezTo>
                  <a:cubicBezTo>
                    <a:pt x="456" y="369"/>
                    <a:pt x="456" y="369"/>
                    <a:pt x="456" y="369"/>
                  </a:cubicBezTo>
                  <a:cubicBezTo>
                    <a:pt x="457" y="370"/>
                    <a:pt x="457" y="370"/>
                    <a:pt x="457" y="370"/>
                  </a:cubicBezTo>
                  <a:cubicBezTo>
                    <a:pt x="460" y="376"/>
                    <a:pt x="460" y="376"/>
                    <a:pt x="460" y="376"/>
                  </a:cubicBezTo>
                  <a:cubicBezTo>
                    <a:pt x="464" y="372"/>
                    <a:pt x="464" y="372"/>
                    <a:pt x="464" y="372"/>
                  </a:cubicBezTo>
                  <a:cubicBezTo>
                    <a:pt x="465" y="372"/>
                    <a:pt x="465" y="372"/>
                    <a:pt x="465" y="372"/>
                  </a:cubicBezTo>
                  <a:cubicBezTo>
                    <a:pt x="465" y="371"/>
                    <a:pt x="465" y="371"/>
                    <a:pt x="465" y="371"/>
                  </a:cubicBezTo>
                  <a:cubicBezTo>
                    <a:pt x="465" y="371"/>
                    <a:pt x="465" y="371"/>
                    <a:pt x="465" y="371"/>
                  </a:cubicBezTo>
                  <a:cubicBezTo>
                    <a:pt x="479" y="363"/>
                    <a:pt x="479" y="363"/>
                    <a:pt x="479" y="363"/>
                  </a:cubicBezTo>
                  <a:cubicBezTo>
                    <a:pt x="489" y="354"/>
                    <a:pt x="489" y="354"/>
                    <a:pt x="489" y="354"/>
                  </a:cubicBezTo>
                  <a:cubicBezTo>
                    <a:pt x="487" y="332"/>
                    <a:pt x="487" y="332"/>
                    <a:pt x="487" y="332"/>
                  </a:cubicBezTo>
                  <a:cubicBezTo>
                    <a:pt x="485" y="330"/>
                    <a:pt x="485" y="330"/>
                    <a:pt x="485" y="330"/>
                  </a:cubicBezTo>
                  <a:cubicBezTo>
                    <a:pt x="471" y="335"/>
                    <a:pt x="471" y="335"/>
                    <a:pt x="471" y="335"/>
                  </a:cubicBezTo>
                  <a:cubicBezTo>
                    <a:pt x="467" y="336"/>
                    <a:pt x="464" y="338"/>
                    <a:pt x="459" y="338"/>
                  </a:cubicBezTo>
                  <a:cubicBezTo>
                    <a:pt x="444" y="338"/>
                    <a:pt x="444" y="338"/>
                    <a:pt x="444" y="338"/>
                  </a:cubicBezTo>
                  <a:cubicBezTo>
                    <a:pt x="439" y="337"/>
                    <a:pt x="436" y="336"/>
                    <a:pt x="434" y="333"/>
                  </a:cubicBezTo>
                  <a:cubicBezTo>
                    <a:pt x="433" y="311"/>
                    <a:pt x="433" y="311"/>
                    <a:pt x="433" y="311"/>
                  </a:cubicBezTo>
                  <a:cubicBezTo>
                    <a:pt x="428" y="308"/>
                    <a:pt x="426" y="307"/>
                    <a:pt x="424" y="307"/>
                  </a:cubicBezTo>
                  <a:cubicBezTo>
                    <a:pt x="420" y="308"/>
                    <a:pt x="420" y="308"/>
                    <a:pt x="420" y="308"/>
                  </a:cubicBezTo>
                  <a:cubicBezTo>
                    <a:pt x="416" y="311"/>
                    <a:pt x="416" y="311"/>
                    <a:pt x="416" y="311"/>
                  </a:cubicBezTo>
                  <a:cubicBezTo>
                    <a:pt x="406" y="313"/>
                    <a:pt x="406" y="313"/>
                    <a:pt x="406" y="313"/>
                  </a:cubicBezTo>
                  <a:cubicBezTo>
                    <a:pt x="403" y="313"/>
                    <a:pt x="403" y="313"/>
                    <a:pt x="403" y="313"/>
                  </a:cubicBezTo>
                  <a:cubicBezTo>
                    <a:pt x="403" y="312"/>
                    <a:pt x="403" y="312"/>
                    <a:pt x="403" y="312"/>
                  </a:cubicBezTo>
                  <a:cubicBezTo>
                    <a:pt x="397" y="302"/>
                    <a:pt x="397" y="302"/>
                    <a:pt x="397" y="302"/>
                  </a:cubicBezTo>
                  <a:cubicBezTo>
                    <a:pt x="396" y="293"/>
                    <a:pt x="396" y="293"/>
                    <a:pt x="396" y="293"/>
                  </a:cubicBezTo>
                  <a:cubicBezTo>
                    <a:pt x="402" y="267"/>
                    <a:pt x="402" y="267"/>
                    <a:pt x="402" y="267"/>
                  </a:cubicBezTo>
                  <a:cubicBezTo>
                    <a:pt x="403" y="267"/>
                    <a:pt x="403" y="267"/>
                    <a:pt x="403" y="267"/>
                  </a:cubicBezTo>
                  <a:cubicBezTo>
                    <a:pt x="403" y="266"/>
                    <a:pt x="403" y="266"/>
                    <a:pt x="403" y="266"/>
                  </a:cubicBezTo>
                  <a:cubicBezTo>
                    <a:pt x="409" y="253"/>
                    <a:pt x="409" y="253"/>
                    <a:pt x="409" y="253"/>
                  </a:cubicBezTo>
                  <a:cubicBezTo>
                    <a:pt x="389" y="236"/>
                    <a:pt x="389" y="236"/>
                    <a:pt x="389" y="236"/>
                  </a:cubicBezTo>
                  <a:cubicBezTo>
                    <a:pt x="389" y="235"/>
                    <a:pt x="389" y="235"/>
                    <a:pt x="389" y="235"/>
                  </a:cubicBezTo>
                  <a:cubicBezTo>
                    <a:pt x="388" y="234"/>
                    <a:pt x="388" y="234"/>
                    <a:pt x="388" y="234"/>
                  </a:cubicBezTo>
                  <a:cubicBezTo>
                    <a:pt x="388" y="214"/>
                    <a:pt x="388" y="214"/>
                    <a:pt x="388" y="214"/>
                  </a:cubicBezTo>
                  <a:cubicBezTo>
                    <a:pt x="389" y="214"/>
                    <a:pt x="389" y="214"/>
                    <a:pt x="389" y="214"/>
                  </a:cubicBezTo>
                  <a:cubicBezTo>
                    <a:pt x="400" y="182"/>
                    <a:pt x="400" y="182"/>
                    <a:pt x="400" y="182"/>
                  </a:cubicBezTo>
                  <a:cubicBezTo>
                    <a:pt x="393" y="165"/>
                    <a:pt x="393" y="165"/>
                    <a:pt x="393" y="165"/>
                  </a:cubicBezTo>
                  <a:cubicBezTo>
                    <a:pt x="387" y="163"/>
                    <a:pt x="387" y="163"/>
                    <a:pt x="387" y="163"/>
                  </a:cubicBezTo>
                  <a:cubicBezTo>
                    <a:pt x="379" y="164"/>
                    <a:pt x="379" y="164"/>
                    <a:pt x="379" y="164"/>
                  </a:cubicBezTo>
                  <a:cubicBezTo>
                    <a:pt x="371" y="176"/>
                    <a:pt x="371" y="176"/>
                    <a:pt x="371" y="176"/>
                  </a:cubicBezTo>
                  <a:cubicBezTo>
                    <a:pt x="362" y="169"/>
                    <a:pt x="362" y="169"/>
                    <a:pt x="362" y="169"/>
                  </a:cubicBezTo>
                  <a:cubicBezTo>
                    <a:pt x="352" y="163"/>
                    <a:pt x="352" y="163"/>
                    <a:pt x="352" y="163"/>
                  </a:cubicBezTo>
                  <a:cubicBezTo>
                    <a:pt x="345" y="144"/>
                    <a:pt x="345" y="144"/>
                    <a:pt x="345" y="144"/>
                  </a:cubicBezTo>
                  <a:cubicBezTo>
                    <a:pt x="342" y="130"/>
                    <a:pt x="342" y="130"/>
                    <a:pt x="342" y="130"/>
                  </a:cubicBezTo>
                  <a:cubicBezTo>
                    <a:pt x="342" y="129"/>
                    <a:pt x="342" y="129"/>
                    <a:pt x="342" y="129"/>
                  </a:cubicBezTo>
                  <a:cubicBezTo>
                    <a:pt x="341" y="128"/>
                    <a:pt x="341" y="128"/>
                    <a:pt x="341" y="128"/>
                  </a:cubicBezTo>
                  <a:cubicBezTo>
                    <a:pt x="343" y="127"/>
                    <a:pt x="343" y="127"/>
                    <a:pt x="343" y="127"/>
                  </a:cubicBezTo>
                  <a:cubicBezTo>
                    <a:pt x="352" y="114"/>
                    <a:pt x="352" y="114"/>
                    <a:pt x="352" y="114"/>
                  </a:cubicBezTo>
                  <a:cubicBezTo>
                    <a:pt x="354" y="113"/>
                    <a:pt x="354" y="113"/>
                    <a:pt x="354" y="113"/>
                  </a:cubicBezTo>
                  <a:cubicBezTo>
                    <a:pt x="355" y="113"/>
                    <a:pt x="355" y="113"/>
                    <a:pt x="355" y="113"/>
                  </a:cubicBezTo>
                  <a:cubicBezTo>
                    <a:pt x="362" y="112"/>
                    <a:pt x="362" y="112"/>
                    <a:pt x="362" y="112"/>
                  </a:cubicBezTo>
                  <a:cubicBezTo>
                    <a:pt x="369" y="110"/>
                    <a:pt x="369" y="110"/>
                    <a:pt x="369" y="110"/>
                  </a:cubicBezTo>
                  <a:cubicBezTo>
                    <a:pt x="405" y="108"/>
                    <a:pt x="405" y="108"/>
                    <a:pt x="405" y="108"/>
                  </a:cubicBezTo>
                  <a:cubicBezTo>
                    <a:pt x="406" y="108"/>
                    <a:pt x="406" y="108"/>
                    <a:pt x="406" y="108"/>
                  </a:cubicBezTo>
                  <a:cubicBezTo>
                    <a:pt x="411" y="110"/>
                    <a:pt x="411" y="110"/>
                    <a:pt x="411" y="110"/>
                  </a:cubicBezTo>
                  <a:cubicBezTo>
                    <a:pt x="412" y="111"/>
                    <a:pt x="412" y="111"/>
                    <a:pt x="412" y="111"/>
                  </a:cubicBezTo>
                  <a:cubicBezTo>
                    <a:pt x="418" y="113"/>
                    <a:pt x="418" y="113"/>
                    <a:pt x="418" y="113"/>
                  </a:cubicBezTo>
                  <a:cubicBezTo>
                    <a:pt x="427" y="109"/>
                    <a:pt x="427" y="109"/>
                    <a:pt x="427" y="109"/>
                  </a:cubicBezTo>
                  <a:cubicBezTo>
                    <a:pt x="436" y="103"/>
                    <a:pt x="436" y="103"/>
                    <a:pt x="436" y="103"/>
                  </a:cubicBezTo>
                  <a:cubicBezTo>
                    <a:pt x="440" y="96"/>
                    <a:pt x="440" y="96"/>
                    <a:pt x="440" y="96"/>
                  </a:cubicBezTo>
                  <a:cubicBezTo>
                    <a:pt x="440" y="92"/>
                    <a:pt x="440" y="92"/>
                    <a:pt x="440" y="92"/>
                  </a:cubicBezTo>
                  <a:cubicBezTo>
                    <a:pt x="440" y="77"/>
                    <a:pt x="440" y="77"/>
                    <a:pt x="440" y="77"/>
                  </a:cubicBezTo>
                  <a:cubicBezTo>
                    <a:pt x="432" y="76"/>
                    <a:pt x="432" y="76"/>
                    <a:pt x="432" y="76"/>
                  </a:cubicBezTo>
                  <a:cubicBezTo>
                    <a:pt x="418" y="81"/>
                    <a:pt x="418" y="81"/>
                    <a:pt x="418" y="81"/>
                  </a:cubicBezTo>
                  <a:cubicBezTo>
                    <a:pt x="414" y="85"/>
                    <a:pt x="409" y="89"/>
                    <a:pt x="404" y="89"/>
                  </a:cubicBezTo>
                  <a:cubicBezTo>
                    <a:pt x="399" y="89"/>
                    <a:pt x="395" y="85"/>
                    <a:pt x="391" y="77"/>
                  </a:cubicBezTo>
                  <a:cubicBezTo>
                    <a:pt x="390" y="77"/>
                    <a:pt x="390" y="77"/>
                    <a:pt x="390" y="77"/>
                  </a:cubicBezTo>
                  <a:cubicBezTo>
                    <a:pt x="390" y="76"/>
                    <a:pt x="390" y="76"/>
                    <a:pt x="390" y="76"/>
                  </a:cubicBezTo>
                  <a:cubicBezTo>
                    <a:pt x="389" y="67"/>
                    <a:pt x="389" y="67"/>
                    <a:pt x="389" y="67"/>
                  </a:cubicBezTo>
                  <a:cubicBezTo>
                    <a:pt x="389" y="65"/>
                    <a:pt x="389" y="65"/>
                    <a:pt x="389" y="65"/>
                  </a:cubicBezTo>
                  <a:cubicBezTo>
                    <a:pt x="390" y="56"/>
                    <a:pt x="390" y="56"/>
                    <a:pt x="390" y="56"/>
                  </a:cubicBezTo>
                  <a:cubicBezTo>
                    <a:pt x="383" y="38"/>
                    <a:pt x="383" y="38"/>
                    <a:pt x="383" y="38"/>
                  </a:cubicBezTo>
                  <a:cubicBezTo>
                    <a:pt x="368" y="42"/>
                    <a:pt x="368" y="42"/>
                    <a:pt x="368" y="42"/>
                  </a:cubicBezTo>
                  <a:cubicBezTo>
                    <a:pt x="362" y="48"/>
                    <a:pt x="362" y="48"/>
                    <a:pt x="362" y="48"/>
                  </a:cubicBezTo>
                  <a:cubicBezTo>
                    <a:pt x="364" y="68"/>
                    <a:pt x="364" y="68"/>
                    <a:pt x="364" y="68"/>
                  </a:cubicBezTo>
                  <a:cubicBezTo>
                    <a:pt x="341" y="58"/>
                    <a:pt x="341" y="58"/>
                    <a:pt x="341" y="58"/>
                  </a:cubicBezTo>
                  <a:cubicBezTo>
                    <a:pt x="347" y="70"/>
                    <a:pt x="347" y="70"/>
                    <a:pt x="347" y="70"/>
                  </a:cubicBezTo>
                  <a:cubicBezTo>
                    <a:pt x="347" y="71"/>
                    <a:pt x="347" y="71"/>
                    <a:pt x="347" y="71"/>
                  </a:cubicBezTo>
                  <a:cubicBezTo>
                    <a:pt x="347" y="72"/>
                    <a:pt x="347" y="72"/>
                    <a:pt x="347" y="72"/>
                  </a:cubicBezTo>
                  <a:cubicBezTo>
                    <a:pt x="345" y="86"/>
                    <a:pt x="345" y="86"/>
                    <a:pt x="345" y="86"/>
                  </a:cubicBezTo>
                  <a:cubicBezTo>
                    <a:pt x="345" y="87"/>
                    <a:pt x="345" y="87"/>
                    <a:pt x="345" y="87"/>
                  </a:cubicBezTo>
                  <a:cubicBezTo>
                    <a:pt x="345" y="87"/>
                    <a:pt x="345" y="87"/>
                    <a:pt x="345" y="87"/>
                  </a:cubicBezTo>
                  <a:cubicBezTo>
                    <a:pt x="331" y="106"/>
                    <a:pt x="331" y="106"/>
                    <a:pt x="331" y="106"/>
                  </a:cubicBezTo>
                  <a:cubicBezTo>
                    <a:pt x="310" y="119"/>
                    <a:pt x="310" y="119"/>
                    <a:pt x="310" y="119"/>
                  </a:cubicBezTo>
                  <a:cubicBezTo>
                    <a:pt x="308" y="132"/>
                    <a:pt x="308" y="132"/>
                    <a:pt x="308" y="132"/>
                  </a:cubicBezTo>
                  <a:cubicBezTo>
                    <a:pt x="307" y="134"/>
                    <a:pt x="310" y="139"/>
                    <a:pt x="314" y="146"/>
                  </a:cubicBezTo>
                  <a:cubicBezTo>
                    <a:pt x="314" y="147"/>
                    <a:pt x="314" y="147"/>
                    <a:pt x="314" y="147"/>
                  </a:cubicBezTo>
                  <a:cubicBezTo>
                    <a:pt x="314" y="148"/>
                    <a:pt x="314" y="148"/>
                    <a:pt x="314" y="148"/>
                  </a:cubicBezTo>
                  <a:cubicBezTo>
                    <a:pt x="316" y="165"/>
                    <a:pt x="316" y="165"/>
                    <a:pt x="316" y="165"/>
                  </a:cubicBezTo>
                  <a:cubicBezTo>
                    <a:pt x="316" y="167"/>
                    <a:pt x="316" y="167"/>
                    <a:pt x="316" y="167"/>
                  </a:cubicBezTo>
                  <a:cubicBezTo>
                    <a:pt x="315" y="168"/>
                    <a:pt x="315" y="168"/>
                    <a:pt x="315" y="168"/>
                  </a:cubicBezTo>
                  <a:cubicBezTo>
                    <a:pt x="307" y="179"/>
                    <a:pt x="307" y="179"/>
                    <a:pt x="307" y="179"/>
                  </a:cubicBezTo>
                  <a:cubicBezTo>
                    <a:pt x="306" y="180"/>
                    <a:pt x="306" y="180"/>
                    <a:pt x="306" y="180"/>
                  </a:cubicBezTo>
                  <a:cubicBezTo>
                    <a:pt x="305" y="180"/>
                    <a:pt x="305" y="180"/>
                    <a:pt x="305" y="180"/>
                  </a:cubicBezTo>
                  <a:cubicBezTo>
                    <a:pt x="299" y="184"/>
                    <a:pt x="299" y="184"/>
                    <a:pt x="299" y="184"/>
                  </a:cubicBezTo>
                  <a:cubicBezTo>
                    <a:pt x="298" y="184"/>
                    <a:pt x="298" y="184"/>
                    <a:pt x="298" y="184"/>
                  </a:cubicBezTo>
                  <a:cubicBezTo>
                    <a:pt x="298" y="184"/>
                    <a:pt x="298" y="184"/>
                    <a:pt x="298" y="184"/>
                  </a:cubicBezTo>
                  <a:cubicBezTo>
                    <a:pt x="297" y="184"/>
                    <a:pt x="297" y="184"/>
                    <a:pt x="297" y="184"/>
                  </a:cubicBezTo>
                  <a:cubicBezTo>
                    <a:pt x="296" y="184"/>
                    <a:pt x="296" y="184"/>
                    <a:pt x="296" y="184"/>
                  </a:cubicBezTo>
                  <a:cubicBezTo>
                    <a:pt x="280" y="181"/>
                    <a:pt x="280" y="181"/>
                    <a:pt x="280" y="181"/>
                  </a:cubicBezTo>
                  <a:cubicBezTo>
                    <a:pt x="278" y="181"/>
                    <a:pt x="274" y="182"/>
                    <a:pt x="271" y="185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58" y="199"/>
                    <a:pt x="258" y="199"/>
                    <a:pt x="258" y="199"/>
                  </a:cubicBezTo>
                  <a:cubicBezTo>
                    <a:pt x="255" y="205"/>
                    <a:pt x="250" y="207"/>
                    <a:pt x="243" y="205"/>
                  </a:cubicBezTo>
                  <a:cubicBezTo>
                    <a:pt x="238" y="205"/>
                    <a:pt x="236" y="200"/>
                    <a:pt x="238" y="194"/>
                  </a:cubicBezTo>
                  <a:cubicBezTo>
                    <a:pt x="238" y="189"/>
                    <a:pt x="238" y="189"/>
                    <a:pt x="238" y="189"/>
                  </a:cubicBezTo>
                  <a:cubicBezTo>
                    <a:pt x="237" y="184"/>
                    <a:pt x="237" y="184"/>
                    <a:pt x="237" y="184"/>
                  </a:cubicBezTo>
                  <a:cubicBezTo>
                    <a:pt x="234" y="187"/>
                    <a:pt x="234" y="187"/>
                    <a:pt x="234" y="187"/>
                  </a:cubicBezTo>
                  <a:cubicBezTo>
                    <a:pt x="232" y="190"/>
                    <a:pt x="230" y="191"/>
                    <a:pt x="227" y="191"/>
                  </a:cubicBezTo>
                  <a:cubicBezTo>
                    <a:pt x="225" y="190"/>
                    <a:pt x="223" y="187"/>
                    <a:pt x="221" y="183"/>
                  </a:cubicBezTo>
                  <a:cubicBezTo>
                    <a:pt x="221" y="182"/>
                    <a:pt x="221" y="182"/>
                    <a:pt x="221" y="182"/>
                  </a:cubicBezTo>
                  <a:cubicBezTo>
                    <a:pt x="220" y="166"/>
                    <a:pt x="220" y="166"/>
                    <a:pt x="220" y="166"/>
                  </a:cubicBezTo>
                  <a:cubicBezTo>
                    <a:pt x="216" y="151"/>
                    <a:pt x="216" y="151"/>
                    <a:pt x="216" y="151"/>
                  </a:cubicBezTo>
                  <a:cubicBezTo>
                    <a:pt x="209" y="144"/>
                    <a:pt x="209" y="144"/>
                    <a:pt x="209" y="144"/>
                  </a:cubicBezTo>
                  <a:cubicBezTo>
                    <a:pt x="209" y="143"/>
                    <a:pt x="209" y="143"/>
                    <a:pt x="209" y="143"/>
                  </a:cubicBezTo>
                  <a:cubicBezTo>
                    <a:pt x="194" y="110"/>
                    <a:pt x="194" y="110"/>
                    <a:pt x="194" y="110"/>
                  </a:cubicBezTo>
                  <a:cubicBezTo>
                    <a:pt x="194" y="110"/>
                    <a:pt x="194" y="110"/>
                    <a:pt x="194" y="110"/>
                  </a:cubicBezTo>
                  <a:cubicBezTo>
                    <a:pt x="189" y="100"/>
                    <a:pt x="189" y="100"/>
                    <a:pt x="189" y="100"/>
                  </a:cubicBezTo>
                  <a:cubicBezTo>
                    <a:pt x="189" y="99"/>
                    <a:pt x="189" y="99"/>
                    <a:pt x="189" y="99"/>
                  </a:cubicBezTo>
                  <a:cubicBezTo>
                    <a:pt x="189" y="99"/>
                    <a:pt x="189" y="99"/>
                    <a:pt x="189" y="99"/>
                  </a:cubicBezTo>
                  <a:cubicBezTo>
                    <a:pt x="189" y="99"/>
                    <a:pt x="189" y="99"/>
                    <a:pt x="189" y="99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4" y="78"/>
                    <a:pt x="184" y="78"/>
                    <a:pt x="184" y="78"/>
                  </a:cubicBezTo>
                  <a:cubicBezTo>
                    <a:pt x="181" y="80"/>
                    <a:pt x="181" y="80"/>
                    <a:pt x="181" y="80"/>
                  </a:cubicBezTo>
                  <a:cubicBezTo>
                    <a:pt x="176" y="85"/>
                    <a:pt x="173" y="89"/>
                    <a:pt x="172" y="89"/>
                  </a:cubicBezTo>
                  <a:cubicBezTo>
                    <a:pt x="169" y="89"/>
                    <a:pt x="166" y="86"/>
                    <a:pt x="160" y="82"/>
                  </a:cubicBezTo>
                  <a:cubicBezTo>
                    <a:pt x="150" y="77"/>
                    <a:pt x="150" y="77"/>
                    <a:pt x="150" y="77"/>
                  </a:cubicBezTo>
                  <a:cubicBezTo>
                    <a:pt x="149" y="76"/>
                    <a:pt x="149" y="76"/>
                    <a:pt x="149" y="76"/>
                  </a:cubicBezTo>
                  <a:cubicBezTo>
                    <a:pt x="148" y="76"/>
                    <a:pt x="148" y="76"/>
                    <a:pt x="148" y="76"/>
                  </a:cubicBezTo>
                  <a:cubicBezTo>
                    <a:pt x="148" y="75"/>
                    <a:pt x="148" y="75"/>
                    <a:pt x="148" y="75"/>
                  </a:cubicBezTo>
                  <a:cubicBezTo>
                    <a:pt x="147" y="74"/>
                    <a:pt x="147" y="74"/>
                    <a:pt x="147" y="74"/>
                  </a:cubicBezTo>
                  <a:cubicBezTo>
                    <a:pt x="147" y="60"/>
                    <a:pt x="147" y="60"/>
                    <a:pt x="147" y="60"/>
                  </a:cubicBezTo>
                  <a:cubicBezTo>
                    <a:pt x="145" y="50"/>
                    <a:pt x="145" y="50"/>
                    <a:pt x="145" y="50"/>
                  </a:cubicBezTo>
                  <a:cubicBezTo>
                    <a:pt x="139" y="36"/>
                    <a:pt x="139" y="36"/>
                    <a:pt x="139" y="36"/>
                  </a:cubicBezTo>
                  <a:cubicBezTo>
                    <a:pt x="134" y="36"/>
                    <a:pt x="134" y="36"/>
                    <a:pt x="134" y="36"/>
                  </a:cubicBezTo>
                  <a:cubicBezTo>
                    <a:pt x="134" y="41"/>
                    <a:pt x="134" y="46"/>
                    <a:pt x="132" y="50"/>
                  </a:cubicBezTo>
                  <a:cubicBezTo>
                    <a:pt x="131" y="54"/>
                    <a:pt x="128" y="56"/>
                    <a:pt x="124" y="60"/>
                  </a:cubicBezTo>
                  <a:cubicBezTo>
                    <a:pt x="123" y="65"/>
                    <a:pt x="120" y="68"/>
                    <a:pt x="118" y="71"/>
                  </a:cubicBezTo>
                  <a:cubicBezTo>
                    <a:pt x="114" y="75"/>
                    <a:pt x="110" y="75"/>
                    <a:pt x="106" y="72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0" y="70"/>
                    <a:pt x="99" y="65"/>
                    <a:pt x="100" y="56"/>
                  </a:cubicBezTo>
                  <a:cubicBezTo>
                    <a:pt x="100" y="53"/>
                    <a:pt x="100" y="53"/>
                    <a:pt x="100" y="53"/>
                  </a:cubicBezTo>
                  <a:cubicBezTo>
                    <a:pt x="91" y="48"/>
                    <a:pt x="91" y="48"/>
                    <a:pt x="91" y="48"/>
                  </a:cubicBezTo>
                  <a:cubicBezTo>
                    <a:pt x="87" y="46"/>
                    <a:pt x="85" y="42"/>
                    <a:pt x="85" y="36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9" y="29"/>
                    <a:pt x="70" y="34"/>
                    <a:pt x="70" y="37"/>
                  </a:cubicBezTo>
                  <a:cubicBezTo>
                    <a:pt x="70" y="44"/>
                    <a:pt x="67" y="50"/>
                    <a:pt x="60" y="52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4" y="83"/>
                    <a:pt x="44" y="83"/>
                    <a:pt x="44" y="83"/>
                  </a:cubicBezTo>
                  <a:cubicBezTo>
                    <a:pt x="45" y="89"/>
                    <a:pt x="45" y="92"/>
                    <a:pt x="47" y="92"/>
                  </a:cubicBezTo>
                  <a:cubicBezTo>
                    <a:pt x="52" y="94"/>
                    <a:pt x="56" y="94"/>
                    <a:pt x="60" y="91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78" y="119"/>
                    <a:pt x="78" y="119"/>
                    <a:pt x="78" y="119"/>
                  </a:cubicBezTo>
                  <a:cubicBezTo>
                    <a:pt x="78" y="120"/>
                    <a:pt x="78" y="120"/>
                    <a:pt x="78" y="120"/>
                  </a:cubicBezTo>
                  <a:cubicBezTo>
                    <a:pt x="78" y="121"/>
                    <a:pt x="78" y="121"/>
                    <a:pt x="78" y="121"/>
                  </a:cubicBezTo>
                  <a:cubicBezTo>
                    <a:pt x="73" y="176"/>
                    <a:pt x="68" y="207"/>
                    <a:pt x="62" y="215"/>
                  </a:cubicBezTo>
                  <a:cubicBezTo>
                    <a:pt x="59" y="218"/>
                    <a:pt x="57" y="219"/>
                    <a:pt x="53" y="220"/>
                  </a:cubicBezTo>
                  <a:cubicBezTo>
                    <a:pt x="48" y="220"/>
                    <a:pt x="45" y="219"/>
                    <a:pt x="40" y="216"/>
                  </a:cubicBezTo>
                  <a:cubicBezTo>
                    <a:pt x="22" y="252"/>
                    <a:pt x="10" y="271"/>
                    <a:pt x="5" y="274"/>
                  </a:cubicBezTo>
                  <a:cubicBezTo>
                    <a:pt x="5" y="274"/>
                    <a:pt x="5" y="274"/>
                    <a:pt x="5" y="274"/>
                  </a:cubicBezTo>
                  <a:cubicBezTo>
                    <a:pt x="3" y="274"/>
                    <a:pt x="1" y="283"/>
                    <a:pt x="2" y="299"/>
                  </a:cubicBezTo>
                  <a:cubicBezTo>
                    <a:pt x="6" y="303"/>
                    <a:pt x="6" y="303"/>
                    <a:pt x="6" y="303"/>
                  </a:cubicBezTo>
                  <a:cubicBezTo>
                    <a:pt x="7" y="304"/>
                    <a:pt x="7" y="304"/>
                    <a:pt x="7" y="304"/>
                  </a:cubicBezTo>
                  <a:cubicBezTo>
                    <a:pt x="9" y="305"/>
                    <a:pt x="9" y="305"/>
                    <a:pt x="9" y="305"/>
                  </a:cubicBezTo>
                  <a:lnTo>
                    <a:pt x="3" y="3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4"/>
            <p:cNvSpPr/>
            <p:nvPr/>
          </p:nvSpPr>
          <p:spPr bwMode="auto">
            <a:xfrm>
              <a:off x="5776634" y="4468768"/>
              <a:ext cx="765072" cy="701524"/>
            </a:xfrm>
            <a:custGeom>
              <a:avLst/>
              <a:gdLst>
                <a:gd name="T0" fmla="*/ 246 w 331"/>
                <a:gd name="T1" fmla="*/ 13 h 287"/>
                <a:gd name="T2" fmla="*/ 226 w 331"/>
                <a:gd name="T3" fmla="*/ 18 h 287"/>
                <a:gd name="T4" fmla="*/ 219 w 331"/>
                <a:gd name="T5" fmla="*/ 0 h 287"/>
                <a:gd name="T6" fmla="*/ 216 w 331"/>
                <a:gd name="T7" fmla="*/ 18 h 287"/>
                <a:gd name="T8" fmla="*/ 204 w 331"/>
                <a:gd name="T9" fmla="*/ 31 h 287"/>
                <a:gd name="T10" fmla="*/ 186 w 331"/>
                <a:gd name="T11" fmla="*/ 31 h 287"/>
                <a:gd name="T12" fmla="*/ 179 w 331"/>
                <a:gd name="T13" fmla="*/ 51 h 287"/>
                <a:gd name="T14" fmla="*/ 160 w 331"/>
                <a:gd name="T15" fmla="*/ 46 h 287"/>
                <a:gd name="T16" fmla="*/ 146 w 331"/>
                <a:gd name="T17" fmla="*/ 52 h 287"/>
                <a:gd name="T18" fmla="*/ 138 w 331"/>
                <a:gd name="T19" fmla="*/ 45 h 287"/>
                <a:gd name="T20" fmla="*/ 114 w 331"/>
                <a:gd name="T21" fmla="*/ 49 h 287"/>
                <a:gd name="T22" fmla="*/ 147 w 331"/>
                <a:gd name="T23" fmla="*/ 71 h 287"/>
                <a:gd name="T24" fmla="*/ 152 w 331"/>
                <a:gd name="T25" fmla="*/ 95 h 287"/>
                <a:gd name="T26" fmla="*/ 120 w 331"/>
                <a:gd name="T27" fmla="*/ 111 h 287"/>
                <a:gd name="T28" fmla="*/ 107 w 331"/>
                <a:gd name="T29" fmla="*/ 113 h 287"/>
                <a:gd name="T30" fmla="*/ 90 w 331"/>
                <a:gd name="T31" fmla="*/ 116 h 287"/>
                <a:gd name="T32" fmla="*/ 68 w 331"/>
                <a:gd name="T33" fmla="*/ 129 h 287"/>
                <a:gd name="T34" fmla="*/ 15 w 331"/>
                <a:gd name="T35" fmla="*/ 127 h 287"/>
                <a:gd name="T36" fmla="*/ 1 w 331"/>
                <a:gd name="T37" fmla="*/ 150 h 287"/>
                <a:gd name="T38" fmla="*/ 17 w 331"/>
                <a:gd name="T39" fmla="*/ 171 h 287"/>
                <a:gd name="T40" fmla="*/ 26 w 331"/>
                <a:gd name="T41" fmla="*/ 164 h 287"/>
                <a:gd name="T42" fmla="*/ 38 w 331"/>
                <a:gd name="T43" fmla="*/ 164 h 287"/>
                <a:gd name="T44" fmla="*/ 58 w 331"/>
                <a:gd name="T45" fmla="*/ 191 h 287"/>
                <a:gd name="T46" fmla="*/ 46 w 331"/>
                <a:gd name="T47" fmla="*/ 224 h 287"/>
                <a:gd name="T48" fmla="*/ 66 w 331"/>
                <a:gd name="T49" fmla="*/ 257 h 287"/>
                <a:gd name="T50" fmla="*/ 57 w 331"/>
                <a:gd name="T51" fmla="*/ 287 h 287"/>
                <a:gd name="T52" fmla="*/ 80 w 331"/>
                <a:gd name="T53" fmla="*/ 275 h 287"/>
                <a:gd name="T54" fmla="*/ 116 w 331"/>
                <a:gd name="T55" fmla="*/ 286 h 287"/>
                <a:gd name="T56" fmla="*/ 146 w 331"/>
                <a:gd name="T57" fmla="*/ 276 h 287"/>
                <a:gd name="T58" fmla="*/ 179 w 331"/>
                <a:gd name="T59" fmla="*/ 258 h 287"/>
                <a:gd name="T60" fmla="*/ 215 w 331"/>
                <a:gd name="T61" fmla="*/ 243 h 287"/>
                <a:gd name="T62" fmla="*/ 230 w 331"/>
                <a:gd name="T63" fmla="*/ 252 h 287"/>
                <a:gd name="T64" fmla="*/ 238 w 331"/>
                <a:gd name="T65" fmla="*/ 254 h 287"/>
                <a:gd name="T66" fmla="*/ 255 w 331"/>
                <a:gd name="T67" fmla="*/ 251 h 287"/>
                <a:gd name="T68" fmla="*/ 257 w 331"/>
                <a:gd name="T69" fmla="*/ 249 h 287"/>
                <a:gd name="T70" fmla="*/ 270 w 331"/>
                <a:gd name="T71" fmla="*/ 239 h 287"/>
                <a:gd name="T72" fmla="*/ 285 w 331"/>
                <a:gd name="T73" fmla="*/ 227 h 287"/>
                <a:gd name="T74" fmla="*/ 300 w 331"/>
                <a:gd name="T75" fmla="*/ 218 h 287"/>
                <a:gd name="T76" fmla="*/ 305 w 331"/>
                <a:gd name="T77" fmla="*/ 213 h 287"/>
                <a:gd name="T78" fmla="*/ 326 w 331"/>
                <a:gd name="T79" fmla="*/ 209 h 287"/>
                <a:gd name="T80" fmla="*/ 321 w 331"/>
                <a:gd name="T81" fmla="*/ 179 h 287"/>
                <a:gd name="T82" fmla="*/ 324 w 331"/>
                <a:gd name="T83" fmla="*/ 162 h 287"/>
                <a:gd name="T84" fmla="*/ 300 w 331"/>
                <a:gd name="T85" fmla="*/ 144 h 287"/>
                <a:gd name="T86" fmla="*/ 322 w 331"/>
                <a:gd name="T87" fmla="*/ 60 h 287"/>
                <a:gd name="T88" fmla="*/ 308 w 331"/>
                <a:gd name="T89" fmla="*/ 66 h 287"/>
                <a:gd name="T90" fmla="*/ 291 w 331"/>
                <a:gd name="T91" fmla="*/ 67 h 287"/>
                <a:gd name="T92" fmla="*/ 288 w 331"/>
                <a:gd name="T93" fmla="*/ 60 h 287"/>
                <a:gd name="T94" fmla="*/ 286 w 331"/>
                <a:gd name="T95" fmla="*/ 56 h 287"/>
                <a:gd name="T96" fmla="*/ 270 w 331"/>
                <a:gd name="T97" fmla="*/ 3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31" h="287">
                  <a:moveTo>
                    <a:pt x="260" y="6"/>
                  </a:moveTo>
                  <a:cubicBezTo>
                    <a:pt x="255" y="4"/>
                    <a:pt x="255" y="4"/>
                    <a:pt x="255" y="4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46" y="13"/>
                    <a:pt x="246" y="13"/>
                    <a:pt x="246" y="13"/>
                  </a:cubicBezTo>
                  <a:cubicBezTo>
                    <a:pt x="244" y="20"/>
                    <a:pt x="241" y="23"/>
                    <a:pt x="236" y="23"/>
                  </a:cubicBezTo>
                  <a:cubicBezTo>
                    <a:pt x="233" y="23"/>
                    <a:pt x="230" y="21"/>
                    <a:pt x="228" y="19"/>
                  </a:cubicBezTo>
                  <a:cubicBezTo>
                    <a:pt x="227" y="18"/>
                    <a:pt x="227" y="18"/>
                    <a:pt x="227" y="18"/>
                  </a:cubicBezTo>
                  <a:cubicBezTo>
                    <a:pt x="226" y="18"/>
                    <a:pt x="226" y="18"/>
                    <a:pt x="226" y="18"/>
                  </a:cubicBezTo>
                  <a:cubicBezTo>
                    <a:pt x="224" y="11"/>
                    <a:pt x="224" y="11"/>
                    <a:pt x="224" y="11"/>
                  </a:cubicBezTo>
                  <a:cubicBezTo>
                    <a:pt x="224" y="10"/>
                    <a:pt x="224" y="10"/>
                    <a:pt x="224" y="10"/>
                  </a:cubicBezTo>
                  <a:cubicBezTo>
                    <a:pt x="224" y="1"/>
                    <a:pt x="224" y="1"/>
                    <a:pt x="224" y="1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219" y="1"/>
                    <a:pt x="219" y="1"/>
                    <a:pt x="219" y="1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18"/>
                    <a:pt x="217" y="18"/>
                    <a:pt x="217" y="18"/>
                  </a:cubicBezTo>
                  <a:cubicBezTo>
                    <a:pt x="216" y="18"/>
                    <a:pt x="216" y="18"/>
                    <a:pt x="216" y="18"/>
                  </a:cubicBezTo>
                  <a:cubicBezTo>
                    <a:pt x="215" y="19"/>
                    <a:pt x="215" y="19"/>
                    <a:pt x="215" y="19"/>
                  </a:cubicBezTo>
                  <a:cubicBezTo>
                    <a:pt x="207" y="30"/>
                    <a:pt x="207" y="30"/>
                    <a:pt x="207" y="30"/>
                  </a:cubicBezTo>
                  <a:cubicBezTo>
                    <a:pt x="206" y="31"/>
                    <a:pt x="206" y="31"/>
                    <a:pt x="206" y="31"/>
                  </a:cubicBezTo>
                  <a:cubicBezTo>
                    <a:pt x="204" y="31"/>
                    <a:pt x="204" y="31"/>
                    <a:pt x="204" y="31"/>
                  </a:cubicBezTo>
                  <a:cubicBezTo>
                    <a:pt x="188" y="30"/>
                    <a:pt x="188" y="30"/>
                    <a:pt x="188" y="30"/>
                  </a:cubicBezTo>
                  <a:cubicBezTo>
                    <a:pt x="186" y="30"/>
                    <a:pt x="186" y="30"/>
                    <a:pt x="186" y="30"/>
                  </a:cubicBezTo>
                  <a:cubicBezTo>
                    <a:pt x="186" y="31"/>
                    <a:pt x="186" y="31"/>
                    <a:pt x="186" y="31"/>
                  </a:cubicBezTo>
                  <a:cubicBezTo>
                    <a:pt x="186" y="31"/>
                    <a:pt x="186" y="31"/>
                    <a:pt x="186" y="31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3" y="44"/>
                    <a:pt x="183" y="44"/>
                    <a:pt x="183" y="44"/>
                  </a:cubicBezTo>
                  <a:cubicBezTo>
                    <a:pt x="184" y="44"/>
                    <a:pt x="184" y="44"/>
                    <a:pt x="184" y="44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64" y="51"/>
                    <a:pt x="164" y="51"/>
                    <a:pt x="164" y="51"/>
                  </a:cubicBezTo>
                  <a:cubicBezTo>
                    <a:pt x="164" y="49"/>
                    <a:pt x="164" y="49"/>
                    <a:pt x="164" y="49"/>
                  </a:cubicBezTo>
                  <a:cubicBezTo>
                    <a:pt x="162" y="47"/>
                    <a:pt x="162" y="47"/>
                    <a:pt x="162" y="47"/>
                  </a:cubicBezTo>
                  <a:cubicBezTo>
                    <a:pt x="160" y="46"/>
                    <a:pt x="160" y="46"/>
                    <a:pt x="160" y="46"/>
                  </a:cubicBezTo>
                  <a:cubicBezTo>
                    <a:pt x="157" y="51"/>
                    <a:pt x="157" y="51"/>
                    <a:pt x="157" y="51"/>
                  </a:cubicBezTo>
                  <a:cubicBezTo>
                    <a:pt x="157" y="53"/>
                    <a:pt x="157" y="53"/>
                    <a:pt x="157" y="53"/>
                  </a:cubicBezTo>
                  <a:cubicBezTo>
                    <a:pt x="146" y="53"/>
                    <a:pt x="146" y="53"/>
                    <a:pt x="146" y="53"/>
                  </a:cubicBezTo>
                  <a:cubicBezTo>
                    <a:pt x="146" y="52"/>
                    <a:pt x="146" y="52"/>
                    <a:pt x="146" y="52"/>
                  </a:cubicBezTo>
                  <a:cubicBezTo>
                    <a:pt x="139" y="47"/>
                    <a:pt x="139" y="47"/>
                    <a:pt x="139" y="47"/>
                  </a:cubicBezTo>
                  <a:cubicBezTo>
                    <a:pt x="139" y="46"/>
                    <a:pt x="139" y="46"/>
                    <a:pt x="139" y="46"/>
                  </a:cubicBezTo>
                  <a:cubicBezTo>
                    <a:pt x="139" y="45"/>
                    <a:pt x="139" y="45"/>
                    <a:pt x="139" y="45"/>
                  </a:cubicBezTo>
                  <a:cubicBezTo>
                    <a:pt x="138" y="45"/>
                    <a:pt x="138" y="45"/>
                    <a:pt x="138" y="45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119" y="45"/>
                    <a:pt x="119" y="45"/>
                    <a:pt x="119" y="45"/>
                  </a:cubicBezTo>
                  <a:cubicBezTo>
                    <a:pt x="114" y="49"/>
                    <a:pt x="114" y="49"/>
                    <a:pt x="114" y="49"/>
                  </a:cubicBezTo>
                  <a:cubicBezTo>
                    <a:pt x="128" y="64"/>
                    <a:pt x="128" y="64"/>
                    <a:pt x="128" y="64"/>
                  </a:cubicBezTo>
                  <a:cubicBezTo>
                    <a:pt x="146" y="70"/>
                    <a:pt x="146" y="70"/>
                    <a:pt x="146" y="70"/>
                  </a:cubicBezTo>
                  <a:cubicBezTo>
                    <a:pt x="146" y="71"/>
                    <a:pt x="146" y="71"/>
                    <a:pt x="146" y="71"/>
                  </a:cubicBezTo>
                  <a:cubicBezTo>
                    <a:pt x="147" y="71"/>
                    <a:pt x="147" y="71"/>
                    <a:pt x="147" y="71"/>
                  </a:cubicBezTo>
                  <a:cubicBezTo>
                    <a:pt x="156" y="80"/>
                    <a:pt x="156" y="80"/>
                    <a:pt x="156" y="80"/>
                  </a:cubicBezTo>
                  <a:cubicBezTo>
                    <a:pt x="153" y="93"/>
                    <a:pt x="153" y="93"/>
                    <a:pt x="153" y="93"/>
                  </a:cubicBezTo>
                  <a:cubicBezTo>
                    <a:pt x="153" y="95"/>
                    <a:pt x="153" y="95"/>
                    <a:pt x="153" y="95"/>
                  </a:cubicBezTo>
                  <a:cubicBezTo>
                    <a:pt x="152" y="95"/>
                    <a:pt x="152" y="95"/>
                    <a:pt x="152" y="95"/>
                  </a:cubicBezTo>
                  <a:cubicBezTo>
                    <a:pt x="140" y="105"/>
                    <a:pt x="140" y="105"/>
                    <a:pt x="140" y="105"/>
                  </a:cubicBezTo>
                  <a:cubicBezTo>
                    <a:pt x="140" y="106"/>
                    <a:pt x="140" y="106"/>
                    <a:pt x="140" y="106"/>
                  </a:cubicBezTo>
                  <a:cubicBezTo>
                    <a:pt x="139" y="106"/>
                    <a:pt x="139" y="106"/>
                    <a:pt x="139" y="106"/>
                  </a:cubicBezTo>
                  <a:cubicBezTo>
                    <a:pt x="120" y="111"/>
                    <a:pt x="120" y="111"/>
                    <a:pt x="120" y="111"/>
                  </a:cubicBezTo>
                  <a:cubicBezTo>
                    <a:pt x="119" y="111"/>
                    <a:pt x="119" y="111"/>
                    <a:pt x="119" y="111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7" y="113"/>
                    <a:pt x="107" y="113"/>
                    <a:pt x="107" y="113"/>
                  </a:cubicBezTo>
                  <a:cubicBezTo>
                    <a:pt x="99" y="110"/>
                    <a:pt x="99" y="110"/>
                    <a:pt x="99" y="110"/>
                  </a:cubicBezTo>
                  <a:cubicBezTo>
                    <a:pt x="95" y="109"/>
                    <a:pt x="95" y="109"/>
                    <a:pt x="95" y="109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90" y="117"/>
                    <a:pt x="90" y="117"/>
                    <a:pt x="90" y="117"/>
                  </a:cubicBezTo>
                  <a:cubicBezTo>
                    <a:pt x="81" y="123"/>
                    <a:pt x="81" y="123"/>
                    <a:pt x="81" y="123"/>
                  </a:cubicBezTo>
                  <a:cubicBezTo>
                    <a:pt x="81" y="123"/>
                    <a:pt x="81" y="123"/>
                    <a:pt x="81" y="12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53" y="124"/>
                    <a:pt x="53" y="124"/>
                    <a:pt x="53" y="124"/>
                  </a:cubicBezTo>
                  <a:cubicBezTo>
                    <a:pt x="21" y="125"/>
                    <a:pt x="21" y="125"/>
                    <a:pt x="21" y="125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4" y="128"/>
                    <a:pt x="14" y="128"/>
                    <a:pt x="14" y="128"/>
                  </a:cubicBezTo>
                  <a:cubicBezTo>
                    <a:pt x="8" y="128"/>
                    <a:pt x="8" y="128"/>
                    <a:pt x="8" y="12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1" y="150"/>
                    <a:pt x="1" y="150"/>
                    <a:pt x="1" y="150"/>
                  </a:cubicBezTo>
                  <a:cubicBezTo>
                    <a:pt x="8" y="166"/>
                    <a:pt x="8" y="166"/>
                    <a:pt x="8" y="166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7" y="170"/>
                    <a:pt x="17" y="170"/>
                    <a:pt x="17" y="170"/>
                  </a:cubicBezTo>
                  <a:cubicBezTo>
                    <a:pt x="17" y="171"/>
                    <a:pt x="17" y="171"/>
                    <a:pt x="17" y="171"/>
                  </a:cubicBezTo>
                  <a:cubicBezTo>
                    <a:pt x="19" y="173"/>
                    <a:pt x="19" y="173"/>
                    <a:pt x="19" y="173"/>
                  </a:cubicBezTo>
                  <a:cubicBezTo>
                    <a:pt x="24" y="166"/>
                    <a:pt x="24" y="166"/>
                    <a:pt x="24" y="166"/>
                  </a:cubicBezTo>
                  <a:cubicBezTo>
                    <a:pt x="25" y="165"/>
                    <a:pt x="25" y="165"/>
                    <a:pt x="25" y="165"/>
                  </a:cubicBezTo>
                  <a:cubicBezTo>
                    <a:pt x="26" y="164"/>
                    <a:pt x="26" y="164"/>
                    <a:pt x="26" y="164"/>
                  </a:cubicBezTo>
                  <a:cubicBezTo>
                    <a:pt x="26" y="164"/>
                    <a:pt x="26" y="164"/>
                    <a:pt x="26" y="164"/>
                  </a:cubicBezTo>
                  <a:cubicBezTo>
                    <a:pt x="37" y="163"/>
                    <a:pt x="37" y="163"/>
                    <a:pt x="37" y="163"/>
                  </a:cubicBezTo>
                  <a:cubicBezTo>
                    <a:pt x="38" y="163"/>
                    <a:pt x="38" y="163"/>
                    <a:pt x="38" y="163"/>
                  </a:cubicBezTo>
                  <a:cubicBezTo>
                    <a:pt x="38" y="164"/>
                    <a:pt x="38" y="164"/>
                    <a:pt x="38" y="164"/>
                  </a:cubicBezTo>
                  <a:cubicBezTo>
                    <a:pt x="48" y="167"/>
                    <a:pt x="48" y="167"/>
                    <a:pt x="48" y="167"/>
                  </a:cubicBezTo>
                  <a:cubicBezTo>
                    <a:pt x="59" y="190"/>
                    <a:pt x="59" y="190"/>
                    <a:pt x="59" y="190"/>
                  </a:cubicBezTo>
                  <a:cubicBezTo>
                    <a:pt x="58" y="190"/>
                    <a:pt x="58" y="190"/>
                    <a:pt x="58" y="190"/>
                  </a:cubicBezTo>
                  <a:cubicBezTo>
                    <a:pt x="58" y="191"/>
                    <a:pt x="58" y="191"/>
                    <a:pt x="58" y="191"/>
                  </a:cubicBezTo>
                  <a:cubicBezTo>
                    <a:pt x="54" y="204"/>
                    <a:pt x="54" y="204"/>
                    <a:pt x="54" y="204"/>
                  </a:cubicBezTo>
                  <a:cubicBezTo>
                    <a:pt x="50" y="212"/>
                    <a:pt x="50" y="212"/>
                    <a:pt x="50" y="212"/>
                  </a:cubicBezTo>
                  <a:cubicBezTo>
                    <a:pt x="50" y="213"/>
                    <a:pt x="50" y="213"/>
                    <a:pt x="50" y="213"/>
                  </a:cubicBezTo>
                  <a:cubicBezTo>
                    <a:pt x="46" y="224"/>
                    <a:pt x="46" y="224"/>
                    <a:pt x="46" y="224"/>
                  </a:cubicBezTo>
                  <a:cubicBezTo>
                    <a:pt x="46" y="239"/>
                    <a:pt x="46" y="239"/>
                    <a:pt x="46" y="239"/>
                  </a:cubicBezTo>
                  <a:cubicBezTo>
                    <a:pt x="54" y="247"/>
                    <a:pt x="54" y="247"/>
                    <a:pt x="54" y="247"/>
                  </a:cubicBezTo>
                  <a:cubicBezTo>
                    <a:pt x="55" y="247"/>
                    <a:pt x="55" y="247"/>
                    <a:pt x="55" y="247"/>
                  </a:cubicBezTo>
                  <a:cubicBezTo>
                    <a:pt x="66" y="257"/>
                    <a:pt x="66" y="257"/>
                    <a:pt x="66" y="257"/>
                  </a:cubicBezTo>
                  <a:cubicBezTo>
                    <a:pt x="67" y="258"/>
                    <a:pt x="67" y="258"/>
                    <a:pt x="67" y="258"/>
                  </a:cubicBezTo>
                  <a:cubicBezTo>
                    <a:pt x="68" y="258"/>
                    <a:pt x="68" y="258"/>
                    <a:pt x="68" y="258"/>
                  </a:cubicBezTo>
                  <a:cubicBezTo>
                    <a:pt x="59" y="278"/>
                    <a:pt x="59" y="278"/>
                    <a:pt x="59" y="278"/>
                  </a:cubicBezTo>
                  <a:cubicBezTo>
                    <a:pt x="57" y="287"/>
                    <a:pt x="57" y="287"/>
                    <a:pt x="57" y="287"/>
                  </a:cubicBezTo>
                  <a:cubicBezTo>
                    <a:pt x="60" y="285"/>
                    <a:pt x="60" y="285"/>
                    <a:pt x="60" y="285"/>
                  </a:cubicBezTo>
                  <a:cubicBezTo>
                    <a:pt x="61" y="285"/>
                    <a:pt x="61" y="285"/>
                    <a:pt x="61" y="285"/>
                  </a:cubicBezTo>
                  <a:cubicBezTo>
                    <a:pt x="68" y="282"/>
                    <a:pt x="68" y="282"/>
                    <a:pt x="68" y="282"/>
                  </a:cubicBezTo>
                  <a:cubicBezTo>
                    <a:pt x="80" y="275"/>
                    <a:pt x="80" y="275"/>
                    <a:pt x="80" y="275"/>
                  </a:cubicBezTo>
                  <a:cubicBezTo>
                    <a:pt x="81" y="275"/>
                    <a:pt x="81" y="275"/>
                    <a:pt x="81" y="275"/>
                  </a:cubicBezTo>
                  <a:cubicBezTo>
                    <a:pt x="95" y="278"/>
                    <a:pt x="95" y="278"/>
                    <a:pt x="95" y="278"/>
                  </a:cubicBezTo>
                  <a:cubicBezTo>
                    <a:pt x="95" y="278"/>
                    <a:pt x="95" y="278"/>
                    <a:pt x="95" y="278"/>
                  </a:cubicBezTo>
                  <a:cubicBezTo>
                    <a:pt x="116" y="286"/>
                    <a:pt x="116" y="286"/>
                    <a:pt x="116" y="286"/>
                  </a:cubicBezTo>
                  <a:cubicBezTo>
                    <a:pt x="139" y="286"/>
                    <a:pt x="139" y="286"/>
                    <a:pt x="139" y="286"/>
                  </a:cubicBezTo>
                  <a:cubicBezTo>
                    <a:pt x="145" y="278"/>
                    <a:pt x="145" y="278"/>
                    <a:pt x="145" y="278"/>
                  </a:cubicBezTo>
                  <a:cubicBezTo>
                    <a:pt x="146" y="277"/>
                    <a:pt x="146" y="277"/>
                    <a:pt x="146" y="277"/>
                  </a:cubicBezTo>
                  <a:cubicBezTo>
                    <a:pt x="146" y="276"/>
                    <a:pt x="146" y="276"/>
                    <a:pt x="146" y="276"/>
                  </a:cubicBezTo>
                  <a:cubicBezTo>
                    <a:pt x="158" y="271"/>
                    <a:pt x="158" y="271"/>
                    <a:pt x="158" y="271"/>
                  </a:cubicBezTo>
                  <a:cubicBezTo>
                    <a:pt x="169" y="261"/>
                    <a:pt x="169" y="261"/>
                    <a:pt x="169" y="261"/>
                  </a:cubicBezTo>
                  <a:cubicBezTo>
                    <a:pt x="170" y="260"/>
                    <a:pt x="170" y="260"/>
                    <a:pt x="170" y="260"/>
                  </a:cubicBezTo>
                  <a:cubicBezTo>
                    <a:pt x="179" y="258"/>
                    <a:pt x="179" y="258"/>
                    <a:pt x="179" y="258"/>
                  </a:cubicBezTo>
                  <a:cubicBezTo>
                    <a:pt x="188" y="251"/>
                    <a:pt x="188" y="251"/>
                    <a:pt x="188" y="251"/>
                  </a:cubicBezTo>
                  <a:cubicBezTo>
                    <a:pt x="198" y="237"/>
                    <a:pt x="198" y="237"/>
                    <a:pt x="198" y="237"/>
                  </a:cubicBezTo>
                  <a:cubicBezTo>
                    <a:pt x="213" y="242"/>
                    <a:pt x="213" y="242"/>
                    <a:pt x="213" y="242"/>
                  </a:cubicBezTo>
                  <a:cubicBezTo>
                    <a:pt x="215" y="243"/>
                    <a:pt x="215" y="243"/>
                    <a:pt x="215" y="243"/>
                  </a:cubicBezTo>
                  <a:cubicBezTo>
                    <a:pt x="215" y="244"/>
                    <a:pt x="215" y="244"/>
                    <a:pt x="215" y="244"/>
                  </a:cubicBezTo>
                  <a:cubicBezTo>
                    <a:pt x="215" y="244"/>
                    <a:pt x="215" y="244"/>
                    <a:pt x="215" y="244"/>
                  </a:cubicBezTo>
                  <a:cubicBezTo>
                    <a:pt x="217" y="250"/>
                    <a:pt x="219" y="253"/>
                    <a:pt x="221" y="253"/>
                  </a:cubicBezTo>
                  <a:cubicBezTo>
                    <a:pt x="230" y="252"/>
                    <a:pt x="230" y="252"/>
                    <a:pt x="230" y="252"/>
                  </a:cubicBezTo>
                  <a:cubicBezTo>
                    <a:pt x="233" y="252"/>
                    <a:pt x="233" y="252"/>
                    <a:pt x="233" y="252"/>
                  </a:cubicBezTo>
                  <a:cubicBezTo>
                    <a:pt x="237" y="253"/>
                    <a:pt x="237" y="253"/>
                    <a:pt x="237" y="253"/>
                  </a:cubicBezTo>
                  <a:cubicBezTo>
                    <a:pt x="238" y="253"/>
                    <a:pt x="238" y="253"/>
                    <a:pt x="238" y="253"/>
                  </a:cubicBezTo>
                  <a:cubicBezTo>
                    <a:pt x="238" y="254"/>
                    <a:pt x="238" y="254"/>
                    <a:pt x="238" y="254"/>
                  </a:cubicBezTo>
                  <a:cubicBezTo>
                    <a:pt x="250" y="258"/>
                    <a:pt x="250" y="258"/>
                    <a:pt x="250" y="258"/>
                  </a:cubicBezTo>
                  <a:cubicBezTo>
                    <a:pt x="253" y="258"/>
                    <a:pt x="253" y="258"/>
                    <a:pt x="253" y="258"/>
                  </a:cubicBezTo>
                  <a:cubicBezTo>
                    <a:pt x="254" y="255"/>
                    <a:pt x="254" y="255"/>
                    <a:pt x="254" y="255"/>
                  </a:cubicBezTo>
                  <a:cubicBezTo>
                    <a:pt x="255" y="251"/>
                    <a:pt x="255" y="251"/>
                    <a:pt x="255" y="251"/>
                  </a:cubicBezTo>
                  <a:cubicBezTo>
                    <a:pt x="255" y="251"/>
                    <a:pt x="255" y="251"/>
                    <a:pt x="255" y="251"/>
                  </a:cubicBezTo>
                  <a:cubicBezTo>
                    <a:pt x="256" y="250"/>
                    <a:pt x="256" y="250"/>
                    <a:pt x="256" y="250"/>
                  </a:cubicBezTo>
                  <a:cubicBezTo>
                    <a:pt x="257" y="249"/>
                    <a:pt x="257" y="249"/>
                    <a:pt x="257" y="249"/>
                  </a:cubicBezTo>
                  <a:cubicBezTo>
                    <a:pt x="257" y="249"/>
                    <a:pt x="257" y="249"/>
                    <a:pt x="257" y="249"/>
                  </a:cubicBezTo>
                  <a:cubicBezTo>
                    <a:pt x="261" y="246"/>
                    <a:pt x="261" y="246"/>
                    <a:pt x="261" y="246"/>
                  </a:cubicBezTo>
                  <a:cubicBezTo>
                    <a:pt x="261" y="245"/>
                    <a:pt x="261" y="245"/>
                    <a:pt x="261" y="245"/>
                  </a:cubicBezTo>
                  <a:cubicBezTo>
                    <a:pt x="269" y="239"/>
                    <a:pt x="269" y="239"/>
                    <a:pt x="269" y="239"/>
                  </a:cubicBezTo>
                  <a:cubicBezTo>
                    <a:pt x="270" y="239"/>
                    <a:pt x="270" y="239"/>
                    <a:pt x="270" y="239"/>
                  </a:cubicBezTo>
                  <a:cubicBezTo>
                    <a:pt x="270" y="238"/>
                    <a:pt x="270" y="238"/>
                    <a:pt x="270" y="238"/>
                  </a:cubicBezTo>
                  <a:cubicBezTo>
                    <a:pt x="272" y="238"/>
                    <a:pt x="272" y="238"/>
                    <a:pt x="272" y="238"/>
                  </a:cubicBezTo>
                  <a:cubicBezTo>
                    <a:pt x="279" y="239"/>
                    <a:pt x="279" y="239"/>
                    <a:pt x="279" y="239"/>
                  </a:cubicBezTo>
                  <a:cubicBezTo>
                    <a:pt x="279" y="235"/>
                    <a:pt x="281" y="231"/>
                    <a:pt x="285" y="227"/>
                  </a:cubicBezTo>
                  <a:cubicBezTo>
                    <a:pt x="290" y="223"/>
                    <a:pt x="293" y="221"/>
                    <a:pt x="295" y="222"/>
                  </a:cubicBezTo>
                  <a:cubicBezTo>
                    <a:pt x="299" y="219"/>
                    <a:pt x="299" y="219"/>
                    <a:pt x="299" y="219"/>
                  </a:cubicBezTo>
                  <a:cubicBezTo>
                    <a:pt x="300" y="219"/>
                    <a:pt x="300" y="219"/>
                    <a:pt x="300" y="219"/>
                  </a:cubicBezTo>
                  <a:cubicBezTo>
                    <a:pt x="300" y="218"/>
                    <a:pt x="300" y="218"/>
                    <a:pt x="300" y="218"/>
                  </a:cubicBezTo>
                  <a:cubicBezTo>
                    <a:pt x="304" y="215"/>
                    <a:pt x="304" y="215"/>
                    <a:pt x="304" y="215"/>
                  </a:cubicBezTo>
                  <a:cubicBezTo>
                    <a:pt x="304" y="214"/>
                    <a:pt x="304" y="214"/>
                    <a:pt x="304" y="214"/>
                  </a:cubicBezTo>
                  <a:cubicBezTo>
                    <a:pt x="304" y="214"/>
                    <a:pt x="304" y="214"/>
                    <a:pt x="304" y="214"/>
                  </a:cubicBezTo>
                  <a:cubicBezTo>
                    <a:pt x="305" y="213"/>
                    <a:pt x="305" y="213"/>
                    <a:pt x="305" y="213"/>
                  </a:cubicBezTo>
                  <a:cubicBezTo>
                    <a:pt x="306" y="213"/>
                    <a:pt x="306" y="213"/>
                    <a:pt x="306" y="213"/>
                  </a:cubicBezTo>
                  <a:cubicBezTo>
                    <a:pt x="317" y="211"/>
                    <a:pt x="317" y="211"/>
                    <a:pt x="317" y="211"/>
                  </a:cubicBezTo>
                  <a:cubicBezTo>
                    <a:pt x="323" y="211"/>
                    <a:pt x="323" y="211"/>
                    <a:pt x="323" y="211"/>
                  </a:cubicBezTo>
                  <a:cubicBezTo>
                    <a:pt x="326" y="209"/>
                    <a:pt x="326" y="209"/>
                    <a:pt x="326" y="209"/>
                  </a:cubicBezTo>
                  <a:cubicBezTo>
                    <a:pt x="328" y="204"/>
                    <a:pt x="328" y="204"/>
                    <a:pt x="328" y="204"/>
                  </a:cubicBezTo>
                  <a:cubicBezTo>
                    <a:pt x="331" y="198"/>
                    <a:pt x="331" y="198"/>
                    <a:pt x="331" y="198"/>
                  </a:cubicBezTo>
                  <a:cubicBezTo>
                    <a:pt x="330" y="197"/>
                    <a:pt x="330" y="197"/>
                    <a:pt x="330" y="197"/>
                  </a:cubicBezTo>
                  <a:cubicBezTo>
                    <a:pt x="326" y="192"/>
                    <a:pt x="323" y="187"/>
                    <a:pt x="321" y="179"/>
                  </a:cubicBezTo>
                  <a:cubicBezTo>
                    <a:pt x="321" y="178"/>
                    <a:pt x="321" y="178"/>
                    <a:pt x="321" y="178"/>
                  </a:cubicBezTo>
                  <a:cubicBezTo>
                    <a:pt x="321" y="178"/>
                    <a:pt x="321" y="178"/>
                    <a:pt x="321" y="178"/>
                  </a:cubicBezTo>
                  <a:cubicBezTo>
                    <a:pt x="321" y="178"/>
                    <a:pt x="321" y="178"/>
                    <a:pt x="321" y="178"/>
                  </a:cubicBezTo>
                  <a:cubicBezTo>
                    <a:pt x="324" y="162"/>
                    <a:pt x="324" y="162"/>
                    <a:pt x="324" y="162"/>
                  </a:cubicBezTo>
                  <a:cubicBezTo>
                    <a:pt x="324" y="158"/>
                    <a:pt x="326" y="154"/>
                    <a:pt x="329" y="151"/>
                  </a:cubicBezTo>
                  <a:cubicBezTo>
                    <a:pt x="328" y="138"/>
                    <a:pt x="328" y="138"/>
                    <a:pt x="328" y="138"/>
                  </a:cubicBezTo>
                  <a:cubicBezTo>
                    <a:pt x="327" y="137"/>
                    <a:pt x="326" y="135"/>
                    <a:pt x="322" y="135"/>
                  </a:cubicBezTo>
                  <a:cubicBezTo>
                    <a:pt x="300" y="144"/>
                    <a:pt x="300" y="144"/>
                    <a:pt x="300" y="144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2" y="118"/>
                    <a:pt x="309" y="111"/>
                    <a:pt x="322" y="104"/>
                  </a:cubicBezTo>
                  <a:cubicBezTo>
                    <a:pt x="316" y="80"/>
                    <a:pt x="316" y="80"/>
                    <a:pt x="316" y="80"/>
                  </a:cubicBezTo>
                  <a:cubicBezTo>
                    <a:pt x="315" y="71"/>
                    <a:pt x="317" y="65"/>
                    <a:pt x="322" y="60"/>
                  </a:cubicBezTo>
                  <a:cubicBezTo>
                    <a:pt x="321" y="56"/>
                    <a:pt x="321" y="56"/>
                    <a:pt x="321" y="56"/>
                  </a:cubicBezTo>
                  <a:cubicBezTo>
                    <a:pt x="314" y="56"/>
                    <a:pt x="314" y="56"/>
                    <a:pt x="314" y="56"/>
                  </a:cubicBezTo>
                  <a:cubicBezTo>
                    <a:pt x="312" y="56"/>
                    <a:pt x="312" y="56"/>
                    <a:pt x="312" y="56"/>
                  </a:cubicBezTo>
                  <a:cubicBezTo>
                    <a:pt x="308" y="66"/>
                    <a:pt x="308" y="66"/>
                    <a:pt x="308" y="66"/>
                  </a:cubicBezTo>
                  <a:cubicBezTo>
                    <a:pt x="306" y="69"/>
                    <a:pt x="303" y="71"/>
                    <a:pt x="300" y="71"/>
                  </a:cubicBezTo>
                  <a:cubicBezTo>
                    <a:pt x="299" y="71"/>
                    <a:pt x="299" y="71"/>
                    <a:pt x="299" y="71"/>
                  </a:cubicBezTo>
                  <a:cubicBezTo>
                    <a:pt x="292" y="67"/>
                    <a:pt x="292" y="67"/>
                    <a:pt x="292" y="67"/>
                  </a:cubicBezTo>
                  <a:cubicBezTo>
                    <a:pt x="291" y="67"/>
                    <a:pt x="291" y="67"/>
                    <a:pt x="291" y="67"/>
                  </a:cubicBezTo>
                  <a:cubicBezTo>
                    <a:pt x="290" y="67"/>
                    <a:pt x="290" y="67"/>
                    <a:pt x="290" y="67"/>
                  </a:cubicBezTo>
                  <a:cubicBezTo>
                    <a:pt x="290" y="66"/>
                    <a:pt x="290" y="66"/>
                    <a:pt x="290" y="66"/>
                  </a:cubicBezTo>
                  <a:cubicBezTo>
                    <a:pt x="290" y="64"/>
                    <a:pt x="290" y="64"/>
                    <a:pt x="290" y="64"/>
                  </a:cubicBezTo>
                  <a:cubicBezTo>
                    <a:pt x="288" y="60"/>
                    <a:pt x="288" y="60"/>
                    <a:pt x="288" y="60"/>
                  </a:cubicBezTo>
                  <a:cubicBezTo>
                    <a:pt x="288" y="53"/>
                    <a:pt x="288" y="53"/>
                    <a:pt x="288" y="53"/>
                  </a:cubicBezTo>
                  <a:cubicBezTo>
                    <a:pt x="288" y="52"/>
                    <a:pt x="288" y="52"/>
                    <a:pt x="288" y="52"/>
                  </a:cubicBezTo>
                  <a:cubicBezTo>
                    <a:pt x="287" y="53"/>
                    <a:pt x="287" y="53"/>
                    <a:pt x="287" y="53"/>
                  </a:cubicBezTo>
                  <a:cubicBezTo>
                    <a:pt x="286" y="56"/>
                    <a:pt x="286" y="56"/>
                    <a:pt x="286" y="56"/>
                  </a:cubicBezTo>
                  <a:cubicBezTo>
                    <a:pt x="274" y="56"/>
                    <a:pt x="274" y="56"/>
                    <a:pt x="274" y="56"/>
                  </a:cubicBezTo>
                  <a:cubicBezTo>
                    <a:pt x="273" y="53"/>
                    <a:pt x="273" y="53"/>
                    <a:pt x="273" y="53"/>
                  </a:cubicBezTo>
                  <a:cubicBezTo>
                    <a:pt x="270" y="45"/>
                    <a:pt x="270" y="45"/>
                    <a:pt x="270" y="45"/>
                  </a:cubicBezTo>
                  <a:cubicBezTo>
                    <a:pt x="270" y="35"/>
                    <a:pt x="270" y="35"/>
                    <a:pt x="270" y="35"/>
                  </a:cubicBezTo>
                  <a:cubicBezTo>
                    <a:pt x="263" y="22"/>
                    <a:pt x="263" y="22"/>
                    <a:pt x="263" y="22"/>
                  </a:cubicBezTo>
                  <a:cubicBezTo>
                    <a:pt x="263" y="11"/>
                    <a:pt x="263" y="11"/>
                    <a:pt x="263" y="11"/>
                  </a:cubicBezTo>
                  <a:lnTo>
                    <a:pt x="26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5"/>
            <p:cNvSpPr/>
            <p:nvPr/>
          </p:nvSpPr>
          <p:spPr bwMode="auto">
            <a:xfrm>
              <a:off x="6042042" y="4013961"/>
              <a:ext cx="563213" cy="608070"/>
            </a:xfrm>
            <a:custGeom>
              <a:avLst/>
              <a:gdLst>
                <a:gd name="T0" fmla="*/ 231 w 244"/>
                <a:gd name="T1" fmla="*/ 28 h 249"/>
                <a:gd name="T2" fmla="*/ 222 w 244"/>
                <a:gd name="T3" fmla="*/ 26 h 249"/>
                <a:gd name="T4" fmla="*/ 213 w 244"/>
                <a:gd name="T5" fmla="*/ 22 h 249"/>
                <a:gd name="T6" fmla="*/ 201 w 244"/>
                <a:gd name="T7" fmla="*/ 24 h 249"/>
                <a:gd name="T8" fmla="*/ 191 w 244"/>
                <a:gd name="T9" fmla="*/ 19 h 249"/>
                <a:gd name="T10" fmla="*/ 183 w 244"/>
                <a:gd name="T11" fmla="*/ 12 h 249"/>
                <a:gd name="T12" fmla="*/ 161 w 244"/>
                <a:gd name="T13" fmla="*/ 7 h 249"/>
                <a:gd name="T14" fmla="*/ 149 w 244"/>
                <a:gd name="T15" fmla="*/ 35 h 249"/>
                <a:gd name="T16" fmla="*/ 139 w 244"/>
                <a:gd name="T17" fmla="*/ 52 h 249"/>
                <a:gd name="T18" fmla="*/ 123 w 244"/>
                <a:gd name="T19" fmla="*/ 76 h 249"/>
                <a:gd name="T20" fmla="*/ 82 w 244"/>
                <a:gd name="T21" fmla="*/ 114 h 249"/>
                <a:gd name="T22" fmla="*/ 62 w 244"/>
                <a:gd name="T23" fmla="*/ 142 h 249"/>
                <a:gd name="T24" fmla="*/ 6 w 244"/>
                <a:gd name="T25" fmla="*/ 139 h 249"/>
                <a:gd name="T26" fmla="*/ 5 w 244"/>
                <a:gd name="T27" fmla="*/ 179 h 249"/>
                <a:gd name="T28" fmla="*/ 26 w 244"/>
                <a:gd name="T29" fmla="*/ 202 h 249"/>
                <a:gd name="T30" fmla="*/ 35 w 244"/>
                <a:gd name="T31" fmla="*/ 226 h 249"/>
                <a:gd name="T32" fmla="*/ 37 w 244"/>
                <a:gd name="T33" fmla="*/ 231 h 249"/>
                <a:gd name="T34" fmla="*/ 53 w 244"/>
                <a:gd name="T35" fmla="*/ 226 h 249"/>
                <a:gd name="T36" fmla="*/ 58 w 244"/>
                <a:gd name="T37" fmla="*/ 226 h 249"/>
                <a:gd name="T38" fmla="*/ 75 w 244"/>
                <a:gd name="T39" fmla="*/ 209 h 249"/>
                <a:gd name="T40" fmla="*/ 94 w 244"/>
                <a:gd name="T41" fmla="*/ 193 h 249"/>
                <a:gd name="T42" fmla="*/ 98 w 244"/>
                <a:gd name="T43" fmla="*/ 182 h 249"/>
                <a:gd name="T44" fmla="*/ 103 w 244"/>
                <a:gd name="T45" fmla="*/ 178 h 249"/>
                <a:gd name="T46" fmla="*/ 115 w 244"/>
                <a:gd name="T47" fmla="*/ 180 h 249"/>
                <a:gd name="T48" fmla="*/ 117 w 244"/>
                <a:gd name="T49" fmla="*/ 194 h 249"/>
                <a:gd name="T50" fmla="*/ 124 w 244"/>
                <a:gd name="T51" fmla="*/ 196 h 249"/>
                <a:gd name="T52" fmla="*/ 131 w 244"/>
                <a:gd name="T53" fmla="*/ 186 h 249"/>
                <a:gd name="T54" fmla="*/ 140 w 244"/>
                <a:gd name="T55" fmla="*/ 182 h 249"/>
                <a:gd name="T56" fmla="*/ 151 w 244"/>
                <a:gd name="T57" fmla="*/ 186 h 249"/>
                <a:gd name="T58" fmla="*/ 162 w 244"/>
                <a:gd name="T59" fmla="*/ 218 h 249"/>
                <a:gd name="T60" fmla="*/ 164 w 244"/>
                <a:gd name="T61" fmla="*/ 233 h 249"/>
                <a:gd name="T62" fmla="*/ 170 w 244"/>
                <a:gd name="T63" fmla="*/ 228 h 249"/>
                <a:gd name="T64" fmla="*/ 180 w 244"/>
                <a:gd name="T65" fmla="*/ 233 h 249"/>
                <a:gd name="T66" fmla="*/ 182 w 244"/>
                <a:gd name="T67" fmla="*/ 247 h 249"/>
                <a:gd name="T68" fmla="*/ 190 w 244"/>
                <a:gd name="T69" fmla="*/ 239 h 249"/>
                <a:gd name="T70" fmla="*/ 191 w 244"/>
                <a:gd name="T71" fmla="*/ 237 h 249"/>
                <a:gd name="T72" fmla="*/ 197 w 244"/>
                <a:gd name="T73" fmla="*/ 234 h 249"/>
                <a:gd name="T74" fmla="*/ 202 w 244"/>
                <a:gd name="T75" fmla="*/ 230 h 249"/>
                <a:gd name="T76" fmla="*/ 186 w 244"/>
                <a:gd name="T77" fmla="*/ 175 h 249"/>
                <a:gd name="T78" fmla="*/ 159 w 244"/>
                <a:gd name="T79" fmla="*/ 126 h 249"/>
                <a:gd name="T80" fmla="*/ 150 w 244"/>
                <a:gd name="T81" fmla="*/ 110 h 249"/>
                <a:gd name="T82" fmla="*/ 156 w 244"/>
                <a:gd name="T83" fmla="*/ 91 h 249"/>
                <a:gd name="T84" fmla="*/ 224 w 244"/>
                <a:gd name="T85" fmla="*/ 76 h 249"/>
                <a:gd name="T86" fmla="*/ 244 w 244"/>
                <a:gd name="T87" fmla="*/ 5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44" h="249">
                  <a:moveTo>
                    <a:pt x="244" y="50"/>
                  </a:moveTo>
                  <a:cubicBezTo>
                    <a:pt x="239" y="39"/>
                    <a:pt x="239" y="39"/>
                    <a:pt x="239" y="39"/>
                  </a:cubicBezTo>
                  <a:cubicBezTo>
                    <a:pt x="231" y="28"/>
                    <a:pt x="231" y="28"/>
                    <a:pt x="231" y="28"/>
                  </a:cubicBezTo>
                  <a:cubicBezTo>
                    <a:pt x="223" y="26"/>
                    <a:pt x="223" y="26"/>
                    <a:pt x="223" y="26"/>
                  </a:cubicBezTo>
                  <a:cubicBezTo>
                    <a:pt x="222" y="26"/>
                    <a:pt x="222" y="26"/>
                    <a:pt x="222" y="26"/>
                  </a:cubicBezTo>
                  <a:cubicBezTo>
                    <a:pt x="222" y="26"/>
                    <a:pt x="222" y="26"/>
                    <a:pt x="222" y="26"/>
                  </a:cubicBezTo>
                  <a:cubicBezTo>
                    <a:pt x="222" y="26"/>
                    <a:pt x="222" y="26"/>
                    <a:pt x="222" y="26"/>
                  </a:cubicBezTo>
                  <a:cubicBezTo>
                    <a:pt x="215" y="22"/>
                    <a:pt x="215" y="22"/>
                    <a:pt x="215" y="22"/>
                  </a:cubicBezTo>
                  <a:cubicBezTo>
                    <a:pt x="213" y="22"/>
                    <a:pt x="213" y="22"/>
                    <a:pt x="213" y="22"/>
                  </a:cubicBezTo>
                  <a:cubicBezTo>
                    <a:pt x="211" y="23"/>
                    <a:pt x="211" y="23"/>
                    <a:pt x="211" y="23"/>
                  </a:cubicBezTo>
                  <a:cubicBezTo>
                    <a:pt x="202" y="24"/>
                    <a:pt x="202" y="24"/>
                    <a:pt x="202" y="24"/>
                  </a:cubicBezTo>
                  <a:cubicBezTo>
                    <a:pt x="201" y="24"/>
                    <a:pt x="201" y="24"/>
                    <a:pt x="201" y="24"/>
                  </a:cubicBezTo>
                  <a:cubicBezTo>
                    <a:pt x="200" y="24"/>
                    <a:pt x="200" y="24"/>
                    <a:pt x="200" y="24"/>
                  </a:cubicBezTo>
                  <a:cubicBezTo>
                    <a:pt x="191" y="20"/>
                    <a:pt x="191" y="20"/>
                    <a:pt x="191" y="20"/>
                  </a:cubicBezTo>
                  <a:cubicBezTo>
                    <a:pt x="191" y="19"/>
                    <a:pt x="191" y="19"/>
                    <a:pt x="191" y="19"/>
                  </a:cubicBezTo>
                  <a:cubicBezTo>
                    <a:pt x="190" y="19"/>
                    <a:pt x="190" y="19"/>
                    <a:pt x="190" y="19"/>
                  </a:cubicBezTo>
                  <a:cubicBezTo>
                    <a:pt x="190" y="19"/>
                    <a:pt x="190" y="19"/>
                    <a:pt x="190" y="19"/>
                  </a:cubicBezTo>
                  <a:cubicBezTo>
                    <a:pt x="183" y="12"/>
                    <a:pt x="183" y="12"/>
                    <a:pt x="183" y="12"/>
                  </a:cubicBezTo>
                  <a:cubicBezTo>
                    <a:pt x="175" y="4"/>
                    <a:pt x="175" y="4"/>
                    <a:pt x="175" y="4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1" y="7"/>
                    <a:pt x="161" y="7"/>
                    <a:pt x="161" y="7"/>
                  </a:cubicBezTo>
                  <a:cubicBezTo>
                    <a:pt x="151" y="14"/>
                    <a:pt x="151" y="14"/>
                    <a:pt x="151" y="14"/>
                  </a:cubicBezTo>
                  <a:cubicBezTo>
                    <a:pt x="149" y="35"/>
                    <a:pt x="149" y="35"/>
                    <a:pt x="149" y="35"/>
                  </a:cubicBezTo>
                  <a:cubicBezTo>
                    <a:pt x="149" y="35"/>
                    <a:pt x="149" y="35"/>
                    <a:pt x="149" y="35"/>
                  </a:cubicBezTo>
                  <a:cubicBezTo>
                    <a:pt x="140" y="50"/>
                    <a:pt x="140" y="50"/>
                    <a:pt x="140" y="50"/>
                  </a:cubicBezTo>
                  <a:cubicBezTo>
                    <a:pt x="140" y="52"/>
                    <a:pt x="140" y="52"/>
                    <a:pt x="140" y="52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2" y="59"/>
                    <a:pt x="132" y="59"/>
                    <a:pt x="132" y="59"/>
                  </a:cubicBezTo>
                  <a:cubicBezTo>
                    <a:pt x="124" y="75"/>
                    <a:pt x="124" y="75"/>
                    <a:pt x="124" y="75"/>
                  </a:cubicBezTo>
                  <a:cubicBezTo>
                    <a:pt x="123" y="76"/>
                    <a:pt x="123" y="76"/>
                    <a:pt x="123" y="76"/>
                  </a:cubicBezTo>
                  <a:cubicBezTo>
                    <a:pt x="117" y="81"/>
                    <a:pt x="111" y="86"/>
                    <a:pt x="106" y="90"/>
                  </a:cubicBezTo>
                  <a:cubicBezTo>
                    <a:pt x="99" y="102"/>
                    <a:pt x="99" y="102"/>
                    <a:pt x="99" y="102"/>
                  </a:cubicBezTo>
                  <a:cubicBezTo>
                    <a:pt x="98" y="106"/>
                    <a:pt x="92" y="110"/>
                    <a:pt x="82" y="114"/>
                  </a:cubicBezTo>
                  <a:cubicBezTo>
                    <a:pt x="75" y="126"/>
                    <a:pt x="75" y="126"/>
                    <a:pt x="75" y="126"/>
                  </a:cubicBezTo>
                  <a:cubicBezTo>
                    <a:pt x="63" y="142"/>
                    <a:pt x="63" y="142"/>
                    <a:pt x="63" y="142"/>
                  </a:cubicBezTo>
                  <a:cubicBezTo>
                    <a:pt x="62" y="142"/>
                    <a:pt x="62" y="142"/>
                    <a:pt x="62" y="142"/>
                  </a:cubicBezTo>
                  <a:cubicBezTo>
                    <a:pt x="62" y="142"/>
                    <a:pt x="62" y="142"/>
                    <a:pt x="62" y="142"/>
                  </a:cubicBezTo>
                  <a:cubicBezTo>
                    <a:pt x="61" y="142"/>
                    <a:pt x="61" y="142"/>
                    <a:pt x="61" y="142"/>
                  </a:cubicBezTo>
                  <a:cubicBezTo>
                    <a:pt x="6" y="139"/>
                    <a:pt x="6" y="139"/>
                    <a:pt x="6" y="139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5" y="179"/>
                    <a:pt x="5" y="179"/>
                    <a:pt x="5" y="179"/>
                  </a:cubicBezTo>
                  <a:cubicBezTo>
                    <a:pt x="17" y="196"/>
                    <a:pt x="17" y="196"/>
                    <a:pt x="17" y="196"/>
                  </a:cubicBezTo>
                  <a:cubicBezTo>
                    <a:pt x="26" y="202"/>
                    <a:pt x="26" y="202"/>
                    <a:pt x="26" y="202"/>
                  </a:cubicBezTo>
                  <a:cubicBezTo>
                    <a:pt x="26" y="202"/>
                    <a:pt x="26" y="202"/>
                    <a:pt x="26" y="202"/>
                  </a:cubicBezTo>
                  <a:cubicBezTo>
                    <a:pt x="27" y="202"/>
                    <a:pt x="27" y="202"/>
                    <a:pt x="27" y="202"/>
                  </a:cubicBezTo>
                  <a:cubicBezTo>
                    <a:pt x="33" y="209"/>
                    <a:pt x="35" y="214"/>
                    <a:pt x="35" y="217"/>
                  </a:cubicBezTo>
                  <a:cubicBezTo>
                    <a:pt x="35" y="226"/>
                    <a:pt x="35" y="226"/>
                    <a:pt x="35" y="226"/>
                  </a:cubicBezTo>
                  <a:cubicBezTo>
                    <a:pt x="32" y="230"/>
                    <a:pt x="32" y="230"/>
                    <a:pt x="32" y="230"/>
                  </a:cubicBezTo>
                  <a:cubicBezTo>
                    <a:pt x="34" y="231"/>
                    <a:pt x="34" y="231"/>
                    <a:pt x="34" y="231"/>
                  </a:cubicBezTo>
                  <a:cubicBezTo>
                    <a:pt x="37" y="231"/>
                    <a:pt x="37" y="231"/>
                    <a:pt x="37" y="231"/>
                  </a:cubicBezTo>
                  <a:cubicBezTo>
                    <a:pt x="41" y="223"/>
                    <a:pt x="41" y="223"/>
                    <a:pt x="41" y="223"/>
                  </a:cubicBezTo>
                  <a:cubicBezTo>
                    <a:pt x="42" y="223"/>
                    <a:pt x="42" y="223"/>
                    <a:pt x="42" y="223"/>
                  </a:cubicBezTo>
                  <a:cubicBezTo>
                    <a:pt x="53" y="226"/>
                    <a:pt x="53" y="226"/>
                    <a:pt x="53" y="226"/>
                  </a:cubicBezTo>
                  <a:cubicBezTo>
                    <a:pt x="54" y="230"/>
                    <a:pt x="54" y="230"/>
                    <a:pt x="54" y="230"/>
                  </a:cubicBezTo>
                  <a:cubicBezTo>
                    <a:pt x="60" y="230"/>
                    <a:pt x="60" y="230"/>
                    <a:pt x="60" y="230"/>
                  </a:cubicBezTo>
                  <a:cubicBezTo>
                    <a:pt x="58" y="226"/>
                    <a:pt x="58" y="226"/>
                    <a:pt x="58" y="226"/>
                  </a:cubicBezTo>
                  <a:cubicBezTo>
                    <a:pt x="58" y="224"/>
                    <a:pt x="58" y="224"/>
                    <a:pt x="58" y="224"/>
                  </a:cubicBezTo>
                  <a:cubicBezTo>
                    <a:pt x="65" y="213"/>
                    <a:pt x="65" y="213"/>
                    <a:pt x="65" y="213"/>
                  </a:cubicBezTo>
                  <a:cubicBezTo>
                    <a:pt x="66" y="209"/>
                    <a:pt x="70" y="208"/>
                    <a:pt x="75" y="209"/>
                  </a:cubicBezTo>
                  <a:cubicBezTo>
                    <a:pt x="87" y="210"/>
                    <a:pt x="87" y="210"/>
                    <a:pt x="87" y="210"/>
                  </a:cubicBezTo>
                  <a:cubicBezTo>
                    <a:pt x="94" y="201"/>
                    <a:pt x="94" y="201"/>
                    <a:pt x="94" y="201"/>
                  </a:cubicBezTo>
                  <a:cubicBezTo>
                    <a:pt x="94" y="193"/>
                    <a:pt x="94" y="193"/>
                    <a:pt x="94" y="193"/>
                  </a:cubicBezTo>
                  <a:cubicBezTo>
                    <a:pt x="97" y="184"/>
                    <a:pt x="97" y="184"/>
                    <a:pt x="97" y="184"/>
                  </a:cubicBezTo>
                  <a:cubicBezTo>
                    <a:pt x="97" y="183"/>
                    <a:pt x="97" y="183"/>
                    <a:pt x="97" y="183"/>
                  </a:cubicBezTo>
                  <a:cubicBezTo>
                    <a:pt x="98" y="182"/>
                    <a:pt x="98" y="182"/>
                    <a:pt x="98" y="182"/>
                  </a:cubicBezTo>
                  <a:cubicBezTo>
                    <a:pt x="98" y="182"/>
                    <a:pt x="98" y="182"/>
                    <a:pt x="98" y="182"/>
                  </a:cubicBezTo>
                  <a:cubicBezTo>
                    <a:pt x="103" y="179"/>
                    <a:pt x="103" y="179"/>
                    <a:pt x="103" y="179"/>
                  </a:cubicBezTo>
                  <a:cubicBezTo>
                    <a:pt x="103" y="178"/>
                    <a:pt x="103" y="178"/>
                    <a:pt x="103" y="178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15" y="180"/>
                    <a:pt x="115" y="180"/>
                    <a:pt x="115" y="180"/>
                  </a:cubicBezTo>
                  <a:cubicBezTo>
                    <a:pt x="115" y="182"/>
                    <a:pt x="115" y="182"/>
                    <a:pt x="115" y="182"/>
                  </a:cubicBezTo>
                  <a:cubicBezTo>
                    <a:pt x="117" y="190"/>
                    <a:pt x="117" y="190"/>
                    <a:pt x="117" y="190"/>
                  </a:cubicBezTo>
                  <a:cubicBezTo>
                    <a:pt x="117" y="194"/>
                    <a:pt x="117" y="194"/>
                    <a:pt x="117" y="194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21" y="201"/>
                    <a:pt x="121" y="201"/>
                    <a:pt x="121" y="201"/>
                  </a:cubicBezTo>
                  <a:cubicBezTo>
                    <a:pt x="124" y="196"/>
                    <a:pt x="124" y="196"/>
                    <a:pt x="124" y="196"/>
                  </a:cubicBezTo>
                  <a:cubicBezTo>
                    <a:pt x="124" y="195"/>
                    <a:pt x="124" y="195"/>
                    <a:pt x="124" y="195"/>
                  </a:cubicBezTo>
                  <a:cubicBezTo>
                    <a:pt x="130" y="188"/>
                    <a:pt x="130" y="188"/>
                    <a:pt x="130" y="188"/>
                  </a:cubicBezTo>
                  <a:cubicBezTo>
                    <a:pt x="131" y="186"/>
                    <a:pt x="131" y="186"/>
                    <a:pt x="131" y="186"/>
                  </a:cubicBezTo>
                  <a:cubicBezTo>
                    <a:pt x="138" y="183"/>
                    <a:pt x="138" y="183"/>
                    <a:pt x="138" y="183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40" y="182"/>
                    <a:pt x="140" y="182"/>
                    <a:pt x="140" y="182"/>
                  </a:cubicBezTo>
                  <a:cubicBezTo>
                    <a:pt x="149" y="185"/>
                    <a:pt x="149" y="185"/>
                    <a:pt x="149" y="185"/>
                  </a:cubicBezTo>
                  <a:cubicBezTo>
                    <a:pt x="149" y="185"/>
                    <a:pt x="149" y="185"/>
                    <a:pt x="149" y="185"/>
                  </a:cubicBezTo>
                  <a:cubicBezTo>
                    <a:pt x="151" y="186"/>
                    <a:pt x="151" y="186"/>
                    <a:pt x="151" y="186"/>
                  </a:cubicBezTo>
                  <a:cubicBezTo>
                    <a:pt x="155" y="195"/>
                    <a:pt x="155" y="195"/>
                    <a:pt x="155" y="195"/>
                  </a:cubicBezTo>
                  <a:cubicBezTo>
                    <a:pt x="155" y="205"/>
                    <a:pt x="155" y="205"/>
                    <a:pt x="155" y="205"/>
                  </a:cubicBezTo>
                  <a:cubicBezTo>
                    <a:pt x="162" y="218"/>
                    <a:pt x="162" y="218"/>
                    <a:pt x="162" y="218"/>
                  </a:cubicBezTo>
                  <a:cubicBezTo>
                    <a:pt x="162" y="219"/>
                    <a:pt x="162" y="219"/>
                    <a:pt x="162" y="219"/>
                  </a:cubicBezTo>
                  <a:cubicBezTo>
                    <a:pt x="162" y="229"/>
                    <a:pt x="162" y="229"/>
                    <a:pt x="162" y="229"/>
                  </a:cubicBezTo>
                  <a:cubicBezTo>
                    <a:pt x="164" y="233"/>
                    <a:pt x="164" y="233"/>
                    <a:pt x="164" y="233"/>
                  </a:cubicBezTo>
                  <a:cubicBezTo>
                    <a:pt x="166" y="233"/>
                    <a:pt x="166" y="233"/>
                    <a:pt x="166" y="233"/>
                  </a:cubicBezTo>
                  <a:cubicBezTo>
                    <a:pt x="169" y="230"/>
                    <a:pt x="169" y="230"/>
                    <a:pt x="169" y="230"/>
                  </a:cubicBezTo>
                  <a:cubicBezTo>
                    <a:pt x="170" y="228"/>
                    <a:pt x="170" y="228"/>
                    <a:pt x="170" y="228"/>
                  </a:cubicBezTo>
                  <a:cubicBezTo>
                    <a:pt x="178" y="233"/>
                    <a:pt x="178" y="233"/>
                    <a:pt x="178" y="233"/>
                  </a:cubicBezTo>
                  <a:cubicBezTo>
                    <a:pt x="179" y="233"/>
                    <a:pt x="179" y="233"/>
                    <a:pt x="179" y="233"/>
                  </a:cubicBezTo>
                  <a:cubicBezTo>
                    <a:pt x="180" y="233"/>
                    <a:pt x="180" y="233"/>
                    <a:pt x="180" y="233"/>
                  </a:cubicBezTo>
                  <a:cubicBezTo>
                    <a:pt x="180" y="235"/>
                    <a:pt x="180" y="235"/>
                    <a:pt x="180" y="235"/>
                  </a:cubicBezTo>
                  <a:cubicBezTo>
                    <a:pt x="180" y="235"/>
                    <a:pt x="180" y="235"/>
                    <a:pt x="180" y="235"/>
                  </a:cubicBezTo>
                  <a:cubicBezTo>
                    <a:pt x="182" y="247"/>
                    <a:pt x="182" y="247"/>
                    <a:pt x="182" y="247"/>
                  </a:cubicBezTo>
                  <a:cubicBezTo>
                    <a:pt x="186" y="249"/>
                    <a:pt x="186" y="249"/>
                    <a:pt x="186" y="249"/>
                  </a:cubicBezTo>
                  <a:cubicBezTo>
                    <a:pt x="186" y="248"/>
                    <a:pt x="186" y="248"/>
                    <a:pt x="186" y="248"/>
                  </a:cubicBezTo>
                  <a:cubicBezTo>
                    <a:pt x="190" y="239"/>
                    <a:pt x="190" y="239"/>
                    <a:pt x="190" y="239"/>
                  </a:cubicBezTo>
                  <a:cubicBezTo>
                    <a:pt x="190" y="238"/>
                    <a:pt x="190" y="238"/>
                    <a:pt x="190" y="238"/>
                  </a:cubicBezTo>
                  <a:cubicBezTo>
                    <a:pt x="191" y="237"/>
                    <a:pt x="191" y="237"/>
                    <a:pt x="191" y="237"/>
                  </a:cubicBezTo>
                  <a:cubicBezTo>
                    <a:pt x="191" y="237"/>
                    <a:pt x="191" y="237"/>
                    <a:pt x="191" y="237"/>
                  </a:cubicBezTo>
                  <a:cubicBezTo>
                    <a:pt x="192" y="237"/>
                    <a:pt x="192" y="237"/>
                    <a:pt x="192" y="237"/>
                  </a:cubicBezTo>
                  <a:cubicBezTo>
                    <a:pt x="197" y="234"/>
                    <a:pt x="197" y="234"/>
                    <a:pt x="197" y="234"/>
                  </a:cubicBezTo>
                  <a:cubicBezTo>
                    <a:pt x="197" y="234"/>
                    <a:pt x="197" y="234"/>
                    <a:pt x="197" y="234"/>
                  </a:cubicBezTo>
                  <a:cubicBezTo>
                    <a:pt x="197" y="233"/>
                    <a:pt x="197" y="233"/>
                    <a:pt x="197" y="233"/>
                  </a:cubicBezTo>
                  <a:cubicBezTo>
                    <a:pt x="204" y="233"/>
                    <a:pt x="204" y="233"/>
                    <a:pt x="204" y="233"/>
                  </a:cubicBezTo>
                  <a:cubicBezTo>
                    <a:pt x="202" y="230"/>
                    <a:pt x="202" y="230"/>
                    <a:pt x="202" y="230"/>
                  </a:cubicBezTo>
                  <a:cubicBezTo>
                    <a:pt x="202" y="228"/>
                    <a:pt x="202" y="228"/>
                    <a:pt x="202" y="228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86" y="175"/>
                    <a:pt x="186" y="175"/>
                    <a:pt x="186" y="175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60" y="145"/>
                    <a:pt x="160" y="145"/>
                    <a:pt x="160" y="145"/>
                  </a:cubicBezTo>
                  <a:cubicBezTo>
                    <a:pt x="159" y="126"/>
                    <a:pt x="159" y="126"/>
                    <a:pt x="159" y="126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1" y="109"/>
                    <a:pt x="151" y="109"/>
                    <a:pt x="151" y="109"/>
                  </a:cubicBezTo>
                  <a:cubicBezTo>
                    <a:pt x="155" y="91"/>
                    <a:pt x="155" y="91"/>
                    <a:pt x="155" y="91"/>
                  </a:cubicBezTo>
                  <a:cubicBezTo>
                    <a:pt x="156" y="91"/>
                    <a:pt x="156" y="91"/>
                    <a:pt x="156" y="91"/>
                  </a:cubicBezTo>
                  <a:cubicBezTo>
                    <a:pt x="158" y="91"/>
                    <a:pt x="158" y="91"/>
                    <a:pt x="158" y="91"/>
                  </a:cubicBezTo>
                  <a:cubicBezTo>
                    <a:pt x="201" y="88"/>
                    <a:pt x="201" y="88"/>
                    <a:pt x="201" y="88"/>
                  </a:cubicBezTo>
                  <a:cubicBezTo>
                    <a:pt x="224" y="76"/>
                    <a:pt x="224" y="76"/>
                    <a:pt x="224" y="76"/>
                  </a:cubicBezTo>
                  <a:cubicBezTo>
                    <a:pt x="225" y="75"/>
                    <a:pt x="225" y="75"/>
                    <a:pt x="225" y="75"/>
                  </a:cubicBezTo>
                  <a:cubicBezTo>
                    <a:pt x="233" y="73"/>
                    <a:pt x="239" y="69"/>
                    <a:pt x="240" y="66"/>
                  </a:cubicBezTo>
                  <a:cubicBezTo>
                    <a:pt x="242" y="62"/>
                    <a:pt x="244" y="57"/>
                    <a:pt x="244" y="5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6"/>
            <p:cNvSpPr/>
            <p:nvPr/>
          </p:nvSpPr>
          <p:spPr bwMode="auto">
            <a:xfrm>
              <a:off x="6488126" y="4309274"/>
              <a:ext cx="687817" cy="846065"/>
            </a:xfrm>
            <a:custGeom>
              <a:avLst/>
              <a:gdLst>
                <a:gd name="T0" fmla="*/ 258 w 298"/>
                <a:gd name="T1" fmla="*/ 58 h 346"/>
                <a:gd name="T2" fmla="*/ 251 w 298"/>
                <a:gd name="T3" fmla="*/ 46 h 346"/>
                <a:gd name="T4" fmla="*/ 247 w 298"/>
                <a:gd name="T5" fmla="*/ 21 h 346"/>
                <a:gd name="T6" fmla="*/ 235 w 298"/>
                <a:gd name="T7" fmla="*/ 29 h 346"/>
                <a:gd name="T8" fmla="*/ 215 w 298"/>
                <a:gd name="T9" fmla="*/ 25 h 346"/>
                <a:gd name="T10" fmla="*/ 213 w 298"/>
                <a:gd name="T11" fmla="*/ 12 h 346"/>
                <a:gd name="T12" fmla="*/ 209 w 298"/>
                <a:gd name="T13" fmla="*/ 18 h 346"/>
                <a:gd name="T14" fmla="*/ 187 w 298"/>
                <a:gd name="T15" fmla="*/ 38 h 346"/>
                <a:gd name="T16" fmla="*/ 178 w 298"/>
                <a:gd name="T17" fmla="*/ 35 h 346"/>
                <a:gd name="T18" fmla="*/ 159 w 298"/>
                <a:gd name="T19" fmla="*/ 24 h 346"/>
                <a:gd name="T20" fmla="*/ 129 w 298"/>
                <a:gd name="T21" fmla="*/ 14 h 346"/>
                <a:gd name="T22" fmla="*/ 113 w 298"/>
                <a:gd name="T23" fmla="*/ 7 h 346"/>
                <a:gd name="T24" fmla="*/ 80 w 298"/>
                <a:gd name="T25" fmla="*/ 1 h 346"/>
                <a:gd name="T26" fmla="*/ 68 w 298"/>
                <a:gd name="T27" fmla="*/ 27 h 346"/>
                <a:gd name="T28" fmla="*/ 51 w 298"/>
                <a:gd name="T29" fmla="*/ 22 h 346"/>
                <a:gd name="T30" fmla="*/ 13 w 298"/>
                <a:gd name="T31" fmla="*/ 74 h 346"/>
                <a:gd name="T32" fmla="*/ 22 w 298"/>
                <a:gd name="T33" fmla="*/ 129 h 346"/>
                <a:gd name="T34" fmla="*/ 22 w 298"/>
                <a:gd name="T35" fmla="*/ 172 h 346"/>
                <a:gd name="T36" fmla="*/ 0 w 298"/>
                <a:gd name="T37" fmla="*/ 198 h 346"/>
                <a:gd name="T38" fmla="*/ 13 w 298"/>
                <a:gd name="T39" fmla="*/ 192 h 346"/>
                <a:gd name="T40" fmla="*/ 28 w 298"/>
                <a:gd name="T41" fmla="*/ 219 h 346"/>
                <a:gd name="T42" fmla="*/ 21 w 298"/>
                <a:gd name="T43" fmla="*/ 243 h 346"/>
                <a:gd name="T44" fmla="*/ 54 w 298"/>
                <a:gd name="T45" fmla="*/ 262 h 346"/>
                <a:gd name="T46" fmla="*/ 66 w 298"/>
                <a:gd name="T47" fmla="*/ 262 h 346"/>
                <a:gd name="T48" fmla="*/ 85 w 298"/>
                <a:gd name="T49" fmla="*/ 252 h 346"/>
                <a:gd name="T50" fmla="*/ 107 w 298"/>
                <a:gd name="T51" fmla="*/ 242 h 346"/>
                <a:gd name="T52" fmla="*/ 125 w 298"/>
                <a:gd name="T53" fmla="*/ 236 h 346"/>
                <a:gd name="T54" fmla="*/ 135 w 298"/>
                <a:gd name="T55" fmla="*/ 263 h 346"/>
                <a:gd name="T56" fmla="*/ 132 w 298"/>
                <a:gd name="T57" fmla="*/ 298 h 346"/>
                <a:gd name="T58" fmla="*/ 125 w 298"/>
                <a:gd name="T59" fmla="*/ 320 h 346"/>
                <a:gd name="T60" fmla="*/ 144 w 298"/>
                <a:gd name="T61" fmla="*/ 325 h 346"/>
                <a:gd name="T62" fmla="*/ 162 w 298"/>
                <a:gd name="T63" fmla="*/ 340 h 346"/>
                <a:gd name="T64" fmla="*/ 185 w 298"/>
                <a:gd name="T65" fmla="*/ 328 h 346"/>
                <a:gd name="T66" fmla="*/ 203 w 298"/>
                <a:gd name="T67" fmla="*/ 310 h 346"/>
                <a:gd name="T68" fmla="*/ 232 w 298"/>
                <a:gd name="T69" fmla="*/ 325 h 346"/>
                <a:gd name="T70" fmla="*/ 220 w 298"/>
                <a:gd name="T71" fmla="*/ 295 h 346"/>
                <a:gd name="T72" fmla="*/ 251 w 298"/>
                <a:gd name="T73" fmla="*/ 281 h 346"/>
                <a:gd name="T74" fmla="*/ 287 w 298"/>
                <a:gd name="T75" fmla="*/ 286 h 346"/>
                <a:gd name="T76" fmla="*/ 286 w 298"/>
                <a:gd name="T77" fmla="*/ 283 h 346"/>
                <a:gd name="T78" fmla="*/ 295 w 298"/>
                <a:gd name="T79" fmla="*/ 252 h 346"/>
                <a:gd name="T80" fmla="*/ 284 w 298"/>
                <a:gd name="T81" fmla="*/ 238 h 346"/>
                <a:gd name="T82" fmla="*/ 291 w 298"/>
                <a:gd name="T83" fmla="*/ 227 h 346"/>
                <a:gd name="T84" fmla="*/ 275 w 298"/>
                <a:gd name="T85" fmla="*/ 201 h 346"/>
                <a:gd name="T86" fmla="*/ 266 w 298"/>
                <a:gd name="T87" fmla="*/ 169 h 346"/>
                <a:gd name="T88" fmla="*/ 258 w 298"/>
                <a:gd name="T89" fmla="*/ 145 h 346"/>
                <a:gd name="T90" fmla="*/ 280 w 298"/>
                <a:gd name="T91" fmla="*/ 86 h 346"/>
                <a:gd name="T92" fmla="*/ 258 w 298"/>
                <a:gd name="T93" fmla="*/ 59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98" h="346">
                  <a:moveTo>
                    <a:pt x="258" y="59"/>
                  </a:moveTo>
                  <a:cubicBezTo>
                    <a:pt x="259" y="58"/>
                    <a:pt x="259" y="58"/>
                    <a:pt x="259" y="58"/>
                  </a:cubicBezTo>
                  <a:cubicBezTo>
                    <a:pt x="258" y="58"/>
                    <a:pt x="258" y="58"/>
                    <a:pt x="258" y="58"/>
                  </a:cubicBezTo>
                  <a:cubicBezTo>
                    <a:pt x="258" y="57"/>
                    <a:pt x="258" y="57"/>
                    <a:pt x="258" y="57"/>
                  </a:cubicBezTo>
                  <a:cubicBezTo>
                    <a:pt x="252" y="47"/>
                    <a:pt x="252" y="47"/>
                    <a:pt x="252" y="47"/>
                  </a:cubicBezTo>
                  <a:cubicBezTo>
                    <a:pt x="251" y="46"/>
                    <a:pt x="251" y="46"/>
                    <a:pt x="251" y="46"/>
                  </a:cubicBezTo>
                  <a:cubicBezTo>
                    <a:pt x="251" y="45"/>
                    <a:pt x="251" y="45"/>
                    <a:pt x="251" y="45"/>
                  </a:cubicBezTo>
                  <a:cubicBezTo>
                    <a:pt x="253" y="28"/>
                    <a:pt x="253" y="28"/>
                    <a:pt x="253" y="28"/>
                  </a:cubicBezTo>
                  <a:cubicBezTo>
                    <a:pt x="253" y="26"/>
                    <a:pt x="251" y="24"/>
                    <a:pt x="247" y="21"/>
                  </a:cubicBezTo>
                  <a:cubicBezTo>
                    <a:pt x="242" y="21"/>
                    <a:pt x="242" y="21"/>
                    <a:pt x="242" y="21"/>
                  </a:cubicBezTo>
                  <a:cubicBezTo>
                    <a:pt x="236" y="29"/>
                    <a:pt x="236" y="29"/>
                    <a:pt x="236" y="29"/>
                  </a:cubicBezTo>
                  <a:cubicBezTo>
                    <a:pt x="235" y="29"/>
                    <a:pt x="235" y="29"/>
                    <a:pt x="235" y="29"/>
                  </a:cubicBezTo>
                  <a:cubicBezTo>
                    <a:pt x="218" y="38"/>
                    <a:pt x="218" y="38"/>
                    <a:pt x="218" y="38"/>
                  </a:cubicBezTo>
                  <a:cubicBezTo>
                    <a:pt x="215" y="26"/>
                    <a:pt x="215" y="26"/>
                    <a:pt x="215" y="26"/>
                  </a:cubicBezTo>
                  <a:cubicBezTo>
                    <a:pt x="215" y="25"/>
                    <a:pt x="215" y="25"/>
                    <a:pt x="215" y="25"/>
                  </a:cubicBezTo>
                  <a:cubicBezTo>
                    <a:pt x="216" y="19"/>
                    <a:pt x="216" y="19"/>
                    <a:pt x="216" y="19"/>
                  </a:cubicBezTo>
                  <a:cubicBezTo>
                    <a:pt x="215" y="12"/>
                    <a:pt x="215" y="12"/>
                    <a:pt x="215" y="12"/>
                  </a:cubicBezTo>
                  <a:cubicBezTo>
                    <a:pt x="213" y="12"/>
                    <a:pt x="213" y="12"/>
                    <a:pt x="213" y="12"/>
                  </a:cubicBezTo>
                  <a:cubicBezTo>
                    <a:pt x="210" y="17"/>
                    <a:pt x="210" y="17"/>
                    <a:pt x="210" y="17"/>
                  </a:cubicBezTo>
                  <a:cubicBezTo>
                    <a:pt x="209" y="17"/>
                    <a:pt x="209" y="17"/>
                    <a:pt x="209" y="17"/>
                  </a:cubicBezTo>
                  <a:cubicBezTo>
                    <a:pt x="209" y="18"/>
                    <a:pt x="209" y="18"/>
                    <a:pt x="209" y="18"/>
                  </a:cubicBezTo>
                  <a:cubicBezTo>
                    <a:pt x="188" y="36"/>
                    <a:pt x="188" y="36"/>
                    <a:pt x="188" y="36"/>
                  </a:cubicBezTo>
                  <a:cubicBezTo>
                    <a:pt x="187" y="38"/>
                    <a:pt x="187" y="38"/>
                    <a:pt x="187" y="38"/>
                  </a:cubicBezTo>
                  <a:cubicBezTo>
                    <a:pt x="187" y="38"/>
                    <a:pt x="187" y="38"/>
                    <a:pt x="187" y="38"/>
                  </a:cubicBezTo>
                  <a:cubicBezTo>
                    <a:pt x="185" y="38"/>
                    <a:pt x="185" y="38"/>
                    <a:pt x="185" y="38"/>
                  </a:cubicBezTo>
                  <a:cubicBezTo>
                    <a:pt x="184" y="38"/>
                    <a:pt x="184" y="38"/>
                    <a:pt x="184" y="38"/>
                  </a:cubicBezTo>
                  <a:cubicBezTo>
                    <a:pt x="178" y="35"/>
                    <a:pt x="178" y="35"/>
                    <a:pt x="178" y="35"/>
                  </a:cubicBezTo>
                  <a:cubicBezTo>
                    <a:pt x="177" y="34"/>
                    <a:pt x="177" y="34"/>
                    <a:pt x="177" y="34"/>
                  </a:cubicBezTo>
                  <a:cubicBezTo>
                    <a:pt x="170" y="28"/>
                    <a:pt x="170" y="28"/>
                    <a:pt x="170" y="28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8" y="23"/>
                    <a:pt x="158" y="23"/>
                    <a:pt x="158" y="23"/>
                  </a:cubicBezTo>
                  <a:cubicBezTo>
                    <a:pt x="151" y="18"/>
                    <a:pt x="151" y="18"/>
                    <a:pt x="151" y="18"/>
                  </a:cubicBezTo>
                  <a:cubicBezTo>
                    <a:pt x="129" y="14"/>
                    <a:pt x="129" y="14"/>
                    <a:pt x="129" y="14"/>
                  </a:cubicBezTo>
                  <a:cubicBezTo>
                    <a:pt x="128" y="14"/>
                    <a:pt x="128" y="14"/>
                    <a:pt x="128" y="14"/>
                  </a:cubicBezTo>
                  <a:cubicBezTo>
                    <a:pt x="113" y="6"/>
                    <a:pt x="113" y="6"/>
                    <a:pt x="113" y="6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01" y="1"/>
                    <a:pt x="101" y="1"/>
                    <a:pt x="101" y="1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0" y="1"/>
                    <a:pt x="80" y="1"/>
                    <a:pt x="80" y="1"/>
                  </a:cubicBezTo>
                  <a:cubicBezTo>
                    <a:pt x="85" y="26"/>
                    <a:pt x="85" y="26"/>
                    <a:pt x="85" y="26"/>
                  </a:cubicBezTo>
                  <a:cubicBezTo>
                    <a:pt x="83" y="26"/>
                    <a:pt x="83" y="26"/>
                    <a:pt x="83" y="26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7" y="107"/>
                    <a:pt x="17" y="107"/>
                    <a:pt x="17" y="107"/>
                  </a:cubicBezTo>
                  <a:cubicBezTo>
                    <a:pt x="22" y="125"/>
                    <a:pt x="22" y="125"/>
                    <a:pt x="22" y="125"/>
                  </a:cubicBezTo>
                  <a:cubicBezTo>
                    <a:pt x="22" y="127"/>
                    <a:pt x="22" y="128"/>
                    <a:pt x="22" y="129"/>
                  </a:cubicBezTo>
                  <a:cubicBezTo>
                    <a:pt x="20" y="129"/>
                    <a:pt x="20" y="129"/>
                    <a:pt x="20" y="129"/>
                  </a:cubicBezTo>
                  <a:cubicBezTo>
                    <a:pt x="16" y="132"/>
                    <a:pt x="15" y="136"/>
                    <a:pt x="16" y="143"/>
                  </a:cubicBezTo>
                  <a:cubicBezTo>
                    <a:pt x="22" y="172"/>
                    <a:pt x="22" y="172"/>
                    <a:pt x="22" y="172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8" y="180"/>
                    <a:pt x="2" y="185"/>
                    <a:pt x="1" y="188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1" y="193"/>
                    <a:pt x="11" y="193"/>
                    <a:pt x="11" y="193"/>
                  </a:cubicBezTo>
                  <a:cubicBezTo>
                    <a:pt x="12" y="192"/>
                    <a:pt x="12" y="192"/>
                    <a:pt x="12" y="192"/>
                  </a:cubicBezTo>
                  <a:cubicBezTo>
                    <a:pt x="13" y="192"/>
                    <a:pt x="13" y="192"/>
                    <a:pt x="13" y="192"/>
                  </a:cubicBezTo>
                  <a:cubicBezTo>
                    <a:pt x="21" y="192"/>
                    <a:pt x="26" y="195"/>
                    <a:pt x="27" y="202"/>
                  </a:cubicBezTo>
                  <a:cubicBezTo>
                    <a:pt x="29" y="217"/>
                    <a:pt x="29" y="217"/>
                    <a:pt x="29" y="217"/>
                  </a:cubicBezTo>
                  <a:cubicBezTo>
                    <a:pt x="28" y="219"/>
                    <a:pt x="28" y="219"/>
                    <a:pt x="28" y="219"/>
                  </a:cubicBezTo>
                  <a:cubicBezTo>
                    <a:pt x="27" y="221"/>
                    <a:pt x="27" y="221"/>
                    <a:pt x="27" y="221"/>
                  </a:cubicBezTo>
                  <a:cubicBezTo>
                    <a:pt x="24" y="223"/>
                    <a:pt x="23" y="225"/>
                    <a:pt x="23" y="227"/>
                  </a:cubicBezTo>
                  <a:cubicBezTo>
                    <a:pt x="21" y="243"/>
                    <a:pt x="21" y="243"/>
                    <a:pt x="21" y="243"/>
                  </a:cubicBezTo>
                  <a:cubicBezTo>
                    <a:pt x="22" y="249"/>
                    <a:pt x="24" y="253"/>
                    <a:pt x="27" y="255"/>
                  </a:cubicBezTo>
                  <a:cubicBezTo>
                    <a:pt x="41" y="272"/>
                    <a:pt x="41" y="272"/>
                    <a:pt x="41" y="272"/>
                  </a:cubicBezTo>
                  <a:cubicBezTo>
                    <a:pt x="54" y="262"/>
                    <a:pt x="54" y="262"/>
                    <a:pt x="54" y="262"/>
                  </a:cubicBezTo>
                  <a:cubicBezTo>
                    <a:pt x="64" y="260"/>
                    <a:pt x="64" y="260"/>
                    <a:pt x="64" y="260"/>
                  </a:cubicBezTo>
                  <a:cubicBezTo>
                    <a:pt x="65" y="260"/>
                    <a:pt x="65" y="260"/>
                    <a:pt x="65" y="260"/>
                  </a:cubicBezTo>
                  <a:cubicBezTo>
                    <a:pt x="66" y="262"/>
                    <a:pt x="66" y="262"/>
                    <a:pt x="66" y="262"/>
                  </a:cubicBezTo>
                  <a:cubicBezTo>
                    <a:pt x="73" y="264"/>
                    <a:pt x="73" y="264"/>
                    <a:pt x="73" y="264"/>
                  </a:cubicBezTo>
                  <a:cubicBezTo>
                    <a:pt x="75" y="264"/>
                    <a:pt x="77" y="263"/>
                    <a:pt x="79" y="261"/>
                  </a:cubicBezTo>
                  <a:cubicBezTo>
                    <a:pt x="85" y="252"/>
                    <a:pt x="85" y="252"/>
                    <a:pt x="85" y="252"/>
                  </a:cubicBezTo>
                  <a:cubicBezTo>
                    <a:pt x="84" y="247"/>
                    <a:pt x="84" y="247"/>
                    <a:pt x="84" y="247"/>
                  </a:cubicBezTo>
                  <a:cubicBezTo>
                    <a:pt x="85" y="245"/>
                    <a:pt x="87" y="243"/>
                    <a:pt x="90" y="242"/>
                  </a:cubicBezTo>
                  <a:cubicBezTo>
                    <a:pt x="107" y="242"/>
                    <a:pt x="107" y="242"/>
                    <a:pt x="107" y="242"/>
                  </a:cubicBezTo>
                  <a:cubicBezTo>
                    <a:pt x="109" y="243"/>
                    <a:pt x="111" y="243"/>
                    <a:pt x="111" y="241"/>
                  </a:cubicBezTo>
                  <a:cubicBezTo>
                    <a:pt x="113" y="236"/>
                    <a:pt x="116" y="234"/>
                    <a:pt x="118" y="233"/>
                  </a:cubicBezTo>
                  <a:cubicBezTo>
                    <a:pt x="120" y="233"/>
                    <a:pt x="123" y="234"/>
                    <a:pt x="125" y="236"/>
                  </a:cubicBezTo>
                  <a:cubicBezTo>
                    <a:pt x="130" y="240"/>
                    <a:pt x="133" y="243"/>
                    <a:pt x="133" y="248"/>
                  </a:cubicBezTo>
                  <a:cubicBezTo>
                    <a:pt x="132" y="260"/>
                    <a:pt x="132" y="260"/>
                    <a:pt x="132" y="260"/>
                  </a:cubicBezTo>
                  <a:cubicBezTo>
                    <a:pt x="135" y="263"/>
                    <a:pt x="135" y="263"/>
                    <a:pt x="135" y="263"/>
                  </a:cubicBezTo>
                  <a:cubicBezTo>
                    <a:pt x="139" y="266"/>
                    <a:pt x="142" y="269"/>
                    <a:pt x="142" y="272"/>
                  </a:cubicBezTo>
                  <a:cubicBezTo>
                    <a:pt x="139" y="285"/>
                    <a:pt x="139" y="285"/>
                    <a:pt x="139" y="285"/>
                  </a:cubicBezTo>
                  <a:cubicBezTo>
                    <a:pt x="137" y="292"/>
                    <a:pt x="135" y="296"/>
                    <a:pt x="132" y="298"/>
                  </a:cubicBezTo>
                  <a:cubicBezTo>
                    <a:pt x="132" y="297"/>
                    <a:pt x="132" y="297"/>
                    <a:pt x="132" y="297"/>
                  </a:cubicBezTo>
                  <a:cubicBezTo>
                    <a:pt x="122" y="319"/>
                    <a:pt x="122" y="319"/>
                    <a:pt x="122" y="319"/>
                  </a:cubicBezTo>
                  <a:cubicBezTo>
                    <a:pt x="125" y="320"/>
                    <a:pt x="125" y="320"/>
                    <a:pt x="125" y="320"/>
                  </a:cubicBezTo>
                  <a:cubicBezTo>
                    <a:pt x="142" y="321"/>
                    <a:pt x="142" y="321"/>
                    <a:pt x="142" y="321"/>
                  </a:cubicBezTo>
                  <a:cubicBezTo>
                    <a:pt x="145" y="323"/>
                    <a:pt x="145" y="323"/>
                    <a:pt x="145" y="323"/>
                  </a:cubicBezTo>
                  <a:cubicBezTo>
                    <a:pt x="144" y="325"/>
                    <a:pt x="144" y="325"/>
                    <a:pt x="144" y="325"/>
                  </a:cubicBezTo>
                  <a:cubicBezTo>
                    <a:pt x="142" y="332"/>
                    <a:pt x="141" y="337"/>
                    <a:pt x="142" y="340"/>
                  </a:cubicBezTo>
                  <a:cubicBezTo>
                    <a:pt x="147" y="344"/>
                    <a:pt x="151" y="346"/>
                    <a:pt x="153" y="344"/>
                  </a:cubicBezTo>
                  <a:cubicBezTo>
                    <a:pt x="162" y="340"/>
                    <a:pt x="162" y="340"/>
                    <a:pt x="162" y="340"/>
                  </a:cubicBezTo>
                  <a:cubicBezTo>
                    <a:pt x="167" y="338"/>
                    <a:pt x="167" y="338"/>
                    <a:pt x="167" y="338"/>
                  </a:cubicBezTo>
                  <a:cubicBezTo>
                    <a:pt x="176" y="338"/>
                    <a:pt x="176" y="338"/>
                    <a:pt x="176" y="338"/>
                  </a:cubicBezTo>
                  <a:cubicBezTo>
                    <a:pt x="185" y="328"/>
                    <a:pt x="185" y="328"/>
                    <a:pt x="185" y="328"/>
                  </a:cubicBezTo>
                  <a:cubicBezTo>
                    <a:pt x="185" y="316"/>
                    <a:pt x="185" y="316"/>
                    <a:pt x="185" y="316"/>
                  </a:cubicBezTo>
                  <a:cubicBezTo>
                    <a:pt x="184" y="312"/>
                    <a:pt x="185" y="309"/>
                    <a:pt x="187" y="307"/>
                  </a:cubicBezTo>
                  <a:cubicBezTo>
                    <a:pt x="189" y="305"/>
                    <a:pt x="195" y="305"/>
                    <a:pt x="203" y="310"/>
                  </a:cubicBezTo>
                  <a:cubicBezTo>
                    <a:pt x="220" y="320"/>
                    <a:pt x="220" y="320"/>
                    <a:pt x="220" y="320"/>
                  </a:cubicBezTo>
                  <a:cubicBezTo>
                    <a:pt x="225" y="325"/>
                    <a:pt x="229" y="326"/>
                    <a:pt x="232" y="326"/>
                  </a:cubicBezTo>
                  <a:cubicBezTo>
                    <a:pt x="232" y="325"/>
                    <a:pt x="232" y="325"/>
                    <a:pt x="232" y="325"/>
                  </a:cubicBezTo>
                  <a:cubicBezTo>
                    <a:pt x="233" y="323"/>
                    <a:pt x="232" y="317"/>
                    <a:pt x="229" y="310"/>
                  </a:cubicBezTo>
                  <a:cubicBezTo>
                    <a:pt x="220" y="296"/>
                    <a:pt x="220" y="296"/>
                    <a:pt x="220" y="296"/>
                  </a:cubicBezTo>
                  <a:cubicBezTo>
                    <a:pt x="220" y="295"/>
                    <a:pt x="220" y="295"/>
                    <a:pt x="220" y="295"/>
                  </a:cubicBezTo>
                  <a:cubicBezTo>
                    <a:pt x="220" y="295"/>
                    <a:pt x="220" y="295"/>
                    <a:pt x="220" y="295"/>
                  </a:cubicBezTo>
                  <a:cubicBezTo>
                    <a:pt x="221" y="294"/>
                    <a:pt x="221" y="294"/>
                    <a:pt x="221" y="294"/>
                  </a:cubicBezTo>
                  <a:cubicBezTo>
                    <a:pt x="230" y="281"/>
                    <a:pt x="240" y="277"/>
                    <a:pt x="251" y="281"/>
                  </a:cubicBezTo>
                  <a:cubicBezTo>
                    <a:pt x="276" y="293"/>
                    <a:pt x="276" y="293"/>
                    <a:pt x="276" y="293"/>
                  </a:cubicBezTo>
                  <a:cubicBezTo>
                    <a:pt x="287" y="286"/>
                    <a:pt x="287" y="286"/>
                    <a:pt x="287" y="286"/>
                  </a:cubicBezTo>
                  <a:cubicBezTo>
                    <a:pt x="287" y="286"/>
                    <a:pt x="287" y="286"/>
                    <a:pt x="287" y="286"/>
                  </a:cubicBezTo>
                  <a:cubicBezTo>
                    <a:pt x="287" y="285"/>
                    <a:pt x="287" y="285"/>
                    <a:pt x="287" y="285"/>
                  </a:cubicBezTo>
                  <a:cubicBezTo>
                    <a:pt x="287" y="285"/>
                    <a:pt x="287" y="285"/>
                    <a:pt x="287" y="285"/>
                  </a:cubicBezTo>
                  <a:cubicBezTo>
                    <a:pt x="286" y="283"/>
                    <a:pt x="286" y="283"/>
                    <a:pt x="286" y="283"/>
                  </a:cubicBezTo>
                  <a:cubicBezTo>
                    <a:pt x="287" y="283"/>
                    <a:pt x="287" y="283"/>
                    <a:pt x="287" y="283"/>
                  </a:cubicBezTo>
                  <a:cubicBezTo>
                    <a:pt x="287" y="281"/>
                    <a:pt x="287" y="281"/>
                    <a:pt x="287" y="281"/>
                  </a:cubicBezTo>
                  <a:cubicBezTo>
                    <a:pt x="295" y="267"/>
                    <a:pt x="298" y="257"/>
                    <a:pt x="295" y="252"/>
                  </a:cubicBezTo>
                  <a:cubicBezTo>
                    <a:pt x="293" y="247"/>
                    <a:pt x="290" y="245"/>
                    <a:pt x="287" y="245"/>
                  </a:cubicBezTo>
                  <a:cubicBezTo>
                    <a:pt x="285" y="245"/>
                    <a:pt x="285" y="245"/>
                    <a:pt x="285" y="245"/>
                  </a:cubicBezTo>
                  <a:cubicBezTo>
                    <a:pt x="284" y="238"/>
                    <a:pt x="284" y="238"/>
                    <a:pt x="284" y="238"/>
                  </a:cubicBezTo>
                  <a:cubicBezTo>
                    <a:pt x="285" y="238"/>
                    <a:pt x="285" y="238"/>
                    <a:pt x="285" y="238"/>
                  </a:cubicBezTo>
                  <a:cubicBezTo>
                    <a:pt x="290" y="236"/>
                    <a:pt x="293" y="234"/>
                    <a:pt x="293" y="231"/>
                  </a:cubicBezTo>
                  <a:cubicBezTo>
                    <a:pt x="291" y="227"/>
                    <a:pt x="291" y="227"/>
                    <a:pt x="291" y="227"/>
                  </a:cubicBezTo>
                  <a:cubicBezTo>
                    <a:pt x="280" y="217"/>
                    <a:pt x="280" y="217"/>
                    <a:pt x="280" y="217"/>
                  </a:cubicBezTo>
                  <a:cubicBezTo>
                    <a:pt x="280" y="216"/>
                    <a:pt x="280" y="216"/>
                    <a:pt x="280" y="216"/>
                  </a:cubicBezTo>
                  <a:cubicBezTo>
                    <a:pt x="275" y="201"/>
                    <a:pt x="275" y="201"/>
                    <a:pt x="275" y="201"/>
                  </a:cubicBezTo>
                  <a:cubicBezTo>
                    <a:pt x="273" y="189"/>
                    <a:pt x="271" y="179"/>
                    <a:pt x="273" y="169"/>
                  </a:cubicBezTo>
                  <a:cubicBezTo>
                    <a:pt x="273" y="163"/>
                    <a:pt x="273" y="163"/>
                    <a:pt x="273" y="163"/>
                  </a:cubicBezTo>
                  <a:cubicBezTo>
                    <a:pt x="266" y="169"/>
                    <a:pt x="266" y="169"/>
                    <a:pt x="266" y="169"/>
                  </a:cubicBezTo>
                  <a:cubicBezTo>
                    <a:pt x="260" y="176"/>
                    <a:pt x="260" y="176"/>
                    <a:pt x="260" y="176"/>
                  </a:cubicBezTo>
                  <a:cubicBezTo>
                    <a:pt x="258" y="147"/>
                    <a:pt x="258" y="147"/>
                    <a:pt x="258" y="147"/>
                  </a:cubicBezTo>
                  <a:cubicBezTo>
                    <a:pt x="258" y="145"/>
                    <a:pt x="258" y="145"/>
                    <a:pt x="258" y="145"/>
                  </a:cubicBezTo>
                  <a:cubicBezTo>
                    <a:pt x="258" y="145"/>
                    <a:pt x="258" y="145"/>
                    <a:pt x="258" y="145"/>
                  </a:cubicBezTo>
                  <a:cubicBezTo>
                    <a:pt x="273" y="123"/>
                    <a:pt x="284" y="110"/>
                    <a:pt x="287" y="107"/>
                  </a:cubicBezTo>
                  <a:cubicBezTo>
                    <a:pt x="280" y="86"/>
                    <a:pt x="280" y="86"/>
                    <a:pt x="280" y="86"/>
                  </a:cubicBezTo>
                  <a:cubicBezTo>
                    <a:pt x="278" y="76"/>
                    <a:pt x="277" y="69"/>
                    <a:pt x="277" y="67"/>
                  </a:cubicBezTo>
                  <a:cubicBezTo>
                    <a:pt x="264" y="61"/>
                    <a:pt x="264" y="61"/>
                    <a:pt x="264" y="61"/>
                  </a:cubicBezTo>
                  <a:lnTo>
                    <a:pt x="258" y="5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7"/>
            <p:cNvSpPr/>
            <p:nvPr/>
          </p:nvSpPr>
          <p:spPr bwMode="auto">
            <a:xfrm>
              <a:off x="6407133" y="3828300"/>
              <a:ext cx="974407" cy="640467"/>
            </a:xfrm>
            <a:custGeom>
              <a:avLst/>
              <a:gdLst>
                <a:gd name="T0" fmla="*/ 56 w 422"/>
                <a:gd name="T1" fmla="*/ 7 h 262"/>
                <a:gd name="T2" fmla="*/ 75 w 422"/>
                <a:gd name="T3" fmla="*/ 20 h 262"/>
                <a:gd name="T4" fmla="*/ 77 w 422"/>
                <a:gd name="T5" fmla="*/ 42 h 262"/>
                <a:gd name="T6" fmla="*/ 64 w 422"/>
                <a:gd name="T7" fmla="*/ 44 h 262"/>
                <a:gd name="T8" fmla="*/ 55 w 422"/>
                <a:gd name="T9" fmla="*/ 56 h 262"/>
                <a:gd name="T10" fmla="*/ 62 w 422"/>
                <a:gd name="T11" fmla="*/ 73 h 262"/>
                <a:gd name="T12" fmla="*/ 67 w 422"/>
                <a:gd name="T13" fmla="*/ 95 h 262"/>
                <a:gd name="T14" fmla="*/ 78 w 422"/>
                <a:gd name="T15" fmla="*/ 98 h 262"/>
                <a:gd name="T16" fmla="*/ 88 w 422"/>
                <a:gd name="T17" fmla="*/ 112 h 262"/>
                <a:gd name="T18" fmla="*/ 93 w 422"/>
                <a:gd name="T19" fmla="*/ 133 h 262"/>
                <a:gd name="T20" fmla="*/ 46 w 422"/>
                <a:gd name="T21" fmla="*/ 172 h 262"/>
                <a:gd name="T22" fmla="*/ 0 w 422"/>
                <a:gd name="T23" fmla="*/ 185 h 262"/>
                <a:gd name="T24" fmla="*/ 8 w 422"/>
                <a:gd name="T25" fmla="*/ 200 h 262"/>
                <a:gd name="T26" fmla="*/ 34 w 422"/>
                <a:gd name="T27" fmla="*/ 246 h 262"/>
                <a:gd name="T28" fmla="*/ 44 w 422"/>
                <a:gd name="T29" fmla="*/ 260 h 262"/>
                <a:gd name="T30" fmla="*/ 53 w 422"/>
                <a:gd name="T31" fmla="*/ 238 h 262"/>
                <a:gd name="T32" fmla="*/ 84 w 422"/>
                <a:gd name="T33" fmla="*/ 211 h 262"/>
                <a:gd name="T34" fmla="*/ 111 w 422"/>
                <a:gd name="T35" fmla="*/ 216 h 262"/>
                <a:gd name="T36" fmla="*/ 122 w 422"/>
                <a:gd name="T37" fmla="*/ 190 h 262"/>
                <a:gd name="T38" fmla="*/ 137 w 422"/>
                <a:gd name="T39" fmla="*/ 191 h 262"/>
                <a:gd name="T40" fmla="*/ 189 w 422"/>
                <a:gd name="T41" fmla="*/ 209 h 262"/>
                <a:gd name="T42" fmla="*/ 208 w 422"/>
                <a:gd name="T43" fmla="*/ 218 h 262"/>
                <a:gd name="T44" fmla="*/ 219 w 422"/>
                <a:gd name="T45" fmla="*/ 226 h 262"/>
                <a:gd name="T46" fmla="*/ 239 w 422"/>
                <a:gd name="T47" fmla="*/ 210 h 262"/>
                <a:gd name="T48" fmla="*/ 256 w 422"/>
                <a:gd name="T49" fmla="*/ 205 h 262"/>
                <a:gd name="T50" fmla="*/ 259 w 422"/>
                <a:gd name="T51" fmla="*/ 217 h 262"/>
                <a:gd name="T52" fmla="*/ 265 w 422"/>
                <a:gd name="T53" fmla="*/ 220 h 262"/>
                <a:gd name="T54" fmla="*/ 284 w 422"/>
                <a:gd name="T55" fmla="*/ 211 h 262"/>
                <a:gd name="T56" fmla="*/ 295 w 422"/>
                <a:gd name="T57" fmla="*/ 226 h 262"/>
                <a:gd name="T58" fmla="*/ 299 w 422"/>
                <a:gd name="T59" fmla="*/ 250 h 262"/>
                <a:gd name="T60" fmla="*/ 357 w 422"/>
                <a:gd name="T61" fmla="*/ 214 h 262"/>
                <a:gd name="T62" fmla="*/ 390 w 422"/>
                <a:gd name="T63" fmla="*/ 206 h 262"/>
                <a:gd name="T64" fmla="*/ 420 w 422"/>
                <a:gd name="T65" fmla="*/ 195 h 262"/>
                <a:gd name="T66" fmla="*/ 422 w 422"/>
                <a:gd name="T67" fmla="*/ 186 h 262"/>
                <a:gd name="T68" fmla="*/ 395 w 422"/>
                <a:gd name="T69" fmla="*/ 129 h 262"/>
                <a:gd name="T70" fmla="*/ 384 w 422"/>
                <a:gd name="T71" fmla="*/ 107 h 262"/>
                <a:gd name="T72" fmla="*/ 370 w 422"/>
                <a:gd name="T73" fmla="*/ 93 h 262"/>
                <a:gd name="T74" fmla="*/ 370 w 422"/>
                <a:gd name="T75" fmla="*/ 92 h 262"/>
                <a:gd name="T76" fmla="*/ 322 w 422"/>
                <a:gd name="T77" fmla="*/ 81 h 262"/>
                <a:gd name="T78" fmla="*/ 280 w 422"/>
                <a:gd name="T79" fmla="*/ 80 h 262"/>
                <a:gd name="T80" fmla="*/ 186 w 422"/>
                <a:gd name="T81" fmla="*/ 42 h 262"/>
                <a:gd name="T82" fmla="*/ 124 w 422"/>
                <a:gd name="T83" fmla="*/ 0 h 262"/>
                <a:gd name="T84" fmla="*/ 64 w 422"/>
                <a:gd name="T85" fmla="*/ 4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22" h="262">
                  <a:moveTo>
                    <a:pt x="53" y="0"/>
                  </a:moveTo>
                  <a:cubicBezTo>
                    <a:pt x="53" y="3"/>
                    <a:pt x="53" y="3"/>
                    <a:pt x="53" y="3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86" y="33"/>
                    <a:pt x="86" y="33"/>
                    <a:pt x="86" y="33"/>
                  </a:cubicBezTo>
                  <a:cubicBezTo>
                    <a:pt x="84" y="34"/>
                    <a:pt x="84" y="34"/>
                    <a:pt x="84" y="34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62" y="73"/>
                    <a:pt x="62" y="73"/>
                    <a:pt x="62" y="73"/>
                  </a:cubicBezTo>
                  <a:cubicBezTo>
                    <a:pt x="62" y="73"/>
                    <a:pt x="62" y="73"/>
                    <a:pt x="62" y="73"/>
                  </a:cubicBezTo>
                  <a:cubicBezTo>
                    <a:pt x="62" y="93"/>
                    <a:pt x="62" y="93"/>
                    <a:pt x="62" y="93"/>
                  </a:cubicBezTo>
                  <a:cubicBezTo>
                    <a:pt x="67" y="95"/>
                    <a:pt x="67" y="95"/>
                    <a:pt x="67" y="95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78" y="98"/>
                    <a:pt x="78" y="98"/>
                    <a:pt x="78" y="98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8" y="112"/>
                    <a:pt x="88" y="112"/>
                    <a:pt x="88" y="112"/>
                  </a:cubicBezTo>
                  <a:cubicBezTo>
                    <a:pt x="93" y="124"/>
                    <a:pt x="93" y="124"/>
                    <a:pt x="93" y="124"/>
                  </a:cubicBezTo>
                  <a:cubicBezTo>
                    <a:pt x="93" y="125"/>
                    <a:pt x="93" y="125"/>
                    <a:pt x="93" y="125"/>
                  </a:cubicBezTo>
                  <a:cubicBezTo>
                    <a:pt x="93" y="133"/>
                    <a:pt x="93" y="133"/>
                    <a:pt x="93" y="133"/>
                  </a:cubicBezTo>
                  <a:cubicBezTo>
                    <a:pt x="92" y="138"/>
                    <a:pt x="91" y="142"/>
                    <a:pt x="89" y="145"/>
                  </a:cubicBezTo>
                  <a:cubicBezTo>
                    <a:pt x="86" y="150"/>
                    <a:pt x="79" y="154"/>
                    <a:pt x="70" y="158"/>
                  </a:cubicBezTo>
                  <a:cubicBezTo>
                    <a:pt x="46" y="172"/>
                    <a:pt x="46" y="172"/>
                    <a:pt x="46" y="172"/>
                  </a:cubicBezTo>
                  <a:cubicBezTo>
                    <a:pt x="46" y="172"/>
                    <a:pt x="46" y="172"/>
                    <a:pt x="46" y="172"/>
                  </a:cubicBezTo>
                  <a:cubicBezTo>
                    <a:pt x="3" y="175"/>
                    <a:pt x="3" y="175"/>
                    <a:pt x="3" y="175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8" y="199"/>
                    <a:pt x="8" y="199"/>
                    <a:pt x="8" y="199"/>
                  </a:cubicBezTo>
                  <a:cubicBezTo>
                    <a:pt x="8" y="200"/>
                    <a:pt x="8" y="200"/>
                    <a:pt x="8" y="200"/>
                  </a:cubicBezTo>
                  <a:cubicBezTo>
                    <a:pt x="8" y="200"/>
                    <a:pt x="8" y="200"/>
                    <a:pt x="8" y="200"/>
                  </a:cubicBezTo>
                  <a:cubicBezTo>
                    <a:pt x="10" y="218"/>
                    <a:pt x="10" y="218"/>
                    <a:pt x="10" y="218"/>
                  </a:cubicBezTo>
                  <a:cubicBezTo>
                    <a:pt x="33" y="246"/>
                    <a:pt x="33" y="246"/>
                    <a:pt x="33" y="246"/>
                  </a:cubicBezTo>
                  <a:cubicBezTo>
                    <a:pt x="34" y="246"/>
                    <a:pt x="34" y="246"/>
                    <a:pt x="34" y="246"/>
                  </a:cubicBezTo>
                  <a:cubicBezTo>
                    <a:pt x="34" y="246"/>
                    <a:pt x="34" y="246"/>
                    <a:pt x="34" y="246"/>
                  </a:cubicBezTo>
                  <a:cubicBezTo>
                    <a:pt x="44" y="262"/>
                    <a:pt x="44" y="262"/>
                    <a:pt x="44" y="262"/>
                  </a:cubicBezTo>
                  <a:cubicBezTo>
                    <a:pt x="44" y="260"/>
                    <a:pt x="44" y="260"/>
                    <a:pt x="44" y="260"/>
                  </a:cubicBezTo>
                  <a:cubicBezTo>
                    <a:pt x="44" y="260"/>
                    <a:pt x="44" y="260"/>
                    <a:pt x="44" y="260"/>
                  </a:cubicBezTo>
                  <a:cubicBezTo>
                    <a:pt x="52" y="238"/>
                    <a:pt x="52" y="238"/>
                    <a:pt x="52" y="238"/>
                  </a:cubicBezTo>
                  <a:cubicBezTo>
                    <a:pt x="53" y="238"/>
                    <a:pt x="53" y="238"/>
                    <a:pt x="53" y="238"/>
                  </a:cubicBezTo>
                  <a:cubicBezTo>
                    <a:pt x="66" y="220"/>
                    <a:pt x="66" y="220"/>
                    <a:pt x="66" y="220"/>
                  </a:cubicBezTo>
                  <a:cubicBezTo>
                    <a:pt x="67" y="219"/>
                    <a:pt x="67" y="219"/>
                    <a:pt x="67" y="219"/>
                  </a:cubicBezTo>
                  <a:cubicBezTo>
                    <a:pt x="84" y="211"/>
                    <a:pt x="84" y="211"/>
                    <a:pt x="84" y="211"/>
                  </a:cubicBezTo>
                  <a:cubicBezTo>
                    <a:pt x="86" y="211"/>
                    <a:pt x="86" y="211"/>
                    <a:pt x="86" y="211"/>
                  </a:cubicBezTo>
                  <a:cubicBezTo>
                    <a:pt x="97" y="218"/>
                    <a:pt x="97" y="218"/>
                    <a:pt x="97" y="218"/>
                  </a:cubicBezTo>
                  <a:cubicBezTo>
                    <a:pt x="111" y="216"/>
                    <a:pt x="111" y="216"/>
                    <a:pt x="111" y="216"/>
                  </a:cubicBezTo>
                  <a:cubicBezTo>
                    <a:pt x="106" y="192"/>
                    <a:pt x="106" y="192"/>
                    <a:pt x="106" y="192"/>
                  </a:cubicBezTo>
                  <a:cubicBezTo>
                    <a:pt x="109" y="191"/>
                    <a:pt x="109" y="191"/>
                    <a:pt x="109" y="191"/>
                  </a:cubicBezTo>
                  <a:cubicBezTo>
                    <a:pt x="122" y="190"/>
                    <a:pt x="122" y="190"/>
                    <a:pt x="122" y="190"/>
                  </a:cubicBezTo>
                  <a:cubicBezTo>
                    <a:pt x="136" y="191"/>
                    <a:pt x="136" y="191"/>
                    <a:pt x="136" y="191"/>
                  </a:cubicBezTo>
                  <a:cubicBezTo>
                    <a:pt x="137" y="191"/>
                    <a:pt x="137" y="191"/>
                    <a:pt x="137" y="191"/>
                  </a:cubicBezTo>
                  <a:cubicBezTo>
                    <a:pt x="137" y="191"/>
                    <a:pt x="137" y="191"/>
                    <a:pt x="137" y="191"/>
                  </a:cubicBezTo>
                  <a:cubicBezTo>
                    <a:pt x="165" y="204"/>
                    <a:pt x="165" y="204"/>
                    <a:pt x="165" y="204"/>
                  </a:cubicBezTo>
                  <a:cubicBezTo>
                    <a:pt x="188" y="209"/>
                    <a:pt x="188" y="209"/>
                    <a:pt x="188" y="209"/>
                  </a:cubicBezTo>
                  <a:cubicBezTo>
                    <a:pt x="189" y="209"/>
                    <a:pt x="189" y="209"/>
                    <a:pt x="189" y="209"/>
                  </a:cubicBezTo>
                  <a:cubicBezTo>
                    <a:pt x="190" y="209"/>
                    <a:pt x="190" y="209"/>
                    <a:pt x="190" y="209"/>
                  </a:cubicBezTo>
                  <a:cubicBezTo>
                    <a:pt x="197" y="214"/>
                    <a:pt x="197" y="214"/>
                    <a:pt x="197" y="214"/>
                  </a:cubicBezTo>
                  <a:cubicBezTo>
                    <a:pt x="208" y="218"/>
                    <a:pt x="208" y="218"/>
                    <a:pt x="208" y="218"/>
                  </a:cubicBezTo>
                  <a:cubicBezTo>
                    <a:pt x="208" y="219"/>
                    <a:pt x="208" y="219"/>
                    <a:pt x="208" y="219"/>
                  </a:cubicBezTo>
                  <a:cubicBezTo>
                    <a:pt x="215" y="225"/>
                    <a:pt x="215" y="225"/>
                    <a:pt x="215" y="225"/>
                  </a:cubicBezTo>
                  <a:cubicBezTo>
                    <a:pt x="219" y="226"/>
                    <a:pt x="219" y="226"/>
                    <a:pt x="219" y="226"/>
                  </a:cubicBezTo>
                  <a:cubicBezTo>
                    <a:pt x="227" y="220"/>
                    <a:pt x="227" y="220"/>
                    <a:pt x="227" y="220"/>
                  </a:cubicBezTo>
                  <a:cubicBezTo>
                    <a:pt x="227" y="219"/>
                    <a:pt x="227" y="219"/>
                    <a:pt x="227" y="219"/>
                  </a:cubicBezTo>
                  <a:cubicBezTo>
                    <a:pt x="239" y="210"/>
                    <a:pt x="239" y="210"/>
                    <a:pt x="239" y="210"/>
                  </a:cubicBezTo>
                  <a:cubicBezTo>
                    <a:pt x="245" y="198"/>
                    <a:pt x="245" y="198"/>
                    <a:pt x="245" y="198"/>
                  </a:cubicBezTo>
                  <a:cubicBezTo>
                    <a:pt x="256" y="204"/>
                    <a:pt x="256" y="204"/>
                    <a:pt x="256" y="204"/>
                  </a:cubicBezTo>
                  <a:cubicBezTo>
                    <a:pt x="256" y="205"/>
                    <a:pt x="256" y="205"/>
                    <a:pt x="256" y="205"/>
                  </a:cubicBezTo>
                  <a:cubicBezTo>
                    <a:pt x="256" y="206"/>
                    <a:pt x="256" y="206"/>
                    <a:pt x="256" y="206"/>
                  </a:cubicBezTo>
                  <a:cubicBezTo>
                    <a:pt x="259" y="215"/>
                    <a:pt x="259" y="215"/>
                    <a:pt x="259" y="215"/>
                  </a:cubicBezTo>
                  <a:cubicBezTo>
                    <a:pt x="259" y="217"/>
                    <a:pt x="259" y="217"/>
                    <a:pt x="259" y="217"/>
                  </a:cubicBezTo>
                  <a:cubicBezTo>
                    <a:pt x="257" y="222"/>
                    <a:pt x="257" y="222"/>
                    <a:pt x="257" y="222"/>
                  </a:cubicBezTo>
                  <a:cubicBezTo>
                    <a:pt x="258" y="224"/>
                    <a:pt x="258" y="224"/>
                    <a:pt x="258" y="224"/>
                  </a:cubicBezTo>
                  <a:cubicBezTo>
                    <a:pt x="265" y="220"/>
                    <a:pt x="265" y="220"/>
                    <a:pt x="265" y="220"/>
                  </a:cubicBezTo>
                  <a:cubicBezTo>
                    <a:pt x="275" y="211"/>
                    <a:pt x="275" y="211"/>
                    <a:pt x="275" y="211"/>
                  </a:cubicBezTo>
                  <a:cubicBezTo>
                    <a:pt x="284" y="211"/>
                    <a:pt x="284" y="211"/>
                    <a:pt x="284" y="211"/>
                  </a:cubicBezTo>
                  <a:cubicBezTo>
                    <a:pt x="284" y="211"/>
                    <a:pt x="284" y="211"/>
                    <a:pt x="284" y="211"/>
                  </a:cubicBezTo>
                  <a:cubicBezTo>
                    <a:pt x="284" y="211"/>
                    <a:pt x="284" y="211"/>
                    <a:pt x="284" y="211"/>
                  </a:cubicBezTo>
                  <a:cubicBezTo>
                    <a:pt x="291" y="215"/>
                    <a:pt x="291" y="215"/>
                    <a:pt x="291" y="215"/>
                  </a:cubicBezTo>
                  <a:cubicBezTo>
                    <a:pt x="295" y="220"/>
                    <a:pt x="296" y="223"/>
                    <a:pt x="295" y="226"/>
                  </a:cubicBezTo>
                  <a:cubicBezTo>
                    <a:pt x="294" y="242"/>
                    <a:pt x="294" y="242"/>
                    <a:pt x="294" y="242"/>
                  </a:cubicBezTo>
                  <a:cubicBezTo>
                    <a:pt x="298" y="249"/>
                    <a:pt x="298" y="249"/>
                    <a:pt x="298" y="249"/>
                  </a:cubicBezTo>
                  <a:cubicBezTo>
                    <a:pt x="299" y="250"/>
                    <a:pt x="299" y="250"/>
                    <a:pt x="299" y="250"/>
                  </a:cubicBezTo>
                  <a:cubicBezTo>
                    <a:pt x="316" y="232"/>
                    <a:pt x="327" y="223"/>
                    <a:pt x="334" y="223"/>
                  </a:cubicBezTo>
                  <a:cubicBezTo>
                    <a:pt x="353" y="223"/>
                    <a:pt x="353" y="223"/>
                    <a:pt x="353" y="223"/>
                  </a:cubicBezTo>
                  <a:cubicBezTo>
                    <a:pt x="357" y="214"/>
                    <a:pt x="357" y="214"/>
                    <a:pt x="357" y="214"/>
                  </a:cubicBezTo>
                  <a:cubicBezTo>
                    <a:pt x="371" y="207"/>
                    <a:pt x="371" y="207"/>
                    <a:pt x="371" y="207"/>
                  </a:cubicBezTo>
                  <a:cubicBezTo>
                    <a:pt x="372" y="207"/>
                    <a:pt x="372" y="207"/>
                    <a:pt x="372" y="207"/>
                  </a:cubicBezTo>
                  <a:cubicBezTo>
                    <a:pt x="390" y="206"/>
                    <a:pt x="390" y="206"/>
                    <a:pt x="390" y="206"/>
                  </a:cubicBezTo>
                  <a:cubicBezTo>
                    <a:pt x="408" y="196"/>
                    <a:pt x="408" y="196"/>
                    <a:pt x="408" y="196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420" y="195"/>
                    <a:pt x="420" y="195"/>
                    <a:pt x="420" y="195"/>
                  </a:cubicBezTo>
                  <a:cubicBezTo>
                    <a:pt x="418" y="190"/>
                    <a:pt x="418" y="190"/>
                    <a:pt x="418" y="190"/>
                  </a:cubicBezTo>
                  <a:cubicBezTo>
                    <a:pt x="419" y="189"/>
                    <a:pt x="419" y="189"/>
                    <a:pt x="419" y="189"/>
                  </a:cubicBezTo>
                  <a:cubicBezTo>
                    <a:pt x="422" y="186"/>
                    <a:pt x="422" y="186"/>
                    <a:pt x="422" y="186"/>
                  </a:cubicBezTo>
                  <a:cubicBezTo>
                    <a:pt x="396" y="131"/>
                    <a:pt x="396" y="131"/>
                    <a:pt x="396" y="131"/>
                  </a:cubicBezTo>
                  <a:cubicBezTo>
                    <a:pt x="396" y="130"/>
                    <a:pt x="396" y="130"/>
                    <a:pt x="396" y="130"/>
                  </a:cubicBezTo>
                  <a:cubicBezTo>
                    <a:pt x="395" y="129"/>
                    <a:pt x="395" y="129"/>
                    <a:pt x="395" y="129"/>
                  </a:cubicBezTo>
                  <a:cubicBezTo>
                    <a:pt x="406" y="114"/>
                    <a:pt x="406" y="114"/>
                    <a:pt x="406" y="114"/>
                  </a:cubicBezTo>
                  <a:cubicBezTo>
                    <a:pt x="403" y="111"/>
                    <a:pt x="403" y="111"/>
                    <a:pt x="403" y="111"/>
                  </a:cubicBezTo>
                  <a:cubicBezTo>
                    <a:pt x="384" y="107"/>
                    <a:pt x="384" y="107"/>
                    <a:pt x="384" y="107"/>
                  </a:cubicBezTo>
                  <a:cubicBezTo>
                    <a:pt x="382" y="107"/>
                    <a:pt x="382" y="107"/>
                    <a:pt x="382" y="107"/>
                  </a:cubicBezTo>
                  <a:cubicBezTo>
                    <a:pt x="382" y="106"/>
                    <a:pt x="382" y="106"/>
                    <a:pt x="382" y="106"/>
                  </a:cubicBezTo>
                  <a:cubicBezTo>
                    <a:pt x="370" y="93"/>
                    <a:pt x="370" y="93"/>
                    <a:pt x="370" y="93"/>
                  </a:cubicBezTo>
                  <a:cubicBezTo>
                    <a:pt x="371" y="91"/>
                    <a:pt x="371" y="91"/>
                    <a:pt x="371" y="91"/>
                  </a:cubicBezTo>
                  <a:cubicBezTo>
                    <a:pt x="370" y="91"/>
                    <a:pt x="370" y="91"/>
                    <a:pt x="370" y="91"/>
                  </a:cubicBezTo>
                  <a:cubicBezTo>
                    <a:pt x="370" y="92"/>
                    <a:pt x="370" y="92"/>
                    <a:pt x="370" y="92"/>
                  </a:cubicBezTo>
                  <a:cubicBezTo>
                    <a:pt x="359" y="85"/>
                    <a:pt x="359" y="85"/>
                    <a:pt x="359" y="85"/>
                  </a:cubicBezTo>
                  <a:cubicBezTo>
                    <a:pt x="355" y="91"/>
                    <a:pt x="350" y="95"/>
                    <a:pt x="344" y="97"/>
                  </a:cubicBezTo>
                  <a:cubicBezTo>
                    <a:pt x="339" y="99"/>
                    <a:pt x="332" y="93"/>
                    <a:pt x="322" y="81"/>
                  </a:cubicBezTo>
                  <a:cubicBezTo>
                    <a:pt x="316" y="74"/>
                    <a:pt x="316" y="74"/>
                    <a:pt x="316" y="74"/>
                  </a:cubicBezTo>
                  <a:cubicBezTo>
                    <a:pt x="315" y="73"/>
                    <a:pt x="311" y="74"/>
                    <a:pt x="303" y="77"/>
                  </a:cubicBezTo>
                  <a:cubicBezTo>
                    <a:pt x="291" y="81"/>
                    <a:pt x="284" y="82"/>
                    <a:pt x="280" y="80"/>
                  </a:cubicBezTo>
                  <a:cubicBezTo>
                    <a:pt x="277" y="76"/>
                    <a:pt x="275" y="69"/>
                    <a:pt x="277" y="60"/>
                  </a:cubicBezTo>
                  <a:cubicBezTo>
                    <a:pt x="277" y="53"/>
                    <a:pt x="277" y="49"/>
                    <a:pt x="275" y="47"/>
                  </a:cubicBezTo>
                  <a:cubicBezTo>
                    <a:pt x="186" y="42"/>
                    <a:pt x="186" y="42"/>
                    <a:pt x="186" y="42"/>
                  </a:cubicBezTo>
                  <a:cubicBezTo>
                    <a:pt x="177" y="38"/>
                    <a:pt x="171" y="35"/>
                    <a:pt x="167" y="31"/>
                  </a:cubicBezTo>
                  <a:cubicBezTo>
                    <a:pt x="153" y="28"/>
                    <a:pt x="153" y="28"/>
                    <a:pt x="153" y="28"/>
                  </a:cubicBezTo>
                  <a:cubicBezTo>
                    <a:pt x="148" y="26"/>
                    <a:pt x="137" y="17"/>
                    <a:pt x="124" y="0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01" y="3"/>
                    <a:pt x="101" y="3"/>
                    <a:pt x="101" y="3"/>
                  </a:cubicBezTo>
                  <a:cubicBezTo>
                    <a:pt x="64" y="4"/>
                    <a:pt x="64" y="4"/>
                    <a:pt x="64" y="4"/>
                  </a:cubicBezTo>
                  <a:lnTo>
                    <a:pt x="5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8"/>
            <p:cNvSpPr/>
            <p:nvPr/>
          </p:nvSpPr>
          <p:spPr bwMode="auto">
            <a:xfrm>
              <a:off x="7097442" y="4278123"/>
              <a:ext cx="609316" cy="872232"/>
            </a:xfrm>
            <a:custGeom>
              <a:avLst/>
              <a:gdLst>
                <a:gd name="T0" fmla="*/ 207 w 264"/>
                <a:gd name="T1" fmla="*/ 14 h 357"/>
                <a:gd name="T2" fmla="*/ 183 w 264"/>
                <a:gd name="T3" fmla="*/ 5 h 357"/>
                <a:gd name="T4" fmla="*/ 152 w 264"/>
                <a:gd name="T5" fmla="*/ 27 h 357"/>
                <a:gd name="T6" fmla="*/ 133 w 264"/>
                <a:gd name="T7" fmla="*/ 18 h 357"/>
                <a:gd name="T8" fmla="*/ 131 w 264"/>
                <a:gd name="T9" fmla="*/ 20 h 357"/>
                <a:gd name="T10" fmla="*/ 94 w 264"/>
                <a:gd name="T11" fmla="*/ 29 h 357"/>
                <a:gd name="T12" fmla="*/ 74 w 264"/>
                <a:gd name="T13" fmla="*/ 31 h 357"/>
                <a:gd name="T14" fmla="*/ 59 w 264"/>
                <a:gd name="T15" fmla="*/ 46 h 357"/>
                <a:gd name="T16" fmla="*/ 35 w 264"/>
                <a:gd name="T17" fmla="*/ 47 h 357"/>
                <a:gd name="T18" fmla="*/ 19 w 264"/>
                <a:gd name="T19" fmla="*/ 76 h 357"/>
                <a:gd name="T20" fmla="*/ 20 w 264"/>
                <a:gd name="T21" fmla="*/ 80 h 357"/>
                <a:gd name="T22" fmla="*/ 31 w 264"/>
                <a:gd name="T23" fmla="*/ 120 h 357"/>
                <a:gd name="T24" fmla="*/ 30 w 264"/>
                <a:gd name="T25" fmla="*/ 123 h 357"/>
                <a:gd name="T26" fmla="*/ 28 w 264"/>
                <a:gd name="T27" fmla="*/ 124 h 357"/>
                <a:gd name="T28" fmla="*/ 2 w 264"/>
                <a:gd name="T29" fmla="*/ 171 h 357"/>
                <a:gd name="T30" fmla="*/ 16 w 264"/>
                <a:gd name="T31" fmla="*/ 184 h 357"/>
                <a:gd name="T32" fmla="*/ 32 w 264"/>
                <a:gd name="T33" fmla="*/ 236 h 357"/>
                <a:gd name="T34" fmla="*/ 31 w 264"/>
                <a:gd name="T35" fmla="*/ 253 h 357"/>
                <a:gd name="T36" fmla="*/ 30 w 264"/>
                <a:gd name="T37" fmla="*/ 296 h 357"/>
                <a:gd name="T38" fmla="*/ 40 w 264"/>
                <a:gd name="T39" fmla="*/ 315 h 357"/>
                <a:gd name="T40" fmla="*/ 69 w 264"/>
                <a:gd name="T41" fmla="*/ 303 h 357"/>
                <a:gd name="T42" fmla="*/ 58 w 264"/>
                <a:gd name="T43" fmla="*/ 337 h 357"/>
                <a:gd name="T44" fmla="*/ 54 w 264"/>
                <a:gd name="T45" fmla="*/ 357 h 357"/>
                <a:gd name="T46" fmla="*/ 105 w 264"/>
                <a:gd name="T47" fmla="*/ 336 h 357"/>
                <a:gd name="T48" fmla="*/ 134 w 264"/>
                <a:gd name="T49" fmla="*/ 344 h 357"/>
                <a:gd name="T50" fmla="*/ 131 w 264"/>
                <a:gd name="T51" fmla="*/ 334 h 357"/>
                <a:gd name="T52" fmla="*/ 130 w 264"/>
                <a:gd name="T53" fmla="*/ 315 h 357"/>
                <a:gd name="T54" fmla="*/ 138 w 264"/>
                <a:gd name="T55" fmla="*/ 303 h 357"/>
                <a:gd name="T56" fmla="*/ 140 w 264"/>
                <a:gd name="T57" fmla="*/ 289 h 357"/>
                <a:gd name="T58" fmla="*/ 141 w 264"/>
                <a:gd name="T59" fmla="*/ 289 h 357"/>
                <a:gd name="T60" fmla="*/ 143 w 264"/>
                <a:gd name="T61" fmla="*/ 278 h 357"/>
                <a:gd name="T62" fmla="*/ 156 w 264"/>
                <a:gd name="T63" fmla="*/ 258 h 357"/>
                <a:gd name="T64" fmla="*/ 152 w 264"/>
                <a:gd name="T65" fmla="*/ 255 h 357"/>
                <a:gd name="T66" fmla="*/ 161 w 264"/>
                <a:gd name="T67" fmla="*/ 240 h 357"/>
                <a:gd name="T68" fmla="*/ 178 w 264"/>
                <a:gd name="T69" fmla="*/ 220 h 357"/>
                <a:gd name="T70" fmla="*/ 172 w 264"/>
                <a:gd name="T71" fmla="*/ 191 h 357"/>
                <a:gd name="T72" fmla="*/ 194 w 264"/>
                <a:gd name="T73" fmla="*/ 171 h 357"/>
                <a:gd name="T74" fmla="*/ 191 w 264"/>
                <a:gd name="T75" fmla="*/ 146 h 357"/>
                <a:gd name="T76" fmla="*/ 218 w 264"/>
                <a:gd name="T77" fmla="*/ 116 h 357"/>
                <a:gd name="T78" fmla="*/ 236 w 264"/>
                <a:gd name="T79" fmla="*/ 121 h 357"/>
                <a:gd name="T80" fmla="*/ 246 w 264"/>
                <a:gd name="T81" fmla="*/ 109 h 357"/>
                <a:gd name="T82" fmla="*/ 256 w 264"/>
                <a:gd name="T83" fmla="*/ 93 h 357"/>
                <a:gd name="T84" fmla="*/ 257 w 264"/>
                <a:gd name="T85" fmla="*/ 89 h 357"/>
                <a:gd name="T86" fmla="*/ 263 w 264"/>
                <a:gd name="T87" fmla="*/ 84 h 357"/>
                <a:gd name="T88" fmla="*/ 257 w 264"/>
                <a:gd name="T89" fmla="*/ 71 h 357"/>
                <a:gd name="T90" fmla="*/ 242 w 264"/>
                <a:gd name="T91" fmla="*/ 24 h 357"/>
                <a:gd name="T92" fmla="*/ 207 w 264"/>
                <a:gd name="T93" fmla="*/ 14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4" h="357">
                  <a:moveTo>
                    <a:pt x="207" y="14"/>
                  </a:moveTo>
                  <a:cubicBezTo>
                    <a:pt x="207" y="14"/>
                    <a:pt x="207" y="14"/>
                    <a:pt x="207" y="14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83" y="5"/>
                    <a:pt x="183" y="5"/>
                    <a:pt x="183" y="5"/>
                  </a:cubicBezTo>
                  <a:cubicBezTo>
                    <a:pt x="178" y="17"/>
                    <a:pt x="170" y="25"/>
                    <a:pt x="160" y="28"/>
                  </a:cubicBezTo>
                  <a:cubicBezTo>
                    <a:pt x="158" y="29"/>
                    <a:pt x="154" y="29"/>
                    <a:pt x="152" y="27"/>
                  </a:cubicBezTo>
                  <a:cubicBezTo>
                    <a:pt x="149" y="23"/>
                    <a:pt x="151" y="16"/>
                    <a:pt x="156" y="4"/>
                  </a:cubicBezTo>
                  <a:cubicBezTo>
                    <a:pt x="133" y="18"/>
                    <a:pt x="133" y="18"/>
                    <a:pt x="133" y="18"/>
                  </a:cubicBezTo>
                  <a:cubicBezTo>
                    <a:pt x="132" y="20"/>
                    <a:pt x="132" y="20"/>
                    <a:pt x="132" y="20"/>
                  </a:cubicBezTo>
                  <a:cubicBezTo>
                    <a:pt x="131" y="20"/>
                    <a:pt x="131" y="20"/>
                    <a:pt x="131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30"/>
                    <a:pt x="94" y="30"/>
                    <a:pt x="94" y="30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1" y="47"/>
                    <a:pt x="22" y="54"/>
                    <a:pt x="7" y="69"/>
                  </a:cubicBezTo>
                  <a:cubicBezTo>
                    <a:pt x="14" y="71"/>
                    <a:pt x="18" y="74"/>
                    <a:pt x="19" y="76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31" y="123"/>
                    <a:pt x="31" y="123"/>
                    <a:pt x="31" y="123"/>
                  </a:cubicBezTo>
                  <a:cubicBezTo>
                    <a:pt x="30" y="123"/>
                    <a:pt x="30" y="123"/>
                    <a:pt x="30" y="123"/>
                  </a:cubicBezTo>
                  <a:cubicBezTo>
                    <a:pt x="29" y="124"/>
                    <a:pt x="29" y="124"/>
                    <a:pt x="29" y="124"/>
                  </a:cubicBezTo>
                  <a:cubicBezTo>
                    <a:pt x="28" y="124"/>
                    <a:pt x="28" y="124"/>
                    <a:pt x="28" y="124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2" y="171"/>
                    <a:pt x="2" y="171"/>
                    <a:pt x="2" y="171"/>
                  </a:cubicBezTo>
                  <a:cubicBezTo>
                    <a:pt x="6" y="168"/>
                    <a:pt x="9" y="167"/>
                    <a:pt x="12" y="169"/>
                  </a:cubicBezTo>
                  <a:cubicBezTo>
                    <a:pt x="16" y="170"/>
                    <a:pt x="17" y="176"/>
                    <a:pt x="16" y="184"/>
                  </a:cubicBezTo>
                  <a:cubicBezTo>
                    <a:pt x="14" y="197"/>
                    <a:pt x="16" y="211"/>
                    <a:pt x="23" y="225"/>
                  </a:cubicBezTo>
                  <a:cubicBezTo>
                    <a:pt x="32" y="236"/>
                    <a:pt x="32" y="236"/>
                    <a:pt x="32" y="236"/>
                  </a:cubicBezTo>
                  <a:cubicBezTo>
                    <a:pt x="36" y="239"/>
                    <a:pt x="37" y="242"/>
                    <a:pt x="36" y="246"/>
                  </a:cubicBezTo>
                  <a:cubicBezTo>
                    <a:pt x="31" y="253"/>
                    <a:pt x="31" y="253"/>
                    <a:pt x="31" y="253"/>
                  </a:cubicBezTo>
                  <a:cubicBezTo>
                    <a:pt x="38" y="261"/>
                    <a:pt x="38" y="261"/>
                    <a:pt x="38" y="261"/>
                  </a:cubicBezTo>
                  <a:cubicBezTo>
                    <a:pt x="41" y="268"/>
                    <a:pt x="38" y="280"/>
                    <a:pt x="30" y="296"/>
                  </a:cubicBezTo>
                  <a:cubicBezTo>
                    <a:pt x="39" y="311"/>
                    <a:pt x="39" y="311"/>
                    <a:pt x="39" y="311"/>
                  </a:cubicBezTo>
                  <a:cubicBezTo>
                    <a:pt x="40" y="315"/>
                    <a:pt x="40" y="315"/>
                    <a:pt x="40" y="315"/>
                  </a:cubicBezTo>
                  <a:cubicBezTo>
                    <a:pt x="46" y="311"/>
                    <a:pt x="46" y="311"/>
                    <a:pt x="46" y="311"/>
                  </a:cubicBezTo>
                  <a:cubicBezTo>
                    <a:pt x="55" y="303"/>
                    <a:pt x="63" y="301"/>
                    <a:pt x="69" y="303"/>
                  </a:cubicBezTo>
                  <a:cubicBezTo>
                    <a:pt x="73" y="305"/>
                    <a:pt x="75" y="308"/>
                    <a:pt x="76" y="311"/>
                  </a:cubicBezTo>
                  <a:cubicBezTo>
                    <a:pt x="76" y="316"/>
                    <a:pt x="71" y="325"/>
                    <a:pt x="58" y="337"/>
                  </a:cubicBezTo>
                  <a:cubicBezTo>
                    <a:pt x="49" y="349"/>
                    <a:pt x="49" y="349"/>
                    <a:pt x="49" y="349"/>
                  </a:cubicBezTo>
                  <a:cubicBezTo>
                    <a:pt x="54" y="357"/>
                    <a:pt x="54" y="357"/>
                    <a:pt x="54" y="357"/>
                  </a:cubicBezTo>
                  <a:cubicBezTo>
                    <a:pt x="60" y="351"/>
                    <a:pt x="66" y="349"/>
                    <a:pt x="69" y="350"/>
                  </a:cubicBezTo>
                  <a:cubicBezTo>
                    <a:pt x="74" y="350"/>
                    <a:pt x="85" y="346"/>
                    <a:pt x="105" y="336"/>
                  </a:cubicBezTo>
                  <a:cubicBezTo>
                    <a:pt x="111" y="332"/>
                    <a:pt x="120" y="336"/>
                    <a:pt x="130" y="346"/>
                  </a:cubicBezTo>
                  <a:cubicBezTo>
                    <a:pt x="134" y="344"/>
                    <a:pt x="134" y="344"/>
                    <a:pt x="134" y="344"/>
                  </a:cubicBezTo>
                  <a:cubicBezTo>
                    <a:pt x="134" y="336"/>
                    <a:pt x="134" y="336"/>
                    <a:pt x="134" y="336"/>
                  </a:cubicBezTo>
                  <a:cubicBezTo>
                    <a:pt x="131" y="334"/>
                    <a:pt x="131" y="334"/>
                    <a:pt x="131" y="334"/>
                  </a:cubicBezTo>
                  <a:cubicBezTo>
                    <a:pt x="130" y="332"/>
                    <a:pt x="131" y="330"/>
                    <a:pt x="134" y="328"/>
                  </a:cubicBezTo>
                  <a:cubicBezTo>
                    <a:pt x="130" y="315"/>
                    <a:pt x="130" y="315"/>
                    <a:pt x="130" y="315"/>
                  </a:cubicBezTo>
                  <a:cubicBezTo>
                    <a:pt x="129" y="313"/>
                    <a:pt x="129" y="310"/>
                    <a:pt x="130" y="308"/>
                  </a:cubicBezTo>
                  <a:cubicBezTo>
                    <a:pt x="132" y="306"/>
                    <a:pt x="135" y="305"/>
                    <a:pt x="138" y="303"/>
                  </a:cubicBezTo>
                  <a:cubicBezTo>
                    <a:pt x="144" y="298"/>
                    <a:pt x="144" y="298"/>
                    <a:pt x="144" y="298"/>
                  </a:cubicBezTo>
                  <a:cubicBezTo>
                    <a:pt x="140" y="289"/>
                    <a:pt x="140" y="289"/>
                    <a:pt x="140" y="289"/>
                  </a:cubicBezTo>
                  <a:cubicBezTo>
                    <a:pt x="140" y="289"/>
                    <a:pt x="140" y="289"/>
                    <a:pt x="140" y="289"/>
                  </a:cubicBezTo>
                  <a:cubicBezTo>
                    <a:pt x="141" y="289"/>
                    <a:pt x="141" y="289"/>
                    <a:pt x="141" y="289"/>
                  </a:cubicBezTo>
                  <a:cubicBezTo>
                    <a:pt x="141" y="288"/>
                    <a:pt x="141" y="288"/>
                    <a:pt x="141" y="288"/>
                  </a:cubicBezTo>
                  <a:cubicBezTo>
                    <a:pt x="144" y="284"/>
                    <a:pt x="144" y="280"/>
                    <a:pt x="143" y="278"/>
                  </a:cubicBezTo>
                  <a:cubicBezTo>
                    <a:pt x="140" y="273"/>
                    <a:pt x="143" y="270"/>
                    <a:pt x="148" y="265"/>
                  </a:cubicBezTo>
                  <a:cubicBezTo>
                    <a:pt x="156" y="258"/>
                    <a:pt x="156" y="258"/>
                    <a:pt x="156" y="258"/>
                  </a:cubicBezTo>
                  <a:cubicBezTo>
                    <a:pt x="154" y="257"/>
                    <a:pt x="154" y="257"/>
                    <a:pt x="154" y="257"/>
                  </a:cubicBezTo>
                  <a:cubicBezTo>
                    <a:pt x="152" y="255"/>
                    <a:pt x="152" y="255"/>
                    <a:pt x="152" y="255"/>
                  </a:cubicBezTo>
                  <a:cubicBezTo>
                    <a:pt x="161" y="251"/>
                    <a:pt x="161" y="251"/>
                    <a:pt x="161" y="251"/>
                  </a:cubicBezTo>
                  <a:cubicBezTo>
                    <a:pt x="161" y="240"/>
                    <a:pt x="161" y="240"/>
                    <a:pt x="161" y="240"/>
                  </a:cubicBezTo>
                  <a:cubicBezTo>
                    <a:pt x="161" y="236"/>
                    <a:pt x="165" y="230"/>
                    <a:pt x="174" y="223"/>
                  </a:cubicBezTo>
                  <a:cubicBezTo>
                    <a:pt x="178" y="220"/>
                    <a:pt x="178" y="220"/>
                    <a:pt x="178" y="220"/>
                  </a:cubicBezTo>
                  <a:cubicBezTo>
                    <a:pt x="168" y="208"/>
                    <a:pt x="168" y="208"/>
                    <a:pt x="168" y="208"/>
                  </a:cubicBezTo>
                  <a:cubicBezTo>
                    <a:pt x="165" y="203"/>
                    <a:pt x="166" y="197"/>
                    <a:pt x="172" y="191"/>
                  </a:cubicBezTo>
                  <a:cubicBezTo>
                    <a:pt x="172" y="189"/>
                    <a:pt x="172" y="189"/>
                    <a:pt x="172" y="189"/>
                  </a:cubicBezTo>
                  <a:cubicBezTo>
                    <a:pt x="194" y="171"/>
                    <a:pt x="194" y="171"/>
                    <a:pt x="194" y="171"/>
                  </a:cubicBezTo>
                  <a:cubicBezTo>
                    <a:pt x="194" y="167"/>
                    <a:pt x="194" y="167"/>
                    <a:pt x="194" y="167"/>
                  </a:cubicBezTo>
                  <a:cubicBezTo>
                    <a:pt x="190" y="165"/>
                    <a:pt x="189" y="158"/>
                    <a:pt x="191" y="146"/>
                  </a:cubicBezTo>
                  <a:cubicBezTo>
                    <a:pt x="194" y="127"/>
                    <a:pt x="202" y="118"/>
                    <a:pt x="216" y="116"/>
                  </a:cubicBezTo>
                  <a:cubicBezTo>
                    <a:pt x="218" y="116"/>
                    <a:pt x="218" y="116"/>
                    <a:pt x="218" y="116"/>
                  </a:cubicBezTo>
                  <a:cubicBezTo>
                    <a:pt x="227" y="121"/>
                    <a:pt x="227" y="121"/>
                    <a:pt x="227" y="121"/>
                  </a:cubicBezTo>
                  <a:cubicBezTo>
                    <a:pt x="236" y="121"/>
                    <a:pt x="236" y="121"/>
                    <a:pt x="236" y="121"/>
                  </a:cubicBezTo>
                  <a:cubicBezTo>
                    <a:pt x="245" y="110"/>
                    <a:pt x="245" y="110"/>
                    <a:pt x="245" y="110"/>
                  </a:cubicBezTo>
                  <a:cubicBezTo>
                    <a:pt x="246" y="109"/>
                    <a:pt x="246" y="109"/>
                    <a:pt x="246" y="109"/>
                  </a:cubicBezTo>
                  <a:cubicBezTo>
                    <a:pt x="257" y="102"/>
                    <a:pt x="257" y="102"/>
                    <a:pt x="257" y="102"/>
                  </a:cubicBezTo>
                  <a:cubicBezTo>
                    <a:pt x="256" y="93"/>
                    <a:pt x="256" y="93"/>
                    <a:pt x="256" y="93"/>
                  </a:cubicBezTo>
                  <a:cubicBezTo>
                    <a:pt x="256" y="91"/>
                    <a:pt x="256" y="91"/>
                    <a:pt x="256" y="91"/>
                  </a:cubicBezTo>
                  <a:cubicBezTo>
                    <a:pt x="257" y="89"/>
                    <a:pt x="257" y="89"/>
                    <a:pt x="257" y="89"/>
                  </a:cubicBezTo>
                  <a:cubicBezTo>
                    <a:pt x="260" y="88"/>
                    <a:pt x="260" y="88"/>
                    <a:pt x="260" y="88"/>
                  </a:cubicBezTo>
                  <a:cubicBezTo>
                    <a:pt x="263" y="84"/>
                    <a:pt x="263" y="84"/>
                    <a:pt x="263" y="84"/>
                  </a:cubicBezTo>
                  <a:cubicBezTo>
                    <a:pt x="264" y="83"/>
                    <a:pt x="264" y="83"/>
                    <a:pt x="264" y="83"/>
                  </a:cubicBezTo>
                  <a:cubicBezTo>
                    <a:pt x="257" y="71"/>
                    <a:pt x="257" y="71"/>
                    <a:pt x="257" y="71"/>
                  </a:cubicBezTo>
                  <a:cubicBezTo>
                    <a:pt x="250" y="62"/>
                    <a:pt x="244" y="54"/>
                    <a:pt x="240" y="45"/>
                  </a:cubicBezTo>
                  <a:cubicBezTo>
                    <a:pt x="236" y="38"/>
                    <a:pt x="237" y="31"/>
                    <a:pt x="242" y="24"/>
                  </a:cubicBezTo>
                  <a:cubicBezTo>
                    <a:pt x="229" y="16"/>
                    <a:pt x="229" y="16"/>
                    <a:pt x="229" y="16"/>
                  </a:cubicBezTo>
                  <a:lnTo>
                    <a:pt x="207" y="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9"/>
            <p:cNvSpPr/>
            <p:nvPr/>
          </p:nvSpPr>
          <p:spPr bwMode="auto">
            <a:xfrm>
              <a:off x="7513621" y="2040225"/>
              <a:ext cx="747627" cy="756350"/>
            </a:xfrm>
            <a:custGeom>
              <a:avLst/>
              <a:gdLst>
                <a:gd name="T0" fmla="*/ 139 w 324"/>
                <a:gd name="T1" fmla="*/ 65 h 309"/>
                <a:gd name="T2" fmla="*/ 122 w 324"/>
                <a:gd name="T3" fmla="*/ 69 h 309"/>
                <a:gd name="T4" fmla="*/ 100 w 324"/>
                <a:gd name="T5" fmla="*/ 81 h 309"/>
                <a:gd name="T6" fmla="*/ 78 w 324"/>
                <a:gd name="T7" fmla="*/ 100 h 309"/>
                <a:gd name="T8" fmla="*/ 60 w 324"/>
                <a:gd name="T9" fmla="*/ 121 h 309"/>
                <a:gd name="T10" fmla="*/ 36 w 324"/>
                <a:gd name="T11" fmla="*/ 120 h 309"/>
                <a:gd name="T12" fmla="*/ 25 w 324"/>
                <a:gd name="T13" fmla="*/ 135 h 309"/>
                <a:gd name="T14" fmla="*/ 5 w 324"/>
                <a:gd name="T15" fmla="*/ 181 h 309"/>
                <a:gd name="T16" fmla="*/ 3 w 324"/>
                <a:gd name="T17" fmla="*/ 191 h 309"/>
                <a:gd name="T18" fmla="*/ 8 w 324"/>
                <a:gd name="T19" fmla="*/ 201 h 309"/>
                <a:gd name="T20" fmla="*/ 29 w 324"/>
                <a:gd name="T21" fmla="*/ 207 h 309"/>
                <a:gd name="T22" fmla="*/ 34 w 324"/>
                <a:gd name="T23" fmla="*/ 211 h 309"/>
                <a:gd name="T24" fmla="*/ 41 w 324"/>
                <a:gd name="T25" fmla="*/ 215 h 309"/>
                <a:gd name="T26" fmla="*/ 68 w 324"/>
                <a:gd name="T27" fmla="*/ 235 h 309"/>
                <a:gd name="T28" fmla="*/ 97 w 324"/>
                <a:gd name="T29" fmla="*/ 194 h 309"/>
                <a:gd name="T30" fmla="*/ 105 w 324"/>
                <a:gd name="T31" fmla="*/ 183 h 309"/>
                <a:gd name="T32" fmla="*/ 128 w 324"/>
                <a:gd name="T33" fmla="*/ 175 h 309"/>
                <a:gd name="T34" fmla="*/ 150 w 324"/>
                <a:gd name="T35" fmla="*/ 172 h 309"/>
                <a:gd name="T36" fmla="*/ 162 w 324"/>
                <a:gd name="T37" fmla="*/ 191 h 309"/>
                <a:gd name="T38" fmla="*/ 164 w 324"/>
                <a:gd name="T39" fmla="*/ 206 h 309"/>
                <a:gd name="T40" fmla="*/ 160 w 324"/>
                <a:gd name="T41" fmla="*/ 234 h 309"/>
                <a:gd name="T42" fmla="*/ 146 w 324"/>
                <a:gd name="T43" fmla="*/ 254 h 309"/>
                <a:gd name="T44" fmla="*/ 153 w 324"/>
                <a:gd name="T45" fmla="*/ 267 h 309"/>
                <a:gd name="T46" fmla="*/ 160 w 324"/>
                <a:gd name="T47" fmla="*/ 260 h 309"/>
                <a:gd name="T48" fmla="*/ 167 w 324"/>
                <a:gd name="T49" fmla="*/ 278 h 309"/>
                <a:gd name="T50" fmla="*/ 158 w 324"/>
                <a:gd name="T51" fmla="*/ 283 h 309"/>
                <a:gd name="T52" fmla="*/ 154 w 324"/>
                <a:gd name="T53" fmla="*/ 298 h 309"/>
                <a:gd name="T54" fmla="*/ 146 w 324"/>
                <a:gd name="T55" fmla="*/ 299 h 309"/>
                <a:gd name="T56" fmla="*/ 137 w 324"/>
                <a:gd name="T57" fmla="*/ 309 h 309"/>
                <a:gd name="T58" fmla="*/ 171 w 324"/>
                <a:gd name="T59" fmla="*/ 283 h 309"/>
                <a:gd name="T60" fmla="*/ 235 w 324"/>
                <a:gd name="T61" fmla="*/ 225 h 309"/>
                <a:gd name="T62" fmla="*/ 245 w 324"/>
                <a:gd name="T63" fmla="*/ 225 h 309"/>
                <a:gd name="T64" fmla="*/ 270 w 324"/>
                <a:gd name="T65" fmla="*/ 211 h 309"/>
                <a:gd name="T66" fmla="*/ 324 w 324"/>
                <a:gd name="T67" fmla="*/ 135 h 309"/>
                <a:gd name="T68" fmla="*/ 315 w 324"/>
                <a:gd name="T69" fmla="*/ 107 h 309"/>
                <a:gd name="T70" fmla="*/ 307 w 324"/>
                <a:gd name="T71" fmla="*/ 107 h 309"/>
                <a:gd name="T72" fmla="*/ 296 w 324"/>
                <a:gd name="T73" fmla="*/ 95 h 309"/>
                <a:gd name="T74" fmla="*/ 282 w 324"/>
                <a:gd name="T75" fmla="*/ 49 h 309"/>
                <a:gd name="T76" fmla="*/ 265 w 324"/>
                <a:gd name="T77" fmla="*/ 14 h 309"/>
                <a:gd name="T78" fmla="*/ 260 w 324"/>
                <a:gd name="T79" fmla="*/ 10 h 309"/>
                <a:gd name="T80" fmla="*/ 237 w 324"/>
                <a:gd name="T81" fmla="*/ 19 h 309"/>
                <a:gd name="T82" fmla="*/ 227 w 324"/>
                <a:gd name="T83" fmla="*/ 7 h 309"/>
                <a:gd name="T84" fmla="*/ 201 w 324"/>
                <a:gd name="T85" fmla="*/ 0 h 309"/>
                <a:gd name="T86" fmla="*/ 203 w 324"/>
                <a:gd name="T87" fmla="*/ 13 h 309"/>
                <a:gd name="T88" fmla="*/ 196 w 324"/>
                <a:gd name="T89" fmla="*/ 28 h 309"/>
                <a:gd name="T90" fmla="*/ 182 w 324"/>
                <a:gd name="T91" fmla="*/ 42 h 309"/>
                <a:gd name="T92" fmla="*/ 148 w 324"/>
                <a:gd name="T93" fmla="*/ 4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4" h="309">
                  <a:moveTo>
                    <a:pt x="148" y="41"/>
                  </a:moveTo>
                  <a:cubicBezTo>
                    <a:pt x="140" y="52"/>
                    <a:pt x="140" y="52"/>
                    <a:pt x="140" y="52"/>
                  </a:cubicBezTo>
                  <a:cubicBezTo>
                    <a:pt x="138" y="54"/>
                    <a:pt x="138" y="58"/>
                    <a:pt x="139" y="65"/>
                  </a:cubicBezTo>
                  <a:cubicBezTo>
                    <a:pt x="139" y="69"/>
                    <a:pt x="139" y="69"/>
                    <a:pt x="139" y="69"/>
                  </a:cubicBezTo>
                  <a:cubicBezTo>
                    <a:pt x="123" y="69"/>
                    <a:pt x="123" y="69"/>
                    <a:pt x="123" y="69"/>
                  </a:cubicBezTo>
                  <a:cubicBezTo>
                    <a:pt x="122" y="69"/>
                    <a:pt x="122" y="69"/>
                    <a:pt x="122" y="69"/>
                  </a:cubicBezTo>
                  <a:cubicBezTo>
                    <a:pt x="110" y="66"/>
                    <a:pt x="110" y="66"/>
                    <a:pt x="110" y="66"/>
                  </a:cubicBezTo>
                  <a:cubicBezTo>
                    <a:pt x="101" y="80"/>
                    <a:pt x="101" y="80"/>
                    <a:pt x="101" y="80"/>
                  </a:cubicBezTo>
                  <a:cubicBezTo>
                    <a:pt x="100" y="81"/>
                    <a:pt x="100" y="81"/>
                    <a:pt x="100" y="81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8" y="100"/>
                    <a:pt x="78" y="100"/>
                    <a:pt x="78" y="100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60" y="121"/>
                    <a:pt x="60" y="121"/>
                    <a:pt x="60" y="121"/>
                  </a:cubicBezTo>
                  <a:cubicBezTo>
                    <a:pt x="60" y="121"/>
                    <a:pt x="60" y="121"/>
                    <a:pt x="60" y="121"/>
                  </a:cubicBezTo>
                  <a:cubicBezTo>
                    <a:pt x="47" y="128"/>
                    <a:pt x="47" y="128"/>
                    <a:pt x="47" y="128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27" y="110"/>
                    <a:pt x="27" y="110"/>
                    <a:pt x="27" y="110"/>
                  </a:cubicBezTo>
                  <a:cubicBezTo>
                    <a:pt x="20" y="107"/>
                    <a:pt x="20" y="107"/>
                    <a:pt x="20" y="107"/>
                  </a:cubicBezTo>
                  <a:cubicBezTo>
                    <a:pt x="25" y="135"/>
                    <a:pt x="25" y="135"/>
                    <a:pt x="25" y="135"/>
                  </a:cubicBezTo>
                  <a:cubicBezTo>
                    <a:pt x="29" y="150"/>
                    <a:pt x="29" y="150"/>
                    <a:pt x="29" y="150"/>
                  </a:cubicBezTo>
                  <a:cubicBezTo>
                    <a:pt x="19" y="160"/>
                    <a:pt x="19" y="160"/>
                    <a:pt x="19" y="160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5" y="190"/>
                    <a:pt x="5" y="190"/>
                    <a:pt x="5" y="190"/>
                  </a:cubicBezTo>
                  <a:cubicBezTo>
                    <a:pt x="4" y="191"/>
                    <a:pt x="4" y="191"/>
                    <a:pt x="4" y="191"/>
                  </a:cubicBezTo>
                  <a:cubicBezTo>
                    <a:pt x="3" y="191"/>
                    <a:pt x="3" y="191"/>
                    <a:pt x="3" y="191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3" y="201"/>
                    <a:pt x="3" y="201"/>
                    <a:pt x="3" y="201"/>
                  </a:cubicBezTo>
                  <a:cubicBezTo>
                    <a:pt x="8" y="201"/>
                    <a:pt x="8" y="201"/>
                    <a:pt x="8" y="201"/>
                  </a:cubicBezTo>
                  <a:cubicBezTo>
                    <a:pt x="28" y="207"/>
                    <a:pt x="28" y="207"/>
                    <a:pt x="28" y="207"/>
                  </a:cubicBezTo>
                  <a:cubicBezTo>
                    <a:pt x="29" y="207"/>
                    <a:pt x="29" y="207"/>
                    <a:pt x="29" y="207"/>
                  </a:cubicBezTo>
                  <a:cubicBezTo>
                    <a:pt x="29" y="207"/>
                    <a:pt x="29" y="207"/>
                    <a:pt x="29" y="207"/>
                  </a:cubicBezTo>
                  <a:cubicBezTo>
                    <a:pt x="29" y="207"/>
                    <a:pt x="29" y="207"/>
                    <a:pt x="29" y="207"/>
                  </a:cubicBezTo>
                  <a:cubicBezTo>
                    <a:pt x="30" y="207"/>
                    <a:pt x="30" y="207"/>
                    <a:pt x="30" y="207"/>
                  </a:cubicBezTo>
                  <a:cubicBezTo>
                    <a:pt x="34" y="211"/>
                    <a:pt x="34" y="211"/>
                    <a:pt x="34" y="211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41" y="214"/>
                    <a:pt x="41" y="214"/>
                    <a:pt x="41" y="214"/>
                  </a:cubicBezTo>
                  <a:cubicBezTo>
                    <a:pt x="41" y="215"/>
                    <a:pt x="41" y="215"/>
                    <a:pt x="41" y="215"/>
                  </a:cubicBezTo>
                  <a:cubicBezTo>
                    <a:pt x="43" y="218"/>
                    <a:pt x="45" y="220"/>
                    <a:pt x="45" y="223"/>
                  </a:cubicBezTo>
                  <a:cubicBezTo>
                    <a:pt x="47" y="229"/>
                    <a:pt x="47" y="229"/>
                    <a:pt x="47" y="229"/>
                  </a:cubicBezTo>
                  <a:cubicBezTo>
                    <a:pt x="68" y="235"/>
                    <a:pt x="68" y="235"/>
                    <a:pt x="68" y="235"/>
                  </a:cubicBezTo>
                  <a:cubicBezTo>
                    <a:pt x="74" y="234"/>
                    <a:pt x="74" y="234"/>
                    <a:pt x="74" y="234"/>
                  </a:cubicBezTo>
                  <a:cubicBezTo>
                    <a:pt x="80" y="226"/>
                    <a:pt x="80" y="226"/>
                    <a:pt x="80" y="226"/>
                  </a:cubicBezTo>
                  <a:cubicBezTo>
                    <a:pt x="97" y="194"/>
                    <a:pt x="97" y="194"/>
                    <a:pt x="97" y="194"/>
                  </a:cubicBezTo>
                  <a:cubicBezTo>
                    <a:pt x="98" y="194"/>
                    <a:pt x="98" y="194"/>
                    <a:pt x="98" y="194"/>
                  </a:cubicBezTo>
                  <a:cubicBezTo>
                    <a:pt x="98" y="193"/>
                    <a:pt x="98" y="193"/>
                    <a:pt x="98" y="193"/>
                  </a:cubicBezTo>
                  <a:cubicBezTo>
                    <a:pt x="105" y="183"/>
                    <a:pt x="105" y="183"/>
                    <a:pt x="105" y="183"/>
                  </a:cubicBezTo>
                  <a:cubicBezTo>
                    <a:pt x="106" y="182"/>
                    <a:pt x="106" y="182"/>
                    <a:pt x="106" y="182"/>
                  </a:cubicBezTo>
                  <a:cubicBezTo>
                    <a:pt x="119" y="176"/>
                    <a:pt x="119" y="176"/>
                    <a:pt x="119" y="176"/>
                  </a:cubicBezTo>
                  <a:cubicBezTo>
                    <a:pt x="128" y="175"/>
                    <a:pt x="128" y="175"/>
                    <a:pt x="128" y="175"/>
                  </a:cubicBezTo>
                  <a:cubicBezTo>
                    <a:pt x="131" y="170"/>
                    <a:pt x="134" y="167"/>
                    <a:pt x="138" y="167"/>
                  </a:cubicBezTo>
                  <a:cubicBezTo>
                    <a:pt x="140" y="167"/>
                    <a:pt x="143" y="169"/>
                    <a:pt x="149" y="171"/>
                  </a:cubicBezTo>
                  <a:cubicBezTo>
                    <a:pt x="150" y="172"/>
                    <a:pt x="150" y="172"/>
                    <a:pt x="150" y="172"/>
                  </a:cubicBezTo>
                  <a:cubicBezTo>
                    <a:pt x="150" y="173"/>
                    <a:pt x="150" y="173"/>
                    <a:pt x="150" y="173"/>
                  </a:cubicBezTo>
                  <a:cubicBezTo>
                    <a:pt x="162" y="191"/>
                    <a:pt x="162" y="191"/>
                    <a:pt x="162" y="191"/>
                  </a:cubicBezTo>
                  <a:cubicBezTo>
                    <a:pt x="162" y="191"/>
                    <a:pt x="162" y="191"/>
                    <a:pt x="162" y="191"/>
                  </a:cubicBezTo>
                  <a:cubicBezTo>
                    <a:pt x="163" y="191"/>
                    <a:pt x="163" y="191"/>
                    <a:pt x="163" y="191"/>
                  </a:cubicBezTo>
                  <a:cubicBezTo>
                    <a:pt x="163" y="193"/>
                    <a:pt x="163" y="193"/>
                    <a:pt x="163" y="193"/>
                  </a:cubicBezTo>
                  <a:cubicBezTo>
                    <a:pt x="164" y="206"/>
                    <a:pt x="164" y="206"/>
                    <a:pt x="164" y="206"/>
                  </a:cubicBezTo>
                  <a:cubicBezTo>
                    <a:pt x="163" y="220"/>
                    <a:pt x="163" y="220"/>
                    <a:pt x="163" y="220"/>
                  </a:cubicBezTo>
                  <a:cubicBezTo>
                    <a:pt x="160" y="233"/>
                    <a:pt x="160" y="233"/>
                    <a:pt x="160" y="233"/>
                  </a:cubicBezTo>
                  <a:cubicBezTo>
                    <a:pt x="160" y="234"/>
                    <a:pt x="160" y="234"/>
                    <a:pt x="160" y="234"/>
                  </a:cubicBezTo>
                  <a:cubicBezTo>
                    <a:pt x="159" y="234"/>
                    <a:pt x="159" y="234"/>
                    <a:pt x="159" y="234"/>
                  </a:cubicBezTo>
                  <a:cubicBezTo>
                    <a:pt x="150" y="245"/>
                    <a:pt x="150" y="245"/>
                    <a:pt x="150" y="245"/>
                  </a:cubicBezTo>
                  <a:cubicBezTo>
                    <a:pt x="146" y="254"/>
                    <a:pt x="146" y="254"/>
                    <a:pt x="146" y="254"/>
                  </a:cubicBezTo>
                  <a:cubicBezTo>
                    <a:pt x="147" y="269"/>
                    <a:pt x="147" y="269"/>
                    <a:pt x="147" y="269"/>
                  </a:cubicBezTo>
                  <a:cubicBezTo>
                    <a:pt x="148" y="269"/>
                    <a:pt x="148" y="269"/>
                    <a:pt x="148" y="269"/>
                  </a:cubicBezTo>
                  <a:cubicBezTo>
                    <a:pt x="153" y="267"/>
                    <a:pt x="153" y="267"/>
                    <a:pt x="153" y="267"/>
                  </a:cubicBezTo>
                  <a:cubicBezTo>
                    <a:pt x="158" y="262"/>
                    <a:pt x="158" y="262"/>
                    <a:pt x="158" y="262"/>
                  </a:cubicBezTo>
                  <a:cubicBezTo>
                    <a:pt x="160" y="261"/>
                    <a:pt x="160" y="261"/>
                    <a:pt x="160" y="261"/>
                  </a:cubicBezTo>
                  <a:cubicBezTo>
                    <a:pt x="160" y="260"/>
                    <a:pt x="160" y="260"/>
                    <a:pt x="160" y="260"/>
                  </a:cubicBezTo>
                  <a:cubicBezTo>
                    <a:pt x="167" y="266"/>
                    <a:pt x="167" y="266"/>
                    <a:pt x="167" y="266"/>
                  </a:cubicBezTo>
                  <a:cubicBezTo>
                    <a:pt x="167" y="267"/>
                    <a:pt x="167" y="267"/>
                    <a:pt x="167" y="267"/>
                  </a:cubicBezTo>
                  <a:cubicBezTo>
                    <a:pt x="167" y="278"/>
                    <a:pt x="167" y="278"/>
                    <a:pt x="167" y="278"/>
                  </a:cubicBezTo>
                  <a:cubicBezTo>
                    <a:pt x="167" y="278"/>
                    <a:pt x="167" y="278"/>
                    <a:pt x="167" y="278"/>
                  </a:cubicBezTo>
                  <a:cubicBezTo>
                    <a:pt x="160" y="280"/>
                    <a:pt x="160" y="280"/>
                    <a:pt x="160" y="280"/>
                  </a:cubicBezTo>
                  <a:cubicBezTo>
                    <a:pt x="158" y="283"/>
                    <a:pt x="158" y="283"/>
                    <a:pt x="158" y="283"/>
                  </a:cubicBezTo>
                  <a:cubicBezTo>
                    <a:pt x="158" y="289"/>
                    <a:pt x="158" y="289"/>
                    <a:pt x="158" y="289"/>
                  </a:cubicBezTo>
                  <a:cubicBezTo>
                    <a:pt x="158" y="290"/>
                    <a:pt x="158" y="290"/>
                    <a:pt x="158" y="290"/>
                  </a:cubicBezTo>
                  <a:cubicBezTo>
                    <a:pt x="154" y="298"/>
                    <a:pt x="154" y="298"/>
                    <a:pt x="154" y="298"/>
                  </a:cubicBezTo>
                  <a:cubicBezTo>
                    <a:pt x="153" y="298"/>
                    <a:pt x="153" y="298"/>
                    <a:pt x="153" y="298"/>
                  </a:cubicBezTo>
                  <a:cubicBezTo>
                    <a:pt x="151" y="298"/>
                    <a:pt x="151" y="298"/>
                    <a:pt x="151" y="298"/>
                  </a:cubicBezTo>
                  <a:cubicBezTo>
                    <a:pt x="146" y="299"/>
                    <a:pt x="146" y="299"/>
                    <a:pt x="146" y="299"/>
                  </a:cubicBezTo>
                  <a:cubicBezTo>
                    <a:pt x="140" y="300"/>
                    <a:pt x="140" y="300"/>
                    <a:pt x="140" y="300"/>
                  </a:cubicBezTo>
                  <a:cubicBezTo>
                    <a:pt x="136" y="308"/>
                    <a:pt x="136" y="308"/>
                    <a:pt x="136" y="308"/>
                  </a:cubicBezTo>
                  <a:cubicBezTo>
                    <a:pt x="137" y="309"/>
                    <a:pt x="137" y="309"/>
                    <a:pt x="137" y="309"/>
                  </a:cubicBezTo>
                  <a:cubicBezTo>
                    <a:pt x="160" y="307"/>
                    <a:pt x="160" y="307"/>
                    <a:pt x="160" y="307"/>
                  </a:cubicBezTo>
                  <a:cubicBezTo>
                    <a:pt x="164" y="303"/>
                    <a:pt x="164" y="303"/>
                    <a:pt x="164" y="303"/>
                  </a:cubicBezTo>
                  <a:cubicBezTo>
                    <a:pt x="171" y="283"/>
                    <a:pt x="171" y="283"/>
                    <a:pt x="171" y="283"/>
                  </a:cubicBezTo>
                  <a:cubicBezTo>
                    <a:pt x="222" y="231"/>
                    <a:pt x="222" y="231"/>
                    <a:pt x="222" y="231"/>
                  </a:cubicBezTo>
                  <a:cubicBezTo>
                    <a:pt x="224" y="231"/>
                    <a:pt x="224" y="231"/>
                    <a:pt x="224" y="231"/>
                  </a:cubicBezTo>
                  <a:cubicBezTo>
                    <a:pt x="235" y="225"/>
                    <a:pt x="235" y="225"/>
                    <a:pt x="235" y="225"/>
                  </a:cubicBezTo>
                  <a:cubicBezTo>
                    <a:pt x="236" y="224"/>
                    <a:pt x="236" y="224"/>
                    <a:pt x="236" y="224"/>
                  </a:cubicBezTo>
                  <a:cubicBezTo>
                    <a:pt x="236" y="225"/>
                    <a:pt x="236" y="225"/>
                    <a:pt x="236" y="225"/>
                  </a:cubicBezTo>
                  <a:cubicBezTo>
                    <a:pt x="245" y="225"/>
                    <a:pt x="245" y="225"/>
                    <a:pt x="245" y="225"/>
                  </a:cubicBezTo>
                  <a:cubicBezTo>
                    <a:pt x="254" y="223"/>
                    <a:pt x="254" y="223"/>
                    <a:pt x="254" y="223"/>
                  </a:cubicBezTo>
                  <a:cubicBezTo>
                    <a:pt x="263" y="219"/>
                    <a:pt x="263" y="219"/>
                    <a:pt x="263" y="219"/>
                  </a:cubicBezTo>
                  <a:cubicBezTo>
                    <a:pt x="270" y="211"/>
                    <a:pt x="270" y="211"/>
                    <a:pt x="270" y="211"/>
                  </a:cubicBezTo>
                  <a:cubicBezTo>
                    <a:pt x="281" y="181"/>
                    <a:pt x="281" y="181"/>
                    <a:pt x="281" y="181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324" y="135"/>
                    <a:pt x="324" y="135"/>
                    <a:pt x="324" y="135"/>
                  </a:cubicBezTo>
                  <a:cubicBezTo>
                    <a:pt x="324" y="135"/>
                    <a:pt x="324" y="135"/>
                    <a:pt x="324" y="135"/>
                  </a:cubicBezTo>
                  <a:cubicBezTo>
                    <a:pt x="321" y="111"/>
                    <a:pt x="321" y="111"/>
                    <a:pt x="321" y="111"/>
                  </a:cubicBezTo>
                  <a:cubicBezTo>
                    <a:pt x="319" y="110"/>
                    <a:pt x="316" y="109"/>
                    <a:pt x="315" y="107"/>
                  </a:cubicBezTo>
                  <a:cubicBezTo>
                    <a:pt x="314" y="105"/>
                    <a:pt x="314" y="105"/>
                    <a:pt x="314" y="105"/>
                  </a:cubicBezTo>
                  <a:cubicBezTo>
                    <a:pt x="314" y="106"/>
                    <a:pt x="314" y="106"/>
                    <a:pt x="314" y="106"/>
                  </a:cubicBezTo>
                  <a:cubicBezTo>
                    <a:pt x="307" y="107"/>
                    <a:pt x="307" y="107"/>
                    <a:pt x="307" y="107"/>
                  </a:cubicBezTo>
                  <a:cubicBezTo>
                    <a:pt x="303" y="105"/>
                    <a:pt x="301" y="104"/>
                    <a:pt x="298" y="100"/>
                  </a:cubicBezTo>
                  <a:cubicBezTo>
                    <a:pt x="296" y="96"/>
                    <a:pt x="296" y="96"/>
                    <a:pt x="296" y="96"/>
                  </a:cubicBezTo>
                  <a:cubicBezTo>
                    <a:pt x="296" y="95"/>
                    <a:pt x="296" y="95"/>
                    <a:pt x="296" y="95"/>
                  </a:cubicBezTo>
                  <a:cubicBezTo>
                    <a:pt x="296" y="95"/>
                    <a:pt x="296" y="95"/>
                    <a:pt x="296" y="95"/>
                  </a:cubicBezTo>
                  <a:cubicBezTo>
                    <a:pt x="296" y="58"/>
                    <a:pt x="296" y="58"/>
                    <a:pt x="296" y="58"/>
                  </a:cubicBezTo>
                  <a:cubicBezTo>
                    <a:pt x="291" y="56"/>
                    <a:pt x="287" y="53"/>
                    <a:pt x="282" y="49"/>
                  </a:cubicBezTo>
                  <a:cubicBezTo>
                    <a:pt x="274" y="39"/>
                    <a:pt x="274" y="39"/>
                    <a:pt x="274" y="39"/>
                  </a:cubicBezTo>
                  <a:cubicBezTo>
                    <a:pt x="265" y="27"/>
                    <a:pt x="265" y="27"/>
                    <a:pt x="265" y="27"/>
                  </a:cubicBezTo>
                  <a:cubicBezTo>
                    <a:pt x="264" y="24"/>
                    <a:pt x="264" y="20"/>
                    <a:pt x="265" y="14"/>
                  </a:cubicBezTo>
                  <a:cubicBezTo>
                    <a:pt x="265" y="11"/>
                    <a:pt x="265" y="11"/>
                    <a:pt x="265" y="11"/>
                  </a:cubicBezTo>
                  <a:cubicBezTo>
                    <a:pt x="260" y="4"/>
                    <a:pt x="260" y="4"/>
                    <a:pt x="260" y="4"/>
                  </a:cubicBezTo>
                  <a:cubicBezTo>
                    <a:pt x="260" y="10"/>
                    <a:pt x="260" y="10"/>
                    <a:pt x="260" y="10"/>
                  </a:cubicBezTo>
                  <a:cubicBezTo>
                    <a:pt x="254" y="22"/>
                    <a:pt x="254" y="22"/>
                    <a:pt x="254" y="22"/>
                  </a:cubicBezTo>
                  <a:cubicBezTo>
                    <a:pt x="251" y="22"/>
                    <a:pt x="251" y="22"/>
                    <a:pt x="251" y="22"/>
                  </a:cubicBezTo>
                  <a:cubicBezTo>
                    <a:pt x="247" y="22"/>
                    <a:pt x="241" y="21"/>
                    <a:pt x="237" y="19"/>
                  </a:cubicBezTo>
                  <a:cubicBezTo>
                    <a:pt x="233" y="18"/>
                    <a:pt x="231" y="14"/>
                    <a:pt x="231" y="10"/>
                  </a:cubicBezTo>
                  <a:cubicBezTo>
                    <a:pt x="231" y="7"/>
                    <a:pt x="231" y="7"/>
                    <a:pt x="231" y="7"/>
                  </a:cubicBezTo>
                  <a:cubicBezTo>
                    <a:pt x="227" y="7"/>
                    <a:pt x="227" y="7"/>
                    <a:pt x="227" y="7"/>
                  </a:cubicBezTo>
                  <a:cubicBezTo>
                    <a:pt x="214" y="11"/>
                    <a:pt x="214" y="11"/>
                    <a:pt x="214" y="11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198" y="4"/>
                    <a:pt x="198" y="4"/>
                    <a:pt x="198" y="4"/>
                  </a:cubicBezTo>
                  <a:cubicBezTo>
                    <a:pt x="202" y="11"/>
                    <a:pt x="202" y="11"/>
                    <a:pt x="202" y="11"/>
                  </a:cubicBezTo>
                  <a:cubicBezTo>
                    <a:pt x="203" y="13"/>
                    <a:pt x="203" y="13"/>
                    <a:pt x="203" y="13"/>
                  </a:cubicBezTo>
                  <a:cubicBezTo>
                    <a:pt x="196" y="27"/>
                    <a:pt x="196" y="27"/>
                    <a:pt x="196" y="27"/>
                  </a:cubicBezTo>
                  <a:cubicBezTo>
                    <a:pt x="196" y="27"/>
                    <a:pt x="196" y="27"/>
                    <a:pt x="196" y="27"/>
                  </a:cubicBezTo>
                  <a:cubicBezTo>
                    <a:pt x="196" y="28"/>
                    <a:pt x="196" y="28"/>
                    <a:pt x="196" y="28"/>
                  </a:cubicBezTo>
                  <a:cubicBezTo>
                    <a:pt x="195" y="28"/>
                    <a:pt x="195" y="28"/>
                    <a:pt x="195" y="28"/>
                  </a:cubicBezTo>
                  <a:cubicBezTo>
                    <a:pt x="183" y="42"/>
                    <a:pt x="183" y="42"/>
                    <a:pt x="183" y="42"/>
                  </a:cubicBezTo>
                  <a:cubicBezTo>
                    <a:pt x="182" y="42"/>
                    <a:pt x="182" y="42"/>
                    <a:pt x="182" y="42"/>
                  </a:cubicBezTo>
                  <a:cubicBezTo>
                    <a:pt x="180" y="42"/>
                    <a:pt x="180" y="42"/>
                    <a:pt x="180" y="42"/>
                  </a:cubicBezTo>
                  <a:cubicBezTo>
                    <a:pt x="161" y="44"/>
                    <a:pt x="161" y="44"/>
                    <a:pt x="161" y="44"/>
                  </a:cubicBezTo>
                  <a:lnTo>
                    <a:pt x="148" y="4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0"/>
            <p:cNvSpPr/>
            <p:nvPr/>
          </p:nvSpPr>
          <p:spPr bwMode="auto">
            <a:xfrm>
              <a:off x="7684329" y="1590403"/>
              <a:ext cx="1066615" cy="765072"/>
            </a:xfrm>
            <a:custGeom>
              <a:avLst/>
              <a:gdLst>
                <a:gd name="T0" fmla="*/ 80 w 462"/>
                <a:gd name="T1" fmla="*/ 4 h 313"/>
                <a:gd name="T2" fmla="*/ 62 w 462"/>
                <a:gd name="T3" fmla="*/ 8 h 313"/>
                <a:gd name="T4" fmla="*/ 58 w 462"/>
                <a:gd name="T5" fmla="*/ 16 h 313"/>
                <a:gd name="T6" fmla="*/ 49 w 462"/>
                <a:gd name="T7" fmla="*/ 29 h 313"/>
                <a:gd name="T8" fmla="*/ 35 w 462"/>
                <a:gd name="T9" fmla="*/ 40 h 313"/>
                <a:gd name="T10" fmla="*/ 17 w 462"/>
                <a:gd name="T11" fmla="*/ 28 h 313"/>
                <a:gd name="T12" fmla="*/ 0 w 462"/>
                <a:gd name="T13" fmla="*/ 33 h 313"/>
                <a:gd name="T14" fmla="*/ 26 w 462"/>
                <a:gd name="T15" fmla="*/ 51 h 313"/>
                <a:gd name="T16" fmla="*/ 28 w 462"/>
                <a:gd name="T17" fmla="*/ 53 h 313"/>
                <a:gd name="T18" fmla="*/ 31 w 462"/>
                <a:gd name="T19" fmla="*/ 88 h 313"/>
                <a:gd name="T20" fmla="*/ 51 w 462"/>
                <a:gd name="T21" fmla="*/ 129 h 313"/>
                <a:gd name="T22" fmla="*/ 64 w 462"/>
                <a:gd name="T23" fmla="*/ 116 h 313"/>
                <a:gd name="T24" fmla="*/ 83 w 462"/>
                <a:gd name="T25" fmla="*/ 112 h 313"/>
                <a:gd name="T26" fmla="*/ 91 w 462"/>
                <a:gd name="T27" fmla="*/ 129 h 313"/>
                <a:gd name="T28" fmla="*/ 107 w 462"/>
                <a:gd name="T29" fmla="*/ 151 h 313"/>
                <a:gd name="T30" fmla="*/ 106 w 462"/>
                <a:gd name="T31" fmla="*/ 167 h 313"/>
                <a:gd name="T32" fmla="*/ 109 w 462"/>
                <a:gd name="T33" fmla="*/ 188 h 313"/>
                <a:gd name="T34" fmla="*/ 128 w 462"/>
                <a:gd name="T35" fmla="*/ 177 h 313"/>
                <a:gd name="T36" fmla="*/ 152 w 462"/>
                <a:gd name="T37" fmla="*/ 184 h 313"/>
                <a:gd name="T38" fmla="*/ 166 w 462"/>
                <a:gd name="T39" fmla="*/ 196 h 313"/>
                <a:gd name="T40" fmla="*/ 180 w 462"/>
                <a:gd name="T41" fmla="*/ 186 h 313"/>
                <a:gd name="T42" fmla="*/ 199 w 462"/>
                <a:gd name="T43" fmla="*/ 195 h 313"/>
                <a:gd name="T44" fmla="*/ 206 w 462"/>
                <a:gd name="T45" fmla="*/ 219 h 313"/>
                <a:gd name="T46" fmla="*/ 226 w 462"/>
                <a:gd name="T47" fmla="*/ 235 h 313"/>
                <a:gd name="T48" fmla="*/ 235 w 462"/>
                <a:gd name="T49" fmla="*/ 284 h 313"/>
                <a:gd name="T50" fmla="*/ 248 w 462"/>
                <a:gd name="T51" fmla="*/ 287 h 313"/>
                <a:gd name="T52" fmla="*/ 273 w 462"/>
                <a:gd name="T53" fmla="*/ 281 h 313"/>
                <a:gd name="T54" fmla="*/ 364 w 462"/>
                <a:gd name="T55" fmla="*/ 264 h 313"/>
                <a:gd name="T56" fmla="*/ 332 w 462"/>
                <a:gd name="T57" fmla="*/ 222 h 313"/>
                <a:gd name="T58" fmla="*/ 390 w 462"/>
                <a:gd name="T59" fmla="*/ 195 h 313"/>
                <a:gd name="T60" fmla="*/ 407 w 462"/>
                <a:gd name="T61" fmla="*/ 146 h 313"/>
                <a:gd name="T62" fmla="*/ 422 w 462"/>
                <a:gd name="T63" fmla="*/ 143 h 313"/>
                <a:gd name="T64" fmla="*/ 426 w 462"/>
                <a:gd name="T65" fmla="*/ 144 h 313"/>
                <a:gd name="T66" fmla="*/ 458 w 462"/>
                <a:gd name="T67" fmla="*/ 163 h 313"/>
                <a:gd name="T68" fmla="*/ 442 w 462"/>
                <a:gd name="T69" fmla="*/ 147 h 313"/>
                <a:gd name="T70" fmla="*/ 452 w 462"/>
                <a:gd name="T71" fmla="*/ 108 h 313"/>
                <a:gd name="T72" fmla="*/ 422 w 462"/>
                <a:gd name="T73" fmla="*/ 94 h 313"/>
                <a:gd name="T74" fmla="*/ 413 w 462"/>
                <a:gd name="T75" fmla="*/ 93 h 313"/>
                <a:gd name="T76" fmla="*/ 402 w 462"/>
                <a:gd name="T77" fmla="*/ 94 h 313"/>
                <a:gd name="T78" fmla="*/ 384 w 462"/>
                <a:gd name="T79" fmla="*/ 94 h 313"/>
                <a:gd name="T80" fmla="*/ 382 w 462"/>
                <a:gd name="T81" fmla="*/ 118 h 313"/>
                <a:gd name="T82" fmla="*/ 357 w 462"/>
                <a:gd name="T83" fmla="*/ 122 h 313"/>
                <a:gd name="T84" fmla="*/ 322 w 462"/>
                <a:gd name="T85" fmla="*/ 91 h 313"/>
                <a:gd name="T86" fmla="*/ 314 w 462"/>
                <a:gd name="T87" fmla="*/ 75 h 313"/>
                <a:gd name="T88" fmla="*/ 317 w 462"/>
                <a:gd name="T89" fmla="*/ 85 h 313"/>
                <a:gd name="T90" fmla="*/ 307 w 462"/>
                <a:gd name="T91" fmla="*/ 103 h 313"/>
                <a:gd name="T92" fmla="*/ 288 w 462"/>
                <a:gd name="T93" fmla="*/ 95 h 313"/>
                <a:gd name="T94" fmla="*/ 273 w 462"/>
                <a:gd name="T95" fmla="*/ 71 h 313"/>
                <a:gd name="T96" fmla="*/ 255 w 462"/>
                <a:gd name="T97" fmla="*/ 71 h 313"/>
                <a:gd name="T98" fmla="*/ 248 w 462"/>
                <a:gd name="T99" fmla="*/ 57 h 313"/>
                <a:gd name="T100" fmla="*/ 217 w 462"/>
                <a:gd name="T101" fmla="*/ 57 h 313"/>
                <a:gd name="T102" fmla="*/ 201 w 462"/>
                <a:gd name="T103" fmla="*/ 56 h 313"/>
                <a:gd name="T104" fmla="*/ 188 w 462"/>
                <a:gd name="T105" fmla="*/ 34 h 313"/>
                <a:gd name="T106" fmla="*/ 166 w 462"/>
                <a:gd name="T107" fmla="*/ 39 h 313"/>
                <a:gd name="T108" fmla="*/ 130 w 462"/>
                <a:gd name="T109" fmla="*/ 49 h 313"/>
                <a:gd name="T110" fmla="*/ 103 w 462"/>
                <a:gd name="T111" fmla="*/ 35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62" h="313">
                  <a:moveTo>
                    <a:pt x="89" y="14"/>
                  </a:moveTo>
                  <a:cubicBezTo>
                    <a:pt x="86" y="0"/>
                    <a:pt x="86" y="0"/>
                    <a:pt x="86" y="0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79" y="4"/>
                    <a:pt x="79" y="4"/>
                    <a:pt x="79" y="4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24" y="36"/>
                    <a:pt x="19" y="32"/>
                    <a:pt x="17" y="28"/>
                  </a:cubicBezTo>
                  <a:cubicBezTo>
                    <a:pt x="16" y="27"/>
                    <a:pt x="15" y="27"/>
                    <a:pt x="14" y="26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1" y="88"/>
                    <a:pt x="31" y="88"/>
                    <a:pt x="31" y="88"/>
                  </a:cubicBezTo>
                  <a:cubicBezTo>
                    <a:pt x="33" y="101"/>
                    <a:pt x="33" y="101"/>
                    <a:pt x="33" y="101"/>
                  </a:cubicBezTo>
                  <a:cubicBezTo>
                    <a:pt x="42" y="120"/>
                    <a:pt x="42" y="120"/>
                    <a:pt x="42" y="120"/>
                  </a:cubicBezTo>
                  <a:cubicBezTo>
                    <a:pt x="51" y="129"/>
                    <a:pt x="51" y="129"/>
                    <a:pt x="51" y="129"/>
                  </a:cubicBezTo>
                  <a:cubicBezTo>
                    <a:pt x="59" y="124"/>
                    <a:pt x="59" y="124"/>
                    <a:pt x="59" y="124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6"/>
                    <a:pt x="64" y="116"/>
                    <a:pt x="64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91" y="129"/>
                    <a:pt x="91" y="129"/>
                    <a:pt x="91" y="129"/>
                  </a:cubicBezTo>
                  <a:cubicBezTo>
                    <a:pt x="102" y="133"/>
                    <a:pt x="102" y="133"/>
                    <a:pt x="102" y="133"/>
                  </a:cubicBezTo>
                  <a:cubicBezTo>
                    <a:pt x="107" y="150"/>
                    <a:pt x="107" y="150"/>
                    <a:pt x="107" y="150"/>
                  </a:cubicBezTo>
                  <a:cubicBezTo>
                    <a:pt x="107" y="151"/>
                    <a:pt x="107" y="151"/>
                    <a:pt x="107" y="151"/>
                  </a:cubicBezTo>
                  <a:cubicBezTo>
                    <a:pt x="107" y="151"/>
                    <a:pt x="107" y="151"/>
                    <a:pt x="107" y="151"/>
                  </a:cubicBezTo>
                  <a:cubicBezTo>
                    <a:pt x="106" y="166"/>
                    <a:pt x="106" y="166"/>
                    <a:pt x="106" y="166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102" y="181"/>
                    <a:pt x="102" y="181"/>
                    <a:pt x="102" y="181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17" y="184"/>
                    <a:pt x="117" y="184"/>
                    <a:pt x="117" y="184"/>
                  </a:cubicBezTo>
                  <a:cubicBezTo>
                    <a:pt x="126" y="175"/>
                    <a:pt x="126" y="175"/>
                    <a:pt x="126" y="175"/>
                  </a:cubicBezTo>
                  <a:cubicBezTo>
                    <a:pt x="128" y="177"/>
                    <a:pt x="128" y="177"/>
                    <a:pt x="128" y="177"/>
                  </a:cubicBezTo>
                  <a:cubicBezTo>
                    <a:pt x="135" y="179"/>
                    <a:pt x="135" y="179"/>
                    <a:pt x="135" y="179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52" y="184"/>
                    <a:pt x="152" y="184"/>
                    <a:pt x="152" y="184"/>
                  </a:cubicBezTo>
                  <a:cubicBezTo>
                    <a:pt x="159" y="182"/>
                    <a:pt x="162" y="184"/>
                    <a:pt x="164" y="189"/>
                  </a:cubicBezTo>
                  <a:cubicBezTo>
                    <a:pt x="164" y="195"/>
                    <a:pt x="164" y="195"/>
                    <a:pt x="164" y="195"/>
                  </a:cubicBezTo>
                  <a:cubicBezTo>
                    <a:pt x="166" y="196"/>
                    <a:pt x="166" y="196"/>
                    <a:pt x="166" y="196"/>
                  </a:cubicBezTo>
                  <a:cubicBezTo>
                    <a:pt x="175" y="199"/>
                    <a:pt x="175" y="199"/>
                    <a:pt x="175" y="199"/>
                  </a:cubicBezTo>
                  <a:cubicBezTo>
                    <a:pt x="180" y="190"/>
                    <a:pt x="180" y="190"/>
                    <a:pt x="180" y="190"/>
                  </a:cubicBezTo>
                  <a:cubicBezTo>
                    <a:pt x="180" y="186"/>
                    <a:pt x="180" y="186"/>
                    <a:pt x="180" y="186"/>
                  </a:cubicBezTo>
                  <a:cubicBezTo>
                    <a:pt x="180" y="184"/>
                    <a:pt x="180" y="181"/>
                    <a:pt x="182" y="180"/>
                  </a:cubicBezTo>
                  <a:cubicBezTo>
                    <a:pt x="188" y="181"/>
                    <a:pt x="188" y="181"/>
                    <a:pt x="188" y="181"/>
                  </a:cubicBezTo>
                  <a:cubicBezTo>
                    <a:pt x="195" y="184"/>
                    <a:pt x="199" y="189"/>
                    <a:pt x="199" y="195"/>
                  </a:cubicBezTo>
                  <a:cubicBezTo>
                    <a:pt x="198" y="199"/>
                    <a:pt x="198" y="199"/>
                    <a:pt x="198" y="199"/>
                  </a:cubicBezTo>
                  <a:cubicBezTo>
                    <a:pt x="198" y="208"/>
                    <a:pt x="198" y="208"/>
                    <a:pt x="198" y="208"/>
                  </a:cubicBezTo>
                  <a:cubicBezTo>
                    <a:pt x="206" y="219"/>
                    <a:pt x="206" y="219"/>
                    <a:pt x="206" y="219"/>
                  </a:cubicBezTo>
                  <a:cubicBezTo>
                    <a:pt x="215" y="228"/>
                    <a:pt x="215" y="228"/>
                    <a:pt x="215" y="228"/>
                  </a:cubicBezTo>
                  <a:cubicBezTo>
                    <a:pt x="217" y="232"/>
                    <a:pt x="221" y="233"/>
                    <a:pt x="224" y="235"/>
                  </a:cubicBezTo>
                  <a:cubicBezTo>
                    <a:pt x="226" y="235"/>
                    <a:pt x="226" y="235"/>
                    <a:pt x="226" y="235"/>
                  </a:cubicBezTo>
                  <a:cubicBezTo>
                    <a:pt x="228" y="236"/>
                    <a:pt x="229" y="239"/>
                    <a:pt x="229" y="247"/>
                  </a:cubicBezTo>
                  <a:cubicBezTo>
                    <a:pt x="229" y="278"/>
                    <a:pt x="229" y="278"/>
                    <a:pt x="229" y="278"/>
                  </a:cubicBezTo>
                  <a:cubicBezTo>
                    <a:pt x="231" y="281"/>
                    <a:pt x="233" y="283"/>
                    <a:pt x="235" y="284"/>
                  </a:cubicBezTo>
                  <a:cubicBezTo>
                    <a:pt x="236" y="284"/>
                    <a:pt x="236" y="284"/>
                    <a:pt x="236" y="284"/>
                  </a:cubicBezTo>
                  <a:cubicBezTo>
                    <a:pt x="240" y="282"/>
                    <a:pt x="243" y="282"/>
                    <a:pt x="246" y="286"/>
                  </a:cubicBezTo>
                  <a:cubicBezTo>
                    <a:pt x="248" y="287"/>
                    <a:pt x="248" y="287"/>
                    <a:pt x="248" y="287"/>
                  </a:cubicBezTo>
                  <a:cubicBezTo>
                    <a:pt x="252" y="288"/>
                    <a:pt x="255" y="291"/>
                    <a:pt x="255" y="296"/>
                  </a:cubicBezTo>
                  <a:cubicBezTo>
                    <a:pt x="257" y="313"/>
                    <a:pt x="257" y="313"/>
                    <a:pt x="257" y="313"/>
                  </a:cubicBezTo>
                  <a:cubicBezTo>
                    <a:pt x="273" y="281"/>
                    <a:pt x="273" y="281"/>
                    <a:pt x="273" y="281"/>
                  </a:cubicBezTo>
                  <a:cubicBezTo>
                    <a:pt x="277" y="264"/>
                    <a:pt x="283" y="253"/>
                    <a:pt x="291" y="252"/>
                  </a:cubicBezTo>
                  <a:cubicBezTo>
                    <a:pt x="297" y="250"/>
                    <a:pt x="306" y="253"/>
                    <a:pt x="319" y="260"/>
                  </a:cubicBezTo>
                  <a:cubicBezTo>
                    <a:pt x="364" y="264"/>
                    <a:pt x="364" y="264"/>
                    <a:pt x="364" y="264"/>
                  </a:cubicBezTo>
                  <a:cubicBezTo>
                    <a:pt x="365" y="254"/>
                    <a:pt x="365" y="254"/>
                    <a:pt x="365" y="254"/>
                  </a:cubicBezTo>
                  <a:cubicBezTo>
                    <a:pt x="344" y="234"/>
                    <a:pt x="344" y="234"/>
                    <a:pt x="344" y="234"/>
                  </a:cubicBezTo>
                  <a:cubicBezTo>
                    <a:pt x="335" y="228"/>
                    <a:pt x="331" y="224"/>
                    <a:pt x="332" y="222"/>
                  </a:cubicBezTo>
                  <a:cubicBezTo>
                    <a:pt x="348" y="222"/>
                    <a:pt x="348" y="222"/>
                    <a:pt x="348" y="222"/>
                  </a:cubicBezTo>
                  <a:cubicBezTo>
                    <a:pt x="362" y="227"/>
                    <a:pt x="376" y="219"/>
                    <a:pt x="389" y="195"/>
                  </a:cubicBezTo>
                  <a:cubicBezTo>
                    <a:pt x="390" y="195"/>
                    <a:pt x="390" y="195"/>
                    <a:pt x="390" y="195"/>
                  </a:cubicBezTo>
                  <a:cubicBezTo>
                    <a:pt x="405" y="181"/>
                    <a:pt x="405" y="181"/>
                    <a:pt x="405" y="181"/>
                  </a:cubicBezTo>
                  <a:cubicBezTo>
                    <a:pt x="407" y="149"/>
                    <a:pt x="407" y="149"/>
                    <a:pt x="407" y="149"/>
                  </a:cubicBezTo>
                  <a:cubicBezTo>
                    <a:pt x="407" y="146"/>
                    <a:pt x="407" y="146"/>
                    <a:pt x="407" y="146"/>
                  </a:cubicBezTo>
                  <a:cubicBezTo>
                    <a:pt x="409" y="146"/>
                    <a:pt x="409" y="146"/>
                    <a:pt x="409" y="146"/>
                  </a:cubicBezTo>
                  <a:cubicBezTo>
                    <a:pt x="411" y="146"/>
                    <a:pt x="411" y="146"/>
                    <a:pt x="411" y="146"/>
                  </a:cubicBezTo>
                  <a:cubicBezTo>
                    <a:pt x="422" y="143"/>
                    <a:pt x="422" y="143"/>
                    <a:pt x="422" y="143"/>
                  </a:cubicBezTo>
                  <a:cubicBezTo>
                    <a:pt x="424" y="143"/>
                    <a:pt x="424" y="143"/>
                    <a:pt x="424" y="143"/>
                  </a:cubicBezTo>
                  <a:cubicBezTo>
                    <a:pt x="426" y="144"/>
                    <a:pt x="426" y="144"/>
                    <a:pt x="426" y="144"/>
                  </a:cubicBezTo>
                  <a:cubicBezTo>
                    <a:pt x="426" y="144"/>
                    <a:pt x="426" y="144"/>
                    <a:pt x="426" y="144"/>
                  </a:cubicBezTo>
                  <a:cubicBezTo>
                    <a:pt x="450" y="170"/>
                    <a:pt x="450" y="170"/>
                    <a:pt x="450" y="170"/>
                  </a:cubicBezTo>
                  <a:cubicBezTo>
                    <a:pt x="457" y="167"/>
                    <a:pt x="457" y="167"/>
                    <a:pt x="457" y="167"/>
                  </a:cubicBezTo>
                  <a:cubicBezTo>
                    <a:pt x="458" y="163"/>
                    <a:pt x="458" y="163"/>
                    <a:pt x="458" y="163"/>
                  </a:cubicBezTo>
                  <a:cubicBezTo>
                    <a:pt x="445" y="151"/>
                    <a:pt x="445" y="151"/>
                    <a:pt x="445" y="151"/>
                  </a:cubicBezTo>
                  <a:cubicBezTo>
                    <a:pt x="443" y="149"/>
                    <a:pt x="443" y="149"/>
                    <a:pt x="443" y="149"/>
                  </a:cubicBezTo>
                  <a:cubicBezTo>
                    <a:pt x="442" y="147"/>
                    <a:pt x="442" y="147"/>
                    <a:pt x="442" y="147"/>
                  </a:cubicBezTo>
                  <a:cubicBezTo>
                    <a:pt x="462" y="135"/>
                    <a:pt x="462" y="135"/>
                    <a:pt x="462" y="135"/>
                  </a:cubicBezTo>
                  <a:cubicBezTo>
                    <a:pt x="460" y="106"/>
                    <a:pt x="460" y="106"/>
                    <a:pt x="460" y="106"/>
                  </a:cubicBezTo>
                  <a:cubicBezTo>
                    <a:pt x="452" y="108"/>
                    <a:pt x="452" y="108"/>
                    <a:pt x="452" y="108"/>
                  </a:cubicBezTo>
                  <a:cubicBezTo>
                    <a:pt x="451" y="108"/>
                    <a:pt x="451" y="108"/>
                    <a:pt x="451" y="108"/>
                  </a:cubicBezTo>
                  <a:cubicBezTo>
                    <a:pt x="440" y="102"/>
                    <a:pt x="440" y="102"/>
                    <a:pt x="440" y="102"/>
                  </a:cubicBezTo>
                  <a:cubicBezTo>
                    <a:pt x="436" y="102"/>
                    <a:pt x="431" y="99"/>
                    <a:pt x="422" y="94"/>
                  </a:cubicBezTo>
                  <a:cubicBezTo>
                    <a:pt x="418" y="92"/>
                    <a:pt x="415" y="90"/>
                    <a:pt x="415" y="87"/>
                  </a:cubicBezTo>
                  <a:cubicBezTo>
                    <a:pt x="415" y="88"/>
                    <a:pt x="415" y="88"/>
                    <a:pt x="415" y="88"/>
                  </a:cubicBezTo>
                  <a:cubicBezTo>
                    <a:pt x="415" y="91"/>
                    <a:pt x="415" y="92"/>
                    <a:pt x="413" y="93"/>
                  </a:cubicBezTo>
                  <a:cubicBezTo>
                    <a:pt x="411" y="94"/>
                    <a:pt x="408" y="95"/>
                    <a:pt x="404" y="95"/>
                  </a:cubicBezTo>
                  <a:cubicBezTo>
                    <a:pt x="403" y="95"/>
                    <a:pt x="403" y="95"/>
                    <a:pt x="403" y="95"/>
                  </a:cubicBezTo>
                  <a:cubicBezTo>
                    <a:pt x="402" y="94"/>
                    <a:pt x="402" y="94"/>
                    <a:pt x="402" y="94"/>
                  </a:cubicBezTo>
                  <a:cubicBezTo>
                    <a:pt x="402" y="94"/>
                    <a:pt x="402" y="94"/>
                    <a:pt x="402" y="94"/>
                  </a:cubicBezTo>
                  <a:cubicBezTo>
                    <a:pt x="392" y="87"/>
                    <a:pt x="392" y="87"/>
                    <a:pt x="392" y="87"/>
                  </a:cubicBezTo>
                  <a:cubicBezTo>
                    <a:pt x="384" y="94"/>
                    <a:pt x="384" y="94"/>
                    <a:pt x="384" y="94"/>
                  </a:cubicBezTo>
                  <a:cubicBezTo>
                    <a:pt x="379" y="97"/>
                    <a:pt x="377" y="100"/>
                    <a:pt x="377" y="103"/>
                  </a:cubicBezTo>
                  <a:cubicBezTo>
                    <a:pt x="381" y="112"/>
                    <a:pt x="381" y="112"/>
                    <a:pt x="381" y="112"/>
                  </a:cubicBezTo>
                  <a:cubicBezTo>
                    <a:pt x="383" y="115"/>
                    <a:pt x="383" y="116"/>
                    <a:pt x="382" y="118"/>
                  </a:cubicBezTo>
                  <a:cubicBezTo>
                    <a:pt x="381" y="120"/>
                    <a:pt x="377" y="122"/>
                    <a:pt x="373" y="123"/>
                  </a:cubicBezTo>
                  <a:cubicBezTo>
                    <a:pt x="368" y="125"/>
                    <a:pt x="368" y="125"/>
                    <a:pt x="368" y="125"/>
                  </a:cubicBezTo>
                  <a:cubicBezTo>
                    <a:pt x="364" y="126"/>
                    <a:pt x="360" y="126"/>
                    <a:pt x="357" y="122"/>
                  </a:cubicBezTo>
                  <a:cubicBezTo>
                    <a:pt x="355" y="120"/>
                    <a:pt x="355" y="120"/>
                    <a:pt x="355" y="120"/>
                  </a:cubicBezTo>
                  <a:cubicBezTo>
                    <a:pt x="337" y="102"/>
                    <a:pt x="337" y="102"/>
                    <a:pt x="337" y="102"/>
                  </a:cubicBezTo>
                  <a:cubicBezTo>
                    <a:pt x="329" y="99"/>
                    <a:pt x="324" y="95"/>
                    <a:pt x="322" y="91"/>
                  </a:cubicBezTo>
                  <a:cubicBezTo>
                    <a:pt x="321" y="89"/>
                    <a:pt x="320" y="87"/>
                    <a:pt x="321" y="86"/>
                  </a:cubicBezTo>
                  <a:cubicBezTo>
                    <a:pt x="320" y="80"/>
                    <a:pt x="319" y="75"/>
                    <a:pt x="317" y="73"/>
                  </a:cubicBezTo>
                  <a:cubicBezTo>
                    <a:pt x="314" y="75"/>
                    <a:pt x="314" y="75"/>
                    <a:pt x="314" y="75"/>
                  </a:cubicBezTo>
                  <a:cubicBezTo>
                    <a:pt x="313" y="77"/>
                    <a:pt x="313" y="77"/>
                    <a:pt x="313" y="77"/>
                  </a:cubicBezTo>
                  <a:cubicBezTo>
                    <a:pt x="313" y="79"/>
                    <a:pt x="314" y="81"/>
                    <a:pt x="316" y="84"/>
                  </a:cubicBezTo>
                  <a:cubicBezTo>
                    <a:pt x="317" y="85"/>
                    <a:pt x="317" y="85"/>
                    <a:pt x="317" y="85"/>
                  </a:cubicBezTo>
                  <a:cubicBezTo>
                    <a:pt x="317" y="86"/>
                    <a:pt x="317" y="86"/>
                    <a:pt x="317" y="86"/>
                  </a:cubicBezTo>
                  <a:cubicBezTo>
                    <a:pt x="317" y="87"/>
                    <a:pt x="317" y="87"/>
                    <a:pt x="317" y="87"/>
                  </a:cubicBezTo>
                  <a:cubicBezTo>
                    <a:pt x="307" y="103"/>
                    <a:pt x="307" y="103"/>
                    <a:pt x="307" y="103"/>
                  </a:cubicBezTo>
                  <a:cubicBezTo>
                    <a:pt x="291" y="100"/>
                    <a:pt x="291" y="100"/>
                    <a:pt x="291" y="100"/>
                  </a:cubicBezTo>
                  <a:cubicBezTo>
                    <a:pt x="288" y="97"/>
                    <a:pt x="288" y="97"/>
                    <a:pt x="288" y="97"/>
                  </a:cubicBezTo>
                  <a:cubicBezTo>
                    <a:pt x="288" y="95"/>
                    <a:pt x="288" y="95"/>
                    <a:pt x="288" y="95"/>
                  </a:cubicBezTo>
                  <a:cubicBezTo>
                    <a:pt x="289" y="93"/>
                    <a:pt x="289" y="89"/>
                    <a:pt x="288" y="86"/>
                  </a:cubicBezTo>
                  <a:cubicBezTo>
                    <a:pt x="286" y="80"/>
                    <a:pt x="286" y="80"/>
                    <a:pt x="286" y="80"/>
                  </a:cubicBezTo>
                  <a:cubicBezTo>
                    <a:pt x="273" y="71"/>
                    <a:pt x="273" y="71"/>
                    <a:pt x="273" y="71"/>
                  </a:cubicBezTo>
                  <a:cubicBezTo>
                    <a:pt x="272" y="70"/>
                    <a:pt x="272" y="70"/>
                    <a:pt x="272" y="70"/>
                  </a:cubicBezTo>
                  <a:cubicBezTo>
                    <a:pt x="271" y="72"/>
                    <a:pt x="269" y="72"/>
                    <a:pt x="268" y="73"/>
                  </a:cubicBezTo>
                  <a:cubicBezTo>
                    <a:pt x="255" y="71"/>
                    <a:pt x="255" y="71"/>
                    <a:pt x="255" y="71"/>
                  </a:cubicBezTo>
                  <a:cubicBezTo>
                    <a:pt x="251" y="71"/>
                    <a:pt x="248" y="70"/>
                    <a:pt x="247" y="67"/>
                  </a:cubicBezTo>
                  <a:cubicBezTo>
                    <a:pt x="246" y="66"/>
                    <a:pt x="246" y="63"/>
                    <a:pt x="248" y="60"/>
                  </a:cubicBezTo>
                  <a:cubicBezTo>
                    <a:pt x="248" y="57"/>
                    <a:pt x="248" y="57"/>
                    <a:pt x="248" y="57"/>
                  </a:cubicBezTo>
                  <a:cubicBezTo>
                    <a:pt x="243" y="48"/>
                    <a:pt x="243" y="48"/>
                    <a:pt x="243" y="48"/>
                  </a:cubicBezTo>
                  <a:cubicBezTo>
                    <a:pt x="219" y="49"/>
                    <a:pt x="219" y="49"/>
                    <a:pt x="219" y="49"/>
                  </a:cubicBezTo>
                  <a:cubicBezTo>
                    <a:pt x="220" y="53"/>
                    <a:pt x="219" y="55"/>
                    <a:pt x="217" y="57"/>
                  </a:cubicBezTo>
                  <a:cubicBezTo>
                    <a:pt x="217" y="60"/>
                    <a:pt x="214" y="60"/>
                    <a:pt x="212" y="60"/>
                  </a:cubicBezTo>
                  <a:cubicBezTo>
                    <a:pt x="208" y="62"/>
                    <a:pt x="204" y="60"/>
                    <a:pt x="201" y="57"/>
                  </a:cubicBezTo>
                  <a:cubicBezTo>
                    <a:pt x="201" y="56"/>
                    <a:pt x="201" y="56"/>
                    <a:pt x="201" y="56"/>
                  </a:cubicBezTo>
                  <a:cubicBezTo>
                    <a:pt x="200" y="56"/>
                    <a:pt x="200" y="56"/>
                    <a:pt x="200" y="56"/>
                  </a:cubicBezTo>
                  <a:cubicBezTo>
                    <a:pt x="195" y="50"/>
                    <a:pt x="193" y="45"/>
                    <a:pt x="193" y="41"/>
                  </a:cubicBezTo>
                  <a:cubicBezTo>
                    <a:pt x="188" y="34"/>
                    <a:pt x="188" y="34"/>
                    <a:pt x="188" y="34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75" y="42"/>
                    <a:pt x="171" y="42"/>
                    <a:pt x="168" y="40"/>
                  </a:cubicBezTo>
                  <a:cubicBezTo>
                    <a:pt x="166" y="39"/>
                    <a:pt x="166" y="39"/>
                    <a:pt x="166" y="39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40" y="46"/>
                    <a:pt x="140" y="46"/>
                    <a:pt x="140" y="46"/>
                  </a:cubicBezTo>
                  <a:cubicBezTo>
                    <a:pt x="136" y="48"/>
                    <a:pt x="133" y="49"/>
                    <a:pt x="130" y="49"/>
                  </a:cubicBezTo>
                  <a:cubicBezTo>
                    <a:pt x="128" y="49"/>
                    <a:pt x="128" y="49"/>
                    <a:pt x="128" y="49"/>
                  </a:cubicBezTo>
                  <a:cubicBezTo>
                    <a:pt x="121" y="49"/>
                    <a:pt x="117" y="47"/>
                    <a:pt x="114" y="44"/>
                  </a:cubicBezTo>
                  <a:cubicBezTo>
                    <a:pt x="103" y="35"/>
                    <a:pt x="103" y="35"/>
                    <a:pt x="103" y="35"/>
                  </a:cubicBezTo>
                  <a:lnTo>
                    <a:pt x="89" y="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1"/>
            <p:cNvSpPr/>
            <p:nvPr/>
          </p:nvSpPr>
          <p:spPr bwMode="auto">
            <a:xfrm>
              <a:off x="7452565" y="497621"/>
              <a:ext cx="1434198" cy="1381864"/>
            </a:xfrm>
            <a:custGeom>
              <a:avLst/>
              <a:gdLst>
                <a:gd name="T0" fmla="*/ 609 w 621"/>
                <a:gd name="T1" fmla="*/ 262 h 565"/>
                <a:gd name="T2" fmla="*/ 597 w 621"/>
                <a:gd name="T3" fmla="*/ 205 h 565"/>
                <a:gd name="T4" fmla="*/ 542 w 621"/>
                <a:gd name="T5" fmla="*/ 262 h 565"/>
                <a:gd name="T6" fmla="*/ 533 w 621"/>
                <a:gd name="T7" fmla="*/ 279 h 565"/>
                <a:gd name="T8" fmla="*/ 462 w 621"/>
                <a:gd name="T9" fmla="*/ 291 h 565"/>
                <a:gd name="T10" fmla="*/ 446 w 621"/>
                <a:gd name="T11" fmla="*/ 262 h 565"/>
                <a:gd name="T12" fmla="*/ 428 w 621"/>
                <a:gd name="T13" fmla="*/ 244 h 565"/>
                <a:gd name="T14" fmla="*/ 406 w 621"/>
                <a:gd name="T15" fmla="*/ 226 h 565"/>
                <a:gd name="T16" fmla="*/ 290 w 621"/>
                <a:gd name="T17" fmla="*/ 204 h 565"/>
                <a:gd name="T18" fmla="*/ 222 w 621"/>
                <a:gd name="T19" fmla="*/ 98 h 565"/>
                <a:gd name="T20" fmla="*/ 93 w 621"/>
                <a:gd name="T21" fmla="*/ 13 h 565"/>
                <a:gd name="T22" fmla="*/ 7 w 621"/>
                <a:gd name="T23" fmla="*/ 24 h 565"/>
                <a:gd name="T24" fmla="*/ 8 w 621"/>
                <a:gd name="T25" fmla="*/ 35 h 565"/>
                <a:gd name="T26" fmla="*/ 2 w 621"/>
                <a:gd name="T27" fmla="*/ 48 h 565"/>
                <a:gd name="T28" fmla="*/ 9 w 621"/>
                <a:gd name="T29" fmla="*/ 78 h 565"/>
                <a:gd name="T30" fmla="*/ 36 w 621"/>
                <a:gd name="T31" fmla="*/ 64 h 565"/>
                <a:gd name="T32" fmla="*/ 65 w 621"/>
                <a:gd name="T33" fmla="*/ 84 h 565"/>
                <a:gd name="T34" fmla="*/ 104 w 621"/>
                <a:gd name="T35" fmla="*/ 132 h 565"/>
                <a:gd name="T36" fmla="*/ 128 w 621"/>
                <a:gd name="T37" fmla="*/ 113 h 565"/>
                <a:gd name="T38" fmla="*/ 183 w 621"/>
                <a:gd name="T39" fmla="*/ 97 h 565"/>
                <a:gd name="T40" fmla="*/ 204 w 621"/>
                <a:gd name="T41" fmla="*/ 138 h 565"/>
                <a:gd name="T42" fmla="*/ 206 w 621"/>
                <a:gd name="T43" fmla="*/ 174 h 565"/>
                <a:gd name="T44" fmla="*/ 207 w 621"/>
                <a:gd name="T45" fmla="*/ 238 h 565"/>
                <a:gd name="T46" fmla="*/ 193 w 621"/>
                <a:gd name="T47" fmla="*/ 257 h 565"/>
                <a:gd name="T48" fmla="*/ 197 w 621"/>
                <a:gd name="T49" fmla="*/ 289 h 565"/>
                <a:gd name="T50" fmla="*/ 177 w 621"/>
                <a:gd name="T51" fmla="*/ 317 h 565"/>
                <a:gd name="T52" fmla="*/ 146 w 621"/>
                <a:gd name="T53" fmla="*/ 350 h 565"/>
                <a:gd name="T54" fmla="*/ 134 w 621"/>
                <a:gd name="T55" fmla="*/ 360 h 565"/>
                <a:gd name="T56" fmla="*/ 124 w 621"/>
                <a:gd name="T57" fmla="*/ 388 h 565"/>
                <a:gd name="T58" fmla="*/ 153 w 621"/>
                <a:gd name="T59" fmla="*/ 413 h 565"/>
                <a:gd name="T60" fmla="*/ 162 w 621"/>
                <a:gd name="T61" fmla="*/ 448 h 565"/>
                <a:gd name="T62" fmla="*/ 196 w 621"/>
                <a:gd name="T63" fmla="*/ 458 h 565"/>
                <a:gd name="T64" fmla="*/ 219 w 621"/>
                <a:gd name="T65" fmla="*/ 486 h 565"/>
                <a:gd name="T66" fmla="*/ 252 w 621"/>
                <a:gd name="T67" fmla="*/ 481 h 565"/>
                <a:gd name="T68" fmla="*/ 286 w 621"/>
                <a:gd name="T69" fmla="*/ 472 h 565"/>
                <a:gd name="T70" fmla="*/ 291 w 621"/>
                <a:gd name="T71" fmla="*/ 473 h 565"/>
                <a:gd name="T72" fmla="*/ 311 w 621"/>
                <a:gd name="T73" fmla="*/ 500 h 565"/>
                <a:gd name="T74" fmla="*/ 319 w 621"/>
                <a:gd name="T75" fmla="*/ 488 h 565"/>
                <a:gd name="T76" fmla="*/ 346 w 621"/>
                <a:gd name="T77" fmla="*/ 488 h 565"/>
                <a:gd name="T78" fmla="*/ 354 w 621"/>
                <a:gd name="T79" fmla="*/ 510 h 565"/>
                <a:gd name="T80" fmla="*/ 368 w 621"/>
                <a:gd name="T81" fmla="*/ 507 h 565"/>
                <a:gd name="T82" fmla="*/ 404 w 621"/>
                <a:gd name="T83" fmla="*/ 542 h 565"/>
                <a:gd name="T84" fmla="*/ 412 w 621"/>
                <a:gd name="T85" fmla="*/ 514 h 565"/>
                <a:gd name="T86" fmla="*/ 428 w 621"/>
                <a:gd name="T87" fmla="*/ 534 h 565"/>
                <a:gd name="T88" fmla="*/ 442 w 621"/>
                <a:gd name="T89" fmla="*/ 542 h 565"/>
                <a:gd name="T90" fmla="*/ 469 w 621"/>
                <a:gd name="T91" fmla="*/ 549 h 565"/>
                <a:gd name="T92" fmla="*/ 508 w 621"/>
                <a:gd name="T93" fmla="*/ 534 h 565"/>
                <a:gd name="T94" fmla="*/ 524 w 621"/>
                <a:gd name="T95" fmla="*/ 517 h 565"/>
                <a:gd name="T96" fmla="*/ 542 w 621"/>
                <a:gd name="T97" fmla="*/ 542 h 565"/>
                <a:gd name="T98" fmla="*/ 548 w 621"/>
                <a:gd name="T99" fmla="*/ 495 h 565"/>
                <a:gd name="T100" fmla="*/ 561 w 621"/>
                <a:gd name="T101" fmla="*/ 418 h 565"/>
                <a:gd name="T102" fmla="*/ 597 w 621"/>
                <a:gd name="T103" fmla="*/ 422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21" h="565">
                  <a:moveTo>
                    <a:pt x="618" y="331"/>
                  </a:moveTo>
                  <a:cubicBezTo>
                    <a:pt x="608" y="264"/>
                    <a:pt x="608" y="264"/>
                    <a:pt x="608" y="264"/>
                  </a:cubicBezTo>
                  <a:cubicBezTo>
                    <a:pt x="608" y="262"/>
                    <a:pt x="608" y="262"/>
                    <a:pt x="608" y="262"/>
                  </a:cubicBezTo>
                  <a:cubicBezTo>
                    <a:pt x="609" y="262"/>
                    <a:pt x="609" y="262"/>
                    <a:pt x="609" y="262"/>
                  </a:cubicBezTo>
                  <a:cubicBezTo>
                    <a:pt x="614" y="255"/>
                    <a:pt x="617" y="249"/>
                    <a:pt x="615" y="244"/>
                  </a:cubicBezTo>
                  <a:cubicBezTo>
                    <a:pt x="613" y="240"/>
                    <a:pt x="613" y="240"/>
                    <a:pt x="613" y="240"/>
                  </a:cubicBezTo>
                  <a:cubicBezTo>
                    <a:pt x="605" y="235"/>
                    <a:pt x="602" y="224"/>
                    <a:pt x="604" y="205"/>
                  </a:cubicBezTo>
                  <a:cubicBezTo>
                    <a:pt x="597" y="205"/>
                    <a:pt x="597" y="205"/>
                    <a:pt x="597" y="205"/>
                  </a:cubicBezTo>
                  <a:cubicBezTo>
                    <a:pt x="593" y="204"/>
                    <a:pt x="587" y="207"/>
                    <a:pt x="582" y="210"/>
                  </a:cubicBezTo>
                  <a:cubicBezTo>
                    <a:pt x="576" y="214"/>
                    <a:pt x="573" y="219"/>
                    <a:pt x="572" y="222"/>
                  </a:cubicBezTo>
                  <a:cubicBezTo>
                    <a:pt x="569" y="231"/>
                    <a:pt x="560" y="236"/>
                    <a:pt x="545" y="241"/>
                  </a:cubicBezTo>
                  <a:cubicBezTo>
                    <a:pt x="542" y="262"/>
                    <a:pt x="542" y="262"/>
                    <a:pt x="542" y="262"/>
                  </a:cubicBezTo>
                  <a:cubicBezTo>
                    <a:pt x="542" y="263"/>
                    <a:pt x="542" y="263"/>
                    <a:pt x="542" y="263"/>
                  </a:cubicBezTo>
                  <a:cubicBezTo>
                    <a:pt x="541" y="264"/>
                    <a:pt x="541" y="264"/>
                    <a:pt x="541" y="264"/>
                  </a:cubicBezTo>
                  <a:cubicBezTo>
                    <a:pt x="533" y="278"/>
                    <a:pt x="533" y="278"/>
                    <a:pt x="533" y="278"/>
                  </a:cubicBezTo>
                  <a:cubicBezTo>
                    <a:pt x="533" y="279"/>
                    <a:pt x="533" y="279"/>
                    <a:pt x="533" y="279"/>
                  </a:cubicBezTo>
                  <a:cubicBezTo>
                    <a:pt x="532" y="279"/>
                    <a:pt x="532" y="279"/>
                    <a:pt x="532" y="279"/>
                  </a:cubicBezTo>
                  <a:cubicBezTo>
                    <a:pt x="531" y="279"/>
                    <a:pt x="531" y="279"/>
                    <a:pt x="531" y="279"/>
                  </a:cubicBezTo>
                  <a:cubicBezTo>
                    <a:pt x="463" y="291"/>
                    <a:pt x="463" y="291"/>
                    <a:pt x="463" y="291"/>
                  </a:cubicBezTo>
                  <a:cubicBezTo>
                    <a:pt x="462" y="291"/>
                    <a:pt x="462" y="291"/>
                    <a:pt x="462" y="291"/>
                  </a:cubicBezTo>
                  <a:cubicBezTo>
                    <a:pt x="460" y="291"/>
                    <a:pt x="460" y="291"/>
                    <a:pt x="460" y="291"/>
                  </a:cubicBezTo>
                  <a:cubicBezTo>
                    <a:pt x="460" y="290"/>
                    <a:pt x="460" y="290"/>
                    <a:pt x="460" y="290"/>
                  </a:cubicBezTo>
                  <a:cubicBezTo>
                    <a:pt x="440" y="269"/>
                    <a:pt x="440" y="269"/>
                    <a:pt x="440" y="269"/>
                  </a:cubicBezTo>
                  <a:cubicBezTo>
                    <a:pt x="446" y="262"/>
                    <a:pt x="446" y="262"/>
                    <a:pt x="446" y="262"/>
                  </a:cubicBezTo>
                  <a:cubicBezTo>
                    <a:pt x="439" y="252"/>
                    <a:pt x="439" y="252"/>
                    <a:pt x="439" y="252"/>
                  </a:cubicBezTo>
                  <a:cubicBezTo>
                    <a:pt x="429" y="245"/>
                    <a:pt x="429" y="245"/>
                    <a:pt x="429" y="245"/>
                  </a:cubicBezTo>
                  <a:cubicBezTo>
                    <a:pt x="428" y="244"/>
                    <a:pt x="428" y="244"/>
                    <a:pt x="428" y="244"/>
                  </a:cubicBezTo>
                  <a:cubicBezTo>
                    <a:pt x="428" y="244"/>
                    <a:pt x="428" y="244"/>
                    <a:pt x="428" y="244"/>
                  </a:cubicBezTo>
                  <a:cubicBezTo>
                    <a:pt x="428" y="244"/>
                    <a:pt x="428" y="244"/>
                    <a:pt x="428" y="244"/>
                  </a:cubicBezTo>
                  <a:cubicBezTo>
                    <a:pt x="428" y="243"/>
                    <a:pt x="428" y="243"/>
                    <a:pt x="428" y="243"/>
                  </a:cubicBezTo>
                  <a:cubicBezTo>
                    <a:pt x="424" y="224"/>
                    <a:pt x="424" y="224"/>
                    <a:pt x="424" y="224"/>
                  </a:cubicBezTo>
                  <a:cubicBezTo>
                    <a:pt x="406" y="226"/>
                    <a:pt x="406" y="226"/>
                    <a:pt x="406" y="226"/>
                  </a:cubicBezTo>
                  <a:cubicBezTo>
                    <a:pt x="405" y="224"/>
                    <a:pt x="405" y="224"/>
                    <a:pt x="405" y="224"/>
                  </a:cubicBezTo>
                  <a:cubicBezTo>
                    <a:pt x="390" y="216"/>
                    <a:pt x="390" y="216"/>
                    <a:pt x="390" y="216"/>
                  </a:cubicBezTo>
                  <a:cubicBezTo>
                    <a:pt x="335" y="206"/>
                    <a:pt x="335" y="206"/>
                    <a:pt x="335" y="206"/>
                  </a:cubicBezTo>
                  <a:cubicBezTo>
                    <a:pt x="290" y="204"/>
                    <a:pt x="290" y="204"/>
                    <a:pt x="290" y="204"/>
                  </a:cubicBezTo>
                  <a:cubicBezTo>
                    <a:pt x="288" y="205"/>
                    <a:pt x="288" y="205"/>
                    <a:pt x="288" y="205"/>
                  </a:cubicBezTo>
                  <a:cubicBezTo>
                    <a:pt x="286" y="205"/>
                    <a:pt x="285" y="204"/>
                    <a:pt x="284" y="203"/>
                  </a:cubicBezTo>
                  <a:cubicBezTo>
                    <a:pt x="258" y="144"/>
                    <a:pt x="258" y="144"/>
                    <a:pt x="258" y="144"/>
                  </a:cubicBezTo>
                  <a:cubicBezTo>
                    <a:pt x="255" y="139"/>
                    <a:pt x="244" y="124"/>
                    <a:pt x="222" y="98"/>
                  </a:cubicBezTo>
                  <a:cubicBezTo>
                    <a:pt x="202" y="72"/>
                    <a:pt x="190" y="58"/>
                    <a:pt x="186" y="56"/>
                  </a:cubicBezTo>
                  <a:cubicBezTo>
                    <a:pt x="148" y="18"/>
                    <a:pt x="148" y="18"/>
                    <a:pt x="148" y="18"/>
                  </a:cubicBezTo>
                  <a:cubicBezTo>
                    <a:pt x="142" y="14"/>
                    <a:pt x="142" y="14"/>
                    <a:pt x="142" y="14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1" y="12"/>
                    <a:pt x="91" y="12"/>
                    <a:pt x="91" y="12"/>
                  </a:cubicBezTo>
                  <a:cubicBezTo>
                    <a:pt x="86" y="9"/>
                    <a:pt x="80" y="5"/>
                    <a:pt x="69" y="3"/>
                  </a:cubicBezTo>
                  <a:cubicBezTo>
                    <a:pt x="60" y="0"/>
                    <a:pt x="40" y="7"/>
                    <a:pt x="7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2"/>
                    <a:pt x="2" y="69"/>
                    <a:pt x="4" y="74"/>
                  </a:cubicBezTo>
                  <a:cubicBezTo>
                    <a:pt x="9" y="78"/>
                    <a:pt x="9" y="78"/>
                    <a:pt x="9" y="78"/>
                  </a:cubicBezTo>
                  <a:cubicBezTo>
                    <a:pt x="19" y="77"/>
                    <a:pt x="19" y="77"/>
                    <a:pt x="19" y="77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31" y="76"/>
                    <a:pt x="31" y="76"/>
                    <a:pt x="31" y="76"/>
                  </a:cubicBezTo>
                  <a:cubicBezTo>
                    <a:pt x="31" y="70"/>
                    <a:pt x="33" y="65"/>
                    <a:pt x="36" y="64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67" y="71"/>
                    <a:pt x="67" y="71"/>
                    <a:pt x="67" y="71"/>
                  </a:cubicBezTo>
                  <a:cubicBezTo>
                    <a:pt x="73" y="71"/>
                    <a:pt x="73" y="71"/>
                    <a:pt x="73" y="71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100"/>
                    <a:pt x="65" y="100"/>
                    <a:pt x="65" y="100"/>
                  </a:cubicBezTo>
                  <a:cubicBezTo>
                    <a:pt x="65" y="104"/>
                    <a:pt x="71" y="112"/>
                    <a:pt x="84" y="124"/>
                  </a:cubicBezTo>
                  <a:cubicBezTo>
                    <a:pt x="91" y="129"/>
                    <a:pt x="96" y="132"/>
                    <a:pt x="100" y="133"/>
                  </a:cubicBezTo>
                  <a:cubicBezTo>
                    <a:pt x="104" y="132"/>
                    <a:pt x="104" y="132"/>
                    <a:pt x="104" y="132"/>
                  </a:cubicBezTo>
                  <a:cubicBezTo>
                    <a:pt x="107" y="131"/>
                    <a:pt x="107" y="131"/>
                    <a:pt x="107" y="131"/>
                  </a:cubicBezTo>
                  <a:cubicBezTo>
                    <a:pt x="119" y="119"/>
                    <a:pt x="119" y="119"/>
                    <a:pt x="119" y="119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46" y="110"/>
                    <a:pt x="146" y="110"/>
                    <a:pt x="146" y="110"/>
                  </a:cubicBezTo>
                  <a:cubicBezTo>
                    <a:pt x="152" y="98"/>
                    <a:pt x="152" y="98"/>
                    <a:pt x="152" y="98"/>
                  </a:cubicBezTo>
                  <a:cubicBezTo>
                    <a:pt x="169" y="89"/>
                    <a:pt x="169" y="89"/>
                    <a:pt x="169" y="89"/>
                  </a:cubicBezTo>
                  <a:cubicBezTo>
                    <a:pt x="183" y="97"/>
                    <a:pt x="183" y="97"/>
                    <a:pt x="183" y="97"/>
                  </a:cubicBezTo>
                  <a:cubicBezTo>
                    <a:pt x="183" y="98"/>
                    <a:pt x="183" y="98"/>
                    <a:pt x="183" y="98"/>
                  </a:cubicBezTo>
                  <a:cubicBezTo>
                    <a:pt x="184" y="98"/>
                    <a:pt x="184" y="98"/>
                    <a:pt x="184" y="98"/>
                  </a:cubicBezTo>
                  <a:cubicBezTo>
                    <a:pt x="198" y="122"/>
                    <a:pt x="198" y="122"/>
                    <a:pt x="198" y="122"/>
                  </a:cubicBezTo>
                  <a:cubicBezTo>
                    <a:pt x="204" y="138"/>
                    <a:pt x="204" y="138"/>
                    <a:pt x="204" y="138"/>
                  </a:cubicBezTo>
                  <a:cubicBezTo>
                    <a:pt x="204" y="140"/>
                    <a:pt x="204" y="140"/>
                    <a:pt x="204" y="140"/>
                  </a:cubicBezTo>
                  <a:cubicBezTo>
                    <a:pt x="201" y="159"/>
                    <a:pt x="201" y="159"/>
                    <a:pt x="201" y="159"/>
                  </a:cubicBezTo>
                  <a:cubicBezTo>
                    <a:pt x="206" y="172"/>
                    <a:pt x="206" y="172"/>
                    <a:pt x="206" y="172"/>
                  </a:cubicBezTo>
                  <a:cubicBezTo>
                    <a:pt x="206" y="174"/>
                    <a:pt x="206" y="174"/>
                    <a:pt x="206" y="174"/>
                  </a:cubicBezTo>
                  <a:cubicBezTo>
                    <a:pt x="202" y="189"/>
                    <a:pt x="202" y="189"/>
                    <a:pt x="202" y="189"/>
                  </a:cubicBezTo>
                  <a:cubicBezTo>
                    <a:pt x="202" y="203"/>
                    <a:pt x="202" y="203"/>
                    <a:pt x="202" y="203"/>
                  </a:cubicBezTo>
                  <a:cubicBezTo>
                    <a:pt x="206" y="216"/>
                    <a:pt x="209" y="224"/>
                    <a:pt x="209" y="226"/>
                  </a:cubicBezTo>
                  <a:cubicBezTo>
                    <a:pt x="207" y="238"/>
                    <a:pt x="207" y="238"/>
                    <a:pt x="207" y="238"/>
                  </a:cubicBezTo>
                  <a:cubicBezTo>
                    <a:pt x="207" y="238"/>
                    <a:pt x="207" y="238"/>
                    <a:pt x="207" y="238"/>
                  </a:cubicBezTo>
                  <a:cubicBezTo>
                    <a:pt x="200" y="248"/>
                    <a:pt x="200" y="248"/>
                    <a:pt x="200" y="248"/>
                  </a:cubicBezTo>
                  <a:cubicBezTo>
                    <a:pt x="200" y="249"/>
                    <a:pt x="200" y="249"/>
                    <a:pt x="200" y="249"/>
                  </a:cubicBezTo>
                  <a:cubicBezTo>
                    <a:pt x="193" y="257"/>
                    <a:pt x="193" y="257"/>
                    <a:pt x="193" y="257"/>
                  </a:cubicBezTo>
                  <a:cubicBezTo>
                    <a:pt x="193" y="272"/>
                    <a:pt x="193" y="272"/>
                    <a:pt x="193" y="272"/>
                  </a:cubicBezTo>
                  <a:cubicBezTo>
                    <a:pt x="197" y="288"/>
                    <a:pt x="197" y="288"/>
                    <a:pt x="197" y="288"/>
                  </a:cubicBezTo>
                  <a:cubicBezTo>
                    <a:pt x="197" y="289"/>
                    <a:pt x="197" y="289"/>
                    <a:pt x="197" y="289"/>
                  </a:cubicBezTo>
                  <a:cubicBezTo>
                    <a:pt x="197" y="289"/>
                    <a:pt x="197" y="289"/>
                    <a:pt x="197" y="289"/>
                  </a:cubicBezTo>
                  <a:cubicBezTo>
                    <a:pt x="193" y="313"/>
                    <a:pt x="193" y="313"/>
                    <a:pt x="193" y="313"/>
                  </a:cubicBezTo>
                  <a:cubicBezTo>
                    <a:pt x="189" y="317"/>
                    <a:pt x="189" y="317"/>
                    <a:pt x="189" y="317"/>
                  </a:cubicBezTo>
                  <a:cubicBezTo>
                    <a:pt x="186" y="319"/>
                    <a:pt x="183" y="319"/>
                    <a:pt x="179" y="317"/>
                  </a:cubicBezTo>
                  <a:cubicBezTo>
                    <a:pt x="177" y="317"/>
                    <a:pt x="177" y="317"/>
                    <a:pt x="177" y="317"/>
                  </a:cubicBezTo>
                  <a:cubicBezTo>
                    <a:pt x="171" y="310"/>
                    <a:pt x="171" y="310"/>
                    <a:pt x="171" y="310"/>
                  </a:cubicBezTo>
                  <a:cubicBezTo>
                    <a:pt x="164" y="312"/>
                    <a:pt x="164" y="312"/>
                    <a:pt x="164" y="312"/>
                  </a:cubicBezTo>
                  <a:cubicBezTo>
                    <a:pt x="155" y="322"/>
                    <a:pt x="155" y="322"/>
                    <a:pt x="155" y="322"/>
                  </a:cubicBezTo>
                  <a:cubicBezTo>
                    <a:pt x="146" y="350"/>
                    <a:pt x="146" y="350"/>
                    <a:pt x="146" y="350"/>
                  </a:cubicBezTo>
                  <a:cubicBezTo>
                    <a:pt x="146" y="351"/>
                    <a:pt x="146" y="351"/>
                    <a:pt x="146" y="351"/>
                  </a:cubicBezTo>
                  <a:cubicBezTo>
                    <a:pt x="145" y="351"/>
                    <a:pt x="145" y="351"/>
                    <a:pt x="145" y="351"/>
                  </a:cubicBezTo>
                  <a:cubicBezTo>
                    <a:pt x="135" y="360"/>
                    <a:pt x="135" y="360"/>
                    <a:pt x="135" y="360"/>
                  </a:cubicBezTo>
                  <a:cubicBezTo>
                    <a:pt x="134" y="360"/>
                    <a:pt x="134" y="360"/>
                    <a:pt x="134" y="360"/>
                  </a:cubicBezTo>
                  <a:cubicBezTo>
                    <a:pt x="129" y="360"/>
                    <a:pt x="129" y="360"/>
                    <a:pt x="129" y="360"/>
                  </a:cubicBezTo>
                  <a:cubicBezTo>
                    <a:pt x="117" y="376"/>
                    <a:pt x="117" y="376"/>
                    <a:pt x="117" y="376"/>
                  </a:cubicBezTo>
                  <a:cubicBezTo>
                    <a:pt x="123" y="387"/>
                    <a:pt x="123" y="387"/>
                    <a:pt x="123" y="387"/>
                  </a:cubicBezTo>
                  <a:cubicBezTo>
                    <a:pt x="124" y="388"/>
                    <a:pt x="124" y="388"/>
                    <a:pt x="124" y="388"/>
                  </a:cubicBezTo>
                  <a:cubicBezTo>
                    <a:pt x="138" y="405"/>
                    <a:pt x="138" y="405"/>
                    <a:pt x="138" y="405"/>
                  </a:cubicBezTo>
                  <a:cubicBezTo>
                    <a:pt x="138" y="406"/>
                    <a:pt x="138" y="406"/>
                    <a:pt x="138" y="406"/>
                  </a:cubicBezTo>
                  <a:cubicBezTo>
                    <a:pt x="138" y="411"/>
                    <a:pt x="138" y="411"/>
                    <a:pt x="138" y="411"/>
                  </a:cubicBezTo>
                  <a:cubicBezTo>
                    <a:pt x="153" y="413"/>
                    <a:pt x="153" y="413"/>
                    <a:pt x="153" y="413"/>
                  </a:cubicBezTo>
                  <a:cubicBezTo>
                    <a:pt x="156" y="427"/>
                    <a:pt x="156" y="427"/>
                    <a:pt x="156" y="427"/>
                  </a:cubicBezTo>
                  <a:cubicBezTo>
                    <a:pt x="156" y="428"/>
                    <a:pt x="156" y="428"/>
                    <a:pt x="156" y="428"/>
                  </a:cubicBezTo>
                  <a:cubicBezTo>
                    <a:pt x="158" y="444"/>
                    <a:pt x="158" y="444"/>
                    <a:pt x="158" y="444"/>
                  </a:cubicBezTo>
                  <a:cubicBezTo>
                    <a:pt x="162" y="448"/>
                    <a:pt x="162" y="448"/>
                    <a:pt x="162" y="448"/>
                  </a:cubicBezTo>
                  <a:cubicBezTo>
                    <a:pt x="176" y="444"/>
                    <a:pt x="176" y="444"/>
                    <a:pt x="176" y="444"/>
                  </a:cubicBezTo>
                  <a:cubicBezTo>
                    <a:pt x="189" y="436"/>
                    <a:pt x="189" y="436"/>
                    <a:pt x="189" y="436"/>
                  </a:cubicBezTo>
                  <a:cubicBezTo>
                    <a:pt x="191" y="435"/>
                    <a:pt x="191" y="435"/>
                    <a:pt x="191" y="435"/>
                  </a:cubicBezTo>
                  <a:cubicBezTo>
                    <a:pt x="196" y="458"/>
                    <a:pt x="196" y="458"/>
                    <a:pt x="196" y="458"/>
                  </a:cubicBezTo>
                  <a:cubicBezTo>
                    <a:pt x="202" y="467"/>
                    <a:pt x="202" y="467"/>
                    <a:pt x="202" y="467"/>
                  </a:cubicBezTo>
                  <a:cubicBezTo>
                    <a:pt x="204" y="468"/>
                    <a:pt x="204" y="468"/>
                    <a:pt x="204" y="468"/>
                  </a:cubicBezTo>
                  <a:cubicBezTo>
                    <a:pt x="209" y="478"/>
                    <a:pt x="209" y="478"/>
                    <a:pt x="209" y="478"/>
                  </a:cubicBezTo>
                  <a:cubicBezTo>
                    <a:pt x="219" y="486"/>
                    <a:pt x="219" y="486"/>
                    <a:pt x="219" y="486"/>
                  </a:cubicBezTo>
                  <a:cubicBezTo>
                    <a:pt x="220" y="488"/>
                    <a:pt x="224" y="488"/>
                    <a:pt x="227" y="488"/>
                  </a:cubicBezTo>
                  <a:cubicBezTo>
                    <a:pt x="231" y="489"/>
                    <a:pt x="231" y="489"/>
                    <a:pt x="231" y="489"/>
                  </a:cubicBezTo>
                  <a:cubicBezTo>
                    <a:pt x="237" y="486"/>
                    <a:pt x="237" y="486"/>
                    <a:pt x="237" y="486"/>
                  </a:cubicBezTo>
                  <a:cubicBezTo>
                    <a:pt x="242" y="484"/>
                    <a:pt x="246" y="482"/>
                    <a:pt x="252" y="481"/>
                  </a:cubicBezTo>
                  <a:cubicBezTo>
                    <a:pt x="256" y="479"/>
                    <a:pt x="256" y="479"/>
                    <a:pt x="256" y="479"/>
                  </a:cubicBezTo>
                  <a:cubicBezTo>
                    <a:pt x="266" y="478"/>
                    <a:pt x="266" y="478"/>
                    <a:pt x="266" y="478"/>
                  </a:cubicBezTo>
                  <a:cubicBezTo>
                    <a:pt x="269" y="478"/>
                    <a:pt x="271" y="479"/>
                    <a:pt x="273" y="481"/>
                  </a:cubicBezTo>
                  <a:cubicBezTo>
                    <a:pt x="286" y="472"/>
                    <a:pt x="286" y="472"/>
                    <a:pt x="286" y="472"/>
                  </a:cubicBezTo>
                  <a:cubicBezTo>
                    <a:pt x="288" y="472"/>
                    <a:pt x="288" y="472"/>
                    <a:pt x="288" y="472"/>
                  </a:cubicBezTo>
                  <a:cubicBezTo>
                    <a:pt x="289" y="473"/>
                    <a:pt x="289" y="473"/>
                    <a:pt x="289" y="473"/>
                  </a:cubicBezTo>
                  <a:cubicBezTo>
                    <a:pt x="290" y="472"/>
                    <a:pt x="290" y="472"/>
                    <a:pt x="290" y="472"/>
                  </a:cubicBezTo>
                  <a:cubicBezTo>
                    <a:pt x="291" y="473"/>
                    <a:pt x="291" y="473"/>
                    <a:pt x="291" y="473"/>
                  </a:cubicBezTo>
                  <a:cubicBezTo>
                    <a:pt x="297" y="480"/>
                    <a:pt x="300" y="485"/>
                    <a:pt x="300" y="488"/>
                  </a:cubicBezTo>
                  <a:cubicBezTo>
                    <a:pt x="306" y="498"/>
                    <a:pt x="306" y="498"/>
                    <a:pt x="306" y="498"/>
                  </a:cubicBezTo>
                  <a:cubicBezTo>
                    <a:pt x="311" y="500"/>
                    <a:pt x="311" y="500"/>
                    <a:pt x="311" y="500"/>
                  </a:cubicBezTo>
                  <a:cubicBezTo>
                    <a:pt x="311" y="500"/>
                    <a:pt x="311" y="500"/>
                    <a:pt x="311" y="500"/>
                  </a:cubicBezTo>
                  <a:cubicBezTo>
                    <a:pt x="312" y="500"/>
                    <a:pt x="312" y="500"/>
                    <a:pt x="312" y="500"/>
                  </a:cubicBezTo>
                  <a:cubicBezTo>
                    <a:pt x="311" y="498"/>
                    <a:pt x="311" y="498"/>
                    <a:pt x="311" y="498"/>
                  </a:cubicBezTo>
                  <a:cubicBezTo>
                    <a:pt x="310" y="495"/>
                    <a:pt x="310" y="493"/>
                    <a:pt x="311" y="491"/>
                  </a:cubicBezTo>
                  <a:cubicBezTo>
                    <a:pt x="312" y="489"/>
                    <a:pt x="315" y="488"/>
                    <a:pt x="319" y="488"/>
                  </a:cubicBezTo>
                  <a:cubicBezTo>
                    <a:pt x="344" y="487"/>
                    <a:pt x="344" y="487"/>
                    <a:pt x="344" y="487"/>
                  </a:cubicBezTo>
                  <a:cubicBezTo>
                    <a:pt x="345" y="487"/>
                    <a:pt x="345" y="487"/>
                    <a:pt x="345" y="487"/>
                  </a:cubicBezTo>
                  <a:cubicBezTo>
                    <a:pt x="346" y="487"/>
                    <a:pt x="346" y="487"/>
                    <a:pt x="346" y="487"/>
                  </a:cubicBezTo>
                  <a:cubicBezTo>
                    <a:pt x="346" y="488"/>
                    <a:pt x="346" y="488"/>
                    <a:pt x="346" y="488"/>
                  </a:cubicBezTo>
                  <a:cubicBezTo>
                    <a:pt x="348" y="488"/>
                    <a:pt x="348" y="488"/>
                    <a:pt x="348" y="488"/>
                  </a:cubicBezTo>
                  <a:cubicBezTo>
                    <a:pt x="355" y="502"/>
                    <a:pt x="355" y="502"/>
                    <a:pt x="355" y="502"/>
                  </a:cubicBezTo>
                  <a:cubicBezTo>
                    <a:pt x="355" y="510"/>
                    <a:pt x="355" y="510"/>
                    <a:pt x="355" y="510"/>
                  </a:cubicBezTo>
                  <a:cubicBezTo>
                    <a:pt x="354" y="510"/>
                    <a:pt x="354" y="510"/>
                    <a:pt x="354" y="510"/>
                  </a:cubicBezTo>
                  <a:cubicBezTo>
                    <a:pt x="364" y="512"/>
                    <a:pt x="364" y="512"/>
                    <a:pt x="364" y="512"/>
                  </a:cubicBezTo>
                  <a:cubicBezTo>
                    <a:pt x="364" y="512"/>
                    <a:pt x="364" y="512"/>
                    <a:pt x="364" y="512"/>
                  </a:cubicBezTo>
                  <a:cubicBezTo>
                    <a:pt x="364" y="510"/>
                    <a:pt x="364" y="509"/>
                    <a:pt x="365" y="507"/>
                  </a:cubicBezTo>
                  <a:cubicBezTo>
                    <a:pt x="368" y="507"/>
                    <a:pt x="368" y="507"/>
                    <a:pt x="368" y="507"/>
                  </a:cubicBezTo>
                  <a:cubicBezTo>
                    <a:pt x="391" y="522"/>
                    <a:pt x="391" y="522"/>
                    <a:pt x="391" y="522"/>
                  </a:cubicBezTo>
                  <a:cubicBezTo>
                    <a:pt x="393" y="524"/>
                    <a:pt x="395" y="527"/>
                    <a:pt x="395" y="531"/>
                  </a:cubicBezTo>
                  <a:cubicBezTo>
                    <a:pt x="396" y="540"/>
                    <a:pt x="396" y="540"/>
                    <a:pt x="396" y="540"/>
                  </a:cubicBezTo>
                  <a:cubicBezTo>
                    <a:pt x="404" y="542"/>
                    <a:pt x="404" y="542"/>
                    <a:pt x="404" y="542"/>
                  </a:cubicBezTo>
                  <a:cubicBezTo>
                    <a:pt x="408" y="533"/>
                    <a:pt x="408" y="533"/>
                    <a:pt x="408" y="533"/>
                  </a:cubicBezTo>
                  <a:cubicBezTo>
                    <a:pt x="406" y="529"/>
                    <a:pt x="405" y="525"/>
                    <a:pt x="406" y="522"/>
                  </a:cubicBezTo>
                  <a:cubicBezTo>
                    <a:pt x="406" y="520"/>
                    <a:pt x="407" y="518"/>
                    <a:pt x="410" y="516"/>
                  </a:cubicBezTo>
                  <a:cubicBezTo>
                    <a:pt x="412" y="514"/>
                    <a:pt x="412" y="514"/>
                    <a:pt x="412" y="514"/>
                  </a:cubicBezTo>
                  <a:cubicBezTo>
                    <a:pt x="412" y="513"/>
                    <a:pt x="413" y="512"/>
                    <a:pt x="414" y="511"/>
                  </a:cubicBezTo>
                  <a:cubicBezTo>
                    <a:pt x="420" y="512"/>
                    <a:pt x="420" y="512"/>
                    <a:pt x="420" y="512"/>
                  </a:cubicBezTo>
                  <a:cubicBezTo>
                    <a:pt x="424" y="514"/>
                    <a:pt x="426" y="521"/>
                    <a:pt x="428" y="533"/>
                  </a:cubicBezTo>
                  <a:cubicBezTo>
                    <a:pt x="428" y="534"/>
                    <a:pt x="428" y="534"/>
                    <a:pt x="428" y="534"/>
                  </a:cubicBezTo>
                  <a:cubicBezTo>
                    <a:pt x="429" y="535"/>
                    <a:pt x="429" y="535"/>
                    <a:pt x="429" y="535"/>
                  </a:cubicBezTo>
                  <a:cubicBezTo>
                    <a:pt x="430" y="538"/>
                    <a:pt x="434" y="540"/>
                    <a:pt x="440" y="542"/>
                  </a:cubicBezTo>
                  <a:cubicBezTo>
                    <a:pt x="441" y="542"/>
                    <a:pt x="441" y="542"/>
                    <a:pt x="441" y="542"/>
                  </a:cubicBezTo>
                  <a:cubicBezTo>
                    <a:pt x="442" y="542"/>
                    <a:pt x="442" y="542"/>
                    <a:pt x="442" y="542"/>
                  </a:cubicBezTo>
                  <a:cubicBezTo>
                    <a:pt x="464" y="565"/>
                    <a:pt x="464" y="565"/>
                    <a:pt x="464" y="565"/>
                  </a:cubicBezTo>
                  <a:cubicBezTo>
                    <a:pt x="474" y="562"/>
                    <a:pt x="474" y="562"/>
                    <a:pt x="474" y="562"/>
                  </a:cubicBezTo>
                  <a:cubicBezTo>
                    <a:pt x="473" y="558"/>
                    <a:pt x="473" y="558"/>
                    <a:pt x="473" y="558"/>
                  </a:cubicBezTo>
                  <a:cubicBezTo>
                    <a:pt x="470" y="555"/>
                    <a:pt x="469" y="551"/>
                    <a:pt x="469" y="549"/>
                  </a:cubicBezTo>
                  <a:cubicBezTo>
                    <a:pt x="469" y="544"/>
                    <a:pt x="473" y="540"/>
                    <a:pt x="479" y="535"/>
                  </a:cubicBezTo>
                  <a:cubicBezTo>
                    <a:pt x="491" y="524"/>
                    <a:pt x="491" y="524"/>
                    <a:pt x="491" y="524"/>
                  </a:cubicBezTo>
                  <a:cubicBezTo>
                    <a:pt x="505" y="534"/>
                    <a:pt x="505" y="534"/>
                    <a:pt x="505" y="534"/>
                  </a:cubicBezTo>
                  <a:cubicBezTo>
                    <a:pt x="508" y="534"/>
                    <a:pt x="508" y="534"/>
                    <a:pt x="508" y="534"/>
                  </a:cubicBezTo>
                  <a:cubicBezTo>
                    <a:pt x="511" y="519"/>
                    <a:pt x="511" y="519"/>
                    <a:pt x="511" y="519"/>
                  </a:cubicBezTo>
                  <a:cubicBezTo>
                    <a:pt x="511" y="516"/>
                    <a:pt x="511" y="516"/>
                    <a:pt x="511" y="516"/>
                  </a:cubicBezTo>
                  <a:cubicBezTo>
                    <a:pt x="513" y="515"/>
                    <a:pt x="513" y="515"/>
                    <a:pt x="513" y="515"/>
                  </a:cubicBezTo>
                  <a:cubicBezTo>
                    <a:pt x="524" y="517"/>
                    <a:pt x="524" y="517"/>
                    <a:pt x="524" y="517"/>
                  </a:cubicBezTo>
                  <a:cubicBezTo>
                    <a:pt x="526" y="519"/>
                    <a:pt x="528" y="521"/>
                    <a:pt x="528" y="524"/>
                  </a:cubicBezTo>
                  <a:cubicBezTo>
                    <a:pt x="528" y="527"/>
                    <a:pt x="526" y="531"/>
                    <a:pt x="524" y="533"/>
                  </a:cubicBezTo>
                  <a:cubicBezTo>
                    <a:pt x="526" y="535"/>
                    <a:pt x="526" y="535"/>
                    <a:pt x="526" y="535"/>
                  </a:cubicBezTo>
                  <a:cubicBezTo>
                    <a:pt x="533" y="538"/>
                    <a:pt x="538" y="541"/>
                    <a:pt x="542" y="542"/>
                  </a:cubicBezTo>
                  <a:cubicBezTo>
                    <a:pt x="543" y="542"/>
                    <a:pt x="543" y="542"/>
                    <a:pt x="543" y="542"/>
                  </a:cubicBezTo>
                  <a:cubicBezTo>
                    <a:pt x="552" y="547"/>
                    <a:pt x="552" y="547"/>
                    <a:pt x="552" y="547"/>
                  </a:cubicBezTo>
                  <a:cubicBezTo>
                    <a:pt x="559" y="546"/>
                    <a:pt x="559" y="546"/>
                    <a:pt x="559" y="546"/>
                  </a:cubicBezTo>
                  <a:cubicBezTo>
                    <a:pt x="548" y="495"/>
                    <a:pt x="548" y="495"/>
                    <a:pt x="548" y="495"/>
                  </a:cubicBezTo>
                  <a:cubicBezTo>
                    <a:pt x="542" y="491"/>
                    <a:pt x="535" y="483"/>
                    <a:pt x="529" y="473"/>
                  </a:cubicBezTo>
                  <a:cubicBezTo>
                    <a:pt x="524" y="465"/>
                    <a:pt x="527" y="453"/>
                    <a:pt x="538" y="440"/>
                  </a:cubicBezTo>
                  <a:cubicBezTo>
                    <a:pt x="544" y="433"/>
                    <a:pt x="552" y="426"/>
                    <a:pt x="560" y="419"/>
                  </a:cubicBezTo>
                  <a:cubicBezTo>
                    <a:pt x="561" y="418"/>
                    <a:pt x="561" y="418"/>
                    <a:pt x="561" y="418"/>
                  </a:cubicBezTo>
                  <a:cubicBezTo>
                    <a:pt x="571" y="418"/>
                    <a:pt x="571" y="418"/>
                    <a:pt x="571" y="418"/>
                  </a:cubicBezTo>
                  <a:cubicBezTo>
                    <a:pt x="571" y="419"/>
                    <a:pt x="571" y="419"/>
                    <a:pt x="571" y="419"/>
                  </a:cubicBezTo>
                  <a:cubicBezTo>
                    <a:pt x="579" y="422"/>
                    <a:pt x="579" y="422"/>
                    <a:pt x="579" y="422"/>
                  </a:cubicBezTo>
                  <a:cubicBezTo>
                    <a:pt x="597" y="422"/>
                    <a:pt x="597" y="422"/>
                    <a:pt x="597" y="422"/>
                  </a:cubicBezTo>
                  <a:cubicBezTo>
                    <a:pt x="604" y="419"/>
                    <a:pt x="610" y="409"/>
                    <a:pt x="617" y="392"/>
                  </a:cubicBezTo>
                  <a:cubicBezTo>
                    <a:pt x="621" y="382"/>
                    <a:pt x="621" y="362"/>
                    <a:pt x="618" y="331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2"/>
            <p:cNvSpPr/>
            <p:nvPr/>
          </p:nvSpPr>
          <p:spPr bwMode="auto">
            <a:xfrm>
              <a:off x="6631421" y="3277548"/>
              <a:ext cx="741397" cy="772548"/>
            </a:xfrm>
            <a:custGeom>
              <a:avLst/>
              <a:gdLst>
                <a:gd name="T0" fmla="*/ 71 w 321"/>
                <a:gd name="T1" fmla="*/ 104 h 316"/>
                <a:gd name="T2" fmla="*/ 2 w 321"/>
                <a:gd name="T3" fmla="*/ 140 h 316"/>
                <a:gd name="T4" fmla="*/ 26 w 321"/>
                <a:gd name="T5" fmla="*/ 192 h 316"/>
                <a:gd name="T6" fmla="*/ 27 w 321"/>
                <a:gd name="T7" fmla="*/ 192 h 316"/>
                <a:gd name="T8" fmla="*/ 58 w 321"/>
                <a:gd name="T9" fmla="*/ 246 h 316"/>
                <a:gd name="T10" fmla="*/ 75 w 321"/>
                <a:gd name="T11" fmla="*/ 250 h 316"/>
                <a:gd name="T12" fmla="*/ 91 w 321"/>
                <a:gd name="T13" fmla="*/ 259 h 316"/>
                <a:gd name="T14" fmla="*/ 183 w 321"/>
                <a:gd name="T15" fmla="*/ 267 h 316"/>
                <a:gd name="T16" fmla="*/ 187 w 321"/>
                <a:gd name="T17" fmla="*/ 298 h 316"/>
                <a:gd name="T18" fmla="*/ 225 w 321"/>
                <a:gd name="T19" fmla="*/ 294 h 316"/>
                <a:gd name="T20" fmla="*/ 245 w 321"/>
                <a:gd name="T21" fmla="*/ 315 h 316"/>
                <a:gd name="T22" fmla="*/ 260 w 321"/>
                <a:gd name="T23" fmla="*/ 300 h 316"/>
                <a:gd name="T24" fmla="*/ 280 w 321"/>
                <a:gd name="T25" fmla="*/ 302 h 316"/>
                <a:gd name="T26" fmla="*/ 299 w 321"/>
                <a:gd name="T27" fmla="*/ 285 h 316"/>
                <a:gd name="T28" fmla="*/ 296 w 321"/>
                <a:gd name="T29" fmla="*/ 281 h 316"/>
                <a:gd name="T30" fmla="*/ 298 w 321"/>
                <a:gd name="T31" fmla="*/ 263 h 316"/>
                <a:gd name="T32" fmla="*/ 262 w 321"/>
                <a:gd name="T33" fmla="*/ 253 h 316"/>
                <a:gd name="T34" fmla="*/ 245 w 321"/>
                <a:gd name="T35" fmla="*/ 225 h 316"/>
                <a:gd name="T36" fmla="*/ 238 w 321"/>
                <a:gd name="T37" fmla="*/ 204 h 316"/>
                <a:gd name="T38" fmla="*/ 256 w 321"/>
                <a:gd name="T39" fmla="*/ 196 h 316"/>
                <a:gd name="T40" fmla="*/ 268 w 321"/>
                <a:gd name="T41" fmla="*/ 176 h 316"/>
                <a:gd name="T42" fmla="*/ 276 w 321"/>
                <a:gd name="T43" fmla="*/ 169 h 316"/>
                <a:gd name="T44" fmla="*/ 275 w 321"/>
                <a:gd name="T45" fmla="*/ 139 h 316"/>
                <a:gd name="T46" fmla="*/ 294 w 321"/>
                <a:gd name="T47" fmla="*/ 144 h 316"/>
                <a:gd name="T48" fmla="*/ 308 w 321"/>
                <a:gd name="T49" fmla="*/ 161 h 316"/>
                <a:gd name="T50" fmla="*/ 301 w 321"/>
                <a:gd name="T51" fmla="*/ 111 h 316"/>
                <a:gd name="T52" fmla="*/ 289 w 321"/>
                <a:gd name="T53" fmla="*/ 116 h 316"/>
                <a:gd name="T54" fmla="*/ 261 w 321"/>
                <a:gd name="T55" fmla="*/ 109 h 316"/>
                <a:gd name="T56" fmla="*/ 242 w 321"/>
                <a:gd name="T57" fmla="*/ 91 h 316"/>
                <a:gd name="T58" fmla="*/ 225 w 321"/>
                <a:gd name="T59" fmla="*/ 67 h 316"/>
                <a:gd name="T60" fmla="*/ 249 w 321"/>
                <a:gd name="T61" fmla="*/ 26 h 316"/>
                <a:gd name="T62" fmla="*/ 223 w 321"/>
                <a:gd name="T63" fmla="*/ 18 h 316"/>
                <a:gd name="T64" fmla="*/ 174 w 321"/>
                <a:gd name="T65" fmla="*/ 20 h 316"/>
                <a:gd name="T66" fmla="*/ 171 w 321"/>
                <a:gd name="T67" fmla="*/ 12 h 316"/>
                <a:gd name="T68" fmla="*/ 163 w 321"/>
                <a:gd name="T69" fmla="*/ 5 h 316"/>
                <a:gd name="T70" fmla="*/ 162 w 321"/>
                <a:gd name="T71" fmla="*/ 3 h 316"/>
                <a:gd name="T72" fmla="*/ 162 w 321"/>
                <a:gd name="T73" fmla="*/ 0 h 316"/>
                <a:gd name="T74" fmla="*/ 160 w 321"/>
                <a:gd name="T75" fmla="*/ 18 h 316"/>
                <a:gd name="T76" fmla="*/ 158 w 321"/>
                <a:gd name="T77" fmla="*/ 32 h 316"/>
                <a:gd name="T78" fmla="*/ 160 w 321"/>
                <a:gd name="T79" fmla="*/ 58 h 316"/>
                <a:gd name="T80" fmla="*/ 158 w 321"/>
                <a:gd name="T81" fmla="*/ 60 h 316"/>
                <a:gd name="T82" fmla="*/ 149 w 321"/>
                <a:gd name="T83" fmla="*/ 83 h 316"/>
                <a:gd name="T84" fmla="*/ 116 w 321"/>
                <a:gd name="T85" fmla="*/ 94 h 316"/>
                <a:gd name="T86" fmla="*/ 72 w 321"/>
                <a:gd name="T87" fmla="*/ 10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21" h="316">
                  <a:moveTo>
                    <a:pt x="71" y="104"/>
                  </a:moveTo>
                  <a:cubicBezTo>
                    <a:pt x="71" y="104"/>
                    <a:pt x="71" y="104"/>
                    <a:pt x="71" y="104"/>
                  </a:cubicBezTo>
                  <a:cubicBezTo>
                    <a:pt x="18" y="125"/>
                    <a:pt x="18" y="125"/>
                    <a:pt x="18" y="125"/>
                  </a:cubicBezTo>
                  <a:cubicBezTo>
                    <a:pt x="2" y="140"/>
                    <a:pt x="2" y="140"/>
                    <a:pt x="2" y="140"/>
                  </a:cubicBezTo>
                  <a:cubicBezTo>
                    <a:pt x="0" y="164"/>
                    <a:pt x="2" y="178"/>
                    <a:pt x="11" y="18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7" y="192"/>
                    <a:pt x="27" y="192"/>
                    <a:pt x="27" y="192"/>
                  </a:cubicBezTo>
                  <a:cubicBezTo>
                    <a:pt x="27" y="192"/>
                    <a:pt x="27" y="192"/>
                    <a:pt x="27" y="192"/>
                  </a:cubicBezTo>
                  <a:cubicBezTo>
                    <a:pt x="31" y="218"/>
                    <a:pt x="31" y="218"/>
                    <a:pt x="31" y="218"/>
                  </a:cubicBezTo>
                  <a:cubicBezTo>
                    <a:pt x="44" y="235"/>
                    <a:pt x="53" y="244"/>
                    <a:pt x="58" y="246"/>
                  </a:cubicBezTo>
                  <a:cubicBezTo>
                    <a:pt x="73" y="249"/>
                    <a:pt x="73" y="249"/>
                    <a:pt x="73" y="249"/>
                  </a:cubicBezTo>
                  <a:cubicBezTo>
                    <a:pt x="75" y="250"/>
                    <a:pt x="75" y="250"/>
                    <a:pt x="75" y="250"/>
                  </a:cubicBezTo>
                  <a:cubicBezTo>
                    <a:pt x="75" y="251"/>
                    <a:pt x="75" y="251"/>
                    <a:pt x="75" y="251"/>
                  </a:cubicBezTo>
                  <a:cubicBezTo>
                    <a:pt x="77" y="254"/>
                    <a:pt x="82" y="256"/>
                    <a:pt x="91" y="259"/>
                  </a:cubicBezTo>
                  <a:cubicBezTo>
                    <a:pt x="132" y="261"/>
                    <a:pt x="132" y="261"/>
                    <a:pt x="132" y="261"/>
                  </a:cubicBezTo>
                  <a:cubicBezTo>
                    <a:pt x="162" y="261"/>
                    <a:pt x="180" y="263"/>
                    <a:pt x="183" y="267"/>
                  </a:cubicBezTo>
                  <a:cubicBezTo>
                    <a:pt x="187" y="269"/>
                    <a:pt x="187" y="276"/>
                    <a:pt x="187" y="287"/>
                  </a:cubicBezTo>
                  <a:cubicBezTo>
                    <a:pt x="186" y="294"/>
                    <a:pt x="187" y="298"/>
                    <a:pt x="187" y="298"/>
                  </a:cubicBezTo>
                  <a:cubicBezTo>
                    <a:pt x="202" y="295"/>
                    <a:pt x="202" y="295"/>
                    <a:pt x="202" y="295"/>
                  </a:cubicBezTo>
                  <a:cubicBezTo>
                    <a:pt x="214" y="291"/>
                    <a:pt x="221" y="291"/>
                    <a:pt x="225" y="294"/>
                  </a:cubicBezTo>
                  <a:cubicBezTo>
                    <a:pt x="230" y="301"/>
                    <a:pt x="230" y="301"/>
                    <a:pt x="230" y="301"/>
                  </a:cubicBezTo>
                  <a:cubicBezTo>
                    <a:pt x="238" y="312"/>
                    <a:pt x="244" y="316"/>
                    <a:pt x="245" y="315"/>
                  </a:cubicBezTo>
                  <a:cubicBezTo>
                    <a:pt x="249" y="314"/>
                    <a:pt x="254" y="309"/>
                    <a:pt x="259" y="303"/>
                  </a:cubicBezTo>
                  <a:cubicBezTo>
                    <a:pt x="260" y="300"/>
                    <a:pt x="260" y="300"/>
                    <a:pt x="260" y="300"/>
                  </a:cubicBezTo>
                  <a:cubicBezTo>
                    <a:pt x="273" y="308"/>
                    <a:pt x="273" y="308"/>
                    <a:pt x="273" y="308"/>
                  </a:cubicBezTo>
                  <a:cubicBezTo>
                    <a:pt x="280" y="302"/>
                    <a:pt x="280" y="302"/>
                    <a:pt x="280" y="302"/>
                  </a:cubicBezTo>
                  <a:cubicBezTo>
                    <a:pt x="282" y="292"/>
                    <a:pt x="287" y="287"/>
                    <a:pt x="296" y="287"/>
                  </a:cubicBezTo>
                  <a:cubicBezTo>
                    <a:pt x="299" y="285"/>
                    <a:pt x="299" y="285"/>
                    <a:pt x="299" y="285"/>
                  </a:cubicBezTo>
                  <a:cubicBezTo>
                    <a:pt x="298" y="283"/>
                    <a:pt x="298" y="283"/>
                    <a:pt x="298" y="283"/>
                  </a:cubicBezTo>
                  <a:cubicBezTo>
                    <a:pt x="296" y="281"/>
                    <a:pt x="296" y="281"/>
                    <a:pt x="296" y="281"/>
                  </a:cubicBezTo>
                  <a:cubicBezTo>
                    <a:pt x="297" y="280"/>
                    <a:pt x="297" y="280"/>
                    <a:pt x="297" y="280"/>
                  </a:cubicBezTo>
                  <a:cubicBezTo>
                    <a:pt x="298" y="263"/>
                    <a:pt x="298" y="263"/>
                    <a:pt x="298" y="263"/>
                  </a:cubicBezTo>
                  <a:cubicBezTo>
                    <a:pt x="292" y="255"/>
                    <a:pt x="285" y="252"/>
                    <a:pt x="278" y="254"/>
                  </a:cubicBezTo>
                  <a:cubicBezTo>
                    <a:pt x="270" y="256"/>
                    <a:pt x="265" y="256"/>
                    <a:pt x="262" y="253"/>
                  </a:cubicBezTo>
                  <a:cubicBezTo>
                    <a:pt x="261" y="251"/>
                    <a:pt x="261" y="249"/>
                    <a:pt x="261" y="247"/>
                  </a:cubicBezTo>
                  <a:cubicBezTo>
                    <a:pt x="256" y="238"/>
                    <a:pt x="251" y="232"/>
                    <a:pt x="245" y="225"/>
                  </a:cubicBezTo>
                  <a:cubicBezTo>
                    <a:pt x="237" y="218"/>
                    <a:pt x="235" y="212"/>
                    <a:pt x="237" y="206"/>
                  </a:cubicBezTo>
                  <a:cubicBezTo>
                    <a:pt x="238" y="204"/>
                    <a:pt x="238" y="204"/>
                    <a:pt x="238" y="204"/>
                  </a:cubicBezTo>
                  <a:cubicBezTo>
                    <a:pt x="258" y="207"/>
                    <a:pt x="258" y="207"/>
                    <a:pt x="258" y="207"/>
                  </a:cubicBezTo>
                  <a:cubicBezTo>
                    <a:pt x="256" y="196"/>
                    <a:pt x="256" y="196"/>
                    <a:pt x="256" y="196"/>
                  </a:cubicBezTo>
                  <a:cubicBezTo>
                    <a:pt x="256" y="189"/>
                    <a:pt x="256" y="184"/>
                    <a:pt x="260" y="180"/>
                  </a:cubicBezTo>
                  <a:cubicBezTo>
                    <a:pt x="261" y="178"/>
                    <a:pt x="265" y="176"/>
                    <a:pt x="268" y="176"/>
                  </a:cubicBezTo>
                  <a:cubicBezTo>
                    <a:pt x="276" y="173"/>
                    <a:pt x="276" y="173"/>
                    <a:pt x="276" y="173"/>
                  </a:cubicBezTo>
                  <a:cubicBezTo>
                    <a:pt x="276" y="169"/>
                    <a:pt x="276" y="169"/>
                    <a:pt x="276" y="169"/>
                  </a:cubicBezTo>
                  <a:cubicBezTo>
                    <a:pt x="270" y="156"/>
                    <a:pt x="268" y="147"/>
                    <a:pt x="271" y="143"/>
                  </a:cubicBezTo>
                  <a:cubicBezTo>
                    <a:pt x="275" y="139"/>
                    <a:pt x="275" y="139"/>
                    <a:pt x="275" y="139"/>
                  </a:cubicBezTo>
                  <a:cubicBezTo>
                    <a:pt x="277" y="138"/>
                    <a:pt x="284" y="140"/>
                    <a:pt x="293" y="143"/>
                  </a:cubicBezTo>
                  <a:cubicBezTo>
                    <a:pt x="294" y="144"/>
                    <a:pt x="294" y="144"/>
                    <a:pt x="294" y="144"/>
                  </a:cubicBezTo>
                  <a:cubicBezTo>
                    <a:pt x="294" y="145"/>
                    <a:pt x="294" y="145"/>
                    <a:pt x="294" y="145"/>
                  </a:cubicBezTo>
                  <a:cubicBezTo>
                    <a:pt x="302" y="154"/>
                    <a:pt x="306" y="160"/>
                    <a:pt x="308" y="161"/>
                  </a:cubicBezTo>
                  <a:cubicBezTo>
                    <a:pt x="321" y="140"/>
                    <a:pt x="321" y="140"/>
                    <a:pt x="321" y="140"/>
                  </a:cubicBezTo>
                  <a:cubicBezTo>
                    <a:pt x="309" y="125"/>
                    <a:pt x="303" y="115"/>
                    <a:pt x="301" y="111"/>
                  </a:cubicBezTo>
                  <a:cubicBezTo>
                    <a:pt x="291" y="118"/>
                    <a:pt x="291" y="118"/>
                    <a:pt x="291" y="118"/>
                  </a:cubicBezTo>
                  <a:cubicBezTo>
                    <a:pt x="289" y="116"/>
                    <a:pt x="289" y="116"/>
                    <a:pt x="289" y="116"/>
                  </a:cubicBezTo>
                  <a:cubicBezTo>
                    <a:pt x="262" y="109"/>
                    <a:pt x="262" y="109"/>
                    <a:pt x="262" y="109"/>
                  </a:cubicBezTo>
                  <a:cubicBezTo>
                    <a:pt x="261" y="109"/>
                    <a:pt x="261" y="109"/>
                    <a:pt x="261" y="109"/>
                  </a:cubicBezTo>
                  <a:cubicBezTo>
                    <a:pt x="261" y="109"/>
                    <a:pt x="261" y="109"/>
                    <a:pt x="261" y="109"/>
                  </a:cubicBezTo>
                  <a:cubicBezTo>
                    <a:pt x="249" y="103"/>
                    <a:pt x="242" y="97"/>
                    <a:pt x="242" y="91"/>
                  </a:cubicBezTo>
                  <a:cubicBezTo>
                    <a:pt x="225" y="83"/>
                    <a:pt x="225" y="83"/>
                    <a:pt x="225" y="8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56" y="49"/>
                    <a:pt x="256" y="49"/>
                    <a:pt x="256" y="49"/>
                  </a:cubicBezTo>
                  <a:cubicBezTo>
                    <a:pt x="254" y="41"/>
                    <a:pt x="252" y="33"/>
                    <a:pt x="249" y="26"/>
                  </a:cubicBezTo>
                  <a:cubicBezTo>
                    <a:pt x="244" y="16"/>
                    <a:pt x="244" y="16"/>
                    <a:pt x="244" y="16"/>
                  </a:cubicBezTo>
                  <a:cubicBezTo>
                    <a:pt x="223" y="18"/>
                    <a:pt x="223" y="18"/>
                    <a:pt x="223" y="18"/>
                  </a:cubicBezTo>
                  <a:cubicBezTo>
                    <a:pt x="214" y="23"/>
                    <a:pt x="205" y="25"/>
                    <a:pt x="196" y="25"/>
                  </a:cubicBezTo>
                  <a:cubicBezTo>
                    <a:pt x="174" y="20"/>
                    <a:pt x="174" y="20"/>
                    <a:pt x="174" y="20"/>
                  </a:cubicBezTo>
                  <a:cubicBezTo>
                    <a:pt x="174" y="12"/>
                    <a:pt x="174" y="12"/>
                    <a:pt x="174" y="12"/>
                  </a:cubicBezTo>
                  <a:cubicBezTo>
                    <a:pt x="171" y="12"/>
                    <a:pt x="171" y="12"/>
                    <a:pt x="171" y="12"/>
                  </a:cubicBezTo>
                  <a:cubicBezTo>
                    <a:pt x="165" y="9"/>
                    <a:pt x="165" y="9"/>
                    <a:pt x="165" y="9"/>
                  </a:cubicBezTo>
                  <a:cubicBezTo>
                    <a:pt x="163" y="5"/>
                    <a:pt x="163" y="5"/>
                    <a:pt x="163" y="5"/>
                  </a:cubicBezTo>
                  <a:cubicBezTo>
                    <a:pt x="163" y="5"/>
                    <a:pt x="163" y="5"/>
                    <a:pt x="163" y="5"/>
                  </a:cubicBezTo>
                  <a:cubicBezTo>
                    <a:pt x="162" y="3"/>
                    <a:pt x="162" y="3"/>
                    <a:pt x="162" y="3"/>
                  </a:cubicBezTo>
                  <a:cubicBezTo>
                    <a:pt x="162" y="2"/>
                    <a:pt x="162" y="2"/>
                    <a:pt x="162" y="2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59" y="25"/>
                    <a:pt x="159" y="25"/>
                    <a:pt x="159" y="25"/>
                  </a:cubicBezTo>
                  <a:cubicBezTo>
                    <a:pt x="158" y="28"/>
                    <a:pt x="156" y="30"/>
                    <a:pt x="158" y="32"/>
                  </a:cubicBezTo>
                  <a:cubicBezTo>
                    <a:pt x="161" y="36"/>
                    <a:pt x="160" y="42"/>
                    <a:pt x="157" y="47"/>
                  </a:cubicBezTo>
                  <a:cubicBezTo>
                    <a:pt x="160" y="58"/>
                    <a:pt x="160" y="58"/>
                    <a:pt x="160" y="58"/>
                  </a:cubicBezTo>
                  <a:cubicBezTo>
                    <a:pt x="159" y="59"/>
                    <a:pt x="159" y="59"/>
                    <a:pt x="159" y="59"/>
                  </a:cubicBezTo>
                  <a:cubicBezTo>
                    <a:pt x="158" y="60"/>
                    <a:pt x="158" y="60"/>
                    <a:pt x="158" y="60"/>
                  </a:cubicBezTo>
                  <a:cubicBezTo>
                    <a:pt x="149" y="67"/>
                    <a:pt x="149" y="67"/>
                    <a:pt x="149" y="67"/>
                  </a:cubicBezTo>
                  <a:cubicBezTo>
                    <a:pt x="149" y="83"/>
                    <a:pt x="149" y="83"/>
                    <a:pt x="149" y="83"/>
                  </a:cubicBezTo>
                  <a:cubicBezTo>
                    <a:pt x="147" y="84"/>
                    <a:pt x="147" y="84"/>
                    <a:pt x="147" y="84"/>
                  </a:cubicBezTo>
                  <a:cubicBezTo>
                    <a:pt x="132" y="91"/>
                    <a:pt x="122" y="94"/>
                    <a:pt x="116" y="94"/>
                  </a:cubicBezTo>
                  <a:cubicBezTo>
                    <a:pt x="85" y="92"/>
                    <a:pt x="85" y="92"/>
                    <a:pt x="85" y="92"/>
                  </a:cubicBezTo>
                  <a:cubicBezTo>
                    <a:pt x="72" y="104"/>
                    <a:pt x="72" y="104"/>
                    <a:pt x="72" y="104"/>
                  </a:cubicBezTo>
                  <a:lnTo>
                    <a:pt x="71" y="10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3"/>
            <p:cNvSpPr/>
            <p:nvPr/>
          </p:nvSpPr>
          <p:spPr bwMode="auto">
            <a:xfrm>
              <a:off x="7311762" y="2629605"/>
              <a:ext cx="161986" cy="244225"/>
            </a:xfrm>
            <a:custGeom>
              <a:avLst/>
              <a:gdLst>
                <a:gd name="T0" fmla="*/ 41 w 70"/>
                <a:gd name="T1" fmla="*/ 1 h 100"/>
                <a:gd name="T2" fmla="*/ 38 w 70"/>
                <a:gd name="T3" fmla="*/ 0 h 100"/>
                <a:gd name="T4" fmla="*/ 28 w 70"/>
                <a:gd name="T5" fmla="*/ 11 h 100"/>
                <a:gd name="T6" fmla="*/ 26 w 70"/>
                <a:gd name="T7" fmla="*/ 10 h 100"/>
                <a:gd name="T8" fmla="*/ 25 w 70"/>
                <a:gd name="T9" fmla="*/ 10 h 100"/>
                <a:gd name="T10" fmla="*/ 26 w 70"/>
                <a:gd name="T11" fmla="*/ 11 h 100"/>
                <a:gd name="T12" fmla="*/ 20 w 70"/>
                <a:gd name="T13" fmla="*/ 17 h 100"/>
                <a:gd name="T14" fmla="*/ 17 w 70"/>
                <a:gd name="T15" fmla="*/ 19 h 100"/>
                <a:gd name="T16" fmla="*/ 10 w 70"/>
                <a:gd name="T17" fmla="*/ 23 h 100"/>
                <a:gd name="T18" fmla="*/ 9 w 70"/>
                <a:gd name="T19" fmla="*/ 28 h 100"/>
                <a:gd name="T20" fmla="*/ 4 w 70"/>
                <a:gd name="T21" fmla="*/ 43 h 100"/>
                <a:gd name="T22" fmla="*/ 1 w 70"/>
                <a:gd name="T23" fmla="*/ 51 h 100"/>
                <a:gd name="T24" fmla="*/ 1 w 70"/>
                <a:gd name="T25" fmla="*/ 66 h 100"/>
                <a:gd name="T26" fmla="*/ 5 w 70"/>
                <a:gd name="T27" fmla="*/ 87 h 100"/>
                <a:gd name="T28" fmla="*/ 16 w 70"/>
                <a:gd name="T29" fmla="*/ 96 h 100"/>
                <a:gd name="T30" fmla="*/ 32 w 70"/>
                <a:gd name="T31" fmla="*/ 100 h 100"/>
                <a:gd name="T32" fmla="*/ 48 w 70"/>
                <a:gd name="T33" fmla="*/ 94 h 100"/>
                <a:gd name="T34" fmla="*/ 44 w 70"/>
                <a:gd name="T35" fmla="*/ 86 h 100"/>
                <a:gd name="T36" fmla="*/ 44 w 70"/>
                <a:gd name="T37" fmla="*/ 85 h 100"/>
                <a:gd name="T38" fmla="*/ 44 w 70"/>
                <a:gd name="T39" fmla="*/ 84 h 100"/>
                <a:gd name="T40" fmla="*/ 45 w 70"/>
                <a:gd name="T41" fmla="*/ 78 h 100"/>
                <a:gd name="T42" fmla="*/ 45 w 70"/>
                <a:gd name="T43" fmla="*/ 77 h 100"/>
                <a:gd name="T44" fmla="*/ 53 w 70"/>
                <a:gd name="T45" fmla="*/ 63 h 100"/>
                <a:gd name="T46" fmla="*/ 66 w 70"/>
                <a:gd name="T47" fmla="*/ 63 h 100"/>
                <a:gd name="T48" fmla="*/ 70 w 70"/>
                <a:gd name="T49" fmla="*/ 63 h 100"/>
                <a:gd name="T50" fmla="*/ 56 w 70"/>
                <a:gd name="T51" fmla="*/ 41 h 100"/>
                <a:gd name="T52" fmla="*/ 52 w 70"/>
                <a:gd name="T53" fmla="*/ 34 h 100"/>
                <a:gd name="T54" fmla="*/ 45 w 70"/>
                <a:gd name="T55" fmla="*/ 14 h 100"/>
                <a:gd name="T56" fmla="*/ 41 w 70"/>
                <a:gd name="T57" fmla="*/ 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0" h="100">
                  <a:moveTo>
                    <a:pt x="41" y="1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35" y="0"/>
                    <a:pt x="32" y="3"/>
                    <a:pt x="28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0" y="35"/>
                    <a:pt x="7" y="41"/>
                    <a:pt x="4" y="43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53"/>
                    <a:pt x="0" y="59"/>
                    <a:pt x="1" y="66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6" y="90"/>
                    <a:pt x="10" y="93"/>
                    <a:pt x="16" y="96"/>
                  </a:cubicBezTo>
                  <a:cubicBezTo>
                    <a:pt x="32" y="100"/>
                    <a:pt x="32" y="100"/>
                    <a:pt x="32" y="100"/>
                  </a:cubicBezTo>
                  <a:cubicBezTo>
                    <a:pt x="36" y="100"/>
                    <a:pt x="42" y="98"/>
                    <a:pt x="48" y="94"/>
                  </a:cubicBezTo>
                  <a:cubicBezTo>
                    <a:pt x="44" y="86"/>
                    <a:pt x="44" y="86"/>
                    <a:pt x="44" y="86"/>
                  </a:cubicBezTo>
                  <a:cubicBezTo>
                    <a:pt x="44" y="85"/>
                    <a:pt x="44" y="85"/>
                    <a:pt x="44" y="85"/>
                  </a:cubicBezTo>
                  <a:cubicBezTo>
                    <a:pt x="44" y="84"/>
                    <a:pt x="44" y="84"/>
                    <a:pt x="44" y="84"/>
                  </a:cubicBezTo>
                  <a:cubicBezTo>
                    <a:pt x="45" y="78"/>
                    <a:pt x="45" y="78"/>
                    <a:pt x="45" y="78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70" y="63"/>
                    <a:pt x="70" y="63"/>
                    <a:pt x="70" y="63"/>
                  </a:cubicBezTo>
                  <a:cubicBezTo>
                    <a:pt x="68" y="59"/>
                    <a:pt x="64" y="51"/>
                    <a:pt x="56" y="41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49" y="29"/>
                    <a:pt x="46" y="23"/>
                    <a:pt x="45" y="14"/>
                  </a:cubicBezTo>
                  <a:cubicBezTo>
                    <a:pt x="44" y="8"/>
                    <a:pt x="42" y="4"/>
                    <a:pt x="41" y="1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4"/>
            <p:cNvSpPr/>
            <p:nvPr/>
          </p:nvSpPr>
          <p:spPr bwMode="auto">
            <a:xfrm>
              <a:off x="7154760" y="2517460"/>
              <a:ext cx="213074" cy="244225"/>
            </a:xfrm>
            <a:custGeom>
              <a:avLst/>
              <a:gdLst>
                <a:gd name="T0" fmla="*/ 46 w 92"/>
                <a:gd name="T1" fmla="*/ 21 h 100"/>
                <a:gd name="T2" fmla="*/ 44 w 92"/>
                <a:gd name="T3" fmla="*/ 23 h 100"/>
                <a:gd name="T4" fmla="*/ 42 w 92"/>
                <a:gd name="T5" fmla="*/ 23 h 100"/>
                <a:gd name="T6" fmla="*/ 33 w 92"/>
                <a:gd name="T7" fmla="*/ 21 h 100"/>
                <a:gd name="T8" fmla="*/ 33 w 92"/>
                <a:gd name="T9" fmla="*/ 25 h 100"/>
                <a:gd name="T10" fmla="*/ 33 w 92"/>
                <a:gd name="T11" fmla="*/ 27 h 100"/>
                <a:gd name="T12" fmla="*/ 31 w 92"/>
                <a:gd name="T13" fmla="*/ 27 h 100"/>
                <a:gd name="T14" fmla="*/ 16 w 92"/>
                <a:gd name="T15" fmla="*/ 33 h 100"/>
                <a:gd name="T16" fmla="*/ 15 w 92"/>
                <a:gd name="T17" fmla="*/ 35 h 100"/>
                <a:gd name="T18" fmla="*/ 20 w 92"/>
                <a:gd name="T19" fmla="*/ 49 h 100"/>
                <a:gd name="T20" fmla="*/ 22 w 92"/>
                <a:gd name="T21" fmla="*/ 51 h 100"/>
                <a:gd name="T22" fmla="*/ 20 w 92"/>
                <a:gd name="T23" fmla="*/ 53 h 100"/>
                <a:gd name="T24" fmla="*/ 3 w 92"/>
                <a:gd name="T25" fmla="*/ 72 h 100"/>
                <a:gd name="T26" fmla="*/ 0 w 92"/>
                <a:gd name="T27" fmla="*/ 78 h 100"/>
                <a:gd name="T28" fmla="*/ 4 w 92"/>
                <a:gd name="T29" fmla="*/ 84 h 100"/>
                <a:gd name="T30" fmla="*/ 12 w 92"/>
                <a:gd name="T31" fmla="*/ 87 h 100"/>
                <a:gd name="T32" fmla="*/ 18 w 92"/>
                <a:gd name="T33" fmla="*/ 87 h 100"/>
                <a:gd name="T34" fmla="*/ 34 w 92"/>
                <a:gd name="T35" fmla="*/ 92 h 100"/>
                <a:gd name="T36" fmla="*/ 41 w 92"/>
                <a:gd name="T37" fmla="*/ 96 h 100"/>
                <a:gd name="T38" fmla="*/ 53 w 92"/>
                <a:gd name="T39" fmla="*/ 100 h 100"/>
                <a:gd name="T40" fmla="*/ 62 w 92"/>
                <a:gd name="T41" fmla="*/ 92 h 100"/>
                <a:gd name="T42" fmla="*/ 68 w 92"/>
                <a:gd name="T43" fmla="*/ 86 h 100"/>
                <a:gd name="T44" fmla="*/ 72 w 92"/>
                <a:gd name="T45" fmla="*/ 73 h 100"/>
                <a:gd name="T46" fmla="*/ 69 w 92"/>
                <a:gd name="T47" fmla="*/ 58 h 100"/>
                <a:gd name="T48" fmla="*/ 74 w 92"/>
                <a:gd name="T49" fmla="*/ 59 h 100"/>
                <a:gd name="T50" fmla="*/ 83 w 92"/>
                <a:gd name="T51" fmla="*/ 60 h 100"/>
                <a:gd name="T52" fmla="*/ 87 w 92"/>
                <a:gd name="T53" fmla="*/ 57 h 100"/>
                <a:gd name="T54" fmla="*/ 89 w 92"/>
                <a:gd name="T55" fmla="*/ 54 h 100"/>
                <a:gd name="T56" fmla="*/ 82 w 92"/>
                <a:gd name="T57" fmla="*/ 34 h 100"/>
                <a:gd name="T58" fmla="*/ 84 w 92"/>
                <a:gd name="T59" fmla="*/ 27 h 100"/>
                <a:gd name="T60" fmla="*/ 91 w 92"/>
                <a:gd name="T61" fmla="*/ 20 h 100"/>
                <a:gd name="T62" fmla="*/ 92 w 92"/>
                <a:gd name="T63" fmla="*/ 20 h 100"/>
                <a:gd name="T64" fmla="*/ 91 w 92"/>
                <a:gd name="T65" fmla="*/ 16 h 100"/>
                <a:gd name="T66" fmla="*/ 74 w 92"/>
                <a:gd name="T67" fmla="*/ 16 h 100"/>
                <a:gd name="T68" fmla="*/ 74 w 92"/>
                <a:gd name="T69" fmla="*/ 16 h 100"/>
                <a:gd name="T70" fmla="*/ 59 w 92"/>
                <a:gd name="T71" fmla="*/ 5 h 100"/>
                <a:gd name="T72" fmla="*/ 41 w 92"/>
                <a:gd name="T73" fmla="*/ 2 h 100"/>
                <a:gd name="T74" fmla="*/ 39 w 92"/>
                <a:gd name="T75" fmla="*/ 3 h 100"/>
                <a:gd name="T76" fmla="*/ 43 w 92"/>
                <a:gd name="T77" fmla="*/ 10 h 100"/>
                <a:gd name="T78" fmla="*/ 46 w 92"/>
                <a:gd name="T79" fmla="*/ 2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2" h="100">
                  <a:moveTo>
                    <a:pt x="46" y="21"/>
                  </a:moveTo>
                  <a:cubicBezTo>
                    <a:pt x="44" y="23"/>
                    <a:pt x="44" y="23"/>
                    <a:pt x="44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3" y="40"/>
                    <a:pt x="15" y="44"/>
                    <a:pt x="20" y="49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16" y="60"/>
                    <a:pt x="10" y="67"/>
                    <a:pt x="3" y="72"/>
                  </a:cubicBezTo>
                  <a:cubicBezTo>
                    <a:pt x="0" y="74"/>
                    <a:pt x="0" y="76"/>
                    <a:pt x="0" y="78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12" y="87"/>
                    <a:pt x="12" y="87"/>
                    <a:pt x="12" y="87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26" y="87"/>
                    <a:pt x="32" y="88"/>
                    <a:pt x="34" y="92"/>
                  </a:cubicBezTo>
                  <a:cubicBezTo>
                    <a:pt x="41" y="96"/>
                    <a:pt x="41" y="96"/>
                    <a:pt x="41" y="96"/>
                  </a:cubicBezTo>
                  <a:cubicBezTo>
                    <a:pt x="46" y="98"/>
                    <a:pt x="50" y="100"/>
                    <a:pt x="53" y="100"/>
                  </a:cubicBezTo>
                  <a:cubicBezTo>
                    <a:pt x="56" y="100"/>
                    <a:pt x="60" y="98"/>
                    <a:pt x="62" y="92"/>
                  </a:cubicBezTo>
                  <a:cubicBezTo>
                    <a:pt x="68" y="86"/>
                    <a:pt x="68" y="86"/>
                    <a:pt x="68" y="86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69" y="58"/>
                    <a:pt x="69" y="58"/>
                    <a:pt x="69" y="58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4"/>
                    <a:pt x="89" y="54"/>
                    <a:pt x="89" y="54"/>
                  </a:cubicBezTo>
                  <a:cubicBezTo>
                    <a:pt x="82" y="34"/>
                    <a:pt x="82" y="34"/>
                    <a:pt x="82" y="34"/>
                  </a:cubicBezTo>
                  <a:cubicBezTo>
                    <a:pt x="84" y="27"/>
                    <a:pt x="84" y="27"/>
                    <a:pt x="84" y="27"/>
                  </a:cubicBezTo>
                  <a:cubicBezTo>
                    <a:pt x="86" y="23"/>
                    <a:pt x="89" y="21"/>
                    <a:pt x="91" y="20"/>
                  </a:cubicBezTo>
                  <a:cubicBezTo>
                    <a:pt x="92" y="20"/>
                    <a:pt x="92" y="20"/>
                    <a:pt x="92" y="20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74" y="16"/>
                    <a:pt x="74" y="16"/>
                    <a:pt x="74" y="16"/>
                  </a:cubicBezTo>
                  <a:cubicBezTo>
                    <a:pt x="74" y="16"/>
                    <a:pt x="74" y="16"/>
                    <a:pt x="74" y="16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3" y="1"/>
                    <a:pt x="46" y="0"/>
                    <a:pt x="41" y="2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8" y="6"/>
                    <a:pt x="39" y="9"/>
                    <a:pt x="43" y="10"/>
                  </a:cubicBezTo>
                  <a:cubicBezTo>
                    <a:pt x="46" y="13"/>
                    <a:pt x="48" y="16"/>
                    <a:pt x="46" y="21"/>
                  </a:cubicBezTo>
                </a:path>
              </a:pathLst>
            </a:custGeom>
            <a:solidFill>
              <a:srgbClr val="686C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5"/>
            <p:cNvSpPr/>
            <p:nvPr/>
          </p:nvSpPr>
          <p:spPr bwMode="auto">
            <a:xfrm>
              <a:off x="6599024" y="2609668"/>
              <a:ext cx="431132" cy="998082"/>
            </a:xfrm>
            <a:custGeom>
              <a:avLst/>
              <a:gdLst>
                <a:gd name="T0" fmla="*/ 176 w 187"/>
                <a:gd name="T1" fmla="*/ 16 h 408"/>
                <a:gd name="T2" fmla="*/ 167 w 187"/>
                <a:gd name="T3" fmla="*/ 0 h 408"/>
                <a:gd name="T4" fmla="*/ 161 w 187"/>
                <a:gd name="T5" fmla="*/ 9 h 408"/>
                <a:gd name="T6" fmla="*/ 152 w 187"/>
                <a:gd name="T7" fmla="*/ 20 h 408"/>
                <a:gd name="T8" fmla="*/ 134 w 187"/>
                <a:gd name="T9" fmla="*/ 25 h 408"/>
                <a:gd name="T10" fmla="*/ 116 w 187"/>
                <a:gd name="T11" fmla="*/ 22 h 408"/>
                <a:gd name="T12" fmla="*/ 105 w 187"/>
                <a:gd name="T13" fmla="*/ 33 h 408"/>
                <a:gd name="T14" fmla="*/ 97 w 187"/>
                <a:gd name="T15" fmla="*/ 39 h 408"/>
                <a:gd name="T16" fmla="*/ 94 w 187"/>
                <a:gd name="T17" fmla="*/ 40 h 408"/>
                <a:gd name="T18" fmla="*/ 80 w 187"/>
                <a:gd name="T19" fmla="*/ 40 h 408"/>
                <a:gd name="T20" fmla="*/ 79 w 187"/>
                <a:gd name="T21" fmla="*/ 54 h 408"/>
                <a:gd name="T22" fmla="*/ 72 w 187"/>
                <a:gd name="T23" fmla="*/ 65 h 408"/>
                <a:gd name="T24" fmla="*/ 58 w 187"/>
                <a:gd name="T25" fmla="*/ 78 h 408"/>
                <a:gd name="T26" fmla="*/ 56 w 187"/>
                <a:gd name="T27" fmla="*/ 78 h 408"/>
                <a:gd name="T28" fmla="*/ 34 w 187"/>
                <a:gd name="T29" fmla="*/ 91 h 408"/>
                <a:gd name="T30" fmla="*/ 36 w 187"/>
                <a:gd name="T31" fmla="*/ 105 h 408"/>
                <a:gd name="T32" fmla="*/ 23 w 187"/>
                <a:gd name="T33" fmla="*/ 116 h 408"/>
                <a:gd name="T34" fmla="*/ 22 w 187"/>
                <a:gd name="T35" fmla="*/ 131 h 408"/>
                <a:gd name="T36" fmla="*/ 22 w 187"/>
                <a:gd name="T37" fmla="*/ 133 h 408"/>
                <a:gd name="T38" fmla="*/ 22 w 187"/>
                <a:gd name="T39" fmla="*/ 147 h 408"/>
                <a:gd name="T40" fmla="*/ 14 w 187"/>
                <a:gd name="T41" fmla="*/ 158 h 408"/>
                <a:gd name="T42" fmla="*/ 5 w 187"/>
                <a:gd name="T43" fmla="*/ 184 h 408"/>
                <a:gd name="T44" fmla="*/ 14 w 187"/>
                <a:gd name="T45" fmla="*/ 193 h 408"/>
                <a:gd name="T46" fmla="*/ 21 w 187"/>
                <a:gd name="T47" fmla="*/ 225 h 408"/>
                <a:gd name="T48" fmla="*/ 19 w 187"/>
                <a:gd name="T49" fmla="*/ 226 h 408"/>
                <a:gd name="T50" fmla="*/ 4 w 187"/>
                <a:gd name="T51" fmla="*/ 257 h 408"/>
                <a:gd name="T52" fmla="*/ 15 w 187"/>
                <a:gd name="T53" fmla="*/ 317 h 408"/>
                <a:gd name="T54" fmla="*/ 15 w 187"/>
                <a:gd name="T55" fmla="*/ 319 h 408"/>
                <a:gd name="T56" fmla="*/ 1 w 187"/>
                <a:gd name="T57" fmla="*/ 403 h 408"/>
                <a:gd name="T58" fmla="*/ 28 w 187"/>
                <a:gd name="T59" fmla="*/ 391 h 408"/>
                <a:gd name="T60" fmla="*/ 82 w 187"/>
                <a:gd name="T61" fmla="*/ 371 h 408"/>
                <a:gd name="T62" fmla="*/ 97 w 187"/>
                <a:gd name="T63" fmla="*/ 357 h 408"/>
                <a:gd name="T64" fmla="*/ 99 w 187"/>
                <a:gd name="T65" fmla="*/ 358 h 408"/>
                <a:gd name="T66" fmla="*/ 156 w 187"/>
                <a:gd name="T67" fmla="*/ 351 h 408"/>
                <a:gd name="T68" fmla="*/ 156 w 187"/>
                <a:gd name="T69" fmla="*/ 336 h 408"/>
                <a:gd name="T70" fmla="*/ 165 w 187"/>
                <a:gd name="T71" fmla="*/ 329 h 408"/>
                <a:gd name="T72" fmla="*/ 163 w 187"/>
                <a:gd name="T73" fmla="*/ 319 h 408"/>
                <a:gd name="T74" fmla="*/ 163 w 187"/>
                <a:gd name="T75" fmla="*/ 317 h 408"/>
                <a:gd name="T76" fmla="*/ 165 w 187"/>
                <a:gd name="T77" fmla="*/ 309 h 408"/>
                <a:gd name="T78" fmla="*/ 170 w 187"/>
                <a:gd name="T79" fmla="*/ 288 h 408"/>
                <a:gd name="T80" fmla="*/ 159 w 187"/>
                <a:gd name="T81" fmla="*/ 266 h 408"/>
                <a:gd name="T82" fmla="*/ 163 w 187"/>
                <a:gd name="T83" fmla="*/ 241 h 408"/>
                <a:gd name="T84" fmla="*/ 174 w 187"/>
                <a:gd name="T85" fmla="*/ 213 h 408"/>
                <a:gd name="T86" fmla="*/ 187 w 187"/>
                <a:gd name="T87" fmla="*/ 185 h 408"/>
                <a:gd name="T88" fmla="*/ 158 w 187"/>
                <a:gd name="T89" fmla="*/ 158 h 408"/>
                <a:gd name="T90" fmla="*/ 156 w 187"/>
                <a:gd name="T91" fmla="*/ 157 h 408"/>
                <a:gd name="T92" fmla="*/ 152 w 187"/>
                <a:gd name="T93" fmla="*/ 145 h 408"/>
                <a:gd name="T94" fmla="*/ 154 w 187"/>
                <a:gd name="T95" fmla="*/ 125 h 408"/>
                <a:gd name="T96" fmla="*/ 159 w 187"/>
                <a:gd name="T97" fmla="*/ 111 h 408"/>
                <a:gd name="T98" fmla="*/ 167 w 187"/>
                <a:gd name="T99" fmla="*/ 97 h 408"/>
                <a:gd name="T100" fmla="*/ 183 w 187"/>
                <a:gd name="T101" fmla="*/ 87 h 408"/>
                <a:gd name="T102" fmla="*/ 184 w 187"/>
                <a:gd name="T103" fmla="*/ 56 h 408"/>
                <a:gd name="T104" fmla="*/ 172 w 187"/>
                <a:gd name="T105" fmla="*/ 54 h 408"/>
                <a:gd name="T106" fmla="*/ 157 w 187"/>
                <a:gd name="T107" fmla="*/ 46 h 408"/>
                <a:gd name="T108" fmla="*/ 156 w 187"/>
                <a:gd name="T109" fmla="*/ 44 h 408"/>
                <a:gd name="T110" fmla="*/ 156 w 187"/>
                <a:gd name="T111" fmla="*/ 26 h 408"/>
                <a:gd name="T112" fmla="*/ 174 w 187"/>
                <a:gd name="T113" fmla="*/ 2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7" h="408">
                  <a:moveTo>
                    <a:pt x="174" y="20"/>
                  </a:moveTo>
                  <a:cubicBezTo>
                    <a:pt x="176" y="16"/>
                    <a:pt x="176" y="16"/>
                    <a:pt x="176" y="16"/>
                  </a:cubicBezTo>
                  <a:cubicBezTo>
                    <a:pt x="172" y="5"/>
                    <a:pt x="172" y="5"/>
                    <a:pt x="172" y="5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52" y="20"/>
                    <a:pt x="152" y="20"/>
                    <a:pt x="152" y="20"/>
                  </a:cubicBezTo>
                  <a:cubicBezTo>
                    <a:pt x="152" y="20"/>
                    <a:pt x="152" y="20"/>
                    <a:pt x="152" y="20"/>
                  </a:cubicBezTo>
                  <a:cubicBezTo>
                    <a:pt x="150" y="20"/>
                    <a:pt x="150" y="20"/>
                    <a:pt x="150" y="20"/>
                  </a:cubicBezTo>
                  <a:cubicBezTo>
                    <a:pt x="134" y="25"/>
                    <a:pt x="134" y="25"/>
                    <a:pt x="134" y="25"/>
                  </a:cubicBezTo>
                  <a:cubicBezTo>
                    <a:pt x="132" y="25"/>
                    <a:pt x="132" y="25"/>
                    <a:pt x="132" y="25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94" y="40"/>
                    <a:pt x="94" y="40"/>
                    <a:pt x="94" y="40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2" y="64"/>
                    <a:pt x="72" y="64"/>
                    <a:pt x="72" y="64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58" y="78"/>
                    <a:pt x="58" y="78"/>
                    <a:pt x="58" y="78"/>
                  </a:cubicBezTo>
                  <a:cubicBezTo>
                    <a:pt x="57" y="78"/>
                    <a:pt x="57" y="78"/>
                    <a:pt x="57" y="78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6" y="102"/>
                    <a:pt x="36" y="102"/>
                    <a:pt x="36" y="102"/>
                  </a:cubicBezTo>
                  <a:cubicBezTo>
                    <a:pt x="36" y="105"/>
                    <a:pt x="36" y="105"/>
                    <a:pt x="36" y="105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23" y="116"/>
                    <a:pt x="23" y="116"/>
                    <a:pt x="23" y="116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22" y="131"/>
                    <a:pt x="22" y="131"/>
                    <a:pt x="22" y="131"/>
                  </a:cubicBezTo>
                  <a:cubicBezTo>
                    <a:pt x="22" y="132"/>
                    <a:pt x="22" y="132"/>
                    <a:pt x="22" y="132"/>
                  </a:cubicBezTo>
                  <a:cubicBezTo>
                    <a:pt x="22" y="133"/>
                    <a:pt x="22" y="133"/>
                    <a:pt x="22" y="133"/>
                  </a:cubicBezTo>
                  <a:cubicBezTo>
                    <a:pt x="22" y="146"/>
                    <a:pt x="22" y="146"/>
                    <a:pt x="22" y="146"/>
                  </a:cubicBezTo>
                  <a:cubicBezTo>
                    <a:pt x="22" y="147"/>
                    <a:pt x="22" y="147"/>
                    <a:pt x="22" y="147"/>
                  </a:cubicBezTo>
                  <a:cubicBezTo>
                    <a:pt x="14" y="158"/>
                    <a:pt x="14" y="158"/>
                    <a:pt x="14" y="158"/>
                  </a:cubicBezTo>
                  <a:cubicBezTo>
                    <a:pt x="14" y="158"/>
                    <a:pt x="14" y="158"/>
                    <a:pt x="14" y="158"/>
                  </a:cubicBezTo>
                  <a:cubicBezTo>
                    <a:pt x="4" y="170"/>
                    <a:pt x="4" y="170"/>
                    <a:pt x="4" y="170"/>
                  </a:cubicBezTo>
                  <a:cubicBezTo>
                    <a:pt x="5" y="184"/>
                    <a:pt x="5" y="184"/>
                    <a:pt x="5" y="184"/>
                  </a:cubicBezTo>
                  <a:cubicBezTo>
                    <a:pt x="14" y="192"/>
                    <a:pt x="14" y="192"/>
                    <a:pt x="14" y="192"/>
                  </a:cubicBezTo>
                  <a:cubicBezTo>
                    <a:pt x="14" y="193"/>
                    <a:pt x="14" y="193"/>
                    <a:pt x="14" y="193"/>
                  </a:cubicBezTo>
                  <a:cubicBezTo>
                    <a:pt x="19" y="200"/>
                    <a:pt x="21" y="205"/>
                    <a:pt x="21" y="210"/>
                  </a:cubicBezTo>
                  <a:cubicBezTo>
                    <a:pt x="21" y="225"/>
                    <a:pt x="21" y="225"/>
                    <a:pt x="21" y="225"/>
                  </a:cubicBezTo>
                  <a:cubicBezTo>
                    <a:pt x="20" y="225"/>
                    <a:pt x="20" y="225"/>
                    <a:pt x="20" y="225"/>
                  </a:cubicBezTo>
                  <a:cubicBezTo>
                    <a:pt x="19" y="226"/>
                    <a:pt x="19" y="226"/>
                    <a:pt x="19" y="226"/>
                  </a:cubicBezTo>
                  <a:cubicBezTo>
                    <a:pt x="5" y="236"/>
                    <a:pt x="5" y="236"/>
                    <a:pt x="5" y="236"/>
                  </a:cubicBezTo>
                  <a:cubicBezTo>
                    <a:pt x="4" y="257"/>
                    <a:pt x="4" y="257"/>
                    <a:pt x="4" y="257"/>
                  </a:cubicBezTo>
                  <a:cubicBezTo>
                    <a:pt x="5" y="278"/>
                    <a:pt x="5" y="278"/>
                    <a:pt x="5" y="278"/>
                  </a:cubicBezTo>
                  <a:cubicBezTo>
                    <a:pt x="5" y="285"/>
                    <a:pt x="8" y="298"/>
                    <a:pt x="15" y="317"/>
                  </a:cubicBezTo>
                  <a:cubicBezTo>
                    <a:pt x="15" y="318"/>
                    <a:pt x="15" y="318"/>
                    <a:pt x="15" y="318"/>
                  </a:cubicBezTo>
                  <a:cubicBezTo>
                    <a:pt x="15" y="319"/>
                    <a:pt x="15" y="319"/>
                    <a:pt x="15" y="319"/>
                  </a:cubicBezTo>
                  <a:cubicBezTo>
                    <a:pt x="0" y="389"/>
                    <a:pt x="0" y="389"/>
                    <a:pt x="0" y="389"/>
                  </a:cubicBezTo>
                  <a:cubicBezTo>
                    <a:pt x="1" y="403"/>
                    <a:pt x="1" y="403"/>
                    <a:pt x="1" y="403"/>
                  </a:cubicBezTo>
                  <a:cubicBezTo>
                    <a:pt x="12" y="408"/>
                    <a:pt x="12" y="408"/>
                    <a:pt x="12" y="408"/>
                  </a:cubicBezTo>
                  <a:cubicBezTo>
                    <a:pt x="28" y="391"/>
                    <a:pt x="28" y="391"/>
                    <a:pt x="28" y="391"/>
                  </a:cubicBezTo>
                  <a:cubicBezTo>
                    <a:pt x="29" y="391"/>
                    <a:pt x="29" y="391"/>
                    <a:pt x="29" y="391"/>
                  </a:cubicBezTo>
                  <a:cubicBezTo>
                    <a:pt x="82" y="371"/>
                    <a:pt x="82" y="371"/>
                    <a:pt x="82" y="371"/>
                  </a:cubicBezTo>
                  <a:cubicBezTo>
                    <a:pt x="96" y="358"/>
                    <a:pt x="96" y="358"/>
                    <a:pt x="96" y="358"/>
                  </a:cubicBezTo>
                  <a:cubicBezTo>
                    <a:pt x="97" y="357"/>
                    <a:pt x="97" y="357"/>
                    <a:pt x="97" y="357"/>
                  </a:cubicBezTo>
                  <a:cubicBezTo>
                    <a:pt x="98" y="358"/>
                    <a:pt x="98" y="358"/>
                    <a:pt x="98" y="358"/>
                  </a:cubicBezTo>
                  <a:cubicBezTo>
                    <a:pt x="99" y="358"/>
                    <a:pt x="99" y="358"/>
                    <a:pt x="99" y="358"/>
                  </a:cubicBezTo>
                  <a:cubicBezTo>
                    <a:pt x="130" y="360"/>
                    <a:pt x="130" y="360"/>
                    <a:pt x="130" y="360"/>
                  </a:cubicBezTo>
                  <a:cubicBezTo>
                    <a:pt x="134" y="360"/>
                    <a:pt x="143" y="357"/>
                    <a:pt x="156" y="351"/>
                  </a:cubicBezTo>
                  <a:cubicBezTo>
                    <a:pt x="156" y="337"/>
                    <a:pt x="156" y="337"/>
                    <a:pt x="156" y="337"/>
                  </a:cubicBezTo>
                  <a:cubicBezTo>
                    <a:pt x="156" y="336"/>
                    <a:pt x="156" y="336"/>
                    <a:pt x="156" y="336"/>
                  </a:cubicBezTo>
                  <a:cubicBezTo>
                    <a:pt x="157" y="336"/>
                    <a:pt x="157" y="336"/>
                    <a:pt x="157" y="336"/>
                  </a:cubicBezTo>
                  <a:cubicBezTo>
                    <a:pt x="165" y="329"/>
                    <a:pt x="165" y="329"/>
                    <a:pt x="165" y="329"/>
                  </a:cubicBezTo>
                  <a:cubicBezTo>
                    <a:pt x="163" y="320"/>
                    <a:pt x="163" y="320"/>
                    <a:pt x="163" y="320"/>
                  </a:cubicBezTo>
                  <a:cubicBezTo>
                    <a:pt x="163" y="319"/>
                    <a:pt x="163" y="319"/>
                    <a:pt x="163" y="319"/>
                  </a:cubicBezTo>
                  <a:cubicBezTo>
                    <a:pt x="163" y="318"/>
                    <a:pt x="163" y="318"/>
                    <a:pt x="163" y="318"/>
                  </a:cubicBezTo>
                  <a:cubicBezTo>
                    <a:pt x="163" y="317"/>
                    <a:pt x="163" y="317"/>
                    <a:pt x="163" y="317"/>
                  </a:cubicBezTo>
                  <a:cubicBezTo>
                    <a:pt x="164" y="316"/>
                    <a:pt x="164" y="316"/>
                    <a:pt x="164" y="316"/>
                  </a:cubicBezTo>
                  <a:cubicBezTo>
                    <a:pt x="167" y="313"/>
                    <a:pt x="167" y="311"/>
                    <a:pt x="165" y="309"/>
                  </a:cubicBezTo>
                  <a:cubicBezTo>
                    <a:pt x="163" y="305"/>
                    <a:pt x="163" y="299"/>
                    <a:pt x="167" y="293"/>
                  </a:cubicBezTo>
                  <a:cubicBezTo>
                    <a:pt x="170" y="288"/>
                    <a:pt x="170" y="288"/>
                    <a:pt x="170" y="288"/>
                  </a:cubicBezTo>
                  <a:cubicBezTo>
                    <a:pt x="170" y="278"/>
                    <a:pt x="170" y="278"/>
                    <a:pt x="170" y="278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54" y="262"/>
                    <a:pt x="154" y="258"/>
                    <a:pt x="156" y="253"/>
                  </a:cubicBezTo>
                  <a:cubicBezTo>
                    <a:pt x="158" y="249"/>
                    <a:pt x="160" y="245"/>
                    <a:pt x="163" y="241"/>
                  </a:cubicBezTo>
                  <a:cubicBezTo>
                    <a:pt x="166" y="229"/>
                    <a:pt x="166" y="229"/>
                    <a:pt x="166" y="229"/>
                  </a:cubicBezTo>
                  <a:cubicBezTo>
                    <a:pt x="174" y="213"/>
                    <a:pt x="174" y="213"/>
                    <a:pt x="174" y="213"/>
                  </a:cubicBezTo>
                  <a:cubicBezTo>
                    <a:pt x="176" y="205"/>
                    <a:pt x="176" y="205"/>
                    <a:pt x="176" y="205"/>
                  </a:cubicBezTo>
                  <a:cubicBezTo>
                    <a:pt x="187" y="185"/>
                    <a:pt x="187" y="185"/>
                    <a:pt x="187" y="185"/>
                  </a:cubicBezTo>
                  <a:cubicBezTo>
                    <a:pt x="179" y="171"/>
                    <a:pt x="179" y="171"/>
                    <a:pt x="179" y="171"/>
                  </a:cubicBezTo>
                  <a:cubicBezTo>
                    <a:pt x="158" y="158"/>
                    <a:pt x="158" y="158"/>
                    <a:pt x="158" y="158"/>
                  </a:cubicBezTo>
                  <a:cubicBezTo>
                    <a:pt x="156" y="158"/>
                    <a:pt x="156" y="158"/>
                    <a:pt x="156" y="158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2" y="146"/>
                    <a:pt x="152" y="146"/>
                    <a:pt x="152" y="146"/>
                  </a:cubicBezTo>
                  <a:cubicBezTo>
                    <a:pt x="152" y="145"/>
                    <a:pt x="152" y="145"/>
                    <a:pt x="152" y="145"/>
                  </a:cubicBezTo>
                  <a:cubicBezTo>
                    <a:pt x="152" y="144"/>
                    <a:pt x="152" y="144"/>
                    <a:pt x="152" y="144"/>
                  </a:cubicBezTo>
                  <a:cubicBezTo>
                    <a:pt x="154" y="125"/>
                    <a:pt x="154" y="125"/>
                    <a:pt x="154" y="125"/>
                  </a:cubicBezTo>
                  <a:cubicBezTo>
                    <a:pt x="154" y="125"/>
                    <a:pt x="154" y="125"/>
                    <a:pt x="154" y="125"/>
                  </a:cubicBezTo>
                  <a:cubicBezTo>
                    <a:pt x="159" y="111"/>
                    <a:pt x="159" y="111"/>
                    <a:pt x="159" y="111"/>
                  </a:cubicBezTo>
                  <a:cubicBezTo>
                    <a:pt x="159" y="106"/>
                    <a:pt x="159" y="102"/>
                    <a:pt x="161" y="100"/>
                  </a:cubicBezTo>
                  <a:cubicBezTo>
                    <a:pt x="163" y="98"/>
                    <a:pt x="165" y="97"/>
                    <a:pt x="167" y="97"/>
                  </a:cubicBezTo>
                  <a:cubicBezTo>
                    <a:pt x="180" y="95"/>
                    <a:pt x="180" y="95"/>
                    <a:pt x="180" y="95"/>
                  </a:cubicBezTo>
                  <a:cubicBezTo>
                    <a:pt x="183" y="87"/>
                    <a:pt x="183" y="87"/>
                    <a:pt x="183" y="87"/>
                  </a:cubicBezTo>
                  <a:cubicBezTo>
                    <a:pt x="187" y="65"/>
                    <a:pt x="187" y="65"/>
                    <a:pt x="187" y="65"/>
                  </a:cubicBezTo>
                  <a:cubicBezTo>
                    <a:pt x="184" y="56"/>
                    <a:pt x="184" y="56"/>
                    <a:pt x="184" y="56"/>
                  </a:cubicBezTo>
                  <a:cubicBezTo>
                    <a:pt x="172" y="54"/>
                    <a:pt x="172" y="54"/>
                    <a:pt x="172" y="54"/>
                  </a:cubicBezTo>
                  <a:cubicBezTo>
                    <a:pt x="172" y="54"/>
                    <a:pt x="172" y="54"/>
                    <a:pt x="172" y="54"/>
                  </a:cubicBezTo>
                  <a:cubicBezTo>
                    <a:pt x="158" y="47"/>
                    <a:pt x="158" y="47"/>
                    <a:pt x="158" y="47"/>
                  </a:cubicBezTo>
                  <a:cubicBezTo>
                    <a:pt x="157" y="46"/>
                    <a:pt x="157" y="46"/>
                    <a:pt x="157" y="46"/>
                  </a:cubicBezTo>
                  <a:cubicBezTo>
                    <a:pt x="157" y="45"/>
                    <a:pt x="157" y="45"/>
                    <a:pt x="157" y="45"/>
                  </a:cubicBezTo>
                  <a:cubicBezTo>
                    <a:pt x="156" y="44"/>
                    <a:pt x="156" y="44"/>
                    <a:pt x="156" y="44"/>
                  </a:cubicBezTo>
                  <a:cubicBezTo>
                    <a:pt x="156" y="27"/>
                    <a:pt x="156" y="27"/>
                    <a:pt x="156" y="27"/>
                  </a:cubicBezTo>
                  <a:cubicBezTo>
                    <a:pt x="156" y="26"/>
                    <a:pt x="156" y="26"/>
                    <a:pt x="156" y="26"/>
                  </a:cubicBezTo>
                  <a:cubicBezTo>
                    <a:pt x="156" y="24"/>
                    <a:pt x="156" y="24"/>
                    <a:pt x="156" y="24"/>
                  </a:cubicBezTo>
                  <a:lnTo>
                    <a:pt x="174" y="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6"/>
            <p:cNvSpPr/>
            <p:nvPr/>
          </p:nvSpPr>
          <p:spPr bwMode="auto">
            <a:xfrm>
              <a:off x="6954147" y="2263267"/>
              <a:ext cx="697785" cy="1055401"/>
            </a:xfrm>
            <a:custGeom>
              <a:avLst/>
              <a:gdLst>
                <a:gd name="T0" fmla="*/ 268 w 302"/>
                <a:gd name="T1" fmla="*/ 123 h 432"/>
                <a:gd name="T2" fmla="*/ 233 w 302"/>
                <a:gd name="T3" fmla="*/ 104 h 432"/>
                <a:gd name="T4" fmla="*/ 240 w 302"/>
                <a:gd name="T5" fmla="*/ 87 h 432"/>
                <a:gd name="T6" fmla="*/ 212 w 302"/>
                <a:gd name="T7" fmla="*/ 76 h 432"/>
                <a:gd name="T8" fmla="*/ 197 w 302"/>
                <a:gd name="T9" fmla="*/ 58 h 432"/>
                <a:gd name="T10" fmla="*/ 201 w 302"/>
                <a:gd name="T11" fmla="*/ 28 h 432"/>
                <a:gd name="T12" fmla="*/ 192 w 302"/>
                <a:gd name="T13" fmla="*/ 34 h 432"/>
                <a:gd name="T14" fmla="*/ 178 w 302"/>
                <a:gd name="T15" fmla="*/ 22 h 432"/>
                <a:gd name="T16" fmla="*/ 155 w 302"/>
                <a:gd name="T17" fmla="*/ 11 h 432"/>
                <a:gd name="T18" fmla="*/ 134 w 302"/>
                <a:gd name="T19" fmla="*/ 25 h 432"/>
                <a:gd name="T20" fmla="*/ 125 w 302"/>
                <a:gd name="T21" fmla="*/ 56 h 432"/>
                <a:gd name="T22" fmla="*/ 102 w 302"/>
                <a:gd name="T23" fmla="*/ 66 h 432"/>
                <a:gd name="T24" fmla="*/ 79 w 302"/>
                <a:gd name="T25" fmla="*/ 60 h 432"/>
                <a:gd name="T26" fmla="*/ 62 w 302"/>
                <a:gd name="T27" fmla="*/ 87 h 432"/>
                <a:gd name="T28" fmla="*/ 40 w 302"/>
                <a:gd name="T29" fmla="*/ 78 h 432"/>
                <a:gd name="T30" fmla="*/ 33 w 302"/>
                <a:gd name="T31" fmla="*/ 45 h 432"/>
                <a:gd name="T32" fmla="*/ 13 w 302"/>
                <a:gd name="T33" fmla="*/ 82 h 432"/>
                <a:gd name="T34" fmla="*/ 0 w 302"/>
                <a:gd name="T35" fmla="*/ 105 h 432"/>
                <a:gd name="T36" fmla="*/ 31 w 302"/>
                <a:gd name="T37" fmla="*/ 160 h 432"/>
                <a:gd name="T38" fmla="*/ 23 w 302"/>
                <a:gd name="T39" fmla="*/ 169 h 432"/>
                <a:gd name="T40" fmla="*/ 36 w 302"/>
                <a:gd name="T41" fmla="*/ 192 h 432"/>
                <a:gd name="T42" fmla="*/ 37 w 302"/>
                <a:gd name="T43" fmla="*/ 231 h 432"/>
                <a:gd name="T44" fmla="*/ 30 w 302"/>
                <a:gd name="T45" fmla="*/ 244 h 432"/>
                <a:gd name="T46" fmla="*/ 6 w 302"/>
                <a:gd name="T47" fmla="*/ 286 h 432"/>
                <a:gd name="T48" fmla="*/ 40 w 302"/>
                <a:gd name="T49" fmla="*/ 324 h 432"/>
                <a:gd name="T50" fmla="*/ 29 w 302"/>
                <a:gd name="T51" fmla="*/ 351 h 432"/>
                <a:gd name="T52" fmla="*/ 16 w 302"/>
                <a:gd name="T53" fmla="*/ 387 h 432"/>
                <a:gd name="T54" fmla="*/ 11 w 302"/>
                <a:gd name="T55" fmla="*/ 402 h 432"/>
                <a:gd name="T56" fmla="*/ 23 w 302"/>
                <a:gd name="T57" fmla="*/ 417 h 432"/>
                <a:gd name="T58" fmla="*/ 25 w 302"/>
                <a:gd name="T59" fmla="*/ 424 h 432"/>
                <a:gd name="T60" fmla="*/ 104 w 302"/>
                <a:gd name="T61" fmla="*/ 424 h 432"/>
                <a:gd name="T62" fmla="*/ 97 w 302"/>
                <a:gd name="T63" fmla="*/ 399 h 432"/>
                <a:gd name="T64" fmla="*/ 192 w 302"/>
                <a:gd name="T65" fmla="*/ 299 h 432"/>
                <a:gd name="T66" fmla="*/ 211 w 302"/>
                <a:gd name="T67" fmla="*/ 278 h 432"/>
                <a:gd name="T68" fmla="*/ 194 w 302"/>
                <a:gd name="T69" fmla="*/ 260 h 432"/>
                <a:gd name="T70" fmla="*/ 188 w 302"/>
                <a:gd name="T71" fmla="*/ 255 h 432"/>
                <a:gd name="T72" fmla="*/ 140 w 302"/>
                <a:gd name="T73" fmla="*/ 209 h 432"/>
                <a:gd name="T74" fmla="*/ 99 w 302"/>
                <a:gd name="T75" fmla="*/ 196 h 432"/>
                <a:gd name="T76" fmla="*/ 102 w 302"/>
                <a:gd name="T77" fmla="*/ 156 h 432"/>
                <a:gd name="T78" fmla="*/ 118 w 302"/>
                <a:gd name="T79" fmla="*/ 120 h 432"/>
                <a:gd name="T80" fmla="*/ 127 w 302"/>
                <a:gd name="T81" fmla="*/ 101 h 432"/>
                <a:gd name="T82" fmla="*/ 183 w 302"/>
                <a:gd name="T83" fmla="*/ 119 h 432"/>
                <a:gd name="T84" fmla="*/ 181 w 302"/>
                <a:gd name="T85" fmla="*/ 154 h 432"/>
                <a:gd name="T86" fmla="*/ 211 w 302"/>
                <a:gd name="T87" fmla="*/ 181 h 432"/>
                <a:gd name="T88" fmla="*/ 269 w 302"/>
                <a:gd name="T89" fmla="*/ 203 h 432"/>
                <a:gd name="T90" fmla="*/ 285 w 302"/>
                <a:gd name="T91" fmla="*/ 175 h 432"/>
                <a:gd name="T92" fmla="*/ 290 w 302"/>
                <a:gd name="T93" fmla="*/ 159 h 432"/>
                <a:gd name="T94" fmla="*/ 285 w 302"/>
                <a:gd name="T95" fmla="*/ 144 h 432"/>
                <a:gd name="T96" fmla="*/ 278 w 302"/>
                <a:gd name="T97" fmla="*/ 13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2" h="432">
                  <a:moveTo>
                    <a:pt x="278" y="130"/>
                  </a:moveTo>
                  <a:cubicBezTo>
                    <a:pt x="273" y="127"/>
                    <a:pt x="273" y="127"/>
                    <a:pt x="273" y="127"/>
                  </a:cubicBezTo>
                  <a:cubicBezTo>
                    <a:pt x="272" y="127"/>
                    <a:pt x="272" y="127"/>
                    <a:pt x="272" y="127"/>
                  </a:cubicBezTo>
                  <a:cubicBezTo>
                    <a:pt x="268" y="123"/>
                    <a:pt x="268" y="123"/>
                    <a:pt x="268" y="123"/>
                  </a:cubicBezTo>
                  <a:cubicBezTo>
                    <a:pt x="249" y="118"/>
                    <a:pt x="249" y="118"/>
                    <a:pt x="249" y="118"/>
                  </a:cubicBezTo>
                  <a:cubicBezTo>
                    <a:pt x="244" y="118"/>
                    <a:pt x="244" y="118"/>
                    <a:pt x="244" y="118"/>
                  </a:cubicBezTo>
                  <a:cubicBezTo>
                    <a:pt x="240" y="119"/>
                    <a:pt x="240" y="119"/>
                    <a:pt x="240" y="119"/>
                  </a:cubicBezTo>
                  <a:cubicBezTo>
                    <a:pt x="233" y="104"/>
                    <a:pt x="233" y="104"/>
                    <a:pt x="233" y="104"/>
                  </a:cubicBezTo>
                  <a:cubicBezTo>
                    <a:pt x="233" y="104"/>
                    <a:pt x="233" y="104"/>
                    <a:pt x="233" y="104"/>
                  </a:cubicBezTo>
                  <a:cubicBezTo>
                    <a:pt x="239" y="97"/>
                    <a:pt x="239" y="97"/>
                    <a:pt x="239" y="97"/>
                  </a:cubicBezTo>
                  <a:cubicBezTo>
                    <a:pt x="239" y="89"/>
                    <a:pt x="239" y="89"/>
                    <a:pt x="239" y="89"/>
                  </a:cubicBezTo>
                  <a:cubicBezTo>
                    <a:pt x="240" y="87"/>
                    <a:pt x="240" y="87"/>
                    <a:pt x="240" y="87"/>
                  </a:cubicBezTo>
                  <a:cubicBezTo>
                    <a:pt x="243" y="82"/>
                    <a:pt x="243" y="82"/>
                    <a:pt x="243" y="82"/>
                  </a:cubicBezTo>
                  <a:cubicBezTo>
                    <a:pt x="240" y="80"/>
                    <a:pt x="240" y="80"/>
                    <a:pt x="240" y="80"/>
                  </a:cubicBezTo>
                  <a:cubicBezTo>
                    <a:pt x="230" y="78"/>
                    <a:pt x="230" y="78"/>
                    <a:pt x="230" y="78"/>
                  </a:cubicBezTo>
                  <a:cubicBezTo>
                    <a:pt x="212" y="76"/>
                    <a:pt x="212" y="76"/>
                    <a:pt x="212" y="76"/>
                  </a:cubicBezTo>
                  <a:cubicBezTo>
                    <a:pt x="211" y="76"/>
                    <a:pt x="211" y="76"/>
                    <a:pt x="211" y="76"/>
                  </a:cubicBezTo>
                  <a:cubicBezTo>
                    <a:pt x="200" y="65"/>
                    <a:pt x="200" y="65"/>
                    <a:pt x="200" y="65"/>
                  </a:cubicBezTo>
                  <a:cubicBezTo>
                    <a:pt x="200" y="64"/>
                    <a:pt x="200" y="64"/>
                    <a:pt x="200" y="64"/>
                  </a:cubicBezTo>
                  <a:cubicBezTo>
                    <a:pt x="197" y="58"/>
                    <a:pt x="197" y="58"/>
                    <a:pt x="197" y="58"/>
                  </a:cubicBezTo>
                  <a:cubicBezTo>
                    <a:pt x="196" y="56"/>
                    <a:pt x="196" y="56"/>
                    <a:pt x="196" y="56"/>
                  </a:cubicBezTo>
                  <a:cubicBezTo>
                    <a:pt x="202" y="41"/>
                    <a:pt x="202" y="41"/>
                    <a:pt x="202" y="41"/>
                  </a:cubicBezTo>
                  <a:cubicBezTo>
                    <a:pt x="202" y="31"/>
                    <a:pt x="202" y="31"/>
                    <a:pt x="202" y="31"/>
                  </a:cubicBezTo>
                  <a:cubicBezTo>
                    <a:pt x="201" y="28"/>
                    <a:pt x="201" y="28"/>
                    <a:pt x="201" y="28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5" y="34"/>
                    <a:pt x="195" y="34"/>
                    <a:pt x="195" y="34"/>
                  </a:cubicBezTo>
                  <a:cubicBezTo>
                    <a:pt x="193" y="36"/>
                    <a:pt x="193" y="36"/>
                    <a:pt x="193" y="36"/>
                  </a:cubicBezTo>
                  <a:cubicBezTo>
                    <a:pt x="192" y="34"/>
                    <a:pt x="192" y="34"/>
                    <a:pt x="192" y="34"/>
                  </a:cubicBezTo>
                  <a:cubicBezTo>
                    <a:pt x="190" y="33"/>
                    <a:pt x="190" y="33"/>
                    <a:pt x="190" y="33"/>
                  </a:cubicBezTo>
                  <a:cubicBezTo>
                    <a:pt x="180" y="25"/>
                    <a:pt x="180" y="25"/>
                    <a:pt x="180" y="25"/>
                  </a:cubicBezTo>
                  <a:cubicBezTo>
                    <a:pt x="178" y="24"/>
                    <a:pt x="178" y="24"/>
                    <a:pt x="178" y="24"/>
                  </a:cubicBezTo>
                  <a:cubicBezTo>
                    <a:pt x="178" y="22"/>
                    <a:pt x="178" y="22"/>
                    <a:pt x="178" y="22"/>
                  </a:cubicBezTo>
                  <a:cubicBezTo>
                    <a:pt x="176" y="7"/>
                    <a:pt x="176" y="7"/>
                    <a:pt x="176" y="7"/>
                  </a:cubicBezTo>
                  <a:cubicBezTo>
                    <a:pt x="171" y="0"/>
                    <a:pt x="171" y="0"/>
                    <a:pt x="171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55" y="11"/>
                    <a:pt x="155" y="11"/>
                    <a:pt x="155" y="11"/>
                  </a:cubicBezTo>
                  <a:cubicBezTo>
                    <a:pt x="154" y="13"/>
                    <a:pt x="154" y="13"/>
                    <a:pt x="154" y="13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37" y="10"/>
                    <a:pt x="137" y="10"/>
                    <a:pt x="137" y="10"/>
                  </a:cubicBezTo>
                  <a:cubicBezTo>
                    <a:pt x="134" y="25"/>
                    <a:pt x="134" y="25"/>
                    <a:pt x="134" y="25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25" y="55"/>
                    <a:pt x="125" y="55"/>
                    <a:pt x="125" y="55"/>
                  </a:cubicBezTo>
                  <a:cubicBezTo>
                    <a:pt x="125" y="56"/>
                    <a:pt x="125" y="56"/>
                    <a:pt x="125" y="56"/>
                  </a:cubicBezTo>
                  <a:cubicBezTo>
                    <a:pt x="123" y="57"/>
                    <a:pt x="123" y="57"/>
                    <a:pt x="123" y="57"/>
                  </a:cubicBezTo>
                  <a:cubicBezTo>
                    <a:pt x="122" y="57"/>
                    <a:pt x="122" y="57"/>
                    <a:pt x="122" y="57"/>
                  </a:cubicBezTo>
                  <a:cubicBezTo>
                    <a:pt x="112" y="58"/>
                    <a:pt x="112" y="58"/>
                    <a:pt x="112" y="58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0" y="67"/>
                    <a:pt x="100" y="67"/>
                    <a:pt x="100" y="67"/>
                  </a:cubicBezTo>
                  <a:cubicBezTo>
                    <a:pt x="99" y="67"/>
                    <a:pt x="99" y="67"/>
                    <a:pt x="99" y="67"/>
                  </a:cubicBezTo>
                  <a:cubicBezTo>
                    <a:pt x="98" y="67"/>
                    <a:pt x="98" y="67"/>
                    <a:pt x="98" y="67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7" y="84"/>
                    <a:pt x="65" y="86"/>
                    <a:pt x="62" y="87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43" y="80"/>
                    <a:pt x="43" y="80"/>
                    <a:pt x="43" y="80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6" y="92"/>
                    <a:pt x="6" y="92"/>
                    <a:pt x="6" y="92"/>
                  </a:cubicBezTo>
                  <a:cubicBezTo>
                    <a:pt x="6" y="95"/>
                    <a:pt x="4" y="99"/>
                    <a:pt x="0" y="105"/>
                  </a:cubicBezTo>
                  <a:cubicBezTo>
                    <a:pt x="4" y="121"/>
                    <a:pt x="4" y="121"/>
                    <a:pt x="4" y="121"/>
                  </a:cubicBezTo>
                  <a:cubicBezTo>
                    <a:pt x="25" y="144"/>
                    <a:pt x="25" y="144"/>
                    <a:pt x="25" y="144"/>
                  </a:cubicBezTo>
                  <a:cubicBezTo>
                    <a:pt x="31" y="158"/>
                    <a:pt x="31" y="158"/>
                    <a:pt x="31" y="158"/>
                  </a:cubicBezTo>
                  <a:cubicBezTo>
                    <a:pt x="31" y="160"/>
                    <a:pt x="31" y="160"/>
                    <a:pt x="31" y="160"/>
                  </a:cubicBezTo>
                  <a:cubicBezTo>
                    <a:pt x="31" y="161"/>
                    <a:pt x="31" y="161"/>
                    <a:pt x="31" y="161"/>
                  </a:cubicBezTo>
                  <a:cubicBezTo>
                    <a:pt x="30" y="161"/>
                    <a:pt x="30" y="161"/>
                    <a:pt x="30" y="161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9" y="172"/>
                    <a:pt x="9" y="172"/>
                    <a:pt x="9" y="172"/>
                  </a:cubicBezTo>
                  <a:cubicBezTo>
                    <a:pt x="11" y="183"/>
                    <a:pt x="11" y="183"/>
                    <a:pt x="11" y="183"/>
                  </a:cubicBezTo>
                  <a:cubicBezTo>
                    <a:pt x="21" y="189"/>
                    <a:pt x="21" y="189"/>
                    <a:pt x="21" y="189"/>
                  </a:cubicBezTo>
                  <a:cubicBezTo>
                    <a:pt x="36" y="192"/>
                    <a:pt x="36" y="192"/>
                    <a:pt x="36" y="192"/>
                  </a:cubicBezTo>
                  <a:cubicBezTo>
                    <a:pt x="40" y="206"/>
                    <a:pt x="40" y="206"/>
                    <a:pt x="40" y="206"/>
                  </a:cubicBezTo>
                  <a:cubicBezTo>
                    <a:pt x="40" y="207"/>
                    <a:pt x="40" y="207"/>
                    <a:pt x="40" y="207"/>
                  </a:cubicBezTo>
                  <a:cubicBezTo>
                    <a:pt x="40" y="207"/>
                    <a:pt x="40" y="207"/>
                    <a:pt x="40" y="207"/>
                  </a:cubicBezTo>
                  <a:cubicBezTo>
                    <a:pt x="37" y="231"/>
                    <a:pt x="37" y="231"/>
                    <a:pt x="37" y="231"/>
                  </a:cubicBezTo>
                  <a:cubicBezTo>
                    <a:pt x="37" y="231"/>
                    <a:pt x="37" y="231"/>
                    <a:pt x="37" y="231"/>
                  </a:cubicBezTo>
                  <a:cubicBezTo>
                    <a:pt x="31" y="242"/>
                    <a:pt x="31" y="242"/>
                    <a:pt x="31" y="242"/>
                  </a:cubicBezTo>
                  <a:cubicBezTo>
                    <a:pt x="31" y="244"/>
                    <a:pt x="31" y="244"/>
                    <a:pt x="31" y="244"/>
                  </a:cubicBezTo>
                  <a:cubicBezTo>
                    <a:pt x="30" y="244"/>
                    <a:pt x="30" y="244"/>
                    <a:pt x="30" y="244"/>
                  </a:cubicBezTo>
                  <a:cubicBezTo>
                    <a:pt x="13" y="247"/>
                    <a:pt x="13" y="247"/>
                    <a:pt x="13" y="247"/>
                  </a:cubicBezTo>
                  <a:cubicBezTo>
                    <a:pt x="13" y="253"/>
                    <a:pt x="13" y="253"/>
                    <a:pt x="13" y="253"/>
                  </a:cubicBezTo>
                  <a:cubicBezTo>
                    <a:pt x="8" y="269"/>
                    <a:pt x="8" y="269"/>
                    <a:pt x="8" y="269"/>
                  </a:cubicBezTo>
                  <a:cubicBezTo>
                    <a:pt x="6" y="286"/>
                    <a:pt x="6" y="286"/>
                    <a:pt x="6" y="286"/>
                  </a:cubicBezTo>
                  <a:cubicBezTo>
                    <a:pt x="9" y="295"/>
                    <a:pt x="9" y="295"/>
                    <a:pt x="9" y="295"/>
                  </a:cubicBezTo>
                  <a:cubicBezTo>
                    <a:pt x="31" y="309"/>
                    <a:pt x="31" y="309"/>
                    <a:pt x="31" y="309"/>
                  </a:cubicBezTo>
                  <a:cubicBezTo>
                    <a:pt x="31" y="309"/>
                    <a:pt x="31" y="309"/>
                    <a:pt x="31" y="309"/>
                  </a:cubicBezTo>
                  <a:cubicBezTo>
                    <a:pt x="40" y="324"/>
                    <a:pt x="40" y="324"/>
                    <a:pt x="40" y="324"/>
                  </a:cubicBezTo>
                  <a:cubicBezTo>
                    <a:pt x="40" y="325"/>
                    <a:pt x="40" y="325"/>
                    <a:pt x="40" y="325"/>
                  </a:cubicBezTo>
                  <a:cubicBezTo>
                    <a:pt x="41" y="326"/>
                    <a:pt x="41" y="326"/>
                    <a:pt x="41" y="326"/>
                  </a:cubicBezTo>
                  <a:cubicBezTo>
                    <a:pt x="40" y="327"/>
                    <a:pt x="40" y="327"/>
                    <a:pt x="40" y="327"/>
                  </a:cubicBezTo>
                  <a:cubicBezTo>
                    <a:pt x="29" y="351"/>
                    <a:pt x="29" y="351"/>
                    <a:pt x="29" y="351"/>
                  </a:cubicBezTo>
                  <a:cubicBezTo>
                    <a:pt x="27" y="358"/>
                    <a:pt x="27" y="358"/>
                    <a:pt x="27" y="358"/>
                  </a:cubicBezTo>
                  <a:cubicBezTo>
                    <a:pt x="20" y="373"/>
                    <a:pt x="20" y="373"/>
                    <a:pt x="20" y="373"/>
                  </a:cubicBezTo>
                  <a:cubicBezTo>
                    <a:pt x="17" y="386"/>
                    <a:pt x="17" y="386"/>
                    <a:pt x="17" y="386"/>
                  </a:cubicBezTo>
                  <a:cubicBezTo>
                    <a:pt x="16" y="387"/>
                    <a:pt x="16" y="387"/>
                    <a:pt x="16" y="387"/>
                  </a:cubicBezTo>
                  <a:cubicBezTo>
                    <a:pt x="16" y="388"/>
                    <a:pt x="16" y="388"/>
                    <a:pt x="16" y="388"/>
                  </a:cubicBezTo>
                  <a:cubicBezTo>
                    <a:pt x="13" y="391"/>
                    <a:pt x="11" y="393"/>
                    <a:pt x="9" y="398"/>
                  </a:cubicBezTo>
                  <a:cubicBezTo>
                    <a:pt x="9" y="399"/>
                    <a:pt x="9" y="400"/>
                    <a:pt x="10" y="402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8" y="410"/>
                    <a:pt x="18" y="410"/>
                    <a:pt x="18" y="410"/>
                  </a:cubicBezTo>
                  <a:cubicBezTo>
                    <a:pt x="21" y="415"/>
                    <a:pt x="21" y="415"/>
                    <a:pt x="21" y="415"/>
                  </a:cubicBezTo>
                  <a:cubicBezTo>
                    <a:pt x="22" y="415"/>
                    <a:pt x="22" y="415"/>
                    <a:pt x="22" y="415"/>
                  </a:cubicBezTo>
                  <a:cubicBezTo>
                    <a:pt x="23" y="417"/>
                    <a:pt x="23" y="417"/>
                    <a:pt x="23" y="417"/>
                  </a:cubicBezTo>
                  <a:cubicBezTo>
                    <a:pt x="23" y="418"/>
                    <a:pt x="23" y="418"/>
                    <a:pt x="23" y="418"/>
                  </a:cubicBezTo>
                  <a:cubicBezTo>
                    <a:pt x="23" y="420"/>
                    <a:pt x="23" y="420"/>
                    <a:pt x="23" y="420"/>
                  </a:cubicBezTo>
                  <a:cubicBezTo>
                    <a:pt x="23" y="420"/>
                    <a:pt x="23" y="420"/>
                    <a:pt x="23" y="420"/>
                  </a:cubicBezTo>
                  <a:cubicBezTo>
                    <a:pt x="25" y="424"/>
                    <a:pt x="25" y="424"/>
                    <a:pt x="25" y="424"/>
                  </a:cubicBezTo>
                  <a:cubicBezTo>
                    <a:pt x="31" y="427"/>
                    <a:pt x="31" y="427"/>
                    <a:pt x="31" y="427"/>
                  </a:cubicBezTo>
                  <a:cubicBezTo>
                    <a:pt x="56" y="432"/>
                    <a:pt x="56" y="432"/>
                    <a:pt x="56" y="432"/>
                  </a:cubicBezTo>
                  <a:cubicBezTo>
                    <a:pt x="64" y="432"/>
                    <a:pt x="71" y="430"/>
                    <a:pt x="80" y="427"/>
                  </a:cubicBezTo>
                  <a:cubicBezTo>
                    <a:pt x="88" y="423"/>
                    <a:pt x="96" y="422"/>
                    <a:pt x="104" y="424"/>
                  </a:cubicBezTo>
                  <a:cubicBezTo>
                    <a:pt x="105" y="419"/>
                    <a:pt x="105" y="419"/>
                    <a:pt x="105" y="419"/>
                  </a:cubicBezTo>
                  <a:cubicBezTo>
                    <a:pt x="97" y="400"/>
                    <a:pt x="97" y="400"/>
                    <a:pt x="97" y="400"/>
                  </a:cubicBezTo>
                  <a:cubicBezTo>
                    <a:pt x="96" y="399"/>
                    <a:pt x="96" y="399"/>
                    <a:pt x="96" y="399"/>
                  </a:cubicBezTo>
                  <a:cubicBezTo>
                    <a:pt x="97" y="399"/>
                    <a:pt x="97" y="399"/>
                    <a:pt x="97" y="399"/>
                  </a:cubicBezTo>
                  <a:cubicBezTo>
                    <a:pt x="136" y="344"/>
                    <a:pt x="136" y="344"/>
                    <a:pt x="136" y="344"/>
                  </a:cubicBezTo>
                  <a:cubicBezTo>
                    <a:pt x="178" y="304"/>
                    <a:pt x="178" y="304"/>
                    <a:pt x="178" y="304"/>
                  </a:cubicBezTo>
                  <a:cubicBezTo>
                    <a:pt x="179" y="304"/>
                    <a:pt x="179" y="304"/>
                    <a:pt x="179" y="304"/>
                  </a:cubicBezTo>
                  <a:cubicBezTo>
                    <a:pt x="192" y="299"/>
                    <a:pt x="192" y="299"/>
                    <a:pt x="192" y="299"/>
                  </a:cubicBezTo>
                  <a:cubicBezTo>
                    <a:pt x="199" y="291"/>
                    <a:pt x="199" y="291"/>
                    <a:pt x="199" y="291"/>
                  </a:cubicBezTo>
                  <a:cubicBezTo>
                    <a:pt x="199" y="291"/>
                    <a:pt x="199" y="291"/>
                    <a:pt x="199" y="291"/>
                  </a:cubicBezTo>
                  <a:cubicBezTo>
                    <a:pt x="205" y="287"/>
                    <a:pt x="209" y="284"/>
                    <a:pt x="215" y="282"/>
                  </a:cubicBezTo>
                  <a:cubicBezTo>
                    <a:pt x="211" y="278"/>
                    <a:pt x="211" y="278"/>
                    <a:pt x="211" y="278"/>
                  </a:cubicBezTo>
                  <a:cubicBezTo>
                    <a:pt x="202" y="269"/>
                    <a:pt x="202" y="269"/>
                    <a:pt x="202" y="269"/>
                  </a:cubicBezTo>
                  <a:cubicBezTo>
                    <a:pt x="202" y="269"/>
                    <a:pt x="202" y="269"/>
                    <a:pt x="202" y="269"/>
                  </a:cubicBezTo>
                  <a:cubicBezTo>
                    <a:pt x="201" y="269"/>
                    <a:pt x="201" y="269"/>
                    <a:pt x="201" y="269"/>
                  </a:cubicBezTo>
                  <a:cubicBezTo>
                    <a:pt x="194" y="260"/>
                    <a:pt x="194" y="260"/>
                    <a:pt x="194" y="260"/>
                  </a:cubicBezTo>
                  <a:cubicBezTo>
                    <a:pt x="193" y="259"/>
                    <a:pt x="193" y="259"/>
                    <a:pt x="193" y="259"/>
                  </a:cubicBezTo>
                  <a:cubicBezTo>
                    <a:pt x="193" y="258"/>
                    <a:pt x="193" y="258"/>
                    <a:pt x="193" y="258"/>
                  </a:cubicBezTo>
                  <a:cubicBezTo>
                    <a:pt x="197" y="253"/>
                    <a:pt x="197" y="253"/>
                    <a:pt x="197" y="253"/>
                  </a:cubicBezTo>
                  <a:cubicBezTo>
                    <a:pt x="188" y="255"/>
                    <a:pt x="188" y="255"/>
                    <a:pt x="188" y="255"/>
                  </a:cubicBezTo>
                  <a:cubicBezTo>
                    <a:pt x="169" y="251"/>
                    <a:pt x="169" y="251"/>
                    <a:pt x="169" y="251"/>
                  </a:cubicBezTo>
                  <a:cubicBezTo>
                    <a:pt x="161" y="247"/>
                    <a:pt x="156" y="243"/>
                    <a:pt x="155" y="238"/>
                  </a:cubicBezTo>
                  <a:cubicBezTo>
                    <a:pt x="151" y="226"/>
                    <a:pt x="149" y="215"/>
                    <a:pt x="150" y="205"/>
                  </a:cubicBezTo>
                  <a:cubicBezTo>
                    <a:pt x="147" y="209"/>
                    <a:pt x="144" y="209"/>
                    <a:pt x="140" y="209"/>
                  </a:cubicBezTo>
                  <a:cubicBezTo>
                    <a:pt x="126" y="206"/>
                    <a:pt x="126" y="206"/>
                    <a:pt x="126" y="206"/>
                  </a:cubicBezTo>
                  <a:cubicBezTo>
                    <a:pt x="116" y="199"/>
                    <a:pt x="116" y="199"/>
                    <a:pt x="116" y="199"/>
                  </a:cubicBezTo>
                  <a:cubicBezTo>
                    <a:pt x="105" y="196"/>
                    <a:pt x="105" y="196"/>
                    <a:pt x="105" y="196"/>
                  </a:cubicBezTo>
                  <a:cubicBezTo>
                    <a:pt x="99" y="196"/>
                    <a:pt x="99" y="196"/>
                    <a:pt x="99" y="196"/>
                  </a:cubicBezTo>
                  <a:cubicBezTo>
                    <a:pt x="96" y="196"/>
                    <a:pt x="91" y="195"/>
                    <a:pt x="89" y="192"/>
                  </a:cubicBezTo>
                  <a:cubicBezTo>
                    <a:pt x="85" y="189"/>
                    <a:pt x="82" y="187"/>
                    <a:pt x="82" y="184"/>
                  </a:cubicBezTo>
                  <a:cubicBezTo>
                    <a:pt x="80" y="178"/>
                    <a:pt x="82" y="175"/>
                    <a:pt x="87" y="171"/>
                  </a:cubicBezTo>
                  <a:cubicBezTo>
                    <a:pt x="91" y="168"/>
                    <a:pt x="97" y="162"/>
                    <a:pt x="102" y="156"/>
                  </a:cubicBezTo>
                  <a:cubicBezTo>
                    <a:pt x="97" y="149"/>
                    <a:pt x="95" y="143"/>
                    <a:pt x="97" y="137"/>
                  </a:cubicBezTo>
                  <a:cubicBezTo>
                    <a:pt x="98" y="136"/>
                    <a:pt x="98" y="136"/>
                    <a:pt x="98" y="136"/>
                  </a:cubicBezTo>
                  <a:cubicBezTo>
                    <a:pt x="98" y="133"/>
                    <a:pt x="104" y="130"/>
                    <a:pt x="114" y="127"/>
                  </a:cubicBezTo>
                  <a:cubicBezTo>
                    <a:pt x="115" y="123"/>
                    <a:pt x="116" y="121"/>
                    <a:pt x="118" y="120"/>
                  </a:cubicBezTo>
                  <a:cubicBezTo>
                    <a:pt x="128" y="121"/>
                    <a:pt x="128" y="121"/>
                    <a:pt x="128" y="121"/>
                  </a:cubicBezTo>
                  <a:cubicBezTo>
                    <a:pt x="127" y="120"/>
                    <a:pt x="127" y="120"/>
                    <a:pt x="127" y="120"/>
                  </a:cubicBezTo>
                  <a:cubicBezTo>
                    <a:pt x="120" y="116"/>
                    <a:pt x="118" y="111"/>
                    <a:pt x="121" y="105"/>
                  </a:cubicBezTo>
                  <a:cubicBezTo>
                    <a:pt x="127" y="101"/>
                    <a:pt x="127" y="101"/>
                    <a:pt x="127" y="101"/>
                  </a:cubicBezTo>
                  <a:cubicBezTo>
                    <a:pt x="133" y="99"/>
                    <a:pt x="140" y="100"/>
                    <a:pt x="148" y="104"/>
                  </a:cubicBezTo>
                  <a:cubicBezTo>
                    <a:pt x="164" y="115"/>
                    <a:pt x="164" y="115"/>
                    <a:pt x="164" y="115"/>
                  </a:cubicBezTo>
                  <a:cubicBezTo>
                    <a:pt x="178" y="115"/>
                    <a:pt x="178" y="115"/>
                    <a:pt x="178" y="115"/>
                  </a:cubicBezTo>
                  <a:cubicBezTo>
                    <a:pt x="183" y="119"/>
                    <a:pt x="183" y="119"/>
                    <a:pt x="183" y="119"/>
                  </a:cubicBezTo>
                  <a:cubicBezTo>
                    <a:pt x="185" y="124"/>
                    <a:pt x="185" y="124"/>
                    <a:pt x="185" y="124"/>
                  </a:cubicBezTo>
                  <a:cubicBezTo>
                    <a:pt x="185" y="128"/>
                    <a:pt x="182" y="130"/>
                    <a:pt x="180" y="130"/>
                  </a:cubicBezTo>
                  <a:cubicBezTo>
                    <a:pt x="176" y="130"/>
                    <a:pt x="175" y="133"/>
                    <a:pt x="174" y="138"/>
                  </a:cubicBezTo>
                  <a:cubicBezTo>
                    <a:pt x="181" y="154"/>
                    <a:pt x="181" y="154"/>
                    <a:pt x="181" y="154"/>
                  </a:cubicBezTo>
                  <a:cubicBezTo>
                    <a:pt x="185" y="148"/>
                    <a:pt x="189" y="144"/>
                    <a:pt x="193" y="144"/>
                  </a:cubicBezTo>
                  <a:cubicBezTo>
                    <a:pt x="196" y="144"/>
                    <a:pt x="198" y="145"/>
                    <a:pt x="200" y="148"/>
                  </a:cubicBezTo>
                  <a:cubicBezTo>
                    <a:pt x="202" y="151"/>
                    <a:pt x="205" y="158"/>
                    <a:pt x="206" y="164"/>
                  </a:cubicBezTo>
                  <a:cubicBezTo>
                    <a:pt x="207" y="171"/>
                    <a:pt x="209" y="178"/>
                    <a:pt x="211" y="181"/>
                  </a:cubicBezTo>
                  <a:cubicBezTo>
                    <a:pt x="216" y="189"/>
                    <a:pt x="216" y="189"/>
                    <a:pt x="216" y="189"/>
                  </a:cubicBezTo>
                  <a:cubicBezTo>
                    <a:pt x="225" y="199"/>
                    <a:pt x="229" y="207"/>
                    <a:pt x="231" y="213"/>
                  </a:cubicBezTo>
                  <a:cubicBezTo>
                    <a:pt x="258" y="209"/>
                    <a:pt x="258" y="209"/>
                    <a:pt x="258" y="209"/>
                  </a:cubicBezTo>
                  <a:cubicBezTo>
                    <a:pt x="269" y="203"/>
                    <a:pt x="269" y="203"/>
                    <a:pt x="269" y="203"/>
                  </a:cubicBezTo>
                  <a:cubicBezTo>
                    <a:pt x="280" y="189"/>
                    <a:pt x="280" y="189"/>
                    <a:pt x="280" y="189"/>
                  </a:cubicBezTo>
                  <a:cubicBezTo>
                    <a:pt x="285" y="176"/>
                    <a:pt x="285" y="176"/>
                    <a:pt x="285" y="176"/>
                  </a:cubicBezTo>
                  <a:cubicBezTo>
                    <a:pt x="285" y="176"/>
                    <a:pt x="285" y="176"/>
                    <a:pt x="285" y="176"/>
                  </a:cubicBezTo>
                  <a:cubicBezTo>
                    <a:pt x="285" y="175"/>
                    <a:pt x="285" y="175"/>
                    <a:pt x="285" y="175"/>
                  </a:cubicBezTo>
                  <a:cubicBezTo>
                    <a:pt x="289" y="161"/>
                    <a:pt x="289" y="161"/>
                    <a:pt x="289" y="161"/>
                  </a:cubicBezTo>
                  <a:cubicBezTo>
                    <a:pt x="289" y="160"/>
                    <a:pt x="289" y="160"/>
                    <a:pt x="289" y="160"/>
                  </a:cubicBezTo>
                  <a:cubicBezTo>
                    <a:pt x="289" y="159"/>
                    <a:pt x="289" y="159"/>
                    <a:pt x="289" y="159"/>
                  </a:cubicBezTo>
                  <a:cubicBezTo>
                    <a:pt x="290" y="159"/>
                    <a:pt x="290" y="159"/>
                    <a:pt x="290" y="159"/>
                  </a:cubicBezTo>
                  <a:cubicBezTo>
                    <a:pt x="300" y="152"/>
                    <a:pt x="300" y="152"/>
                    <a:pt x="300" y="152"/>
                  </a:cubicBezTo>
                  <a:cubicBezTo>
                    <a:pt x="302" y="151"/>
                    <a:pt x="302" y="151"/>
                    <a:pt x="302" y="151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285" y="144"/>
                    <a:pt x="285" y="144"/>
                    <a:pt x="285" y="144"/>
                  </a:cubicBezTo>
                  <a:cubicBezTo>
                    <a:pt x="283" y="144"/>
                    <a:pt x="283" y="144"/>
                    <a:pt x="283" y="144"/>
                  </a:cubicBezTo>
                  <a:cubicBezTo>
                    <a:pt x="283" y="144"/>
                    <a:pt x="283" y="144"/>
                    <a:pt x="283" y="144"/>
                  </a:cubicBezTo>
                  <a:cubicBezTo>
                    <a:pt x="280" y="133"/>
                    <a:pt x="280" y="133"/>
                    <a:pt x="280" y="133"/>
                  </a:cubicBezTo>
                  <a:lnTo>
                    <a:pt x="278" y="1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7"/>
            <p:cNvSpPr/>
            <p:nvPr/>
          </p:nvSpPr>
          <p:spPr bwMode="auto">
            <a:xfrm>
              <a:off x="7413937" y="4507395"/>
              <a:ext cx="560720" cy="726445"/>
            </a:xfrm>
            <a:custGeom>
              <a:avLst/>
              <a:gdLst>
                <a:gd name="T0" fmla="*/ 126 w 243"/>
                <a:gd name="T1" fmla="*/ 13 h 297"/>
                <a:gd name="T2" fmla="*/ 103 w 243"/>
                <a:gd name="T3" fmla="*/ 33 h 297"/>
                <a:gd name="T4" fmla="*/ 103 w 243"/>
                <a:gd name="T5" fmla="*/ 35 h 297"/>
                <a:gd name="T6" fmla="*/ 79 w 243"/>
                <a:gd name="T7" fmla="*/ 30 h 297"/>
                <a:gd name="T8" fmla="*/ 61 w 243"/>
                <a:gd name="T9" fmla="*/ 64 h 297"/>
                <a:gd name="T10" fmla="*/ 63 w 243"/>
                <a:gd name="T11" fmla="*/ 79 h 297"/>
                <a:gd name="T12" fmla="*/ 63 w 243"/>
                <a:gd name="T13" fmla="*/ 81 h 297"/>
                <a:gd name="T14" fmla="*/ 37 w 243"/>
                <a:gd name="T15" fmla="*/ 111 h 297"/>
                <a:gd name="T16" fmla="*/ 48 w 243"/>
                <a:gd name="T17" fmla="*/ 126 h 297"/>
                <a:gd name="T18" fmla="*/ 32 w 243"/>
                <a:gd name="T19" fmla="*/ 144 h 297"/>
                <a:gd name="T20" fmla="*/ 32 w 243"/>
                <a:gd name="T21" fmla="*/ 161 h 297"/>
                <a:gd name="T22" fmla="*/ 26 w 243"/>
                <a:gd name="T23" fmla="*/ 164 h 297"/>
                <a:gd name="T24" fmla="*/ 13 w 243"/>
                <a:gd name="T25" fmla="*/ 180 h 297"/>
                <a:gd name="T26" fmla="*/ 12 w 243"/>
                <a:gd name="T27" fmla="*/ 195 h 297"/>
                <a:gd name="T28" fmla="*/ 5 w 243"/>
                <a:gd name="T29" fmla="*/ 215 h 297"/>
                <a:gd name="T30" fmla="*/ 0 w 243"/>
                <a:gd name="T31" fmla="*/ 217 h 297"/>
                <a:gd name="T32" fmla="*/ 5 w 243"/>
                <a:gd name="T33" fmla="*/ 235 h 297"/>
                <a:gd name="T34" fmla="*/ 44 w 243"/>
                <a:gd name="T35" fmla="*/ 235 h 297"/>
                <a:gd name="T36" fmla="*/ 46 w 243"/>
                <a:gd name="T37" fmla="*/ 236 h 297"/>
                <a:gd name="T38" fmla="*/ 61 w 243"/>
                <a:gd name="T39" fmla="*/ 252 h 297"/>
                <a:gd name="T40" fmla="*/ 70 w 243"/>
                <a:gd name="T41" fmla="*/ 277 h 297"/>
                <a:gd name="T42" fmla="*/ 97 w 243"/>
                <a:gd name="T43" fmla="*/ 297 h 297"/>
                <a:gd name="T44" fmla="*/ 114 w 243"/>
                <a:gd name="T45" fmla="*/ 293 h 297"/>
                <a:gd name="T46" fmla="*/ 130 w 243"/>
                <a:gd name="T47" fmla="*/ 265 h 297"/>
                <a:gd name="T48" fmla="*/ 134 w 243"/>
                <a:gd name="T49" fmla="*/ 251 h 297"/>
                <a:gd name="T50" fmla="*/ 148 w 243"/>
                <a:gd name="T51" fmla="*/ 252 h 297"/>
                <a:gd name="T52" fmla="*/ 148 w 243"/>
                <a:gd name="T53" fmla="*/ 239 h 297"/>
                <a:gd name="T54" fmla="*/ 150 w 243"/>
                <a:gd name="T55" fmla="*/ 238 h 297"/>
                <a:gd name="T56" fmla="*/ 180 w 243"/>
                <a:gd name="T57" fmla="*/ 216 h 297"/>
                <a:gd name="T58" fmla="*/ 192 w 243"/>
                <a:gd name="T59" fmla="*/ 196 h 297"/>
                <a:gd name="T60" fmla="*/ 190 w 243"/>
                <a:gd name="T61" fmla="*/ 182 h 297"/>
                <a:gd name="T62" fmla="*/ 201 w 243"/>
                <a:gd name="T63" fmla="*/ 166 h 297"/>
                <a:gd name="T64" fmla="*/ 203 w 243"/>
                <a:gd name="T65" fmla="*/ 167 h 297"/>
                <a:gd name="T66" fmla="*/ 212 w 243"/>
                <a:gd name="T67" fmla="*/ 170 h 297"/>
                <a:gd name="T68" fmla="*/ 208 w 243"/>
                <a:gd name="T69" fmla="*/ 155 h 297"/>
                <a:gd name="T70" fmla="*/ 210 w 243"/>
                <a:gd name="T71" fmla="*/ 148 h 297"/>
                <a:gd name="T72" fmla="*/ 205 w 243"/>
                <a:gd name="T73" fmla="*/ 135 h 297"/>
                <a:gd name="T74" fmla="*/ 225 w 243"/>
                <a:gd name="T75" fmla="*/ 123 h 297"/>
                <a:gd name="T76" fmla="*/ 203 w 243"/>
                <a:gd name="T77" fmla="*/ 97 h 297"/>
                <a:gd name="T78" fmla="*/ 229 w 243"/>
                <a:gd name="T79" fmla="*/ 97 h 297"/>
                <a:gd name="T80" fmla="*/ 230 w 243"/>
                <a:gd name="T81" fmla="*/ 83 h 297"/>
                <a:gd name="T82" fmla="*/ 243 w 243"/>
                <a:gd name="T83" fmla="*/ 65 h 297"/>
                <a:gd name="T84" fmla="*/ 232 w 243"/>
                <a:gd name="T85" fmla="*/ 57 h 297"/>
                <a:gd name="T86" fmla="*/ 233 w 243"/>
                <a:gd name="T87" fmla="*/ 52 h 297"/>
                <a:gd name="T88" fmla="*/ 231 w 243"/>
                <a:gd name="T89" fmla="*/ 50 h 297"/>
                <a:gd name="T90" fmla="*/ 221 w 243"/>
                <a:gd name="T91" fmla="*/ 55 h 297"/>
                <a:gd name="T92" fmla="*/ 202 w 243"/>
                <a:gd name="T93" fmla="*/ 46 h 297"/>
                <a:gd name="T94" fmla="*/ 196 w 243"/>
                <a:gd name="T95" fmla="*/ 37 h 297"/>
                <a:gd name="T96" fmla="*/ 186 w 243"/>
                <a:gd name="T97" fmla="*/ 50 h 297"/>
                <a:gd name="T98" fmla="*/ 150 w 243"/>
                <a:gd name="T99" fmla="*/ 40 h 297"/>
                <a:gd name="T100" fmla="*/ 139 w 243"/>
                <a:gd name="T101" fmla="*/ 3 h 297"/>
                <a:gd name="T102" fmla="*/ 128 w 243"/>
                <a:gd name="T103" fmla="*/ 1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43" h="297">
                  <a:moveTo>
                    <a:pt x="127" y="13"/>
                  </a:moveTo>
                  <a:cubicBezTo>
                    <a:pt x="126" y="13"/>
                    <a:pt x="126" y="13"/>
                    <a:pt x="126" y="1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03" y="33"/>
                    <a:pt x="103" y="33"/>
                    <a:pt x="103" y="33"/>
                  </a:cubicBezTo>
                  <a:cubicBezTo>
                    <a:pt x="103" y="33"/>
                    <a:pt x="103" y="33"/>
                    <a:pt x="103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69" y="33"/>
                    <a:pt x="63" y="40"/>
                    <a:pt x="61" y="53"/>
                  </a:cubicBezTo>
                  <a:cubicBezTo>
                    <a:pt x="61" y="64"/>
                    <a:pt x="61" y="64"/>
                    <a:pt x="61" y="64"/>
                  </a:cubicBezTo>
                  <a:cubicBezTo>
                    <a:pt x="69" y="57"/>
                    <a:pt x="69" y="57"/>
                    <a:pt x="69" y="57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63" y="80"/>
                    <a:pt x="63" y="80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41" y="101"/>
                    <a:pt x="41" y="101"/>
                    <a:pt x="41" y="101"/>
                  </a:cubicBezTo>
                  <a:cubicBezTo>
                    <a:pt x="37" y="105"/>
                    <a:pt x="36" y="108"/>
                    <a:pt x="37" y="111"/>
                  </a:cubicBezTo>
                  <a:cubicBezTo>
                    <a:pt x="41" y="115"/>
                    <a:pt x="41" y="115"/>
                    <a:pt x="41" y="115"/>
                  </a:cubicBezTo>
                  <a:cubicBezTo>
                    <a:pt x="46" y="119"/>
                    <a:pt x="49" y="123"/>
                    <a:pt x="48" y="126"/>
                  </a:cubicBezTo>
                  <a:cubicBezTo>
                    <a:pt x="48" y="128"/>
                    <a:pt x="48" y="130"/>
                    <a:pt x="46" y="131"/>
                  </a:cubicBezTo>
                  <a:cubicBezTo>
                    <a:pt x="32" y="144"/>
                    <a:pt x="32" y="144"/>
                    <a:pt x="32" y="144"/>
                  </a:cubicBezTo>
                  <a:cubicBezTo>
                    <a:pt x="32" y="147"/>
                    <a:pt x="32" y="153"/>
                    <a:pt x="32" y="159"/>
                  </a:cubicBezTo>
                  <a:cubicBezTo>
                    <a:pt x="32" y="161"/>
                    <a:pt x="32" y="161"/>
                    <a:pt x="32" y="161"/>
                  </a:cubicBezTo>
                  <a:cubicBezTo>
                    <a:pt x="31" y="162"/>
                    <a:pt x="31" y="162"/>
                    <a:pt x="31" y="162"/>
                  </a:cubicBezTo>
                  <a:cubicBezTo>
                    <a:pt x="26" y="164"/>
                    <a:pt x="26" y="164"/>
                    <a:pt x="26" y="164"/>
                  </a:cubicBezTo>
                  <a:cubicBezTo>
                    <a:pt x="26" y="167"/>
                    <a:pt x="24" y="169"/>
                    <a:pt x="21" y="173"/>
                  </a:cubicBezTo>
                  <a:cubicBezTo>
                    <a:pt x="13" y="180"/>
                    <a:pt x="13" y="180"/>
                    <a:pt x="13" y="180"/>
                  </a:cubicBezTo>
                  <a:cubicBezTo>
                    <a:pt x="13" y="181"/>
                    <a:pt x="13" y="181"/>
                    <a:pt x="13" y="181"/>
                  </a:cubicBezTo>
                  <a:cubicBezTo>
                    <a:pt x="14" y="184"/>
                    <a:pt x="14" y="188"/>
                    <a:pt x="12" y="195"/>
                  </a:cubicBezTo>
                  <a:cubicBezTo>
                    <a:pt x="15" y="202"/>
                    <a:pt x="15" y="206"/>
                    <a:pt x="12" y="208"/>
                  </a:cubicBezTo>
                  <a:cubicBezTo>
                    <a:pt x="5" y="215"/>
                    <a:pt x="5" y="215"/>
                    <a:pt x="5" y="215"/>
                  </a:cubicBezTo>
                  <a:cubicBezTo>
                    <a:pt x="3" y="216"/>
                    <a:pt x="3" y="216"/>
                    <a:pt x="3" y="216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5" y="235"/>
                    <a:pt x="5" y="235"/>
                    <a:pt x="5" y="235"/>
                  </a:cubicBezTo>
                  <a:cubicBezTo>
                    <a:pt x="6" y="235"/>
                    <a:pt x="6" y="235"/>
                    <a:pt x="6" y="235"/>
                  </a:cubicBezTo>
                  <a:cubicBezTo>
                    <a:pt x="18" y="234"/>
                    <a:pt x="30" y="234"/>
                    <a:pt x="44" y="235"/>
                  </a:cubicBezTo>
                  <a:cubicBezTo>
                    <a:pt x="46" y="235"/>
                    <a:pt x="46" y="235"/>
                    <a:pt x="46" y="235"/>
                  </a:cubicBezTo>
                  <a:cubicBezTo>
                    <a:pt x="46" y="236"/>
                    <a:pt x="46" y="236"/>
                    <a:pt x="46" y="236"/>
                  </a:cubicBezTo>
                  <a:cubicBezTo>
                    <a:pt x="61" y="251"/>
                    <a:pt x="61" y="251"/>
                    <a:pt x="61" y="251"/>
                  </a:cubicBezTo>
                  <a:cubicBezTo>
                    <a:pt x="61" y="252"/>
                    <a:pt x="61" y="252"/>
                    <a:pt x="61" y="252"/>
                  </a:cubicBezTo>
                  <a:cubicBezTo>
                    <a:pt x="61" y="252"/>
                    <a:pt x="61" y="252"/>
                    <a:pt x="61" y="252"/>
                  </a:cubicBezTo>
                  <a:cubicBezTo>
                    <a:pt x="70" y="277"/>
                    <a:pt x="70" y="277"/>
                    <a:pt x="70" y="277"/>
                  </a:cubicBezTo>
                  <a:cubicBezTo>
                    <a:pt x="89" y="295"/>
                    <a:pt x="89" y="295"/>
                    <a:pt x="89" y="295"/>
                  </a:cubicBezTo>
                  <a:cubicBezTo>
                    <a:pt x="97" y="297"/>
                    <a:pt x="97" y="297"/>
                    <a:pt x="97" y="297"/>
                  </a:cubicBezTo>
                  <a:cubicBezTo>
                    <a:pt x="97" y="276"/>
                    <a:pt x="97" y="276"/>
                    <a:pt x="97" y="276"/>
                  </a:cubicBezTo>
                  <a:cubicBezTo>
                    <a:pt x="114" y="293"/>
                    <a:pt x="114" y="293"/>
                    <a:pt x="114" y="293"/>
                  </a:cubicBezTo>
                  <a:cubicBezTo>
                    <a:pt x="117" y="291"/>
                    <a:pt x="117" y="291"/>
                    <a:pt x="117" y="291"/>
                  </a:cubicBezTo>
                  <a:cubicBezTo>
                    <a:pt x="130" y="265"/>
                    <a:pt x="130" y="265"/>
                    <a:pt x="130" y="265"/>
                  </a:cubicBezTo>
                  <a:cubicBezTo>
                    <a:pt x="132" y="251"/>
                    <a:pt x="132" y="251"/>
                    <a:pt x="132" y="251"/>
                  </a:cubicBezTo>
                  <a:cubicBezTo>
                    <a:pt x="134" y="251"/>
                    <a:pt x="134" y="251"/>
                    <a:pt x="134" y="251"/>
                  </a:cubicBezTo>
                  <a:cubicBezTo>
                    <a:pt x="135" y="251"/>
                    <a:pt x="135" y="251"/>
                    <a:pt x="135" y="251"/>
                  </a:cubicBezTo>
                  <a:cubicBezTo>
                    <a:pt x="148" y="252"/>
                    <a:pt x="148" y="252"/>
                    <a:pt x="148" y="252"/>
                  </a:cubicBezTo>
                  <a:cubicBezTo>
                    <a:pt x="148" y="242"/>
                    <a:pt x="148" y="242"/>
                    <a:pt x="148" y="242"/>
                  </a:cubicBezTo>
                  <a:cubicBezTo>
                    <a:pt x="148" y="239"/>
                    <a:pt x="148" y="239"/>
                    <a:pt x="148" y="239"/>
                  </a:cubicBezTo>
                  <a:cubicBezTo>
                    <a:pt x="148" y="238"/>
                    <a:pt x="148" y="238"/>
                    <a:pt x="148" y="238"/>
                  </a:cubicBezTo>
                  <a:cubicBezTo>
                    <a:pt x="150" y="238"/>
                    <a:pt x="150" y="238"/>
                    <a:pt x="150" y="238"/>
                  </a:cubicBezTo>
                  <a:cubicBezTo>
                    <a:pt x="167" y="239"/>
                    <a:pt x="167" y="239"/>
                    <a:pt x="167" y="239"/>
                  </a:cubicBezTo>
                  <a:cubicBezTo>
                    <a:pt x="176" y="230"/>
                    <a:pt x="180" y="222"/>
                    <a:pt x="180" y="216"/>
                  </a:cubicBezTo>
                  <a:cubicBezTo>
                    <a:pt x="177" y="191"/>
                    <a:pt x="177" y="191"/>
                    <a:pt x="177" y="191"/>
                  </a:cubicBezTo>
                  <a:cubicBezTo>
                    <a:pt x="192" y="196"/>
                    <a:pt x="192" y="196"/>
                    <a:pt x="192" y="196"/>
                  </a:cubicBezTo>
                  <a:cubicBezTo>
                    <a:pt x="197" y="189"/>
                    <a:pt x="197" y="189"/>
                    <a:pt x="197" y="189"/>
                  </a:cubicBezTo>
                  <a:cubicBezTo>
                    <a:pt x="190" y="182"/>
                    <a:pt x="190" y="182"/>
                    <a:pt x="190" y="182"/>
                  </a:cubicBezTo>
                  <a:cubicBezTo>
                    <a:pt x="188" y="179"/>
                    <a:pt x="188" y="179"/>
                    <a:pt x="188" y="179"/>
                  </a:cubicBezTo>
                  <a:cubicBezTo>
                    <a:pt x="201" y="166"/>
                    <a:pt x="201" y="166"/>
                    <a:pt x="201" y="166"/>
                  </a:cubicBezTo>
                  <a:cubicBezTo>
                    <a:pt x="202" y="167"/>
                    <a:pt x="202" y="167"/>
                    <a:pt x="202" y="167"/>
                  </a:cubicBezTo>
                  <a:cubicBezTo>
                    <a:pt x="203" y="167"/>
                    <a:pt x="203" y="167"/>
                    <a:pt x="203" y="167"/>
                  </a:cubicBezTo>
                  <a:cubicBezTo>
                    <a:pt x="212" y="172"/>
                    <a:pt x="212" y="172"/>
                    <a:pt x="212" y="172"/>
                  </a:cubicBezTo>
                  <a:cubicBezTo>
                    <a:pt x="212" y="170"/>
                    <a:pt x="212" y="170"/>
                    <a:pt x="212" y="170"/>
                  </a:cubicBezTo>
                  <a:cubicBezTo>
                    <a:pt x="206" y="157"/>
                    <a:pt x="206" y="157"/>
                    <a:pt x="206" y="157"/>
                  </a:cubicBezTo>
                  <a:cubicBezTo>
                    <a:pt x="208" y="155"/>
                    <a:pt x="208" y="155"/>
                    <a:pt x="208" y="155"/>
                  </a:cubicBezTo>
                  <a:cubicBezTo>
                    <a:pt x="212" y="153"/>
                    <a:pt x="212" y="153"/>
                    <a:pt x="212" y="153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03" y="135"/>
                    <a:pt x="203" y="135"/>
                    <a:pt x="203" y="135"/>
                  </a:cubicBezTo>
                  <a:cubicBezTo>
                    <a:pt x="205" y="135"/>
                    <a:pt x="205" y="135"/>
                    <a:pt x="205" y="135"/>
                  </a:cubicBezTo>
                  <a:cubicBezTo>
                    <a:pt x="206" y="133"/>
                    <a:pt x="206" y="133"/>
                    <a:pt x="206" y="133"/>
                  </a:cubicBezTo>
                  <a:cubicBezTo>
                    <a:pt x="225" y="123"/>
                    <a:pt x="225" y="123"/>
                    <a:pt x="225" y="123"/>
                  </a:cubicBezTo>
                  <a:cubicBezTo>
                    <a:pt x="226" y="115"/>
                    <a:pt x="226" y="115"/>
                    <a:pt x="226" y="115"/>
                  </a:cubicBezTo>
                  <a:cubicBezTo>
                    <a:pt x="210" y="107"/>
                    <a:pt x="201" y="100"/>
                    <a:pt x="203" y="97"/>
                  </a:cubicBezTo>
                  <a:cubicBezTo>
                    <a:pt x="203" y="94"/>
                    <a:pt x="205" y="93"/>
                    <a:pt x="208" y="93"/>
                  </a:cubicBezTo>
                  <a:cubicBezTo>
                    <a:pt x="229" y="97"/>
                    <a:pt x="229" y="97"/>
                    <a:pt x="229" y="97"/>
                  </a:cubicBezTo>
                  <a:cubicBezTo>
                    <a:pt x="230" y="84"/>
                    <a:pt x="230" y="84"/>
                    <a:pt x="230" y="84"/>
                  </a:cubicBezTo>
                  <a:cubicBezTo>
                    <a:pt x="230" y="83"/>
                    <a:pt x="230" y="83"/>
                    <a:pt x="230" y="83"/>
                  </a:cubicBezTo>
                  <a:cubicBezTo>
                    <a:pt x="240" y="73"/>
                    <a:pt x="240" y="73"/>
                    <a:pt x="240" y="73"/>
                  </a:cubicBezTo>
                  <a:cubicBezTo>
                    <a:pt x="243" y="65"/>
                    <a:pt x="243" y="65"/>
                    <a:pt x="243" y="65"/>
                  </a:cubicBezTo>
                  <a:cubicBezTo>
                    <a:pt x="239" y="64"/>
                    <a:pt x="236" y="61"/>
                    <a:pt x="233" y="58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2" y="55"/>
                    <a:pt x="232" y="55"/>
                    <a:pt x="232" y="55"/>
                  </a:cubicBezTo>
                  <a:cubicBezTo>
                    <a:pt x="233" y="52"/>
                    <a:pt x="233" y="52"/>
                    <a:pt x="233" y="52"/>
                  </a:cubicBezTo>
                  <a:cubicBezTo>
                    <a:pt x="232" y="51"/>
                    <a:pt x="232" y="51"/>
                    <a:pt x="232" y="51"/>
                  </a:cubicBezTo>
                  <a:cubicBezTo>
                    <a:pt x="231" y="50"/>
                    <a:pt x="231" y="50"/>
                    <a:pt x="231" y="50"/>
                  </a:cubicBezTo>
                  <a:cubicBezTo>
                    <a:pt x="230" y="51"/>
                    <a:pt x="230" y="51"/>
                    <a:pt x="230" y="51"/>
                  </a:cubicBezTo>
                  <a:cubicBezTo>
                    <a:pt x="229" y="53"/>
                    <a:pt x="226" y="55"/>
                    <a:pt x="221" y="55"/>
                  </a:cubicBezTo>
                  <a:cubicBezTo>
                    <a:pt x="213" y="55"/>
                    <a:pt x="207" y="52"/>
                    <a:pt x="202" y="47"/>
                  </a:cubicBezTo>
                  <a:cubicBezTo>
                    <a:pt x="202" y="46"/>
                    <a:pt x="202" y="46"/>
                    <a:pt x="202" y="46"/>
                  </a:cubicBezTo>
                  <a:cubicBezTo>
                    <a:pt x="201" y="46"/>
                    <a:pt x="201" y="46"/>
                    <a:pt x="201" y="46"/>
                  </a:cubicBezTo>
                  <a:cubicBezTo>
                    <a:pt x="196" y="37"/>
                    <a:pt x="196" y="37"/>
                    <a:pt x="196" y="37"/>
                  </a:cubicBezTo>
                  <a:cubicBezTo>
                    <a:pt x="194" y="38"/>
                    <a:pt x="194" y="38"/>
                    <a:pt x="194" y="38"/>
                  </a:cubicBezTo>
                  <a:cubicBezTo>
                    <a:pt x="194" y="42"/>
                    <a:pt x="191" y="46"/>
                    <a:pt x="186" y="50"/>
                  </a:cubicBezTo>
                  <a:cubicBezTo>
                    <a:pt x="177" y="54"/>
                    <a:pt x="169" y="55"/>
                    <a:pt x="161" y="52"/>
                  </a:cubicBezTo>
                  <a:cubicBezTo>
                    <a:pt x="155" y="50"/>
                    <a:pt x="152" y="46"/>
                    <a:pt x="150" y="40"/>
                  </a:cubicBezTo>
                  <a:cubicBezTo>
                    <a:pt x="148" y="26"/>
                    <a:pt x="148" y="26"/>
                    <a:pt x="148" y="26"/>
                  </a:cubicBezTo>
                  <a:cubicBezTo>
                    <a:pt x="146" y="13"/>
                    <a:pt x="143" y="5"/>
                    <a:pt x="139" y="3"/>
                  </a:cubicBezTo>
                  <a:cubicBezTo>
                    <a:pt x="134" y="0"/>
                    <a:pt x="130" y="0"/>
                    <a:pt x="127" y="0"/>
                  </a:cubicBezTo>
                  <a:cubicBezTo>
                    <a:pt x="128" y="12"/>
                    <a:pt x="128" y="12"/>
                    <a:pt x="128" y="12"/>
                  </a:cubicBezTo>
                  <a:lnTo>
                    <a:pt x="127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8"/>
            <p:cNvSpPr/>
            <p:nvPr/>
          </p:nvSpPr>
          <p:spPr bwMode="auto">
            <a:xfrm>
              <a:off x="7979642" y="3920508"/>
              <a:ext cx="133327" cy="127097"/>
            </a:xfrm>
            <a:custGeom>
              <a:avLst/>
              <a:gdLst>
                <a:gd name="T0" fmla="*/ 54 w 58"/>
                <a:gd name="T1" fmla="*/ 28 h 52"/>
                <a:gd name="T2" fmla="*/ 58 w 58"/>
                <a:gd name="T3" fmla="*/ 22 h 52"/>
                <a:gd name="T4" fmla="*/ 58 w 58"/>
                <a:gd name="T5" fmla="*/ 22 h 52"/>
                <a:gd name="T6" fmla="*/ 41 w 58"/>
                <a:gd name="T7" fmla="*/ 8 h 52"/>
                <a:gd name="T8" fmla="*/ 19 w 58"/>
                <a:gd name="T9" fmla="*/ 0 h 52"/>
                <a:gd name="T10" fmla="*/ 12 w 58"/>
                <a:gd name="T11" fmla="*/ 3 h 52"/>
                <a:gd name="T12" fmla="*/ 12 w 58"/>
                <a:gd name="T13" fmla="*/ 17 h 52"/>
                <a:gd name="T14" fmla="*/ 3 w 58"/>
                <a:gd name="T15" fmla="*/ 32 h 52"/>
                <a:gd name="T16" fmla="*/ 0 w 58"/>
                <a:gd name="T17" fmla="*/ 35 h 52"/>
                <a:gd name="T18" fmla="*/ 7 w 58"/>
                <a:gd name="T19" fmla="*/ 43 h 52"/>
                <a:gd name="T20" fmla="*/ 8 w 58"/>
                <a:gd name="T21" fmla="*/ 43 h 52"/>
                <a:gd name="T22" fmla="*/ 10 w 58"/>
                <a:gd name="T23" fmla="*/ 49 h 52"/>
                <a:gd name="T24" fmla="*/ 18 w 58"/>
                <a:gd name="T25" fmla="*/ 52 h 52"/>
                <a:gd name="T26" fmla="*/ 30 w 58"/>
                <a:gd name="T27" fmla="*/ 48 h 52"/>
                <a:gd name="T28" fmla="*/ 45 w 58"/>
                <a:gd name="T29" fmla="*/ 51 h 52"/>
                <a:gd name="T30" fmla="*/ 45 w 58"/>
                <a:gd name="T31" fmla="*/ 46 h 52"/>
                <a:gd name="T32" fmla="*/ 54 w 58"/>
                <a:gd name="T33" fmla="*/ 2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8" h="52">
                  <a:moveTo>
                    <a:pt x="54" y="28"/>
                  </a:moveTo>
                  <a:cubicBezTo>
                    <a:pt x="58" y="22"/>
                    <a:pt x="58" y="22"/>
                    <a:pt x="58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32" y="2"/>
                    <a:pt x="25" y="0"/>
                    <a:pt x="19" y="0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0" y="22"/>
                    <a:pt x="8" y="28"/>
                    <a:pt x="3" y="3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23" y="49"/>
                    <a:pt x="27" y="47"/>
                    <a:pt x="30" y="48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46" y="36"/>
                    <a:pt x="49" y="31"/>
                    <a:pt x="54" y="28"/>
                  </a:cubicBezTo>
                </a:path>
              </a:pathLst>
            </a:custGeom>
            <a:solidFill>
              <a:srgbClr val="686C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9"/>
            <p:cNvSpPr/>
            <p:nvPr/>
          </p:nvSpPr>
          <p:spPr bwMode="auto">
            <a:xfrm>
              <a:off x="7660654" y="4047604"/>
              <a:ext cx="484712" cy="594364"/>
            </a:xfrm>
            <a:custGeom>
              <a:avLst/>
              <a:gdLst>
                <a:gd name="T0" fmla="*/ 110 w 210"/>
                <a:gd name="T1" fmla="*/ 10 h 243"/>
                <a:gd name="T2" fmla="*/ 74 w 210"/>
                <a:gd name="T3" fmla="*/ 3 h 243"/>
                <a:gd name="T4" fmla="*/ 66 w 210"/>
                <a:gd name="T5" fmla="*/ 46 h 243"/>
                <a:gd name="T6" fmla="*/ 48 w 210"/>
                <a:gd name="T7" fmla="*/ 56 h 243"/>
                <a:gd name="T8" fmla="*/ 39 w 210"/>
                <a:gd name="T9" fmla="*/ 71 h 243"/>
                <a:gd name="T10" fmla="*/ 29 w 210"/>
                <a:gd name="T11" fmla="*/ 92 h 243"/>
                <a:gd name="T12" fmla="*/ 11 w 210"/>
                <a:gd name="T13" fmla="*/ 117 h 243"/>
                <a:gd name="T14" fmla="*/ 3 w 210"/>
                <a:gd name="T15" fmla="*/ 135 h 243"/>
                <a:gd name="T16" fmla="*/ 20 w 210"/>
                <a:gd name="T17" fmla="*/ 161 h 243"/>
                <a:gd name="T18" fmla="*/ 27 w 210"/>
                <a:gd name="T19" fmla="*/ 175 h 243"/>
                <a:gd name="T20" fmla="*/ 28 w 210"/>
                <a:gd name="T21" fmla="*/ 176 h 243"/>
                <a:gd name="T22" fmla="*/ 27 w 210"/>
                <a:gd name="T23" fmla="*/ 179 h 243"/>
                <a:gd name="T24" fmla="*/ 26 w 210"/>
                <a:gd name="T25" fmla="*/ 181 h 243"/>
                <a:gd name="T26" fmla="*/ 47 w 210"/>
                <a:gd name="T27" fmla="*/ 212 h 243"/>
                <a:gd name="T28" fmla="*/ 56 w 210"/>
                <a:gd name="T29" fmla="*/ 233 h 243"/>
                <a:gd name="T30" fmla="*/ 80 w 210"/>
                <a:gd name="T31" fmla="*/ 225 h 243"/>
                <a:gd name="T32" fmla="*/ 79 w 210"/>
                <a:gd name="T33" fmla="*/ 223 h 243"/>
                <a:gd name="T34" fmla="*/ 92 w 210"/>
                <a:gd name="T35" fmla="*/ 216 h 243"/>
                <a:gd name="T36" fmla="*/ 114 w 210"/>
                <a:gd name="T37" fmla="*/ 235 h 243"/>
                <a:gd name="T38" fmla="*/ 114 w 210"/>
                <a:gd name="T39" fmla="*/ 226 h 243"/>
                <a:gd name="T40" fmla="*/ 131 w 210"/>
                <a:gd name="T41" fmla="*/ 232 h 243"/>
                <a:gd name="T42" fmla="*/ 132 w 210"/>
                <a:gd name="T43" fmla="*/ 233 h 243"/>
                <a:gd name="T44" fmla="*/ 148 w 210"/>
                <a:gd name="T45" fmla="*/ 237 h 243"/>
                <a:gd name="T46" fmla="*/ 148 w 210"/>
                <a:gd name="T47" fmla="*/ 213 h 243"/>
                <a:gd name="T48" fmla="*/ 153 w 210"/>
                <a:gd name="T49" fmla="*/ 195 h 243"/>
                <a:gd name="T50" fmla="*/ 152 w 210"/>
                <a:gd name="T51" fmla="*/ 192 h 243"/>
                <a:gd name="T52" fmla="*/ 155 w 210"/>
                <a:gd name="T53" fmla="*/ 190 h 243"/>
                <a:gd name="T54" fmla="*/ 174 w 210"/>
                <a:gd name="T55" fmla="*/ 162 h 243"/>
                <a:gd name="T56" fmla="*/ 178 w 210"/>
                <a:gd name="T57" fmla="*/ 163 h 243"/>
                <a:gd name="T58" fmla="*/ 177 w 210"/>
                <a:gd name="T59" fmla="*/ 176 h 243"/>
                <a:gd name="T60" fmla="*/ 198 w 210"/>
                <a:gd name="T61" fmla="*/ 159 h 243"/>
                <a:gd name="T62" fmla="*/ 193 w 210"/>
                <a:gd name="T63" fmla="*/ 150 h 243"/>
                <a:gd name="T64" fmla="*/ 198 w 210"/>
                <a:gd name="T65" fmla="*/ 119 h 243"/>
                <a:gd name="T66" fmla="*/ 186 w 210"/>
                <a:gd name="T67" fmla="*/ 117 h 243"/>
                <a:gd name="T68" fmla="*/ 183 w 210"/>
                <a:gd name="T69" fmla="*/ 112 h 243"/>
                <a:gd name="T70" fmla="*/ 200 w 210"/>
                <a:gd name="T71" fmla="*/ 100 h 243"/>
                <a:gd name="T72" fmla="*/ 202 w 210"/>
                <a:gd name="T73" fmla="*/ 80 h 243"/>
                <a:gd name="T74" fmla="*/ 203 w 210"/>
                <a:gd name="T75" fmla="*/ 61 h 243"/>
                <a:gd name="T76" fmla="*/ 195 w 210"/>
                <a:gd name="T77" fmla="*/ 59 h 243"/>
                <a:gd name="T78" fmla="*/ 192 w 210"/>
                <a:gd name="T79" fmla="*/ 58 h 243"/>
                <a:gd name="T80" fmla="*/ 191 w 210"/>
                <a:gd name="T81" fmla="*/ 56 h 243"/>
                <a:gd name="T82" fmla="*/ 151 w 210"/>
                <a:gd name="T83" fmla="*/ 42 h 243"/>
                <a:gd name="T84" fmla="*/ 139 w 210"/>
                <a:gd name="T85" fmla="*/ 56 h 243"/>
                <a:gd name="T86" fmla="*/ 92 w 210"/>
                <a:gd name="T87" fmla="*/ 42 h 243"/>
                <a:gd name="T88" fmla="*/ 156 w 210"/>
                <a:gd name="T89" fmla="*/ 10 h 243"/>
                <a:gd name="T90" fmla="*/ 129 w 210"/>
                <a:gd name="T91" fmla="*/ 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0" h="243">
                  <a:moveTo>
                    <a:pt x="129" y="3"/>
                  </a:moveTo>
                  <a:cubicBezTo>
                    <a:pt x="121" y="7"/>
                    <a:pt x="115" y="10"/>
                    <a:pt x="110" y="10"/>
                  </a:cubicBezTo>
                  <a:cubicBezTo>
                    <a:pt x="106" y="10"/>
                    <a:pt x="99" y="9"/>
                    <a:pt x="90" y="5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69" y="5"/>
                    <a:pt x="63" y="12"/>
                    <a:pt x="56" y="24"/>
                  </a:cubicBezTo>
                  <a:cubicBezTo>
                    <a:pt x="66" y="46"/>
                    <a:pt x="66" y="46"/>
                    <a:pt x="66" y="46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40" y="62"/>
                    <a:pt x="41" y="68"/>
                    <a:pt x="39" y="71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34" y="85"/>
                    <a:pt x="32" y="90"/>
                    <a:pt x="29" y="92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11" y="117"/>
                    <a:pt x="11" y="117"/>
                    <a:pt x="11" y="117"/>
                  </a:cubicBezTo>
                  <a:cubicBezTo>
                    <a:pt x="7" y="121"/>
                    <a:pt x="7" y="121"/>
                    <a:pt x="7" y="121"/>
                  </a:cubicBezTo>
                  <a:cubicBezTo>
                    <a:pt x="1" y="125"/>
                    <a:pt x="0" y="131"/>
                    <a:pt x="3" y="135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61"/>
                    <a:pt x="20" y="161"/>
                    <a:pt x="20" y="161"/>
                  </a:cubicBezTo>
                  <a:cubicBezTo>
                    <a:pt x="20" y="161"/>
                    <a:pt x="20" y="161"/>
                    <a:pt x="20" y="161"/>
                  </a:cubicBezTo>
                  <a:cubicBezTo>
                    <a:pt x="27" y="175"/>
                    <a:pt x="27" y="175"/>
                    <a:pt x="27" y="175"/>
                  </a:cubicBezTo>
                  <a:cubicBezTo>
                    <a:pt x="27" y="176"/>
                    <a:pt x="27" y="176"/>
                    <a:pt x="27" y="176"/>
                  </a:cubicBezTo>
                  <a:cubicBezTo>
                    <a:pt x="28" y="176"/>
                    <a:pt x="28" y="176"/>
                    <a:pt x="28" y="176"/>
                  </a:cubicBezTo>
                  <a:cubicBezTo>
                    <a:pt x="27" y="178"/>
                    <a:pt x="27" y="178"/>
                    <a:pt x="27" y="178"/>
                  </a:cubicBezTo>
                  <a:cubicBezTo>
                    <a:pt x="27" y="179"/>
                    <a:pt x="27" y="179"/>
                    <a:pt x="27" y="179"/>
                  </a:cubicBezTo>
                  <a:cubicBezTo>
                    <a:pt x="27" y="180"/>
                    <a:pt x="27" y="180"/>
                    <a:pt x="27" y="180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30" y="181"/>
                    <a:pt x="32" y="183"/>
                    <a:pt x="36" y="185"/>
                  </a:cubicBezTo>
                  <a:cubicBezTo>
                    <a:pt x="41" y="188"/>
                    <a:pt x="45" y="198"/>
                    <a:pt x="47" y="212"/>
                  </a:cubicBezTo>
                  <a:cubicBezTo>
                    <a:pt x="50" y="226"/>
                    <a:pt x="50" y="226"/>
                    <a:pt x="50" y="226"/>
                  </a:cubicBezTo>
                  <a:cubicBezTo>
                    <a:pt x="52" y="230"/>
                    <a:pt x="53" y="232"/>
                    <a:pt x="56" y="233"/>
                  </a:cubicBezTo>
                  <a:cubicBezTo>
                    <a:pt x="62" y="236"/>
                    <a:pt x="69" y="235"/>
                    <a:pt x="75" y="231"/>
                  </a:cubicBezTo>
                  <a:cubicBezTo>
                    <a:pt x="79" y="229"/>
                    <a:pt x="81" y="227"/>
                    <a:pt x="80" y="225"/>
                  </a:cubicBezTo>
                  <a:cubicBezTo>
                    <a:pt x="79" y="224"/>
                    <a:pt x="79" y="224"/>
                    <a:pt x="79" y="224"/>
                  </a:cubicBezTo>
                  <a:cubicBezTo>
                    <a:pt x="79" y="223"/>
                    <a:pt x="79" y="223"/>
                    <a:pt x="79" y="223"/>
                  </a:cubicBezTo>
                  <a:cubicBezTo>
                    <a:pt x="91" y="214"/>
                    <a:pt x="91" y="214"/>
                    <a:pt x="91" y="214"/>
                  </a:cubicBezTo>
                  <a:cubicBezTo>
                    <a:pt x="92" y="216"/>
                    <a:pt x="92" y="216"/>
                    <a:pt x="92" y="216"/>
                  </a:cubicBezTo>
                  <a:cubicBezTo>
                    <a:pt x="101" y="231"/>
                    <a:pt x="101" y="231"/>
                    <a:pt x="101" y="231"/>
                  </a:cubicBezTo>
                  <a:cubicBezTo>
                    <a:pt x="105" y="234"/>
                    <a:pt x="108" y="235"/>
                    <a:pt x="114" y="235"/>
                  </a:cubicBezTo>
                  <a:cubicBezTo>
                    <a:pt x="117" y="234"/>
                    <a:pt x="117" y="234"/>
                    <a:pt x="117" y="234"/>
                  </a:cubicBezTo>
                  <a:cubicBezTo>
                    <a:pt x="114" y="226"/>
                    <a:pt x="114" y="226"/>
                    <a:pt x="114" y="226"/>
                  </a:cubicBezTo>
                  <a:cubicBezTo>
                    <a:pt x="127" y="232"/>
                    <a:pt x="127" y="232"/>
                    <a:pt x="127" y="232"/>
                  </a:cubicBezTo>
                  <a:cubicBezTo>
                    <a:pt x="131" y="232"/>
                    <a:pt x="131" y="232"/>
                    <a:pt x="131" y="232"/>
                  </a:cubicBezTo>
                  <a:cubicBezTo>
                    <a:pt x="132" y="232"/>
                    <a:pt x="132" y="232"/>
                    <a:pt x="132" y="232"/>
                  </a:cubicBezTo>
                  <a:cubicBezTo>
                    <a:pt x="132" y="233"/>
                    <a:pt x="132" y="233"/>
                    <a:pt x="132" y="233"/>
                  </a:cubicBezTo>
                  <a:cubicBezTo>
                    <a:pt x="145" y="243"/>
                    <a:pt x="145" y="243"/>
                    <a:pt x="145" y="243"/>
                  </a:cubicBezTo>
                  <a:cubicBezTo>
                    <a:pt x="148" y="237"/>
                    <a:pt x="148" y="237"/>
                    <a:pt x="148" y="237"/>
                  </a:cubicBezTo>
                  <a:cubicBezTo>
                    <a:pt x="147" y="214"/>
                    <a:pt x="147" y="214"/>
                    <a:pt x="147" y="214"/>
                  </a:cubicBezTo>
                  <a:cubicBezTo>
                    <a:pt x="148" y="213"/>
                    <a:pt x="148" y="213"/>
                    <a:pt x="148" y="213"/>
                  </a:cubicBezTo>
                  <a:cubicBezTo>
                    <a:pt x="156" y="203"/>
                    <a:pt x="156" y="203"/>
                    <a:pt x="156" y="203"/>
                  </a:cubicBezTo>
                  <a:cubicBezTo>
                    <a:pt x="157" y="201"/>
                    <a:pt x="156" y="199"/>
                    <a:pt x="153" y="195"/>
                  </a:cubicBezTo>
                  <a:cubicBezTo>
                    <a:pt x="151" y="193"/>
                    <a:pt x="151" y="193"/>
                    <a:pt x="151" y="193"/>
                  </a:cubicBezTo>
                  <a:cubicBezTo>
                    <a:pt x="152" y="192"/>
                    <a:pt x="152" y="192"/>
                    <a:pt x="152" y="192"/>
                  </a:cubicBezTo>
                  <a:cubicBezTo>
                    <a:pt x="153" y="190"/>
                    <a:pt x="153" y="190"/>
                    <a:pt x="153" y="190"/>
                  </a:cubicBezTo>
                  <a:cubicBezTo>
                    <a:pt x="155" y="190"/>
                    <a:pt x="155" y="190"/>
                    <a:pt x="155" y="190"/>
                  </a:cubicBezTo>
                  <a:cubicBezTo>
                    <a:pt x="172" y="161"/>
                    <a:pt x="172" y="161"/>
                    <a:pt x="172" y="161"/>
                  </a:cubicBezTo>
                  <a:cubicBezTo>
                    <a:pt x="174" y="162"/>
                    <a:pt x="174" y="162"/>
                    <a:pt x="174" y="162"/>
                  </a:cubicBezTo>
                  <a:cubicBezTo>
                    <a:pt x="177" y="163"/>
                    <a:pt x="177" y="163"/>
                    <a:pt x="177" y="163"/>
                  </a:cubicBezTo>
                  <a:cubicBezTo>
                    <a:pt x="178" y="163"/>
                    <a:pt x="178" y="163"/>
                    <a:pt x="178" y="163"/>
                  </a:cubicBezTo>
                  <a:cubicBezTo>
                    <a:pt x="178" y="165"/>
                    <a:pt x="178" y="165"/>
                    <a:pt x="178" y="165"/>
                  </a:cubicBezTo>
                  <a:cubicBezTo>
                    <a:pt x="177" y="176"/>
                    <a:pt x="177" y="176"/>
                    <a:pt x="177" y="176"/>
                  </a:cubicBezTo>
                  <a:cubicBezTo>
                    <a:pt x="178" y="176"/>
                    <a:pt x="178" y="176"/>
                    <a:pt x="178" y="176"/>
                  </a:cubicBezTo>
                  <a:cubicBezTo>
                    <a:pt x="198" y="159"/>
                    <a:pt x="198" y="159"/>
                    <a:pt x="198" y="159"/>
                  </a:cubicBezTo>
                  <a:cubicBezTo>
                    <a:pt x="196" y="150"/>
                    <a:pt x="196" y="150"/>
                    <a:pt x="196" y="150"/>
                  </a:cubicBezTo>
                  <a:cubicBezTo>
                    <a:pt x="193" y="150"/>
                    <a:pt x="193" y="150"/>
                    <a:pt x="193" y="150"/>
                  </a:cubicBezTo>
                  <a:cubicBezTo>
                    <a:pt x="186" y="150"/>
                    <a:pt x="186" y="150"/>
                    <a:pt x="186" y="150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87" y="117"/>
                    <a:pt x="187" y="117"/>
                    <a:pt x="187" y="117"/>
                  </a:cubicBezTo>
                  <a:cubicBezTo>
                    <a:pt x="186" y="117"/>
                    <a:pt x="186" y="117"/>
                    <a:pt x="186" y="117"/>
                  </a:cubicBezTo>
                  <a:cubicBezTo>
                    <a:pt x="186" y="116"/>
                    <a:pt x="186" y="116"/>
                    <a:pt x="186" y="116"/>
                  </a:cubicBezTo>
                  <a:cubicBezTo>
                    <a:pt x="183" y="112"/>
                    <a:pt x="183" y="112"/>
                    <a:pt x="183" y="112"/>
                  </a:cubicBezTo>
                  <a:cubicBezTo>
                    <a:pt x="181" y="108"/>
                    <a:pt x="181" y="104"/>
                    <a:pt x="183" y="101"/>
                  </a:cubicBezTo>
                  <a:cubicBezTo>
                    <a:pt x="200" y="100"/>
                    <a:pt x="200" y="100"/>
                    <a:pt x="200" y="100"/>
                  </a:cubicBezTo>
                  <a:cubicBezTo>
                    <a:pt x="210" y="100"/>
                    <a:pt x="210" y="100"/>
                    <a:pt x="210" y="100"/>
                  </a:cubicBezTo>
                  <a:cubicBezTo>
                    <a:pt x="210" y="96"/>
                    <a:pt x="208" y="90"/>
                    <a:pt x="202" y="80"/>
                  </a:cubicBezTo>
                  <a:cubicBezTo>
                    <a:pt x="187" y="75"/>
                    <a:pt x="187" y="75"/>
                    <a:pt x="187" y="75"/>
                  </a:cubicBezTo>
                  <a:cubicBezTo>
                    <a:pt x="203" y="61"/>
                    <a:pt x="203" y="61"/>
                    <a:pt x="203" y="61"/>
                  </a:cubicBezTo>
                  <a:cubicBezTo>
                    <a:pt x="203" y="57"/>
                    <a:pt x="203" y="57"/>
                    <a:pt x="203" y="57"/>
                  </a:cubicBezTo>
                  <a:cubicBezTo>
                    <a:pt x="195" y="59"/>
                    <a:pt x="195" y="59"/>
                    <a:pt x="195" y="59"/>
                  </a:cubicBezTo>
                  <a:cubicBezTo>
                    <a:pt x="192" y="59"/>
                    <a:pt x="192" y="59"/>
                    <a:pt x="192" y="59"/>
                  </a:cubicBezTo>
                  <a:cubicBezTo>
                    <a:pt x="192" y="58"/>
                    <a:pt x="192" y="58"/>
                    <a:pt x="192" y="58"/>
                  </a:cubicBezTo>
                  <a:cubicBezTo>
                    <a:pt x="192" y="57"/>
                    <a:pt x="192" y="57"/>
                    <a:pt x="192" y="57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189" y="49"/>
                    <a:pt x="185" y="43"/>
                    <a:pt x="178" y="41"/>
                  </a:cubicBezTo>
                  <a:cubicBezTo>
                    <a:pt x="151" y="42"/>
                    <a:pt x="151" y="42"/>
                    <a:pt x="151" y="42"/>
                  </a:cubicBezTo>
                  <a:cubicBezTo>
                    <a:pt x="139" y="56"/>
                    <a:pt x="139" y="56"/>
                    <a:pt x="139" y="56"/>
                  </a:cubicBezTo>
                  <a:cubicBezTo>
                    <a:pt x="139" y="56"/>
                    <a:pt x="139" y="56"/>
                    <a:pt x="139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37" y="31"/>
                    <a:pt x="144" y="24"/>
                    <a:pt x="156" y="10"/>
                  </a:cubicBezTo>
                  <a:cubicBezTo>
                    <a:pt x="141" y="0"/>
                    <a:pt x="141" y="0"/>
                    <a:pt x="141" y="0"/>
                  </a:cubicBezTo>
                  <a:lnTo>
                    <a:pt x="129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30"/>
            <p:cNvSpPr/>
            <p:nvPr/>
          </p:nvSpPr>
          <p:spPr bwMode="auto">
            <a:xfrm>
              <a:off x="7197126" y="3539218"/>
              <a:ext cx="606824" cy="789993"/>
            </a:xfrm>
            <a:custGeom>
              <a:avLst/>
              <a:gdLst>
                <a:gd name="T0" fmla="*/ 165 w 263"/>
                <a:gd name="T1" fmla="*/ 91 h 323"/>
                <a:gd name="T2" fmla="*/ 146 w 263"/>
                <a:gd name="T3" fmla="*/ 48 h 323"/>
                <a:gd name="T4" fmla="*/ 94 w 263"/>
                <a:gd name="T5" fmla="*/ 30 h 323"/>
                <a:gd name="T6" fmla="*/ 64 w 263"/>
                <a:gd name="T7" fmla="*/ 0 h 323"/>
                <a:gd name="T8" fmla="*/ 83 w 263"/>
                <a:gd name="T9" fmla="*/ 30 h 323"/>
                <a:gd name="T10" fmla="*/ 84 w 263"/>
                <a:gd name="T11" fmla="*/ 32 h 323"/>
                <a:gd name="T12" fmla="*/ 61 w 263"/>
                <a:gd name="T13" fmla="*/ 62 h 323"/>
                <a:gd name="T14" fmla="*/ 32 w 263"/>
                <a:gd name="T15" fmla="*/ 39 h 323"/>
                <a:gd name="T16" fmla="*/ 39 w 263"/>
                <a:gd name="T17" fmla="*/ 61 h 323"/>
                <a:gd name="T18" fmla="*/ 39 w 263"/>
                <a:gd name="T19" fmla="*/ 62 h 323"/>
                <a:gd name="T20" fmla="*/ 37 w 263"/>
                <a:gd name="T21" fmla="*/ 71 h 323"/>
                <a:gd name="T22" fmla="*/ 20 w 263"/>
                <a:gd name="T23" fmla="*/ 78 h 323"/>
                <a:gd name="T24" fmla="*/ 17 w 263"/>
                <a:gd name="T25" fmla="*/ 107 h 323"/>
                <a:gd name="T26" fmla="*/ 13 w 263"/>
                <a:gd name="T27" fmla="*/ 108 h 323"/>
                <a:gd name="T28" fmla="*/ 6 w 263"/>
                <a:gd name="T29" fmla="*/ 113 h 323"/>
                <a:gd name="T30" fmla="*/ 24 w 263"/>
                <a:gd name="T31" fmla="*/ 140 h 323"/>
                <a:gd name="T32" fmla="*/ 52 w 263"/>
                <a:gd name="T33" fmla="*/ 144 h 323"/>
                <a:gd name="T34" fmla="*/ 60 w 263"/>
                <a:gd name="T35" fmla="*/ 153 h 323"/>
                <a:gd name="T36" fmla="*/ 60 w 263"/>
                <a:gd name="T37" fmla="*/ 154 h 323"/>
                <a:gd name="T38" fmla="*/ 61 w 263"/>
                <a:gd name="T39" fmla="*/ 181 h 323"/>
                <a:gd name="T40" fmla="*/ 42 w 263"/>
                <a:gd name="T41" fmla="*/ 198 h 323"/>
                <a:gd name="T42" fmla="*/ 37 w 263"/>
                <a:gd name="T43" fmla="*/ 210 h 323"/>
                <a:gd name="T44" fmla="*/ 63 w 263"/>
                <a:gd name="T45" fmla="*/ 222 h 323"/>
                <a:gd name="T46" fmla="*/ 73 w 263"/>
                <a:gd name="T47" fmla="*/ 231 h 323"/>
                <a:gd name="T48" fmla="*/ 88 w 263"/>
                <a:gd name="T49" fmla="*/ 303 h 323"/>
                <a:gd name="T50" fmla="*/ 84 w 263"/>
                <a:gd name="T51" fmla="*/ 309 h 323"/>
                <a:gd name="T52" fmla="*/ 86 w 263"/>
                <a:gd name="T53" fmla="*/ 313 h 323"/>
                <a:gd name="T54" fmla="*/ 126 w 263"/>
                <a:gd name="T55" fmla="*/ 298 h 323"/>
                <a:gd name="T56" fmla="*/ 134 w 263"/>
                <a:gd name="T57" fmla="*/ 302 h 323"/>
                <a:gd name="T58" fmla="*/ 135 w 263"/>
                <a:gd name="T59" fmla="*/ 301 h 323"/>
                <a:gd name="T60" fmla="*/ 149 w 263"/>
                <a:gd name="T61" fmla="*/ 293 h 323"/>
                <a:gd name="T62" fmla="*/ 188 w 263"/>
                <a:gd name="T63" fmla="*/ 310 h 323"/>
                <a:gd name="T64" fmla="*/ 199 w 263"/>
                <a:gd name="T65" fmla="*/ 317 h 323"/>
                <a:gd name="T66" fmla="*/ 231 w 263"/>
                <a:gd name="T67" fmla="*/ 282 h 323"/>
                <a:gd name="T68" fmla="*/ 224 w 263"/>
                <a:gd name="T69" fmla="*/ 255 h 323"/>
                <a:gd name="T70" fmla="*/ 248 w 263"/>
                <a:gd name="T71" fmla="*/ 256 h 323"/>
                <a:gd name="T72" fmla="*/ 248 w 263"/>
                <a:gd name="T73" fmla="*/ 232 h 323"/>
                <a:gd name="T74" fmla="*/ 263 w 263"/>
                <a:gd name="T75" fmla="*/ 211 h 323"/>
                <a:gd name="T76" fmla="*/ 244 w 263"/>
                <a:gd name="T77" fmla="*/ 191 h 323"/>
                <a:gd name="T78" fmla="*/ 235 w 263"/>
                <a:gd name="T79" fmla="*/ 200 h 323"/>
                <a:gd name="T80" fmla="*/ 232 w 263"/>
                <a:gd name="T81" fmla="*/ 199 h 323"/>
                <a:gd name="T82" fmla="*/ 216 w 263"/>
                <a:gd name="T83" fmla="*/ 184 h 323"/>
                <a:gd name="T84" fmla="*/ 195 w 263"/>
                <a:gd name="T85" fmla="*/ 171 h 323"/>
                <a:gd name="T86" fmla="*/ 189 w 263"/>
                <a:gd name="T87" fmla="*/ 146 h 323"/>
                <a:gd name="T88" fmla="*/ 201 w 263"/>
                <a:gd name="T89" fmla="*/ 110 h 323"/>
                <a:gd name="T90" fmla="*/ 222 w 263"/>
                <a:gd name="T91" fmla="*/ 111 h 323"/>
                <a:gd name="T92" fmla="*/ 223 w 263"/>
                <a:gd name="T93" fmla="*/ 90 h 323"/>
                <a:gd name="T94" fmla="*/ 166 w 263"/>
                <a:gd name="T95" fmla="*/ 93 h 323"/>
                <a:gd name="T96" fmla="*/ 166 w 263"/>
                <a:gd name="T97" fmla="*/ 9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63" h="323">
                  <a:moveTo>
                    <a:pt x="166" y="91"/>
                  </a:moveTo>
                  <a:cubicBezTo>
                    <a:pt x="165" y="91"/>
                    <a:pt x="165" y="91"/>
                    <a:pt x="165" y="91"/>
                  </a:cubicBezTo>
                  <a:cubicBezTo>
                    <a:pt x="165" y="91"/>
                    <a:pt x="165" y="91"/>
                    <a:pt x="165" y="91"/>
                  </a:cubicBezTo>
                  <a:cubicBezTo>
                    <a:pt x="157" y="65"/>
                    <a:pt x="151" y="50"/>
                    <a:pt x="146" y="48"/>
                  </a:cubicBezTo>
                  <a:cubicBezTo>
                    <a:pt x="122" y="40"/>
                    <a:pt x="122" y="40"/>
                    <a:pt x="122" y="40"/>
                  </a:cubicBezTo>
                  <a:cubicBezTo>
                    <a:pt x="108" y="36"/>
                    <a:pt x="98" y="33"/>
                    <a:pt x="94" y="30"/>
                  </a:cubicBezTo>
                  <a:cubicBezTo>
                    <a:pt x="87" y="26"/>
                    <a:pt x="78" y="16"/>
                    <a:pt x="68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6" y="7"/>
                    <a:pt x="71" y="16"/>
                    <a:pt x="83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4" y="32"/>
                    <a:pt x="84" y="32"/>
                    <a:pt x="84" y="32"/>
                  </a:cubicBezTo>
                  <a:cubicBezTo>
                    <a:pt x="73" y="52"/>
                    <a:pt x="73" y="52"/>
                    <a:pt x="73" y="52"/>
                  </a:cubicBezTo>
                  <a:cubicBezTo>
                    <a:pt x="69" y="60"/>
                    <a:pt x="65" y="63"/>
                    <a:pt x="61" y="62"/>
                  </a:cubicBezTo>
                  <a:cubicBezTo>
                    <a:pt x="58" y="60"/>
                    <a:pt x="53" y="54"/>
                    <a:pt x="44" y="42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42"/>
                    <a:pt x="34" y="49"/>
                    <a:pt x="39" y="60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0" y="78"/>
                    <a:pt x="20" y="78"/>
                    <a:pt x="20" y="78"/>
                  </a:cubicBezTo>
                  <a:cubicBezTo>
                    <a:pt x="18" y="80"/>
                    <a:pt x="18" y="83"/>
                    <a:pt x="19" y="87"/>
                  </a:cubicBezTo>
                  <a:cubicBezTo>
                    <a:pt x="20" y="98"/>
                    <a:pt x="20" y="104"/>
                    <a:pt x="17" y="107"/>
                  </a:cubicBezTo>
                  <a:cubicBezTo>
                    <a:pt x="16" y="108"/>
                    <a:pt x="15" y="108"/>
                    <a:pt x="14" y="108"/>
                  </a:cubicBezTo>
                  <a:cubicBezTo>
                    <a:pt x="13" y="108"/>
                    <a:pt x="13" y="108"/>
                    <a:pt x="13" y="108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8"/>
                    <a:pt x="2" y="111"/>
                    <a:pt x="6" y="113"/>
                  </a:cubicBezTo>
                  <a:cubicBezTo>
                    <a:pt x="13" y="119"/>
                    <a:pt x="18" y="128"/>
                    <a:pt x="24" y="138"/>
                  </a:cubicBezTo>
                  <a:cubicBezTo>
                    <a:pt x="24" y="140"/>
                    <a:pt x="24" y="140"/>
                    <a:pt x="24" y="140"/>
                  </a:cubicBezTo>
                  <a:cubicBezTo>
                    <a:pt x="31" y="139"/>
                    <a:pt x="31" y="139"/>
                    <a:pt x="31" y="139"/>
                  </a:cubicBezTo>
                  <a:cubicBezTo>
                    <a:pt x="38" y="138"/>
                    <a:pt x="45" y="139"/>
                    <a:pt x="52" y="144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60" y="154"/>
                    <a:pt x="60" y="154"/>
                    <a:pt x="60" y="154"/>
                  </a:cubicBezTo>
                  <a:cubicBezTo>
                    <a:pt x="60" y="154"/>
                    <a:pt x="60" y="154"/>
                    <a:pt x="60" y="154"/>
                  </a:cubicBezTo>
                  <a:cubicBezTo>
                    <a:pt x="59" y="172"/>
                    <a:pt x="59" y="172"/>
                    <a:pt x="59" y="172"/>
                  </a:cubicBezTo>
                  <a:cubicBezTo>
                    <a:pt x="61" y="175"/>
                    <a:pt x="62" y="178"/>
                    <a:pt x="61" y="181"/>
                  </a:cubicBezTo>
                  <a:cubicBezTo>
                    <a:pt x="60" y="184"/>
                    <a:pt x="57" y="187"/>
                    <a:pt x="52" y="187"/>
                  </a:cubicBezTo>
                  <a:cubicBezTo>
                    <a:pt x="46" y="187"/>
                    <a:pt x="44" y="191"/>
                    <a:pt x="42" y="198"/>
                  </a:cubicBezTo>
                  <a:cubicBezTo>
                    <a:pt x="42" y="198"/>
                    <a:pt x="42" y="198"/>
                    <a:pt x="42" y="198"/>
                  </a:cubicBezTo>
                  <a:cubicBezTo>
                    <a:pt x="37" y="210"/>
                    <a:pt x="37" y="210"/>
                    <a:pt x="37" y="210"/>
                  </a:cubicBezTo>
                  <a:cubicBezTo>
                    <a:pt x="45" y="218"/>
                    <a:pt x="45" y="218"/>
                    <a:pt x="45" y="218"/>
                  </a:cubicBezTo>
                  <a:cubicBezTo>
                    <a:pt x="63" y="222"/>
                    <a:pt x="63" y="222"/>
                    <a:pt x="63" y="222"/>
                  </a:cubicBezTo>
                  <a:cubicBezTo>
                    <a:pt x="64" y="222"/>
                    <a:pt x="64" y="222"/>
                    <a:pt x="64" y="222"/>
                  </a:cubicBezTo>
                  <a:cubicBezTo>
                    <a:pt x="73" y="231"/>
                    <a:pt x="73" y="231"/>
                    <a:pt x="73" y="231"/>
                  </a:cubicBezTo>
                  <a:cubicBezTo>
                    <a:pt x="62" y="248"/>
                    <a:pt x="62" y="248"/>
                    <a:pt x="62" y="248"/>
                  </a:cubicBezTo>
                  <a:cubicBezTo>
                    <a:pt x="88" y="303"/>
                    <a:pt x="88" y="303"/>
                    <a:pt x="88" y="303"/>
                  </a:cubicBezTo>
                  <a:cubicBezTo>
                    <a:pt x="88" y="304"/>
                    <a:pt x="88" y="304"/>
                    <a:pt x="88" y="304"/>
                  </a:cubicBezTo>
                  <a:cubicBezTo>
                    <a:pt x="84" y="309"/>
                    <a:pt x="84" y="309"/>
                    <a:pt x="84" y="309"/>
                  </a:cubicBezTo>
                  <a:cubicBezTo>
                    <a:pt x="86" y="313"/>
                    <a:pt x="86" y="313"/>
                    <a:pt x="86" y="313"/>
                  </a:cubicBezTo>
                  <a:cubicBezTo>
                    <a:pt x="86" y="313"/>
                    <a:pt x="86" y="313"/>
                    <a:pt x="86" y="313"/>
                  </a:cubicBezTo>
                  <a:cubicBezTo>
                    <a:pt x="133" y="284"/>
                    <a:pt x="133" y="284"/>
                    <a:pt x="133" y="284"/>
                  </a:cubicBezTo>
                  <a:cubicBezTo>
                    <a:pt x="126" y="298"/>
                    <a:pt x="126" y="298"/>
                    <a:pt x="126" y="298"/>
                  </a:cubicBezTo>
                  <a:cubicBezTo>
                    <a:pt x="120" y="308"/>
                    <a:pt x="116" y="317"/>
                    <a:pt x="115" y="323"/>
                  </a:cubicBezTo>
                  <a:cubicBezTo>
                    <a:pt x="123" y="320"/>
                    <a:pt x="130" y="313"/>
                    <a:pt x="134" y="302"/>
                  </a:cubicBezTo>
                  <a:cubicBezTo>
                    <a:pt x="135" y="301"/>
                    <a:pt x="135" y="301"/>
                    <a:pt x="135" y="301"/>
                  </a:cubicBezTo>
                  <a:cubicBezTo>
                    <a:pt x="135" y="301"/>
                    <a:pt x="135" y="301"/>
                    <a:pt x="135" y="301"/>
                  </a:cubicBezTo>
                  <a:cubicBezTo>
                    <a:pt x="148" y="294"/>
                    <a:pt x="148" y="294"/>
                    <a:pt x="148" y="294"/>
                  </a:cubicBezTo>
                  <a:cubicBezTo>
                    <a:pt x="149" y="293"/>
                    <a:pt x="149" y="293"/>
                    <a:pt x="149" y="293"/>
                  </a:cubicBezTo>
                  <a:cubicBezTo>
                    <a:pt x="168" y="309"/>
                    <a:pt x="168" y="309"/>
                    <a:pt x="168" y="309"/>
                  </a:cubicBezTo>
                  <a:cubicBezTo>
                    <a:pt x="188" y="310"/>
                    <a:pt x="188" y="310"/>
                    <a:pt x="188" y="310"/>
                  </a:cubicBezTo>
                  <a:cubicBezTo>
                    <a:pt x="189" y="311"/>
                    <a:pt x="189" y="311"/>
                    <a:pt x="189" y="311"/>
                  </a:cubicBezTo>
                  <a:cubicBezTo>
                    <a:pt x="199" y="317"/>
                    <a:pt x="199" y="317"/>
                    <a:pt x="199" y="317"/>
                  </a:cubicBezTo>
                  <a:cubicBezTo>
                    <a:pt x="224" y="295"/>
                    <a:pt x="224" y="295"/>
                    <a:pt x="224" y="295"/>
                  </a:cubicBezTo>
                  <a:cubicBezTo>
                    <a:pt x="226" y="293"/>
                    <a:pt x="228" y="289"/>
                    <a:pt x="231" y="282"/>
                  </a:cubicBezTo>
                  <a:cubicBezTo>
                    <a:pt x="234" y="276"/>
                    <a:pt x="234" y="276"/>
                    <a:pt x="234" y="276"/>
                  </a:cubicBezTo>
                  <a:cubicBezTo>
                    <a:pt x="235" y="273"/>
                    <a:pt x="231" y="267"/>
                    <a:pt x="224" y="255"/>
                  </a:cubicBezTo>
                  <a:cubicBezTo>
                    <a:pt x="218" y="246"/>
                    <a:pt x="218" y="246"/>
                    <a:pt x="218" y="246"/>
                  </a:cubicBezTo>
                  <a:cubicBezTo>
                    <a:pt x="248" y="256"/>
                    <a:pt x="248" y="256"/>
                    <a:pt x="248" y="256"/>
                  </a:cubicBezTo>
                  <a:cubicBezTo>
                    <a:pt x="257" y="251"/>
                    <a:pt x="257" y="251"/>
                    <a:pt x="257" y="251"/>
                  </a:cubicBezTo>
                  <a:cubicBezTo>
                    <a:pt x="248" y="232"/>
                    <a:pt x="248" y="232"/>
                    <a:pt x="248" y="232"/>
                  </a:cubicBezTo>
                  <a:cubicBezTo>
                    <a:pt x="248" y="231"/>
                    <a:pt x="248" y="231"/>
                    <a:pt x="248" y="231"/>
                  </a:cubicBezTo>
                  <a:cubicBezTo>
                    <a:pt x="263" y="211"/>
                    <a:pt x="263" y="211"/>
                    <a:pt x="263" y="211"/>
                  </a:cubicBezTo>
                  <a:cubicBezTo>
                    <a:pt x="257" y="202"/>
                    <a:pt x="257" y="202"/>
                    <a:pt x="257" y="202"/>
                  </a:cubicBezTo>
                  <a:cubicBezTo>
                    <a:pt x="251" y="195"/>
                    <a:pt x="246" y="191"/>
                    <a:pt x="244" y="191"/>
                  </a:cubicBezTo>
                  <a:cubicBezTo>
                    <a:pt x="242" y="192"/>
                    <a:pt x="242" y="192"/>
                    <a:pt x="242" y="192"/>
                  </a:cubicBezTo>
                  <a:cubicBezTo>
                    <a:pt x="235" y="200"/>
                    <a:pt x="235" y="200"/>
                    <a:pt x="235" y="200"/>
                  </a:cubicBezTo>
                  <a:cubicBezTo>
                    <a:pt x="233" y="199"/>
                    <a:pt x="233" y="199"/>
                    <a:pt x="233" y="199"/>
                  </a:cubicBezTo>
                  <a:cubicBezTo>
                    <a:pt x="232" y="199"/>
                    <a:pt x="232" y="199"/>
                    <a:pt x="232" y="199"/>
                  </a:cubicBezTo>
                  <a:cubicBezTo>
                    <a:pt x="220" y="195"/>
                    <a:pt x="220" y="195"/>
                    <a:pt x="220" y="195"/>
                  </a:cubicBezTo>
                  <a:cubicBezTo>
                    <a:pt x="216" y="184"/>
                    <a:pt x="216" y="184"/>
                    <a:pt x="216" y="184"/>
                  </a:cubicBezTo>
                  <a:cubicBezTo>
                    <a:pt x="211" y="183"/>
                    <a:pt x="206" y="180"/>
                    <a:pt x="202" y="176"/>
                  </a:cubicBezTo>
                  <a:cubicBezTo>
                    <a:pt x="195" y="171"/>
                    <a:pt x="195" y="171"/>
                    <a:pt x="195" y="171"/>
                  </a:cubicBezTo>
                  <a:cubicBezTo>
                    <a:pt x="188" y="168"/>
                    <a:pt x="185" y="165"/>
                    <a:pt x="185" y="161"/>
                  </a:cubicBezTo>
                  <a:cubicBezTo>
                    <a:pt x="184" y="157"/>
                    <a:pt x="185" y="152"/>
                    <a:pt x="189" y="146"/>
                  </a:cubicBezTo>
                  <a:cubicBezTo>
                    <a:pt x="197" y="135"/>
                    <a:pt x="201" y="126"/>
                    <a:pt x="201" y="119"/>
                  </a:cubicBezTo>
                  <a:cubicBezTo>
                    <a:pt x="201" y="110"/>
                    <a:pt x="201" y="110"/>
                    <a:pt x="201" y="110"/>
                  </a:cubicBezTo>
                  <a:cubicBezTo>
                    <a:pt x="206" y="111"/>
                    <a:pt x="206" y="111"/>
                    <a:pt x="206" y="111"/>
                  </a:cubicBezTo>
                  <a:cubicBezTo>
                    <a:pt x="222" y="111"/>
                    <a:pt x="222" y="111"/>
                    <a:pt x="222" y="111"/>
                  </a:cubicBezTo>
                  <a:cubicBezTo>
                    <a:pt x="223" y="110"/>
                    <a:pt x="225" y="103"/>
                    <a:pt x="228" y="91"/>
                  </a:cubicBezTo>
                  <a:cubicBezTo>
                    <a:pt x="223" y="90"/>
                    <a:pt x="223" y="90"/>
                    <a:pt x="223" y="90"/>
                  </a:cubicBezTo>
                  <a:cubicBezTo>
                    <a:pt x="212" y="98"/>
                    <a:pt x="204" y="102"/>
                    <a:pt x="197" y="105"/>
                  </a:cubicBezTo>
                  <a:cubicBezTo>
                    <a:pt x="190" y="107"/>
                    <a:pt x="180" y="102"/>
                    <a:pt x="166" y="93"/>
                  </a:cubicBezTo>
                  <a:cubicBezTo>
                    <a:pt x="166" y="92"/>
                    <a:pt x="166" y="92"/>
                    <a:pt x="166" y="92"/>
                  </a:cubicBezTo>
                  <a:lnTo>
                    <a:pt x="166" y="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1"/>
            <p:cNvSpPr/>
            <p:nvPr/>
          </p:nvSpPr>
          <p:spPr bwMode="auto">
            <a:xfrm>
              <a:off x="7168467" y="2969775"/>
              <a:ext cx="866002" cy="574427"/>
            </a:xfrm>
            <a:custGeom>
              <a:avLst/>
              <a:gdLst>
                <a:gd name="T0" fmla="*/ 342 w 375"/>
                <a:gd name="T1" fmla="*/ 7 h 235"/>
                <a:gd name="T2" fmla="*/ 309 w 375"/>
                <a:gd name="T3" fmla="*/ 10 h 235"/>
                <a:gd name="T4" fmla="*/ 234 w 375"/>
                <a:gd name="T5" fmla="*/ 36 h 235"/>
                <a:gd name="T6" fmla="*/ 236 w 375"/>
                <a:gd name="T7" fmla="*/ 53 h 235"/>
                <a:gd name="T8" fmla="*/ 185 w 375"/>
                <a:gd name="T9" fmla="*/ 45 h 235"/>
                <a:gd name="T10" fmla="*/ 147 w 375"/>
                <a:gd name="T11" fmla="*/ 0 h 235"/>
                <a:gd name="T12" fmla="*/ 131 w 375"/>
                <a:gd name="T13" fmla="*/ 18 h 235"/>
                <a:gd name="T14" fmla="*/ 111 w 375"/>
                <a:gd name="T15" fmla="*/ 7 h 235"/>
                <a:gd name="T16" fmla="*/ 103 w 375"/>
                <a:gd name="T17" fmla="*/ 17 h 235"/>
                <a:gd name="T18" fmla="*/ 89 w 375"/>
                <a:gd name="T19" fmla="*/ 22 h 235"/>
                <a:gd name="T20" fmla="*/ 12 w 375"/>
                <a:gd name="T21" fmla="*/ 111 h 235"/>
                <a:gd name="T22" fmla="*/ 20 w 375"/>
                <a:gd name="T23" fmla="*/ 131 h 235"/>
                <a:gd name="T24" fmla="*/ 22 w 375"/>
                <a:gd name="T25" fmla="*/ 149 h 235"/>
                <a:gd name="T26" fmla="*/ 30 w 375"/>
                <a:gd name="T27" fmla="*/ 180 h 235"/>
                <a:gd name="T28" fmla="*/ 0 w 375"/>
                <a:gd name="T29" fmla="*/ 204 h 235"/>
                <a:gd name="T30" fmla="*/ 16 w 375"/>
                <a:gd name="T31" fmla="*/ 213 h 235"/>
                <a:gd name="T32" fmla="*/ 32 w 375"/>
                <a:gd name="T33" fmla="*/ 228 h 235"/>
                <a:gd name="T34" fmla="*/ 65 w 375"/>
                <a:gd name="T35" fmla="*/ 230 h 235"/>
                <a:gd name="T36" fmla="*/ 80 w 375"/>
                <a:gd name="T37" fmla="*/ 198 h 235"/>
                <a:gd name="T38" fmla="*/ 103 w 375"/>
                <a:gd name="T39" fmla="*/ 208 h 235"/>
                <a:gd name="T40" fmla="*/ 103 w 375"/>
                <a:gd name="T41" fmla="*/ 210 h 235"/>
                <a:gd name="T42" fmla="*/ 129 w 375"/>
                <a:gd name="T43" fmla="*/ 228 h 235"/>
                <a:gd name="T44" fmla="*/ 160 w 375"/>
                <a:gd name="T45" fmla="*/ 217 h 235"/>
                <a:gd name="T46" fmla="*/ 185 w 375"/>
                <a:gd name="T47" fmla="*/ 215 h 235"/>
                <a:gd name="T48" fmla="*/ 187 w 375"/>
                <a:gd name="T49" fmla="*/ 213 h 235"/>
                <a:gd name="T50" fmla="*/ 206 w 375"/>
                <a:gd name="T51" fmla="*/ 190 h 235"/>
                <a:gd name="T52" fmla="*/ 216 w 375"/>
                <a:gd name="T53" fmla="*/ 184 h 235"/>
                <a:gd name="T54" fmla="*/ 218 w 375"/>
                <a:gd name="T55" fmla="*/ 184 h 235"/>
                <a:gd name="T56" fmla="*/ 225 w 375"/>
                <a:gd name="T57" fmla="*/ 186 h 235"/>
                <a:gd name="T58" fmla="*/ 232 w 375"/>
                <a:gd name="T59" fmla="*/ 151 h 235"/>
                <a:gd name="T60" fmla="*/ 259 w 375"/>
                <a:gd name="T61" fmla="*/ 130 h 235"/>
                <a:gd name="T62" fmla="*/ 256 w 375"/>
                <a:gd name="T63" fmla="*/ 106 h 235"/>
                <a:gd name="T64" fmla="*/ 277 w 375"/>
                <a:gd name="T65" fmla="*/ 107 h 235"/>
                <a:gd name="T66" fmla="*/ 278 w 375"/>
                <a:gd name="T67" fmla="*/ 95 h 235"/>
                <a:gd name="T68" fmla="*/ 291 w 375"/>
                <a:gd name="T69" fmla="*/ 89 h 235"/>
                <a:gd name="T70" fmla="*/ 285 w 375"/>
                <a:gd name="T71" fmla="*/ 82 h 235"/>
                <a:gd name="T72" fmla="*/ 285 w 375"/>
                <a:gd name="T73" fmla="*/ 78 h 235"/>
                <a:gd name="T74" fmla="*/ 285 w 375"/>
                <a:gd name="T75" fmla="*/ 75 h 235"/>
                <a:gd name="T76" fmla="*/ 289 w 375"/>
                <a:gd name="T77" fmla="*/ 75 h 235"/>
                <a:gd name="T78" fmla="*/ 349 w 375"/>
                <a:gd name="T79" fmla="*/ 35 h 235"/>
                <a:gd name="T80" fmla="*/ 364 w 375"/>
                <a:gd name="T81" fmla="*/ 42 h 235"/>
                <a:gd name="T82" fmla="*/ 366 w 375"/>
                <a:gd name="T83" fmla="*/ 26 h 235"/>
                <a:gd name="T84" fmla="*/ 367 w 375"/>
                <a:gd name="T85" fmla="*/ 24 h 235"/>
                <a:gd name="T86" fmla="*/ 375 w 375"/>
                <a:gd name="T87" fmla="*/ 11 h 235"/>
                <a:gd name="T88" fmla="*/ 368 w 375"/>
                <a:gd name="T89" fmla="*/ 11 h 235"/>
                <a:gd name="T90" fmla="*/ 367 w 375"/>
                <a:gd name="T91" fmla="*/ 12 h 235"/>
                <a:gd name="T92" fmla="*/ 350 w 375"/>
                <a:gd name="T93" fmla="*/ 14 h 235"/>
                <a:gd name="T94" fmla="*/ 349 w 375"/>
                <a:gd name="T95" fmla="*/ 13 h 235"/>
                <a:gd name="T96" fmla="*/ 346 w 375"/>
                <a:gd name="T97" fmla="*/ 7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75" h="235">
                  <a:moveTo>
                    <a:pt x="343" y="7"/>
                  </a:moveTo>
                  <a:cubicBezTo>
                    <a:pt x="342" y="7"/>
                    <a:pt x="342" y="7"/>
                    <a:pt x="342" y="7"/>
                  </a:cubicBezTo>
                  <a:cubicBezTo>
                    <a:pt x="342" y="11"/>
                    <a:pt x="340" y="13"/>
                    <a:pt x="336" y="13"/>
                  </a:cubicBezTo>
                  <a:cubicBezTo>
                    <a:pt x="309" y="10"/>
                    <a:pt x="309" y="10"/>
                    <a:pt x="309" y="10"/>
                  </a:cubicBezTo>
                  <a:cubicBezTo>
                    <a:pt x="291" y="7"/>
                    <a:pt x="278" y="4"/>
                    <a:pt x="272" y="0"/>
                  </a:cubicBezTo>
                  <a:cubicBezTo>
                    <a:pt x="234" y="36"/>
                    <a:pt x="234" y="36"/>
                    <a:pt x="234" y="36"/>
                  </a:cubicBezTo>
                  <a:cubicBezTo>
                    <a:pt x="236" y="51"/>
                    <a:pt x="236" y="51"/>
                    <a:pt x="236" y="51"/>
                  </a:cubicBezTo>
                  <a:cubicBezTo>
                    <a:pt x="236" y="53"/>
                    <a:pt x="236" y="53"/>
                    <a:pt x="236" y="53"/>
                  </a:cubicBezTo>
                  <a:cubicBezTo>
                    <a:pt x="232" y="53"/>
                    <a:pt x="232" y="53"/>
                    <a:pt x="232" y="53"/>
                  </a:cubicBezTo>
                  <a:cubicBezTo>
                    <a:pt x="203" y="58"/>
                    <a:pt x="187" y="55"/>
                    <a:pt x="185" y="45"/>
                  </a:cubicBezTo>
                  <a:cubicBezTo>
                    <a:pt x="181" y="2"/>
                    <a:pt x="181" y="2"/>
                    <a:pt x="181" y="2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32" y="31"/>
                    <a:pt x="132" y="31"/>
                    <a:pt x="132" y="31"/>
                  </a:cubicBezTo>
                  <a:cubicBezTo>
                    <a:pt x="131" y="18"/>
                    <a:pt x="131" y="18"/>
                    <a:pt x="131" y="18"/>
                  </a:cubicBezTo>
                  <a:cubicBezTo>
                    <a:pt x="130" y="7"/>
                    <a:pt x="128" y="1"/>
                    <a:pt x="126" y="0"/>
                  </a:cubicBezTo>
                  <a:cubicBezTo>
                    <a:pt x="111" y="7"/>
                    <a:pt x="111" y="7"/>
                    <a:pt x="111" y="7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3" y="17"/>
                    <a:pt x="103" y="17"/>
                    <a:pt x="103" y="17"/>
                  </a:cubicBezTo>
                  <a:cubicBezTo>
                    <a:pt x="103" y="17"/>
                    <a:pt x="103" y="17"/>
                    <a:pt x="103" y="17"/>
                  </a:cubicBezTo>
                  <a:cubicBezTo>
                    <a:pt x="89" y="22"/>
                    <a:pt x="89" y="22"/>
                    <a:pt x="89" y="22"/>
                  </a:cubicBezTo>
                  <a:cubicBezTo>
                    <a:pt x="74" y="34"/>
                    <a:pt x="60" y="47"/>
                    <a:pt x="49" y="61"/>
                  </a:cubicBezTo>
                  <a:cubicBezTo>
                    <a:pt x="12" y="111"/>
                    <a:pt x="12" y="111"/>
                    <a:pt x="12" y="111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20" y="131"/>
                    <a:pt x="20" y="131"/>
                    <a:pt x="20" y="131"/>
                  </a:cubicBezTo>
                  <a:cubicBezTo>
                    <a:pt x="19" y="131"/>
                    <a:pt x="19" y="131"/>
                    <a:pt x="19" y="131"/>
                  </a:cubicBezTo>
                  <a:cubicBezTo>
                    <a:pt x="16" y="135"/>
                    <a:pt x="18" y="142"/>
                    <a:pt x="22" y="149"/>
                  </a:cubicBezTo>
                  <a:cubicBezTo>
                    <a:pt x="27" y="158"/>
                    <a:pt x="30" y="167"/>
                    <a:pt x="30" y="178"/>
                  </a:cubicBezTo>
                  <a:cubicBezTo>
                    <a:pt x="30" y="180"/>
                    <a:pt x="30" y="180"/>
                    <a:pt x="30" y="180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14" y="211"/>
                    <a:pt x="14" y="211"/>
                    <a:pt x="14" y="211"/>
                  </a:cubicBezTo>
                  <a:cubicBezTo>
                    <a:pt x="16" y="211"/>
                    <a:pt x="16" y="213"/>
                    <a:pt x="16" y="213"/>
                  </a:cubicBezTo>
                  <a:cubicBezTo>
                    <a:pt x="16" y="215"/>
                    <a:pt x="16" y="215"/>
                    <a:pt x="16" y="215"/>
                  </a:cubicBezTo>
                  <a:cubicBezTo>
                    <a:pt x="16" y="218"/>
                    <a:pt x="21" y="223"/>
                    <a:pt x="32" y="228"/>
                  </a:cubicBezTo>
                  <a:cubicBezTo>
                    <a:pt x="57" y="235"/>
                    <a:pt x="57" y="235"/>
                    <a:pt x="57" y="235"/>
                  </a:cubicBezTo>
                  <a:cubicBezTo>
                    <a:pt x="65" y="230"/>
                    <a:pt x="65" y="230"/>
                    <a:pt x="65" y="230"/>
                  </a:cubicBezTo>
                  <a:cubicBezTo>
                    <a:pt x="73" y="218"/>
                    <a:pt x="73" y="218"/>
                    <a:pt x="73" y="218"/>
                  </a:cubicBezTo>
                  <a:cubicBezTo>
                    <a:pt x="80" y="198"/>
                    <a:pt x="80" y="198"/>
                    <a:pt x="80" y="198"/>
                  </a:cubicBezTo>
                  <a:cubicBezTo>
                    <a:pt x="100" y="206"/>
                    <a:pt x="100" y="206"/>
                    <a:pt x="100" y="206"/>
                  </a:cubicBezTo>
                  <a:cubicBezTo>
                    <a:pt x="103" y="208"/>
                    <a:pt x="103" y="208"/>
                    <a:pt x="103" y="208"/>
                  </a:cubicBezTo>
                  <a:cubicBezTo>
                    <a:pt x="103" y="209"/>
                    <a:pt x="103" y="209"/>
                    <a:pt x="103" y="209"/>
                  </a:cubicBezTo>
                  <a:cubicBezTo>
                    <a:pt x="103" y="210"/>
                    <a:pt x="103" y="210"/>
                    <a:pt x="103" y="210"/>
                  </a:cubicBezTo>
                  <a:cubicBezTo>
                    <a:pt x="99" y="218"/>
                    <a:pt x="101" y="224"/>
                    <a:pt x="107" y="227"/>
                  </a:cubicBezTo>
                  <a:cubicBezTo>
                    <a:pt x="129" y="228"/>
                    <a:pt x="129" y="228"/>
                    <a:pt x="129" y="228"/>
                  </a:cubicBezTo>
                  <a:cubicBezTo>
                    <a:pt x="137" y="226"/>
                    <a:pt x="143" y="224"/>
                    <a:pt x="147" y="220"/>
                  </a:cubicBezTo>
                  <a:cubicBezTo>
                    <a:pt x="150" y="217"/>
                    <a:pt x="154" y="216"/>
                    <a:pt x="160" y="217"/>
                  </a:cubicBezTo>
                  <a:cubicBezTo>
                    <a:pt x="168" y="218"/>
                    <a:pt x="175" y="221"/>
                    <a:pt x="180" y="227"/>
                  </a:cubicBezTo>
                  <a:cubicBezTo>
                    <a:pt x="185" y="215"/>
                    <a:pt x="185" y="215"/>
                    <a:pt x="185" y="215"/>
                  </a:cubicBezTo>
                  <a:cubicBezTo>
                    <a:pt x="186" y="213"/>
                    <a:pt x="186" y="213"/>
                    <a:pt x="186" y="213"/>
                  </a:cubicBezTo>
                  <a:cubicBezTo>
                    <a:pt x="187" y="213"/>
                    <a:pt x="187" y="213"/>
                    <a:pt x="187" y="213"/>
                  </a:cubicBezTo>
                  <a:cubicBezTo>
                    <a:pt x="190" y="211"/>
                    <a:pt x="192" y="208"/>
                    <a:pt x="195" y="203"/>
                  </a:cubicBezTo>
                  <a:cubicBezTo>
                    <a:pt x="197" y="198"/>
                    <a:pt x="200" y="193"/>
                    <a:pt x="206" y="190"/>
                  </a:cubicBezTo>
                  <a:cubicBezTo>
                    <a:pt x="216" y="184"/>
                    <a:pt x="216" y="184"/>
                    <a:pt x="216" y="184"/>
                  </a:cubicBezTo>
                  <a:cubicBezTo>
                    <a:pt x="216" y="184"/>
                    <a:pt x="216" y="184"/>
                    <a:pt x="216" y="184"/>
                  </a:cubicBezTo>
                  <a:cubicBezTo>
                    <a:pt x="217" y="184"/>
                    <a:pt x="217" y="184"/>
                    <a:pt x="217" y="184"/>
                  </a:cubicBezTo>
                  <a:cubicBezTo>
                    <a:pt x="218" y="184"/>
                    <a:pt x="218" y="184"/>
                    <a:pt x="218" y="184"/>
                  </a:cubicBezTo>
                  <a:cubicBezTo>
                    <a:pt x="223" y="186"/>
                    <a:pt x="223" y="186"/>
                    <a:pt x="223" y="186"/>
                  </a:cubicBezTo>
                  <a:cubicBezTo>
                    <a:pt x="225" y="186"/>
                    <a:pt x="225" y="186"/>
                    <a:pt x="225" y="186"/>
                  </a:cubicBezTo>
                  <a:cubicBezTo>
                    <a:pt x="232" y="152"/>
                    <a:pt x="232" y="152"/>
                    <a:pt x="232" y="152"/>
                  </a:cubicBezTo>
                  <a:cubicBezTo>
                    <a:pt x="232" y="151"/>
                    <a:pt x="232" y="151"/>
                    <a:pt x="232" y="151"/>
                  </a:cubicBezTo>
                  <a:cubicBezTo>
                    <a:pt x="243" y="149"/>
                    <a:pt x="243" y="149"/>
                    <a:pt x="243" y="149"/>
                  </a:cubicBezTo>
                  <a:cubicBezTo>
                    <a:pt x="254" y="142"/>
                    <a:pt x="260" y="135"/>
                    <a:pt x="259" y="130"/>
                  </a:cubicBezTo>
                  <a:cubicBezTo>
                    <a:pt x="257" y="120"/>
                    <a:pt x="257" y="120"/>
                    <a:pt x="257" y="120"/>
                  </a:cubicBezTo>
                  <a:cubicBezTo>
                    <a:pt x="254" y="113"/>
                    <a:pt x="254" y="108"/>
                    <a:pt x="256" y="106"/>
                  </a:cubicBezTo>
                  <a:cubicBezTo>
                    <a:pt x="258" y="104"/>
                    <a:pt x="259" y="103"/>
                    <a:pt x="261" y="103"/>
                  </a:cubicBezTo>
                  <a:cubicBezTo>
                    <a:pt x="266" y="103"/>
                    <a:pt x="272" y="104"/>
                    <a:pt x="277" y="107"/>
                  </a:cubicBezTo>
                  <a:cubicBezTo>
                    <a:pt x="278" y="96"/>
                    <a:pt x="278" y="96"/>
                    <a:pt x="278" y="96"/>
                  </a:cubicBezTo>
                  <a:cubicBezTo>
                    <a:pt x="278" y="95"/>
                    <a:pt x="278" y="95"/>
                    <a:pt x="278" y="95"/>
                  </a:cubicBezTo>
                  <a:cubicBezTo>
                    <a:pt x="279" y="94"/>
                    <a:pt x="279" y="94"/>
                    <a:pt x="279" y="94"/>
                  </a:cubicBezTo>
                  <a:cubicBezTo>
                    <a:pt x="291" y="89"/>
                    <a:pt x="291" y="89"/>
                    <a:pt x="291" y="89"/>
                  </a:cubicBezTo>
                  <a:cubicBezTo>
                    <a:pt x="292" y="82"/>
                    <a:pt x="292" y="82"/>
                    <a:pt x="292" y="82"/>
                  </a:cubicBezTo>
                  <a:cubicBezTo>
                    <a:pt x="285" y="82"/>
                    <a:pt x="285" y="82"/>
                    <a:pt x="285" y="82"/>
                  </a:cubicBezTo>
                  <a:cubicBezTo>
                    <a:pt x="284" y="82"/>
                    <a:pt x="284" y="82"/>
                    <a:pt x="284" y="82"/>
                  </a:cubicBezTo>
                  <a:cubicBezTo>
                    <a:pt x="285" y="78"/>
                    <a:pt x="285" y="78"/>
                    <a:pt x="285" y="78"/>
                  </a:cubicBezTo>
                  <a:cubicBezTo>
                    <a:pt x="285" y="76"/>
                    <a:pt x="285" y="76"/>
                    <a:pt x="285" y="76"/>
                  </a:cubicBezTo>
                  <a:cubicBezTo>
                    <a:pt x="285" y="75"/>
                    <a:pt x="285" y="75"/>
                    <a:pt x="285" y="75"/>
                  </a:cubicBezTo>
                  <a:cubicBezTo>
                    <a:pt x="287" y="75"/>
                    <a:pt x="287" y="75"/>
                    <a:pt x="287" y="75"/>
                  </a:cubicBezTo>
                  <a:cubicBezTo>
                    <a:pt x="289" y="75"/>
                    <a:pt x="289" y="75"/>
                    <a:pt x="289" y="75"/>
                  </a:cubicBezTo>
                  <a:cubicBezTo>
                    <a:pt x="294" y="75"/>
                    <a:pt x="299" y="72"/>
                    <a:pt x="305" y="66"/>
                  </a:cubicBezTo>
                  <a:cubicBezTo>
                    <a:pt x="349" y="35"/>
                    <a:pt x="349" y="35"/>
                    <a:pt x="349" y="35"/>
                  </a:cubicBezTo>
                  <a:cubicBezTo>
                    <a:pt x="350" y="35"/>
                    <a:pt x="350" y="35"/>
                    <a:pt x="350" y="35"/>
                  </a:cubicBezTo>
                  <a:cubicBezTo>
                    <a:pt x="364" y="42"/>
                    <a:pt x="364" y="42"/>
                    <a:pt x="364" y="42"/>
                  </a:cubicBezTo>
                  <a:cubicBezTo>
                    <a:pt x="369" y="41"/>
                    <a:pt x="369" y="41"/>
                    <a:pt x="369" y="41"/>
                  </a:cubicBezTo>
                  <a:cubicBezTo>
                    <a:pt x="366" y="26"/>
                    <a:pt x="366" y="26"/>
                    <a:pt x="366" y="26"/>
                  </a:cubicBezTo>
                  <a:cubicBezTo>
                    <a:pt x="366" y="25"/>
                    <a:pt x="366" y="25"/>
                    <a:pt x="366" y="25"/>
                  </a:cubicBezTo>
                  <a:cubicBezTo>
                    <a:pt x="367" y="24"/>
                    <a:pt x="367" y="24"/>
                    <a:pt x="367" y="24"/>
                  </a:cubicBezTo>
                  <a:cubicBezTo>
                    <a:pt x="367" y="24"/>
                    <a:pt x="367" y="24"/>
                    <a:pt x="367" y="24"/>
                  </a:cubicBezTo>
                  <a:cubicBezTo>
                    <a:pt x="375" y="11"/>
                    <a:pt x="375" y="11"/>
                    <a:pt x="375" y="11"/>
                  </a:cubicBezTo>
                  <a:cubicBezTo>
                    <a:pt x="373" y="10"/>
                    <a:pt x="373" y="10"/>
                    <a:pt x="373" y="10"/>
                  </a:cubicBezTo>
                  <a:cubicBezTo>
                    <a:pt x="368" y="11"/>
                    <a:pt x="368" y="11"/>
                    <a:pt x="368" y="11"/>
                  </a:cubicBezTo>
                  <a:cubicBezTo>
                    <a:pt x="368" y="12"/>
                    <a:pt x="368" y="12"/>
                    <a:pt x="368" y="12"/>
                  </a:cubicBezTo>
                  <a:cubicBezTo>
                    <a:pt x="367" y="12"/>
                    <a:pt x="367" y="12"/>
                    <a:pt x="367" y="12"/>
                  </a:cubicBezTo>
                  <a:cubicBezTo>
                    <a:pt x="354" y="14"/>
                    <a:pt x="354" y="14"/>
                    <a:pt x="354" y="14"/>
                  </a:cubicBezTo>
                  <a:cubicBezTo>
                    <a:pt x="350" y="14"/>
                    <a:pt x="350" y="14"/>
                    <a:pt x="350" y="14"/>
                  </a:cubicBezTo>
                  <a:cubicBezTo>
                    <a:pt x="349" y="14"/>
                    <a:pt x="349" y="14"/>
                    <a:pt x="349" y="14"/>
                  </a:cubicBezTo>
                  <a:cubicBezTo>
                    <a:pt x="349" y="13"/>
                    <a:pt x="349" y="13"/>
                    <a:pt x="349" y="13"/>
                  </a:cubicBezTo>
                  <a:cubicBezTo>
                    <a:pt x="349" y="11"/>
                    <a:pt x="349" y="11"/>
                    <a:pt x="349" y="11"/>
                  </a:cubicBezTo>
                  <a:cubicBezTo>
                    <a:pt x="346" y="7"/>
                    <a:pt x="346" y="7"/>
                    <a:pt x="346" y="7"/>
                  </a:cubicBezTo>
                  <a:lnTo>
                    <a:pt x="343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32"/>
            <p:cNvSpPr/>
            <p:nvPr/>
          </p:nvSpPr>
          <p:spPr bwMode="auto">
            <a:xfrm>
              <a:off x="7346651" y="3439534"/>
              <a:ext cx="752611" cy="615546"/>
            </a:xfrm>
            <a:custGeom>
              <a:avLst/>
              <a:gdLst>
                <a:gd name="T0" fmla="*/ 208 w 326"/>
                <a:gd name="T1" fmla="*/ 39 h 252"/>
                <a:gd name="T2" fmla="*/ 146 w 326"/>
                <a:gd name="T3" fmla="*/ 14 h 252"/>
                <a:gd name="T4" fmla="*/ 146 w 326"/>
                <a:gd name="T5" fmla="*/ 2 h 252"/>
                <a:gd name="T6" fmla="*/ 141 w 326"/>
                <a:gd name="T7" fmla="*/ 0 h 252"/>
                <a:gd name="T8" fmla="*/ 115 w 326"/>
                <a:gd name="T9" fmla="*/ 28 h 252"/>
                <a:gd name="T10" fmla="*/ 99 w 326"/>
                <a:gd name="T11" fmla="*/ 41 h 252"/>
                <a:gd name="T12" fmla="*/ 82 w 326"/>
                <a:gd name="T13" fmla="*/ 32 h 252"/>
                <a:gd name="T14" fmla="*/ 53 w 326"/>
                <a:gd name="T15" fmla="*/ 43 h 252"/>
                <a:gd name="T16" fmla="*/ 17 w 326"/>
                <a:gd name="T17" fmla="*/ 19 h 252"/>
                <a:gd name="T18" fmla="*/ 3 w 326"/>
                <a:gd name="T19" fmla="*/ 30 h 252"/>
                <a:gd name="T20" fmla="*/ 2 w 326"/>
                <a:gd name="T21" fmla="*/ 31 h 252"/>
                <a:gd name="T22" fmla="*/ 6 w 326"/>
                <a:gd name="T23" fmla="*/ 35 h 252"/>
                <a:gd name="T24" fmla="*/ 8 w 326"/>
                <a:gd name="T25" fmla="*/ 36 h 252"/>
                <a:gd name="T26" fmla="*/ 34 w 326"/>
                <a:gd name="T27" fmla="*/ 66 h 252"/>
                <a:gd name="T28" fmla="*/ 84 w 326"/>
                <a:gd name="T29" fmla="*/ 83 h 252"/>
                <a:gd name="T30" fmla="*/ 130 w 326"/>
                <a:gd name="T31" fmla="*/ 139 h 252"/>
                <a:gd name="T32" fmla="*/ 156 w 326"/>
                <a:gd name="T33" fmla="*/ 123 h 252"/>
                <a:gd name="T34" fmla="*/ 158 w 326"/>
                <a:gd name="T35" fmla="*/ 123 h 252"/>
                <a:gd name="T36" fmla="*/ 172 w 326"/>
                <a:gd name="T37" fmla="*/ 126 h 252"/>
                <a:gd name="T38" fmla="*/ 171 w 326"/>
                <a:gd name="T39" fmla="*/ 130 h 252"/>
                <a:gd name="T40" fmla="*/ 144 w 326"/>
                <a:gd name="T41" fmla="*/ 160 h 252"/>
                <a:gd name="T42" fmla="*/ 130 w 326"/>
                <a:gd name="T43" fmla="*/ 191 h 252"/>
                <a:gd name="T44" fmla="*/ 143 w 326"/>
                <a:gd name="T45" fmla="*/ 212 h 252"/>
                <a:gd name="T46" fmla="*/ 157 w 326"/>
                <a:gd name="T47" fmla="*/ 218 h 252"/>
                <a:gd name="T48" fmla="*/ 168 w 326"/>
                <a:gd name="T49" fmla="*/ 232 h 252"/>
                <a:gd name="T50" fmla="*/ 179 w 326"/>
                <a:gd name="T51" fmla="*/ 225 h 252"/>
                <a:gd name="T52" fmla="*/ 204 w 326"/>
                <a:gd name="T53" fmla="*/ 247 h 252"/>
                <a:gd name="T54" fmla="*/ 228 w 326"/>
                <a:gd name="T55" fmla="*/ 248 h 252"/>
                <a:gd name="T56" fmla="*/ 262 w 326"/>
                <a:gd name="T57" fmla="*/ 246 h 252"/>
                <a:gd name="T58" fmla="*/ 274 w 326"/>
                <a:gd name="T59" fmla="*/ 239 h 252"/>
                <a:gd name="T60" fmla="*/ 273 w 326"/>
                <a:gd name="T61" fmla="*/ 225 h 252"/>
                <a:gd name="T62" fmla="*/ 280 w 326"/>
                <a:gd name="T63" fmla="*/ 206 h 252"/>
                <a:gd name="T64" fmla="*/ 292 w 326"/>
                <a:gd name="T65" fmla="*/ 192 h 252"/>
                <a:gd name="T66" fmla="*/ 321 w 326"/>
                <a:gd name="T67" fmla="*/ 192 h 252"/>
                <a:gd name="T68" fmla="*/ 312 w 326"/>
                <a:gd name="T69" fmla="*/ 169 h 252"/>
                <a:gd name="T70" fmla="*/ 299 w 326"/>
                <a:gd name="T71" fmla="*/ 167 h 252"/>
                <a:gd name="T72" fmla="*/ 268 w 326"/>
                <a:gd name="T73" fmla="*/ 148 h 252"/>
                <a:gd name="T74" fmla="*/ 253 w 326"/>
                <a:gd name="T75" fmla="*/ 142 h 252"/>
                <a:gd name="T76" fmla="*/ 228 w 326"/>
                <a:gd name="T77" fmla="*/ 73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6" h="252">
                  <a:moveTo>
                    <a:pt x="228" y="73"/>
                  </a:moveTo>
                  <a:cubicBezTo>
                    <a:pt x="220" y="67"/>
                    <a:pt x="214" y="56"/>
                    <a:pt x="208" y="39"/>
                  </a:cubicBezTo>
                  <a:cubicBezTo>
                    <a:pt x="188" y="39"/>
                    <a:pt x="176" y="35"/>
                    <a:pt x="170" y="28"/>
                  </a:cubicBezTo>
                  <a:cubicBezTo>
                    <a:pt x="166" y="22"/>
                    <a:pt x="158" y="18"/>
                    <a:pt x="146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46" y="2"/>
                    <a:pt x="146" y="2"/>
                    <a:pt x="146" y="2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32" y="4"/>
                    <a:pt x="127" y="8"/>
                    <a:pt x="125" y="14"/>
                  </a:cubicBezTo>
                  <a:cubicBezTo>
                    <a:pt x="122" y="19"/>
                    <a:pt x="119" y="24"/>
                    <a:pt x="115" y="28"/>
                  </a:cubicBezTo>
                  <a:cubicBezTo>
                    <a:pt x="111" y="39"/>
                    <a:pt x="108" y="44"/>
                    <a:pt x="104" y="44"/>
                  </a:cubicBezTo>
                  <a:cubicBezTo>
                    <a:pt x="102" y="45"/>
                    <a:pt x="101" y="43"/>
                    <a:pt x="99" y="41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0" y="34"/>
                    <a:pt x="86" y="32"/>
                    <a:pt x="82" y="32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0" y="39"/>
                    <a:pt x="63" y="42"/>
                    <a:pt x="53" y="43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19" y="38"/>
                    <a:pt x="15" y="30"/>
                    <a:pt x="17" y="19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20" y="52"/>
                    <a:pt x="29" y="63"/>
                    <a:pt x="34" y="66"/>
                  </a:cubicBezTo>
                  <a:cubicBezTo>
                    <a:pt x="37" y="67"/>
                    <a:pt x="45" y="70"/>
                    <a:pt x="59" y="74"/>
                  </a:cubicBezTo>
                  <a:cubicBezTo>
                    <a:pt x="84" y="83"/>
                    <a:pt x="84" y="83"/>
                    <a:pt x="84" y="83"/>
                  </a:cubicBezTo>
                  <a:cubicBezTo>
                    <a:pt x="92" y="86"/>
                    <a:pt x="99" y="101"/>
                    <a:pt x="108" y="128"/>
                  </a:cubicBezTo>
                  <a:cubicBezTo>
                    <a:pt x="119" y="136"/>
                    <a:pt x="126" y="139"/>
                    <a:pt x="130" y="139"/>
                  </a:cubicBezTo>
                  <a:cubicBezTo>
                    <a:pt x="135" y="137"/>
                    <a:pt x="143" y="132"/>
                    <a:pt x="155" y="124"/>
                  </a:cubicBezTo>
                  <a:cubicBezTo>
                    <a:pt x="156" y="123"/>
                    <a:pt x="156" y="123"/>
                    <a:pt x="156" y="123"/>
                  </a:cubicBezTo>
                  <a:cubicBezTo>
                    <a:pt x="157" y="123"/>
                    <a:pt x="157" y="123"/>
                    <a:pt x="157" y="123"/>
                  </a:cubicBezTo>
                  <a:cubicBezTo>
                    <a:pt x="158" y="123"/>
                    <a:pt x="158" y="123"/>
                    <a:pt x="158" y="123"/>
                  </a:cubicBezTo>
                  <a:cubicBezTo>
                    <a:pt x="170" y="126"/>
                    <a:pt x="170" y="126"/>
                    <a:pt x="170" y="126"/>
                  </a:cubicBezTo>
                  <a:cubicBezTo>
                    <a:pt x="172" y="126"/>
                    <a:pt x="172" y="126"/>
                    <a:pt x="172" y="126"/>
                  </a:cubicBezTo>
                  <a:cubicBezTo>
                    <a:pt x="172" y="128"/>
                    <a:pt x="172" y="128"/>
                    <a:pt x="172" y="128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67" y="147"/>
                    <a:pt x="163" y="157"/>
                    <a:pt x="161" y="159"/>
                  </a:cubicBezTo>
                  <a:cubicBezTo>
                    <a:pt x="144" y="160"/>
                    <a:pt x="144" y="160"/>
                    <a:pt x="144" y="160"/>
                  </a:cubicBezTo>
                  <a:cubicBezTo>
                    <a:pt x="144" y="161"/>
                    <a:pt x="144" y="161"/>
                    <a:pt x="144" y="161"/>
                  </a:cubicBezTo>
                  <a:cubicBezTo>
                    <a:pt x="144" y="168"/>
                    <a:pt x="139" y="178"/>
                    <a:pt x="130" y="191"/>
                  </a:cubicBezTo>
                  <a:cubicBezTo>
                    <a:pt x="128" y="195"/>
                    <a:pt x="127" y="199"/>
                    <a:pt x="127" y="201"/>
                  </a:cubicBezTo>
                  <a:cubicBezTo>
                    <a:pt x="143" y="212"/>
                    <a:pt x="143" y="212"/>
                    <a:pt x="143" y="212"/>
                  </a:cubicBezTo>
                  <a:cubicBezTo>
                    <a:pt x="147" y="217"/>
                    <a:pt x="150" y="218"/>
                    <a:pt x="153" y="218"/>
                  </a:cubicBezTo>
                  <a:cubicBezTo>
                    <a:pt x="157" y="218"/>
                    <a:pt x="157" y="218"/>
                    <a:pt x="157" y="218"/>
                  </a:cubicBezTo>
                  <a:cubicBezTo>
                    <a:pt x="160" y="230"/>
                    <a:pt x="160" y="230"/>
                    <a:pt x="160" y="230"/>
                  </a:cubicBezTo>
                  <a:cubicBezTo>
                    <a:pt x="168" y="232"/>
                    <a:pt x="168" y="232"/>
                    <a:pt x="168" y="232"/>
                  </a:cubicBezTo>
                  <a:cubicBezTo>
                    <a:pt x="172" y="228"/>
                    <a:pt x="172" y="228"/>
                    <a:pt x="172" y="228"/>
                  </a:cubicBezTo>
                  <a:cubicBezTo>
                    <a:pt x="174" y="226"/>
                    <a:pt x="177" y="225"/>
                    <a:pt x="179" y="225"/>
                  </a:cubicBezTo>
                  <a:cubicBezTo>
                    <a:pt x="186" y="225"/>
                    <a:pt x="191" y="230"/>
                    <a:pt x="198" y="239"/>
                  </a:cubicBezTo>
                  <a:cubicBezTo>
                    <a:pt x="204" y="247"/>
                    <a:pt x="204" y="247"/>
                    <a:pt x="204" y="247"/>
                  </a:cubicBezTo>
                  <a:cubicBezTo>
                    <a:pt x="205" y="246"/>
                    <a:pt x="205" y="246"/>
                    <a:pt x="205" y="246"/>
                  </a:cubicBezTo>
                  <a:cubicBezTo>
                    <a:pt x="209" y="243"/>
                    <a:pt x="217" y="244"/>
                    <a:pt x="228" y="248"/>
                  </a:cubicBezTo>
                  <a:cubicBezTo>
                    <a:pt x="246" y="252"/>
                    <a:pt x="246" y="252"/>
                    <a:pt x="246" y="252"/>
                  </a:cubicBezTo>
                  <a:cubicBezTo>
                    <a:pt x="262" y="246"/>
                    <a:pt x="262" y="246"/>
                    <a:pt x="262" y="246"/>
                  </a:cubicBezTo>
                  <a:cubicBezTo>
                    <a:pt x="269" y="243"/>
                    <a:pt x="269" y="243"/>
                    <a:pt x="269" y="243"/>
                  </a:cubicBezTo>
                  <a:cubicBezTo>
                    <a:pt x="274" y="239"/>
                    <a:pt x="274" y="239"/>
                    <a:pt x="274" y="239"/>
                  </a:cubicBezTo>
                  <a:cubicBezTo>
                    <a:pt x="270" y="234"/>
                    <a:pt x="270" y="234"/>
                    <a:pt x="270" y="234"/>
                  </a:cubicBezTo>
                  <a:cubicBezTo>
                    <a:pt x="268" y="232"/>
                    <a:pt x="270" y="228"/>
                    <a:pt x="273" y="225"/>
                  </a:cubicBezTo>
                  <a:cubicBezTo>
                    <a:pt x="277" y="221"/>
                    <a:pt x="280" y="218"/>
                    <a:pt x="280" y="214"/>
                  </a:cubicBezTo>
                  <a:cubicBezTo>
                    <a:pt x="280" y="206"/>
                    <a:pt x="280" y="206"/>
                    <a:pt x="280" y="206"/>
                  </a:cubicBezTo>
                  <a:cubicBezTo>
                    <a:pt x="279" y="201"/>
                    <a:pt x="279" y="199"/>
                    <a:pt x="281" y="197"/>
                  </a:cubicBezTo>
                  <a:cubicBezTo>
                    <a:pt x="282" y="194"/>
                    <a:pt x="287" y="193"/>
                    <a:pt x="292" y="192"/>
                  </a:cubicBezTo>
                  <a:cubicBezTo>
                    <a:pt x="301" y="190"/>
                    <a:pt x="312" y="194"/>
                    <a:pt x="326" y="206"/>
                  </a:cubicBezTo>
                  <a:cubicBezTo>
                    <a:pt x="321" y="192"/>
                    <a:pt x="321" y="192"/>
                    <a:pt x="321" y="192"/>
                  </a:cubicBezTo>
                  <a:cubicBezTo>
                    <a:pt x="313" y="181"/>
                    <a:pt x="313" y="181"/>
                    <a:pt x="313" y="181"/>
                  </a:cubicBezTo>
                  <a:cubicBezTo>
                    <a:pt x="312" y="169"/>
                    <a:pt x="312" y="169"/>
                    <a:pt x="312" y="169"/>
                  </a:cubicBezTo>
                  <a:cubicBezTo>
                    <a:pt x="300" y="167"/>
                    <a:pt x="300" y="167"/>
                    <a:pt x="300" y="167"/>
                  </a:cubicBezTo>
                  <a:cubicBezTo>
                    <a:pt x="299" y="167"/>
                    <a:pt x="299" y="167"/>
                    <a:pt x="299" y="167"/>
                  </a:cubicBezTo>
                  <a:cubicBezTo>
                    <a:pt x="299" y="166"/>
                    <a:pt x="299" y="166"/>
                    <a:pt x="299" y="166"/>
                  </a:cubicBezTo>
                  <a:cubicBezTo>
                    <a:pt x="268" y="148"/>
                    <a:pt x="268" y="148"/>
                    <a:pt x="268" y="148"/>
                  </a:cubicBezTo>
                  <a:cubicBezTo>
                    <a:pt x="253" y="146"/>
                    <a:pt x="253" y="146"/>
                    <a:pt x="253" y="146"/>
                  </a:cubicBezTo>
                  <a:cubicBezTo>
                    <a:pt x="253" y="142"/>
                    <a:pt x="253" y="142"/>
                    <a:pt x="253" y="142"/>
                  </a:cubicBezTo>
                  <a:cubicBezTo>
                    <a:pt x="252" y="126"/>
                    <a:pt x="252" y="126"/>
                    <a:pt x="252" y="126"/>
                  </a:cubicBezTo>
                  <a:cubicBezTo>
                    <a:pt x="242" y="97"/>
                    <a:pt x="234" y="79"/>
                    <a:pt x="228" y="73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33"/>
            <p:cNvSpPr/>
            <p:nvPr/>
          </p:nvSpPr>
          <p:spPr bwMode="auto">
            <a:xfrm>
              <a:off x="8018269" y="4924820"/>
              <a:ext cx="210582" cy="540784"/>
            </a:xfrm>
            <a:custGeom>
              <a:avLst/>
              <a:gdLst>
                <a:gd name="T0" fmla="*/ 69 w 91"/>
                <a:gd name="T1" fmla="*/ 0 h 221"/>
                <a:gd name="T2" fmla="*/ 21 w 91"/>
                <a:gd name="T3" fmla="*/ 60 h 221"/>
                <a:gd name="T4" fmla="*/ 0 w 91"/>
                <a:gd name="T5" fmla="*/ 94 h 221"/>
                <a:gd name="T6" fmla="*/ 5 w 91"/>
                <a:gd name="T7" fmla="*/ 132 h 221"/>
                <a:gd name="T8" fmla="*/ 5 w 91"/>
                <a:gd name="T9" fmla="*/ 133 h 221"/>
                <a:gd name="T10" fmla="*/ 1 w 91"/>
                <a:gd name="T11" fmla="*/ 159 h 221"/>
                <a:gd name="T12" fmla="*/ 3 w 91"/>
                <a:gd name="T13" fmla="*/ 174 h 221"/>
                <a:gd name="T14" fmla="*/ 32 w 91"/>
                <a:gd name="T15" fmla="*/ 193 h 221"/>
                <a:gd name="T16" fmla="*/ 32 w 91"/>
                <a:gd name="T17" fmla="*/ 193 h 221"/>
                <a:gd name="T18" fmla="*/ 33 w 91"/>
                <a:gd name="T19" fmla="*/ 195 h 221"/>
                <a:gd name="T20" fmla="*/ 44 w 91"/>
                <a:gd name="T21" fmla="*/ 213 h 221"/>
                <a:gd name="T22" fmla="*/ 53 w 91"/>
                <a:gd name="T23" fmla="*/ 221 h 221"/>
                <a:gd name="T24" fmla="*/ 57 w 91"/>
                <a:gd name="T25" fmla="*/ 175 h 221"/>
                <a:gd name="T26" fmla="*/ 57 w 91"/>
                <a:gd name="T27" fmla="*/ 174 h 221"/>
                <a:gd name="T28" fmla="*/ 77 w 91"/>
                <a:gd name="T29" fmla="*/ 126 h 221"/>
                <a:gd name="T30" fmla="*/ 84 w 91"/>
                <a:gd name="T31" fmla="*/ 68 h 221"/>
                <a:gd name="T32" fmla="*/ 84 w 91"/>
                <a:gd name="T33" fmla="*/ 68 h 221"/>
                <a:gd name="T34" fmla="*/ 85 w 91"/>
                <a:gd name="T35" fmla="*/ 67 h 221"/>
                <a:gd name="T36" fmla="*/ 91 w 91"/>
                <a:gd name="T37" fmla="*/ 52 h 221"/>
                <a:gd name="T38" fmla="*/ 86 w 91"/>
                <a:gd name="T39" fmla="*/ 39 h 221"/>
                <a:gd name="T40" fmla="*/ 86 w 91"/>
                <a:gd name="T41" fmla="*/ 38 h 221"/>
                <a:gd name="T42" fmla="*/ 86 w 91"/>
                <a:gd name="T43" fmla="*/ 38 h 221"/>
                <a:gd name="T44" fmla="*/ 84 w 91"/>
                <a:gd name="T45" fmla="*/ 20 h 221"/>
                <a:gd name="T46" fmla="*/ 85 w 91"/>
                <a:gd name="T47" fmla="*/ 20 h 221"/>
                <a:gd name="T48" fmla="*/ 86 w 91"/>
                <a:gd name="T49" fmla="*/ 19 h 221"/>
                <a:gd name="T50" fmla="*/ 89 w 91"/>
                <a:gd name="T51" fmla="*/ 15 h 221"/>
                <a:gd name="T52" fmla="*/ 91 w 91"/>
                <a:gd name="T53" fmla="*/ 10 h 221"/>
                <a:gd name="T54" fmla="*/ 69 w 91"/>
                <a:gd name="T55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1" h="221">
                  <a:moveTo>
                    <a:pt x="69" y="0"/>
                  </a:moveTo>
                  <a:cubicBezTo>
                    <a:pt x="47" y="16"/>
                    <a:pt x="31" y="36"/>
                    <a:pt x="21" y="60"/>
                  </a:cubicBezTo>
                  <a:cubicBezTo>
                    <a:pt x="12" y="81"/>
                    <a:pt x="5" y="91"/>
                    <a:pt x="0" y="94"/>
                  </a:cubicBezTo>
                  <a:cubicBezTo>
                    <a:pt x="5" y="132"/>
                    <a:pt x="5" y="132"/>
                    <a:pt x="5" y="132"/>
                  </a:cubicBezTo>
                  <a:cubicBezTo>
                    <a:pt x="5" y="133"/>
                    <a:pt x="5" y="133"/>
                    <a:pt x="5" y="133"/>
                  </a:cubicBezTo>
                  <a:cubicBezTo>
                    <a:pt x="1" y="159"/>
                    <a:pt x="1" y="159"/>
                    <a:pt x="1" y="159"/>
                  </a:cubicBezTo>
                  <a:cubicBezTo>
                    <a:pt x="0" y="167"/>
                    <a:pt x="1" y="173"/>
                    <a:pt x="3" y="174"/>
                  </a:cubicBezTo>
                  <a:cubicBezTo>
                    <a:pt x="32" y="193"/>
                    <a:pt x="32" y="193"/>
                    <a:pt x="32" y="193"/>
                  </a:cubicBezTo>
                  <a:cubicBezTo>
                    <a:pt x="32" y="193"/>
                    <a:pt x="32" y="193"/>
                    <a:pt x="32" y="193"/>
                  </a:cubicBezTo>
                  <a:cubicBezTo>
                    <a:pt x="33" y="195"/>
                    <a:pt x="33" y="195"/>
                    <a:pt x="33" y="195"/>
                  </a:cubicBezTo>
                  <a:cubicBezTo>
                    <a:pt x="35" y="201"/>
                    <a:pt x="39" y="206"/>
                    <a:pt x="44" y="213"/>
                  </a:cubicBezTo>
                  <a:cubicBezTo>
                    <a:pt x="47" y="217"/>
                    <a:pt x="50" y="220"/>
                    <a:pt x="53" y="221"/>
                  </a:cubicBezTo>
                  <a:cubicBezTo>
                    <a:pt x="57" y="175"/>
                    <a:pt x="57" y="175"/>
                    <a:pt x="57" y="175"/>
                  </a:cubicBezTo>
                  <a:cubicBezTo>
                    <a:pt x="57" y="174"/>
                    <a:pt x="57" y="174"/>
                    <a:pt x="57" y="174"/>
                  </a:cubicBezTo>
                  <a:cubicBezTo>
                    <a:pt x="77" y="126"/>
                    <a:pt x="77" y="126"/>
                    <a:pt x="77" y="126"/>
                  </a:cubicBezTo>
                  <a:cubicBezTo>
                    <a:pt x="84" y="68"/>
                    <a:pt x="84" y="68"/>
                    <a:pt x="84" y="68"/>
                  </a:cubicBezTo>
                  <a:cubicBezTo>
                    <a:pt x="84" y="68"/>
                    <a:pt x="84" y="68"/>
                    <a:pt x="84" y="68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8"/>
                    <a:pt x="86" y="38"/>
                    <a:pt x="86" y="38"/>
                  </a:cubicBezTo>
                  <a:cubicBezTo>
                    <a:pt x="86" y="38"/>
                    <a:pt x="86" y="38"/>
                    <a:pt x="86" y="38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6" y="19"/>
                    <a:pt x="86" y="19"/>
                    <a:pt x="86" y="19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91" y="10"/>
                    <a:pt x="91" y="10"/>
                    <a:pt x="91" y="10"/>
                  </a:cubicBezTo>
                  <a:lnTo>
                    <a:pt x="6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4"/>
            <p:cNvSpPr/>
            <p:nvPr/>
          </p:nvSpPr>
          <p:spPr bwMode="auto">
            <a:xfrm>
              <a:off x="5901238" y="4898653"/>
              <a:ext cx="998082" cy="806191"/>
            </a:xfrm>
            <a:custGeom>
              <a:avLst/>
              <a:gdLst>
                <a:gd name="T0" fmla="*/ 348 w 432"/>
                <a:gd name="T1" fmla="*/ 11 h 330"/>
                <a:gd name="T2" fmla="*/ 324 w 432"/>
                <a:gd name="T3" fmla="*/ 31 h 330"/>
                <a:gd name="T4" fmla="*/ 296 w 432"/>
                <a:gd name="T5" fmla="*/ 38 h 330"/>
                <a:gd name="T6" fmla="*/ 278 w 432"/>
                <a:gd name="T7" fmla="*/ 37 h 330"/>
                <a:gd name="T8" fmla="*/ 263 w 432"/>
                <a:gd name="T9" fmla="*/ 42 h 330"/>
                <a:gd name="T10" fmla="*/ 240 w 432"/>
                <a:gd name="T11" fmla="*/ 53 h 330"/>
                <a:gd name="T12" fmla="*/ 238 w 432"/>
                <a:gd name="T13" fmla="*/ 72 h 330"/>
                <a:gd name="T14" fmla="*/ 207 w 432"/>
                <a:gd name="T15" fmla="*/ 82 h 330"/>
                <a:gd name="T16" fmla="*/ 204 w 432"/>
                <a:gd name="T17" fmla="*/ 88 h 330"/>
                <a:gd name="T18" fmla="*/ 181 w 432"/>
                <a:gd name="T19" fmla="*/ 84 h 330"/>
                <a:gd name="T20" fmla="*/ 154 w 432"/>
                <a:gd name="T21" fmla="*/ 73 h 330"/>
                <a:gd name="T22" fmla="*/ 139 w 432"/>
                <a:gd name="T23" fmla="*/ 79 h 330"/>
                <a:gd name="T24" fmla="*/ 128 w 432"/>
                <a:gd name="T25" fmla="*/ 88 h 330"/>
                <a:gd name="T26" fmla="*/ 108 w 432"/>
                <a:gd name="T27" fmla="*/ 100 h 330"/>
                <a:gd name="T28" fmla="*/ 61 w 432"/>
                <a:gd name="T29" fmla="*/ 117 h 330"/>
                <a:gd name="T30" fmla="*/ 17 w 432"/>
                <a:gd name="T31" fmla="*/ 113 h 330"/>
                <a:gd name="T32" fmla="*/ 1 w 432"/>
                <a:gd name="T33" fmla="*/ 119 h 330"/>
                <a:gd name="T34" fmla="*/ 3 w 432"/>
                <a:gd name="T35" fmla="*/ 137 h 330"/>
                <a:gd name="T36" fmla="*/ 36 w 432"/>
                <a:gd name="T37" fmla="*/ 137 h 330"/>
                <a:gd name="T38" fmla="*/ 41 w 432"/>
                <a:gd name="T39" fmla="*/ 162 h 330"/>
                <a:gd name="T40" fmla="*/ 65 w 432"/>
                <a:gd name="T41" fmla="*/ 159 h 330"/>
                <a:gd name="T42" fmla="*/ 86 w 432"/>
                <a:gd name="T43" fmla="*/ 155 h 330"/>
                <a:gd name="T44" fmla="*/ 92 w 432"/>
                <a:gd name="T45" fmla="*/ 186 h 330"/>
                <a:gd name="T46" fmla="*/ 79 w 432"/>
                <a:gd name="T47" fmla="*/ 202 h 330"/>
                <a:gd name="T48" fmla="*/ 60 w 432"/>
                <a:gd name="T49" fmla="*/ 215 h 330"/>
                <a:gd name="T50" fmla="*/ 92 w 432"/>
                <a:gd name="T51" fmla="*/ 222 h 330"/>
                <a:gd name="T52" fmla="*/ 131 w 432"/>
                <a:gd name="T53" fmla="*/ 229 h 330"/>
                <a:gd name="T54" fmla="*/ 132 w 432"/>
                <a:gd name="T55" fmla="*/ 247 h 330"/>
                <a:gd name="T56" fmla="*/ 129 w 432"/>
                <a:gd name="T57" fmla="*/ 285 h 330"/>
                <a:gd name="T58" fmla="*/ 183 w 432"/>
                <a:gd name="T59" fmla="*/ 302 h 330"/>
                <a:gd name="T60" fmla="*/ 186 w 432"/>
                <a:gd name="T61" fmla="*/ 301 h 330"/>
                <a:gd name="T62" fmla="*/ 217 w 432"/>
                <a:gd name="T63" fmla="*/ 312 h 330"/>
                <a:gd name="T64" fmla="*/ 220 w 432"/>
                <a:gd name="T65" fmla="*/ 310 h 330"/>
                <a:gd name="T66" fmla="*/ 236 w 432"/>
                <a:gd name="T67" fmla="*/ 289 h 330"/>
                <a:gd name="T68" fmla="*/ 269 w 432"/>
                <a:gd name="T69" fmla="*/ 320 h 330"/>
                <a:gd name="T70" fmla="*/ 270 w 432"/>
                <a:gd name="T71" fmla="*/ 330 h 330"/>
                <a:gd name="T72" fmla="*/ 308 w 432"/>
                <a:gd name="T73" fmla="*/ 313 h 330"/>
                <a:gd name="T74" fmla="*/ 308 w 432"/>
                <a:gd name="T75" fmla="*/ 307 h 330"/>
                <a:gd name="T76" fmla="*/ 338 w 432"/>
                <a:gd name="T77" fmla="*/ 283 h 330"/>
                <a:gd name="T78" fmla="*/ 345 w 432"/>
                <a:gd name="T79" fmla="*/ 264 h 330"/>
                <a:gd name="T80" fmla="*/ 354 w 432"/>
                <a:gd name="T81" fmla="*/ 248 h 330"/>
                <a:gd name="T82" fmla="*/ 357 w 432"/>
                <a:gd name="T83" fmla="*/ 238 h 330"/>
                <a:gd name="T84" fmla="*/ 358 w 432"/>
                <a:gd name="T85" fmla="*/ 237 h 330"/>
                <a:gd name="T86" fmla="*/ 393 w 432"/>
                <a:gd name="T87" fmla="*/ 198 h 330"/>
                <a:gd name="T88" fmla="*/ 412 w 432"/>
                <a:gd name="T89" fmla="*/ 156 h 330"/>
                <a:gd name="T90" fmla="*/ 427 w 432"/>
                <a:gd name="T91" fmla="*/ 136 h 330"/>
                <a:gd name="T92" fmla="*/ 428 w 432"/>
                <a:gd name="T93" fmla="*/ 116 h 330"/>
                <a:gd name="T94" fmla="*/ 427 w 432"/>
                <a:gd name="T95" fmla="*/ 104 h 330"/>
                <a:gd name="T96" fmla="*/ 391 w 432"/>
                <a:gd name="T97" fmla="*/ 106 h 330"/>
                <a:gd name="T98" fmla="*/ 381 w 432"/>
                <a:gd name="T99" fmla="*/ 88 h 330"/>
                <a:gd name="T100" fmla="*/ 363 w 432"/>
                <a:gd name="T101" fmla="*/ 88 h 330"/>
                <a:gd name="T102" fmla="*/ 383 w 432"/>
                <a:gd name="T103" fmla="*/ 51 h 330"/>
                <a:gd name="T104" fmla="*/ 381 w 432"/>
                <a:gd name="T105" fmla="*/ 25 h 330"/>
                <a:gd name="T106" fmla="*/ 375 w 432"/>
                <a:gd name="T107" fmla="*/ 0 h 330"/>
                <a:gd name="T108" fmla="*/ 358 w 432"/>
                <a:gd name="T109" fmla="*/ 8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32" h="330">
                  <a:moveTo>
                    <a:pt x="346" y="8"/>
                  </a:moveTo>
                  <a:cubicBezTo>
                    <a:pt x="347" y="9"/>
                    <a:pt x="347" y="9"/>
                    <a:pt x="347" y="9"/>
                  </a:cubicBezTo>
                  <a:cubicBezTo>
                    <a:pt x="348" y="11"/>
                    <a:pt x="348" y="11"/>
                    <a:pt x="348" y="11"/>
                  </a:cubicBezTo>
                  <a:cubicBezTo>
                    <a:pt x="339" y="24"/>
                    <a:pt x="339" y="24"/>
                    <a:pt x="339" y="24"/>
                  </a:cubicBezTo>
                  <a:cubicBezTo>
                    <a:pt x="336" y="28"/>
                    <a:pt x="331" y="31"/>
                    <a:pt x="325" y="31"/>
                  </a:cubicBezTo>
                  <a:cubicBezTo>
                    <a:pt x="324" y="31"/>
                    <a:pt x="324" y="31"/>
                    <a:pt x="324" y="31"/>
                  </a:cubicBezTo>
                  <a:cubicBezTo>
                    <a:pt x="317" y="27"/>
                    <a:pt x="317" y="27"/>
                    <a:pt x="317" y="27"/>
                  </a:cubicBezTo>
                  <a:cubicBezTo>
                    <a:pt x="310" y="28"/>
                    <a:pt x="310" y="28"/>
                    <a:pt x="310" y="28"/>
                  </a:cubicBezTo>
                  <a:cubicBezTo>
                    <a:pt x="296" y="38"/>
                    <a:pt x="296" y="38"/>
                    <a:pt x="296" y="38"/>
                  </a:cubicBezTo>
                  <a:cubicBezTo>
                    <a:pt x="293" y="39"/>
                    <a:pt x="289" y="36"/>
                    <a:pt x="283" y="28"/>
                  </a:cubicBezTo>
                  <a:cubicBezTo>
                    <a:pt x="278" y="37"/>
                    <a:pt x="278" y="37"/>
                    <a:pt x="278" y="37"/>
                  </a:cubicBezTo>
                  <a:cubicBezTo>
                    <a:pt x="278" y="37"/>
                    <a:pt x="278" y="37"/>
                    <a:pt x="278" y="37"/>
                  </a:cubicBezTo>
                  <a:cubicBezTo>
                    <a:pt x="277" y="37"/>
                    <a:pt x="277" y="37"/>
                    <a:pt x="277" y="37"/>
                  </a:cubicBezTo>
                  <a:cubicBezTo>
                    <a:pt x="272" y="42"/>
                    <a:pt x="272" y="42"/>
                    <a:pt x="272" y="42"/>
                  </a:cubicBezTo>
                  <a:cubicBezTo>
                    <a:pt x="263" y="42"/>
                    <a:pt x="263" y="42"/>
                    <a:pt x="263" y="42"/>
                  </a:cubicBezTo>
                  <a:cubicBezTo>
                    <a:pt x="254" y="45"/>
                    <a:pt x="254" y="45"/>
                    <a:pt x="254" y="45"/>
                  </a:cubicBezTo>
                  <a:cubicBezTo>
                    <a:pt x="243" y="53"/>
                    <a:pt x="243" y="53"/>
                    <a:pt x="243" y="53"/>
                  </a:cubicBezTo>
                  <a:cubicBezTo>
                    <a:pt x="240" y="53"/>
                    <a:pt x="240" y="53"/>
                    <a:pt x="240" y="53"/>
                  </a:cubicBezTo>
                  <a:cubicBezTo>
                    <a:pt x="236" y="56"/>
                    <a:pt x="236" y="56"/>
                    <a:pt x="236" y="56"/>
                  </a:cubicBezTo>
                  <a:cubicBezTo>
                    <a:pt x="232" y="59"/>
                    <a:pt x="231" y="62"/>
                    <a:pt x="233" y="65"/>
                  </a:cubicBezTo>
                  <a:cubicBezTo>
                    <a:pt x="238" y="72"/>
                    <a:pt x="238" y="72"/>
                    <a:pt x="238" y="72"/>
                  </a:cubicBezTo>
                  <a:cubicBezTo>
                    <a:pt x="219" y="70"/>
                    <a:pt x="219" y="70"/>
                    <a:pt x="219" y="70"/>
                  </a:cubicBezTo>
                  <a:cubicBezTo>
                    <a:pt x="208" y="78"/>
                    <a:pt x="208" y="78"/>
                    <a:pt x="208" y="78"/>
                  </a:cubicBezTo>
                  <a:cubicBezTo>
                    <a:pt x="207" y="82"/>
                    <a:pt x="207" y="82"/>
                    <a:pt x="207" y="82"/>
                  </a:cubicBezTo>
                  <a:cubicBezTo>
                    <a:pt x="207" y="82"/>
                    <a:pt x="207" y="82"/>
                    <a:pt x="207" y="82"/>
                  </a:cubicBezTo>
                  <a:cubicBezTo>
                    <a:pt x="205" y="88"/>
                    <a:pt x="205" y="88"/>
                    <a:pt x="205" y="88"/>
                  </a:cubicBezTo>
                  <a:cubicBezTo>
                    <a:pt x="204" y="88"/>
                    <a:pt x="204" y="88"/>
                    <a:pt x="204" y="88"/>
                  </a:cubicBezTo>
                  <a:cubicBezTo>
                    <a:pt x="203" y="89"/>
                    <a:pt x="203" y="89"/>
                    <a:pt x="203" y="89"/>
                  </a:cubicBezTo>
                  <a:cubicBezTo>
                    <a:pt x="194" y="89"/>
                    <a:pt x="194" y="89"/>
                    <a:pt x="194" y="89"/>
                  </a:cubicBezTo>
                  <a:cubicBezTo>
                    <a:pt x="181" y="84"/>
                    <a:pt x="181" y="84"/>
                    <a:pt x="181" y="84"/>
                  </a:cubicBezTo>
                  <a:cubicBezTo>
                    <a:pt x="177" y="84"/>
                    <a:pt x="177" y="84"/>
                    <a:pt x="177" y="84"/>
                  </a:cubicBezTo>
                  <a:cubicBezTo>
                    <a:pt x="167" y="85"/>
                    <a:pt x="167" y="85"/>
                    <a:pt x="167" y="85"/>
                  </a:cubicBezTo>
                  <a:cubicBezTo>
                    <a:pt x="163" y="85"/>
                    <a:pt x="159" y="80"/>
                    <a:pt x="154" y="73"/>
                  </a:cubicBezTo>
                  <a:cubicBezTo>
                    <a:pt x="146" y="69"/>
                    <a:pt x="146" y="69"/>
                    <a:pt x="146" y="69"/>
                  </a:cubicBezTo>
                  <a:cubicBezTo>
                    <a:pt x="139" y="79"/>
                    <a:pt x="139" y="79"/>
                    <a:pt x="139" y="79"/>
                  </a:cubicBezTo>
                  <a:cubicBezTo>
                    <a:pt x="139" y="79"/>
                    <a:pt x="139" y="79"/>
                    <a:pt x="139" y="79"/>
                  </a:cubicBezTo>
                  <a:cubicBezTo>
                    <a:pt x="129" y="88"/>
                    <a:pt x="129" y="88"/>
                    <a:pt x="129" y="88"/>
                  </a:cubicBezTo>
                  <a:cubicBezTo>
                    <a:pt x="128" y="88"/>
                    <a:pt x="128" y="88"/>
                    <a:pt x="128" y="88"/>
                  </a:cubicBezTo>
                  <a:cubicBezTo>
                    <a:pt x="128" y="88"/>
                    <a:pt x="128" y="88"/>
                    <a:pt x="128" y="88"/>
                  </a:cubicBezTo>
                  <a:cubicBezTo>
                    <a:pt x="127" y="88"/>
                    <a:pt x="127" y="88"/>
                    <a:pt x="127" y="88"/>
                  </a:cubicBezTo>
                  <a:cubicBezTo>
                    <a:pt x="119" y="91"/>
                    <a:pt x="119" y="91"/>
                    <a:pt x="119" y="91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96" y="106"/>
                    <a:pt x="96" y="106"/>
                    <a:pt x="96" y="106"/>
                  </a:cubicBezTo>
                  <a:cubicBezTo>
                    <a:pt x="88" y="117"/>
                    <a:pt x="88" y="117"/>
                    <a:pt x="88" y="117"/>
                  </a:cubicBezTo>
                  <a:cubicBezTo>
                    <a:pt x="61" y="117"/>
                    <a:pt x="61" y="117"/>
                    <a:pt x="61" y="117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27" y="107"/>
                    <a:pt x="27" y="107"/>
                    <a:pt x="27" y="107"/>
                  </a:cubicBezTo>
                  <a:cubicBezTo>
                    <a:pt x="17" y="113"/>
                    <a:pt x="17" y="113"/>
                    <a:pt x="17" y="113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0" y="115"/>
                    <a:pt x="10" y="115"/>
                    <a:pt x="10" y="115"/>
                  </a:cubicBezTo>
                  <a:cubicBezTo>
                    <a:pt x="6" y="117"/>
                    <a:pt x="3" y="119"/>
                    <a:pt x="1" y="119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20" y="131"/>
                    <a:pt x="20" y="131"/>
                    <a:pt x="20" y="131"/>
                  </a:cubicBezTo>
                  <a:cubicBezTo>
                    <a:pt x="23" y="131"/>
                    <a:pt x="28" y="133"/>
                    <a:pt x="34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41" y="162"/>
                    <a:pt x="41" y="162"/>
                    <a:pt x="41" y="162"/>
                  </a:cubicBezTo>
                  <a:cubicBezTo>
                    <a:pt x="55" y="162"/>
                    <a:pt x="55" y="162"/>
                    <a:pt x="55" y="162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5" y="159"/>
                    <a:pt x="65" y="159"/>
                    <a:pt x="65" y="159"/>
                  </a:cubicBezTo>
                  <a:cubicBezTo>
                    <a:pt x="71" y="156"/>
                    <a:pt x="76" y="154"/>
                    <a:pt x="82" y="153"/>
                  </a:cubicBezTo>
                  <a:cubicBezTo>
                    <a:pt x="85" y="153"/>
                    <a:pt x="85" y="153"/>
                    <a:pt x="85" y="153"/>
                  </a:cubicBezTo>
                  <a:cubicBezTo>
                    <a:pt x="86" y="155"/>
                    <a:pt x="86" y="155"/>
                    <a:pt x="86" y="155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4"/>
                    <a:pt x="90" y="164"/>
                    <a:pt x="90" y="164"/>
                  </a:cubicBezTo>
                  <a:cubicBezTo>
                    <a:pt x="92" y="186"/>
                    <a:pt x="92" y="186"/>
                    <a:pt x="92" y="186"/>
                  </a:cubicBezTo>
                  <a:cubicBezTo>
                    <a:pt x="92" y="188"/>
                    <a:pt x="92" y="188"/>
                    <a:pt x="92" y="188"/>
                  </a:cubicBezTo>
                  <a:cubicBezTo>
                    <a:pt x="80" y="202"/>
                    <a:pt x="80" y="202"/>
                    <a:pt x="80" y="202"/>
                  </a:cubicBezTo>
                  <a:cubicBezTo>
                    <a:pt x="79" y="202"/>
                    <a:pt x="79" y="202"/>
                    <a:pt x="79" y="202"/>
                  </a:cubicBezTo>
                  <a:cubicBezTo>
                    <a:pt x="79" y="202"/>
                    <a:pt x="79" y="202"/>
                    <a:pt x="79" y="202"/>
                  </a:cubicBezTo>
                  <a:cubicBezTo>
                    <a:pt x="65" y="209"/>
                    <a:pt x="65" y="209"/>
                    <a:pt x="65" y="209"/>
                  </a:cubicBezTo>
                  <a:cubicBezTo>
                    <a:pt x="60" y="215"/>
                    <a:pt x="60" y="215"/>
                    <a:pt x="60" y="215"/>
                  </a:cubicBezTo>
                  <a:cubicBezTo>
                    <a:pt x="62" y="219"/>
                    <a:pt x="62" y="219"/>
                    <a:pt x="62" y="219"/>
                  </a:cubicBezTo>
                  <a:cubicBezTo>
                    <a:pt x="92" y="222"/>
                    <a:pt x="92" y="222"/>
                    <a:pt x="92" y="222"/>
                  </a:cubicBezTo>
                  <a:cubicBezTo>
                    <a:pt x="92" y="222"/>
                    <a:pt x="92" y="222"/>
                    <a:pt x="92" y="222"/>
                  </a:cubicBezTo>
                  <a:cubicBezTo>
                    <a:pt x="93" y="223"/>
                    <a:pt x="93" y="223"/>
                    <a:pt x="93" y="223"/>
                  </a:cubicBezTo>
                  <a:cubicBezTo>
                    <a:pt x="105" y="230"/>
                    <a:pt x="105" y="230"/>
                    <a:pt x="105" y="230"/>
                  </a:cubicBezTo>
                  <a:cubicBezTo>
                    <a:pt x="131" y="229"/>
                    <a:pt x="131" y="229"/>
                    <a:pt x="131" y="229"/>
                  </a:cubicBezTo>
                  <a:cubicBezTo>
                    <a:pt x="131" y="233"/>
                    <a:pt x="131" y="233"/>
                    <a:pt x="131" y="233"/>
                  </a:cubicBezTo>
                  <a:cubicBezTo>
                    <a:pt x="132" y="246"/>
                    <a:pt x="132" y="246"/>
                    <a:pt x="132" y="246"/>
                  </a:cubicBezTo>
                  <a:cubicBezTo>
                    <a:pt x="132" y="247"/>
                    <a:pt x="132" y="247"/>
                    <a:pt x="132" y="247"/>
                  </a:cubicBezTo>
                  <a:cubicBezTo>
                    <a:pt x="133" y="247"/>
                    <a:pt x="133" y="247"/>
                    <a:pt x="133" y="247"/>
                  </a:cubicBezTo>
                  <a:cubicBezTo>
                    <a:pt x="121" y="259"/>
                    <a:pt x="121" y="259"/>
                    <a:pt x="121" y="259"/>
                  </a:cubicBezTo>
                  <a:cubicBezTo>
                    <a:pt x="120" y="274"/>
                    <a:pt x="123" y="283"/>
                    <a:pt x="129" y="285"/>
                  </a:cubicBezTo>
                  <a:cubicBezTo>
                    <a:pt x="151" y="297"/>
                    <a:pt x="151" y="297"/>
                    <a:pt x="151" y="297"/>
                  </a:cubicBezTo>
                  <a:cubicBezTo>
                    <a:pt x="168" y="308"/>
                    <a:pt x="168" y="308"/>
                    <a:pt x="168" y="308"/>
                  </a:cubicBezTo>
                  <a:cubicBezTo>
                    <a:pt x="183" y="302"/>
                    <a:pt x="183" y="302"/>
                    <a:pt x="183" y="302"/>
                  </a:cubicBezTo>
                  <a:cubicBezTo>
                    <a:pt x="184" y="301"/>
                    <a:pt x="184" y="301"/>
                    <a:pt x="184" y="301"/>
                  </a:cubicBezTo>
                  <a:cubicBezTo>
                    <a:pt x="185" y="300"/>
                    <a:pt x="185" y="300"/>
                    <a:pt x="185" y="300"/>
                  </a:cubicBezTo>
                  <a:cubicBezTo>
                    <a:pt x="186" y="301"/>
                    <a:pt x="186" y="301"/>
                    <a:pt x="186" y="301"/>
                  </a:cubicBezTo>
                  <a:cubicBezTo>
                    <a:pt x="208" y="317"/>
                    <a:pt x="208" y="317"/>
                    <a:pt x="208" y="317"/>
                  </a:cubicBezTo>
                  <a:cubicBezTo>
                    <a:pt x="212" y="319"/>
                    <a:pt x="212" y="319"/>
                    <a:pt x="212" y="319"/>
                  </a:cubicBezTo>
                  <a:cubicBezTo>
                    <a:pt x="217" y="312"/>
                    <a:pt x="217" y="312"/>
                    <a:pt x="217" y="312"/>
                  </a:cubicBezTo>
                  <a:cubicBezTo>
                    <a:pt x="219" y="311"/>
                    <a:pt x="219" y="311"/>
                    <a:pt x="219" y="311"/>
                  </a:cubicBezTo>
                  <a:cubicBezTo>
                    <a:pt x="219" y="310"/>
                    <a:pt x="219" y="310"/>
                    <a:pt x="219" y="310"/>
                  </a:cubicBezTo>
                  <a:cubicBezTo>
                    <a:pt x="220" y="310"/>
                    <a:pt x="220" y="310"/>
                    <a:pt x="220" y="310"/>
                  </a:cubicBezTo>
                  <a:cubicBezTo>
                    <a:pt x="221" y="310"/>
                    <a:pt x="221" y="310"/>
                    <a:pt x="221" y="310"/>
                  </a:cubicBezTo>
                  <a:cubicBezTo>
                    <a:pt x="234" y="312"/>
                    <a:pt x="234" y="312"/>
                    <a:pt x="234" y="312"/>
                  </a:cubicBezTo>
                  <a:cubicBezTo>
                    <a:pt x="236" y="289"/>
                    <a:pt x="236" y="289"/>
                    <a:pt x="236" y="289"/>
                  </a:cubicBezTo>
                  <a:cubicBezTo>
                    <a:pt x="253" y="319"/>
                    <a:pt x="253" y="319"/>
                    <a:pt x="253" y="319"/>
                  </a:cubicBezTo>
                  <a:cubicBezTo>
                    <a:pt x="267" y="319"/>
                    <a:pt x="267" y="319"/>
                    <a:pt x="267" y="319"/>
                  </a:cubicBezTo>
                  <a:cubicBezTo>
                    <a:pt x="269" y="320"/>
                    <a:pt x="269" y="320"/>
                    <a:pt x="269" y="320"/>
                  </a:cubicBezTo>
                  <a:cubicBezTo>
                    <a:pt x="270" y="320"/>
                    <a:pt x="270" y="320"/>
                    <a:pt x="270" y="320"/>
                  </a:cubicBezTo>
                  <a:cubicBezTo>
                    <a:pt x="270" y="322"/>
                    <a:pt x="270" y="322"/>
                    <a:pt x="270" y="322"/>
                  </a:cubicBezTo>
                  <a:cubicBezTo>
                    <a:pt x="270" y="330"/>
                    <a:pt x="270" y="330"/>
                    <a:pt x="270" y="330"/>
                  </a:cubicBezTo>
                  <a:cubicBezTo>
                    <a:pt x="276" y="329"/>
                    <a:pt x="276" y="329"/>
                    <a:pt x="276" y="329"/>
                  </a:cubicBezTo>
                  <a:cubicBezTo>
                    <a:pt x="298" y="299"/>
                    <a:pt x="298" y="299"/>
                    <a:pt x="298" y="299"/>
                  </a:cubicBezTo>
                  <a:cubicBezTo>
                    <a:pt x="308" y="313"/>
                    <a:pt x="308" y="313"/>
                    <a:pt x="308" y="313"/>
                  </a:cubicBezTo>
                  <a:cubicBezTo>
                    <a:pt x="308" y="308"/>
                    <a:pt x="308" y="308"/>
                    <a:pt x="308" y="308"/>
                  </a:cubicBezTo>
                  <a:cubicBezTo>
                    <a:pt x="308" y="308"/>
                    <a:pt x="308" y="308"/>
                    <a:pt x="308" y="308"/>
                  </a:cubicBezTo>
                  <a:cubicBezTo>
                    <a:pt x="308" y="307"/>
                    <a:pt x="308" y="307"/>
                    <a:pt x="308" y="307"/>
                  </a:cubicBezTo>
                  <a:cubicBezTo>
                    <a:pt x="315" y="293"/>
                    <a:pt x="315" y="293"/>
                    <a:pt x="315" y="293"/>
                  </a:cubicBezTo>
                  <a:cubicBezTo>
                    <a:pt x="321" y="283"/>
                    <a:pt x="321" y="283"/>
                    <a:pt x="321" y="283"/>
                  </a:cubicBezTo>
                  <a:cubicBezTo>
                    <a:pt x="338" y="283"/>
                    <a:pt x="338" y="283"/>
                    <a:pt x="338" y="283"/>
                  </a:cubicBezTo>
                  <a:cubicBezTo>
                    <a:pt x="341" y="264"/>
                    <a:pt x="341" y="264"/>
                    <a:pt x="341" y="264"/>
                  </a:cubicBezTo>
                  <a:cubicBezTo>
                    <a:pt x="343" y="264"/>
                    <a:pt x="343" y="264"/>
                    <a:pt x="343" y="264"/>
                  </a:cubicBezTo>
                  <a:cubicBezTo>
                    <a:pt x="345" y="264"/>
                    <a:pt x="345" y="264"/>
                    <a:pt x="345" y="264"/>
                  </a:cubicBezTo>
                  <a:cubicBezTo>
                    <a:pt x="358" y="266"/>
                    <a:pt x="358" y="266"/>
                    <a:pt x="358" y="266"/>
                  </a:cubicBezTo>
                  <a:cubicBezTo>
                    <a:pt x="359" y="259"/>
                    <a:pt x="359" y="259"/>
                    <a:pt x="359" y="259"/>
                  </a:cubicBezTo>
                  <a:cubicBezTo>
                    <a:pt x="354" y="248"/>
                    <a:pt x="354" y="248"/>
                    <a:pt x="354" y="248"/>
                  </a:cubicBezTo>
                  <a:cubicBezTo>
                    <a:pt x="354" y="247"/>
                    <a:pt x="354" y="247"/>
                    <a:pt x="354" y="247"/>
                  </a:cubicBezTo>
                  <a:cubicBezTo>
                    <a:pt x="357" y="239"/>
                    <a:pt x="357" y="239"/>
                    <a:pt x="357" y="239"/>
                  </a:cubicBezTo>
                  <a:cubicBezTo>
                    <a:pt x="357" y="238"/>
                    <a:pt x="357" y="238"/>
                    <a:pt x="357" y="238"/>
                  </a:cubicBezTo>
                  <a:cubicBezTo>
                    <a:pt x="358" y="237"/>
                    <a:pt x="358" y="237"/>
                    <a:pt x="358" y="237"/>
                  </a:cubicBezTo>
                  <a:cubicBezTo>
                    <a:pt x="358" y="237"/>
                    <a:pt x="358" y="237"/>
                    <a:pt x="358" y="237"/>
                  </a:cubicBezTo>
                  <a:cubicBezTo>
                    <a:pt x="358" y="237"/>
                    <a:pt x="358" y="237"/>
                    <a:pt x="358" y="237"/>
                  </a:cubicBezTo>
                  <a:cubicBezTo>
                    <a:pt x="394" y="217"/>
                    <a:pt x="394" y="217"/>
                    <a:pt x="394" y="217"/>
                  </a:cubicBezTo>
                  <a:cubicBezTo>
                    <a:pt x="393" y="199"/>
                    <a:pt x="393" y="199"/>
                    <a:pt x="393" y="199"/>
                  </a:cubicBezTo>
                  <a:cubicBezTo>
                    <a:pt x="393" y="198"/>
                    <a:pt x="393" y="198"/>
                    <a:pt x="393" y="198"/>
                  </a:cubicBezTo>
                  <a:cubicBezTo>
                    <a:pt x="400" y="184"/>
                    <a:pt x="400" y="184"/>
                    <a:pt x="400" y="184"/>
                  </a:cubicBezTo>
                  <a:cubicBezTo>
                    <a:pt x="401" y="182"/>
                    <a:pt x="401" y="182"/>
                    <a:pt x="401" y="182"/>
                  </a:cubicBezTo>
                  <a:cubicBezTo>
                    <a:pt x="412" y="156"/>
                    <a:pt x="412" y="156"/>
                    <a:pt x="412" y="156"/>
                  </a:cubicBezTo>
                  <a:cubicBezTo>
                    <a:pt x="413" y="155"/>
                    <a:pt x="413" y="155"/>
                    <a:pt x="413" y="155"/>
                  </a:cubicBezTo>
                  <a:cubicBezTo>
                    <a:pt x="422" y="146"/>
                    <a:pt x="422" y="146"/>
                    <a:pt x="422" y="146"/>
                  </a:cubicBezTo>
                  <a:cubicBezTo>
                    <a:pt x="427" y="136"/>
                    <a:pt x="427" y="136"/>
                    <a:pt x="427" y="136"/>
                  </a:cubicBezTo>
                  <a:cubicBezTo>
                    <a:pt x="427" y="135"/>
                    <a:pt x="427" y="135"/>
                    <a:pt x="427" y="135"/>
                  </a:cubicBezTo>
                  <a:cubicBezTo>
                    <a:pt x="432" y="126"/>
                    <a:pt x="432" y="126"/>
                    <a:pt x="432" y="126"/>
                  </a:cubicBezTo>
                  <a:cubicBezTo>
                    <a:pt x="428" y="116"/>
                    <a:pt x="428" y="116"/>
                    <a:pt x="428" y="116"/>
                  </a:cubicBezTo>
                  <a:cubicBezTo>
                    <a:pt x="428" y="115"/>
                    <a:pt x="428" y="115"/>
                    <a:pt x="428" y="115"/>
                  </a:cubicBezTo>
                  <a:cubicBezTo>
                    <a:pt x="427" y="115"/>
                    <a:pt x="427" y="115"/>
                    <a:pt x="427" y="115"/>
                  </a:cubicBezTo>
                  <a:cubicBezTo>
                    <a:pt x="427" y="104"/>
                    <a:pt x="427" y="104"/>
                    <a:pt x="427" y="104"/>
                  </a:cubicBezTo>
                  <a:cubicBezTo>
                    <a:pt x="422" y="104"/>
                    <a:pt x="422" y="104"/>
                    <a:pt x="422" y="104"/>
                  </a:cubicBezTo>
                  <a:cubicBezTo>
                    <a:pt x="412" y="109"/>
                    <a:pt x="412" y="109"/>
                    <a:pt x="412" y="109"/>
                  </a:cubicBezTo>
                  <a:cubicBezTo>
                    <a:pt x="407" y="113"/>
                    <a:pt x="400" y="111"/>
                    <a:pt x="391" y="106"/>
                  </a:cubicBezTo>
                  <a:cubicBezTo>
                    <a:pt x="387" y="103"/>
                    <a:pt x="387" y="96"/>
                    <a:pt x="390" y="86"/>
                  </a:cubicBezTo>
                  <a:cubicBezTo>
                    <a:pt x="384" y="85"/>
                    <a:pt x="384" y="85"/>
                    <a:pt x="384" y="85"/>
                  </a:cubicBezTo>
                  <a:cubicBezTo>
                    <a:pt x="381" y="88"/>
                    <a:pt x="381" y="88"/>
                    <a:pt x="381" y="88"/>
                  </a:cubicBezTo>
                  <a:cubicBezTo>
                    <a:pt x="375" y="95"/>
                    <a:pt x="370" y="99"/>
                    <a:pt x="369" y="99"/>
                  </a:cubicBezTo>
                  <a:cubicBezTo>
                    <a:pt x="367" y="99"/>
                    <a:pt x="367" y="99"/>
                    <a:pt x="365" y="99"/>
                  </a:cubicBezTo>
                  <a:cubicBezTo>
                    <a:pt x="365" y="97"/>
                    <a:pt x="363" y="93"/>
                    <a:pt x="363" y="88"/>
                  </a:cubicBezTo>
                  <a:cubicBezTo>
                    <a:pt x="363" y="82"/>
                    <a:pt x="363" y="77"/>
                    <a:pt x="365" y="76"/>
                  </a:cubicBezTo>
                  <a:cubicBezTo>
                    <a:pt x="367" y="74"/>
                    <a:pt x="368" y="73"/>
                    <a:pt x="370" y="75"/>
                  </a:cubicBezTo>
                  <a:cubicBezTo>
                    <a:pt x="383" y="51"/>
                    <a:pt x="383" y="51"/>
                    <a:pt x="383" y="51"/>
                  </a:cubicBezTo>
                  <a:cubicBezTo>
                    <a:pt x="386" y="42"/>
                    <a:pt x="386" y="42"/>
                    <a:pt x="386" y="42"/>
                  </a:cubicBezTo>
                  <a:cubicBezTo>
                    <a:pt x="388" y="31"/>
                    <a:pt x="388" y="31"/>
                    <a:pt x="388" y="31"/>
                  </a:cubicBezTo>
                  <a:cubicBezTo>
                    <a:pt x="381" y="25"/>
                    <a:pt x="381" y="25"/>
                    <a:pt x="381" y="25"/>
                  </a:cubicBezTo>
                  <a:cubicBezTo>
                    <a:pt x="378" y="23"/>
                    <a:pt x="378" y="18"/>
                    <a:pt x="379" y="11"/>
                  </a:cubicBezTo>
                  <a:cubicBezTo>
                    <a:pt x="379" y="7"/>
                    <a:pt x="379" y="7"/>
                    <a:pt x="379" y="7"/>
                  </a:cubicBezTo>
                  <a:cubicBezTo>
                    <a:pt x="379" y="5"/>
                    <a:pt x="378" y="2"/>
                    <a:pt x="375" y="0"/>
                  </a:cubicBezTo>
                  <a:cubicBezTo>
                    <a:pt x="374" y="0"/>
                    <a:pt x="374" y="0"/>
                    <a:pt x="374" y="0"/>
                  </a:cubicBezTo>
                  <a:cubicBezTo>
                    <a:pt x="373" y="2"/>
                    <a:pt x="373" y="2"/>
                    <a:pt x="373" y="2"/>
                  </a:cubicBezTo>
                  <a:cubicBezTo>
                    <a:pt x="371" y="8"/>
                    <a:pt x="366" y="11"/>
                    <a:pt x="358" y="8"/>
                  </a:cubicBezTo>
                  <a:cubicBezTo>
                    <a:pt x="355" y="7"/>
                    <a:pt x="351" y="7"/>
                    <a:pt x="346" y="8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5"/>
            <p:cNvSpPr/>
            <p:nvPr/>
          </p:nvSpPr>
          <p:spPr bwMode="auto">
            <a:xfrm>
              <a:off x="6621453" y="5008305"/>
              <a:ext cx="1009297" cy="851049"/>
            </a:xfrm>
            <a:custGeom>
              <a:avLst/>
              <a:gdLst>
                <a:gd name="T0" fmla="*/ 422 w 437"/>
                <a:gd name="T1" fmla="*/ 112 h 348"/>
                <a:gd name="T2" fmla="*/ 437 w 437"/>
                <a:gd name="T3" fmla="*/ 109 h 348"/>
                <a:gd name="T4" fmla="*/ 406 w 437"/>
                <a:gd name="T5" fmla="*/ 77 h 348"/>
                <a:gd name="T6" fmla="*/ 385 w 437"/>
                <a:gd name="T7" fmla="*/ 38 h 348"/>
                <a:gd name="T8" fmla="*/ 348 w 437"/>
                <a:gd name="T9" fmla="*/ 47 h 348"/>
                <a:gd name="T10" fmla="*/ 346 w 437"/>
                <a:gd name="T11" fmla="*/ 50 h 348"/>
                <a:gd name="T12" fmla="*/ 315 w 437"/>
                <a:gd name="T13" fmla="*/ 43 h 348"/>
                <a:gd name="T14" fmla="*/ 260 w 437"/>
                <a:gd name="T15" fmla="*/ 69 h 348"/>
                <a:gd name="T16" fmla="*/ 260 w 437"/>
                <a:gd name="T17" fmla="*/ 33 h 348"/>
                <a:gd name="T18" fmla="*/ 257 w 437"/>
                <a:gd name="T19" fmla="*/ 18 h 348"/>
                <a:gd name="T20" fmla="*/ 239 w 437"/>
                <a:gd name="T21" fmla="*/ 17 h 348"/>
                <a:gd name="T22" fmla="*/ 218 w 437"/>
                <a:gd name="T23" fmla="*/ 16 h 348"/>
                <a:gd name="T24" fmla="*/ 189 w 437"/>
                <a:gd name="T25" fmla="*/ 2 h 348"/>
                <a:gd name="T26" fmla="*/ 181 w 437"/>
                <a:gd name="T27" fmla="*/ 43 h 348"/>
                <a:gd name="T28" fmla="*/ 142 w 437"/>
                <a:gd name="T29" fmla="*/ 31 h 348"/>
                <a:gd name="T30" fmla="*/ 135 w 437"/>
                <a:gd name="T31" fmla="*/ 30 h 348"/>
                <a:gd name="T32" fmla="*/ 124 w 437"/>
                <a:gd name="T33" fmla="*/ 69 h 348"/>
                <a:gd name="T34" fmla="*/ 122 w 437"/>
                <a:gd name="T35" fmla="*/ 94 h 348"/>
                <a:gd name="T36" fmla="*/ 106 w 437"/>
                <a:gd name="T37" fmla="*/ 116 h 348"/>
                <a:gd name="T38" fmla="*/ 89 w 437"/>
                <a:gd name="T39" fmla="*/ 177 h 348"/>
                <a:gd name="T40" fmla="*/ 55 w 437"/>
                <a:gd name="T41" fmla="*/ 214 h 348"/>
                <a:gd name="T42" fmla="*/ 51 w 437"/>
                <a:gd name="T43" fmla="*/ 230 h 348"/>
                <a:gd name="T44" fmla="*/ 13 w 437"/>
                <a:gd name="T45" fmla="*/ 246 h 348"/>
                <a:gd name="T46" fmla="*/ 0 w 437"/>
                <a:gd name="T47" fmla="*/ 308 h 348"/>
                <a:gd name="T48" fmla="*/ 5 w 437"/>
                <a:gd name="T49" fmla="*/ 328 h 348"/>
                <a:gd name="T50" fmla="*/ 14 w 437"/>
                <a:gd name="T51" fmla="*/ 348 h 348"/>
                <a:gd name="T52" fmla="*/ 38 w 437"/>
                <a:gd name="T53" fmla="*/ 343 h 348"/>
                <a:gd name="T54" fmla="*/ 44 w 437"/>
                <a:gd name="T55" fmla="*/ 334 h 348"/>
                <a:gd name="T56" fmla="*/ 22 w 437"/>
                <a:gd name="T57" fmla="*/ 314 h 348"/>
                <a:gd name="T58" fmla="*/ 20 w 437"/>
                <a:gd name="T59" fmla="*/ 299 h 348"/>
                <a:gd name="T60" fmla="*/ 29 w 437"/>
                <a:gd name="T61" fmla="*/ 281 h 348"/>
                <a:gd name="T62" fmla="*/ 109 w 437"/>
                <a:gd name="T63" fmla="*/ 248 h 348"/>
                <a:gd name="T64" fmla="*/ 121 w 437"/>
                <a:gd name="T65" fmla="*/ 248 h 348"/>
                <a:gd name="T66" fmla="*/ 131 w 437"/>
                <a:gd name="T67" fmla="*/ 254 h 348"/>
                <a:gd name="T68" fmla="*/ 160 w 437"/>
                <a:gd name="T69" fmla="*/ 247 h 348"/>
                <a:gd name="T70" fmla="*/ 167 w 437"/>
                <a:gd name="T71" fmla="*/ 235 h 348"/>
                <a:gd name="T72" fmla="*/ 188 w 437"/>
                <a:gd name="T73" fmla="*/ 206 h 348"/>
                <a:gd name="T74" fmla="*/ 215 w 437"/>
                <a:gd name="T75" fmla="*/ 218 h 348"/>
                <a:gd name="T76" fmla="*/ 213 w 437"/>
                <a:gd name="T77" fmla="*/ 161 h 348"/>
                <a:gd name="T78" fmla="*/ 227 w 437"/>
                <a:gd name="T79" fmla="*/ 164 h 348"/>
                <a:gd name="T80" fmla="*/ 270 w 437"/>
                <a:gd name="T81" fmla="*/ 196 h 348"/>
                <a:gd name="T82" fmla="*/ 271 w 437"/>
                <a:gd name="T83" fmla="*/ 181 h 348"/>
                <a:gd name="T84" fmla="*/ 286 w 437"/>
                <a:gd name="T85" fmla="*/ 172 h 348"/>
                <a:gd name="T86" fmla="*/ 298 w 437"/>
                <a:gd name="T87" fmla="*/ 175 h 348"/>
                <a:gd name="T88" fmla="*/ 313 w 437"/>
                <a:gd name="T89" fmla="*/ 164 h 348"/>
                <a:gd name="T90" fmla="*/ 339 w 437"/>
                <a:gd name="T91" fmla="*/ 161 h 348"/>
                <a:gd name="T92" fmla="*/ 357 w 437"/>
                <a:gd name="T93" fmla="*/ 161 h 348"/>
                <a:gd name="T94" fmla="*/ 396 w 437"/>
                <a:gd name="T95" fmla="*/ 13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37" h="348">
                  <a:moveTo>
                    <a:pt x="411" y="119"/>
                  </a:moveTo>
                  <a:cubicBezTo>
                    <a:pt x="417" y="119"/>
                    <a:pt x="420" y="116"/>
                    <a:pt x="422" y="112"/>
                  </a:cubicBezTo>
                  <a:cubicBezTo>
                    <a:pt x="422" y="112"/>
                    <a:pt x="422" y="112"/>
                    <a:pt x="422" y="112"/>
                  </a:cubicBezTo>
                  <a:cubicBezTo>
                    <a:pt x="422" y="110"/>
                    <a:pt x="422" y="110"/>
                    <a:pt x="422" y="110"/>
                  </a:cubicBezTo>
                  <a:cubicBezTo>
                    <a:pt x="425" y="110"/>
                    <a:pt x="425" y="110"/>
                    <a:pt x="425" y="110"/>
                  </a:cubicBezTo>
                  <a:cubicBezTo>
                    <a:pt x="437" y="109"/>
                    <a:pt x="437" y="109"/>
                    <a:pt x="437" y="109"/>
                  </a:cubicBezTo>
                  <a:cubicBezTo>
                    <a:pt x="437" y="100"/>
                    <a:pt x="437" y="100"/>
                    <a:pt x="437" y="100"/>
                  </a:cubicBezTo>
                  <a:cubicBezTo>
                    <a:pt x="434" y="100"/>
                    <a:pt x="431" y="99"/>
                    <a:pt x="427" y="96"/>
                  </a:cubicBezTo>
                  <a:cubicBezTo>
                    <a:pt x="406" y="77"/>
                    <a:pt x="406" y="77"/>
                    <a:pt x="406" y="77"/>
                  </a:cubicBezTo>
                  <a:cubicBezTo>
                    <a:pt x="406" y="77"/>
                    <a:pt x="406" y="77"/>
                    <a:pt x="406" y="77"/>
                  </a:cubicBezTo>
                  <a:cubicBezTo>
                    <a:pt x="397" y="50"/>
                    <a:pt x="397" y="50"/>
                    <a:pt x="397" y="50"/>
                  </a:cubicBezTo>
                  <a:cubicBezTo>
                    <a:pt x="385" y="38"/>
                    <a:pt x="385" y="38"/>
                    <a:pt x="385" y="38"/>
                  </a:cubicBezTo>
                  <a:cubicBezTo>
                    <a:pt x="370" y="37"/>
                    <a:pt x="358" y="37"/>
                    <a:pt x="350" y="38"/>
                  </a:cubicBezTo>
                  <a:cubicBezTo>
                    <a:pt x="347" y="39"/>
                    <a:pt x="347" y="39"/>
                    <a:pt x="347" y="39"/>
                  </a:cubicBezTo>
                  <a:cubicBezTo>
                    <a:pt x="348" y="47"/>
                    <a:pt x="348" y="47"/>
                    <a:pt x="348" y="47"/>
                  </a:cubicBezTo>
                  <a:cubicBezTo>
                    <a:pt x="348" y="48"/>
                    <a:pt x="348" y="48"/>
                    <a:pt x="348" y="48"/>
                  </a:cubicBezTo>
                  <a:cubicBezTo>
                    <a:pt x="348" y="50"/>
                    <a:pt x="348" y="50"/>
                    <a:pt x="348" y="50"/>
                  </a:cubicBezTo>
                  <a:cubicBezTo>
                    <a:pt x="346" y="50"/>
                    <a:pt x="346" y="50"/>
                    <a:pt x="346" y="50"/>
                  </a:cubicBezTo>
                  <a:cubicBezTo>
                    <a:pt x="335" y="55"/>
                    <a:pt x="335" y="55"/>
                    <a:pt x="335" y="55"/>
                  </a:cubicBezTo>
                  <a:cubicBezTo>
                    <a:pt x="333" y="54"/>
                    <a:pt x="333" y="54"/>
                    <a:pt x="333" y="54"/>
                  </a:cubicBezTo>
                  <a:cubicBezTo>
                    <a:pt x="324" y="45"/>
                    <a:pt x="318" y="41"/>
                    <a:pt x="315" y="43"/>
                  </a:cubicBezTo>
                  <a:cubicBezTo>
                    <a:pt x="291" y="55"/>
                    <a:pt x="277" y="61"/>
                    <a:pt x="273" y="58"/>
                  </a:cubicBezTo>
                  <a:cubicBezTo>
                    <a:pt x="270" y="59"/>
                    <a:pt x="266" y="61"/>
                    <a:pt x="262" y="66"/>
                  </a:cubicBezTo>
                  <a:cubicBezTo>
                    <a:pt x="260" y="69"/>
                    <a:pt x="260" y="69"/>
                    <a:pt x="260" y="69"/>
                  </a:cubicBezTo>
                  <a:cubicBezTo>
                    <a:pt x="257" y="66"/>
                    <a:pt x="257" y="66"/>
                    <a:pt x="257" y="66"/>
                  </a:cubicBezTo>
                  <a:cubicBezTo>
                    <a:pt x="250" y="60"/>
                    <a:pt x="246" y="54"/>
                    <a:pt x="246" y="50"/>
                  </a:cubicBezTo>
                  <a:cubicBezTo>
                    <a:pt x="246" y="48"/>
                    <a:pt x="251" y="42"/>
                    <a:pt x="260" y="33"/>
                  </a:cubicBezTo>
                  <a:cubicBezTo>
                    <a:pt x="269" y="22"/>
                    <a:pt x="274" y="16"/>
                    <a:pt x="274" y="14"/>
                  </a:cubicBezTo>
                  <a:cubicBezTo>
                    <a:pt x="272" y="11"/>
                    <a:pt x="272" y="11"/>
                    <a:pt x="272" y="11"/>
                  </a:cubicBezTo>
                  <a:cubicBezTo>
                    <a:pt x="269" y="10"/>
                    <a:pt x="264" y="12"/>
                    <a:pt x="257" y="18"/>
                  </a:cubicBezTo>
                  <a:cubicBezTo>
                    <a:pt x="250" y="23"/>
                    <a:pt x="246" y="25"/>
                    <a:pt x="243" y="24"/>
                  </a:cubicBezTo>
                  <a:cubicBezTo>
                    <a:pt x="242" y="24"/>
                    <a:pt x="240" y="22"/>
                    <a:pt x="240" y="19"/>
                  </a:cubicBezTo>
                  <a:cubicBezTo>
                    <a:pt x="239" y="17"/>
                    <a:pt x="239" y="17"/>
                    <a:pt x="239" y="17"/>
                  </a:cubicBezTo>
                  <a:cubicBezTo>
                    <a:pt x="233" y="6"/>
                    <a:pt x="233" y="6"/>
                    <a:pt x="233" y="6"/>
                  </a:cubicBezTo>
                  <a:cubicBezTo>
                    <a:pt x="220" y="14"/>
                    <a:pt x="220" y="14"/>
                    <a:pt x="220" y="14"/>
                  </a:cubicBezTo>
                  <a:cubicBezTo>
                    <a:pt x="218" y="16"/>
                    <a:pt x="218" y="16"/>
                    <a:pt x="218" y="16"/>
                  </a:cubicBezTo>
                  <a:cubicBezTo>
                    <a:pt x="218" y="14"/>
                    <a:pt x="218" y="14"/>
                    <a:pt x="218" y="14"/>
                  </a:cubicBezTo>
                  <a:cubicBezTo>
                    <a:pt x="217" y="14"/>
                    <a:pt x="217" y="14"/>
                    <a:pt x="217" y="14"/>
                  </a:cubicBezTo>
                  <a:cubicBezTo>
                    <a:pt x="207" y="9"/>
                    <a:pt x="198" y="6"/>
                    <a:pt x="189" y="2"/>
                  </a:cubicBezTo>
                  <a:cubicBezTo>
                    <a:pt x="183" y="0"/>
                    <a:pt x="177" y="3"/>
                    <a:pt x="171" y="10"/>
                  </a:cubicBezTo>
                  <a:cubicBezTo>
                    <a:pt x="177" y="21"/>
                    <a:pt x="177" y="21"/>
                    <a:pt x="177" y="21"/>
                  </a:cubicBezTo>
                  <a:cubicBezTo>
                    <a:pt x="181" y="31"/>
                    <a:pt x="183" y="38"/>
                    <a:pt x="181" y="43"/>
                  </a:cubicBezTo>
                  <a:cubicBezTo>
                    <a:pt x="180" y="45"/>
                    <a:pt x="178" y="47"/>
                    <a:pt x="175" y="47"/>
                  </a:cubicBezTo>
                  <a:cubicBezTo>
                    <a:pt x="171" y="48"/>
                    <a:pt x="165" y="47"/>
                    <a:pt x="157" y="41"/>
                  </a:cubicBezTo>
                  <a:cubicBezTo>
                    <a:pt x="151" y="37"/>
                    <a:pt x="146" y="33"/>
                    <a:pt x="142" y="31"/>
                  </a:cubicBezTo>
                  <a:cubicBezTo>
                    <a:pt x="134" y="28"/>
                    <a:pt x="134" y="28"/>
                    <a:pt x="134" y="28"/>
                  </a:cubicBezTo>
                  <a:cubicBezTo>
                    <a:pt x="134" y="28"/>
                    <a:pt x="134" y="28"/>
                    <a:pt x="134" y="28"/>
                  </a:cubicBezTo>
                  <a:cubicBezTo>
                    <a:pt x="135" y="30"/>
                    <a:pt x="135" y="30"/>
                    <a:pt x="135" y="30"/>
                  </a:cubicBezTo>
                  <a:cubicBezTo>
                    <a:pt x="135" y="45"/>
                    <a:pt x="135" y="45"/>
                    <a:pt x="135" y="45"/>
                  </a:cubicBezTo>
                  <a:cubicBezTo>
                    <a:pt x="124" y="57"/>
                    <a:pt x="124" y="57"/>
                    <a:pt x="124" y="57"/>
                  </a:cubicBezTo>
                  <a:cubicBezTo>
                    <a:pt x="124" y="69"/>
                    <a:pt x="124" y="69"/>
                    <a:pt x="124" y="69"/>
                  </a:cubicBezTo>
                  <a:cubicBezTo>
                    <a:pt x="129" y="81"/>
                    <a:pt x="129" y="81"/>
                    <a:pt x="129" y="81"/>
                  </a:cubicBezTo>
                  <a:cubicBezTo>
                    <a:pt x="129" y="82"/>
                    <a:pt x="129" y="82"/>
                    <a:pt x="129" y="82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17" y="105"/>
                    <a:pt x="117" y="105"/>
                    <a:pt x="117" y="105"/>
                  </a:cubicBezTo>
                  <a:cubicBezTo>
                    <a:pt x="117" y="106"/>
                    <a:pt x="117" y="106"/>
                    <a:pt x="117" y="106"/>
                  </a:cubicBezTo>
                  <a:cubicBezTo>
                    <a:pt x="106" y="116"/>
                    <a:pt x="106" y="116"/>
                    <a:pt x="106" y="11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90" y="177"/>
                    <a:pt x="90" y="177"/>
                    <a:pt x="90" y="177"/>
                  </a:cubicBezTo>
                  <a:cubicBezTo>
                    <a:pt x="89" y="177"/>
                    <a:pt x="89" y="177"/>
                    <a:pt x="89" y="177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50" y="203"/>
                    <a:pt x="50" y="203"/>
                    <a:pt x="50" y="203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5" y="215"/>
                    <a:pt x="55" y="215"/>
                    <a:pt x="55" y="215"/>
                  </a:cubicBezTo>
                  <a:cubicBezTo>
                    <a:pt x="51" y="230"/>
                    <a:pt x="51" y="230"/>
                    <a:pt x="51" y="230"/>
                  </a:cubicBezTo>
                  <a:cubicBezTo>
                    <a:pt x="36" y="228"/>
                    <a:pt x="36" y="228"/>
                    <a:pt x="36" y="228"/>
                  </a:cubicBezTo>
                  <a:cubicBezTo>
                    <a:pt x="33" y="246"/>
                    <a:pt x="33" y="246"/>
                    <a:pt x="33" y="246"/>
                  </a:cubicBezTo>
                  <a:cubicBezTo>
                    <a:pt x="13" y="246"/>
                    <a:pt x="13" y="246"/>
                    <a:pt x="13" y="246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4" y="265"/>
                    <a:pt x="4" y="265"/>
                    <a:pt x="4" y="265"/>
                  </a:cubicBezTo>
                  <a:cubicBezTo>
                    <a:pt x="0" y="308"/>
                    <a:pt x="0" y="308"/>
                    <a:pt x="0" y="308"/>
                  </a:cubicBezTo>
                  <a:cubicBezTo>
                    <a:pt x="4" y="317"/>
                    <a:pt x="4" y="317"/>
                    <a:pt x="4" y="317"/>
                  </a:cubicBezTo>
                  <a:cubicBezTo>
                    <a:pt x="5" y="319"/>
                    <a:pt x="5" y="319"/>
                    <a:pt x="5" y="319"/>
                  </a:cubicBezTo>
                  <a:cubicBezTo>
                    <a:pt x="5" y="328"/>
                    <a:pt x="5" y="328"/>
                    <a:pt x="5" y="328"/>
                  </a:cubicBezTo>
                  <a:cubicBezTo>
                    <a:pt x="13" y="338"/>
                    <a:pt x="13" y="338"/>
                    <a:pt x="13" y="338"/>
                  </a:cubicBezTo>
                  <a:cubicBezTo>
                    <a:pt x="14" y="339"/>
                    <a:pt x="14" y="339"/>
                    <a:pt x="14" y="339"/>
                  </a:cubicBezTo>
                  <a:cubicBezTo>
                    <a:pt x="14" y="348"/>
                    <a:pt x="14" y="348"/>
                    <a:pt x="14" y="348"/>
                  </a:cubicBezTo>
                  <a:cubicBezTo>
                    <a:pt x="36" y="346"/>
                    <a:pt x="36" y="346"/>
                    <a:pt x="36" y="346"/>
                  </a:cubicBezTo>
                  <a:cubicBezTo>
                    <a:pt x="38" y="344"/>
                    <a:pt x="38" y="344"/>
                    <a:pt x="38" y="344"/>
                  </a:cubicBezTo>
                  <a:cubicBezTo>
                    <a:pt x="38" y="343"/>
                    <a:pt x="38" y="343"/>
                    <a:pt x="38" y="343"/>
                  </a:cubicBezTo>
                  <a:cubicBezTo>
                    <a:pt x="38" y="343"/>
                    <a:pt x="38" y="343"/>
                    <a:pt x="38" y="343"/>
                  </a:cubicBezTo>
                  <a:cubicBezTo>
                    <a:pt x="38" y="343"/>
                    <a:pt x="38" y="343"/>
                    <a:pt x="38" y="343"/>
                  </a:cubicBezTo>
                  <a:cubicBezTo>
                    <a:pt x="44" y="334"/>
                    <a:pt x="44" y="334"/>
                    <a:pt x="44" y="334"/>
                  </a:cubicBezTo>
                  <a:cubicBezTo>
                    <a:pt x="31" y="322"/>
                    <a:pt x="31" y="322"/>
                    <a:pt x="31" y="322"/>
                  </a:cubicBezTo>
                  <a:cubicBezTo>
                    <a:pt x="29" y="321"/>
                    <a:pt x="29" y="321"/>
                    <a:pt x="29" y="321"/>
                  </a:cubicBezTo>
                  <a:cubicBezTo>
                    <a:pt x="22" y="314"/>
                    <a:pt x="22" y="314"/>
                    <a:pt x="22" y="314"/>
                  </a:cubicBezTo>
                  <a:cubicBezTo>
                    <a:pt x="21" y="314"/>
                    <a:pt x="21" y="314"/>
                    <a:pt x="21" y="314"/>
                  </a:cubicBezTo>
                  <a:cubicBezTo>
                    <a:pt x="20" y="313"/>
                    <a:pt x="20" y="313"/>
                    <a:pt x="20" y="313"/>
                  </a:cubicBezTo>
                  <a:cubicBezTo>
                    <a:pt x="20" y="299"/>
                    <a:pt x="20" y="299"/>
                    <a:pt x="20" y="299"/>
                  </a:cubicBezTo>
                  <a:cubicBezTo>
                    <a:pt x="32" y="299"/>
                    <a:pt x="32" y="299"/>
                    <a:pt x="32" y="299"/>
                  </a:cubicBezTo>
                  <a:cubicBezTo>
                    <a:pt x="33" y="294"/>
                    <a:pt x="33" y="294"/>
                    <a:pt x="33" y="294"/>
                  </a:cubicBezTo>
                  <a:cubicBezTo>
                    <a:pt x="29" y="281"/>
                    <a:pt x="29" y="281"/>
                    <a:pt x="29" y="281"/>
                  </a:cubicBezTo>
                  <a:cubicBezTo>
                    <a:pt x="55" y="281"/>
                    <a:pt x="55" y="281"/>
                    <a:pt x="55" y="281"/>
                  </a:cubicBezTo>
                  <a:cubicBezTo>
                    <a:pt x="103" y="258"/>
                    <a:pt x="103" y="258"/>
                    <a:pt x="103" y="258"/>
                  </a:cubicBezTo>
                  <a:cubicBezTo>
                    <a:pt x="109" y="248"/>
                    <a:pt x="109" y="248"/>
                    <a:pt x="109" y="248"/>
                  </a:cubicBezTo>
                  <a:cubicBezTo>
                    <a:pt x="111" y="244"/>
                    <a:pt x="111" y="244"/>
                    <a:pt x="111" y="244"/>
                  </a:cubicBezTo>
                  <a:cubicBezTo>
                    <a:pt x="120" y="248"/>
                    <a:pt x="120" y="248"/>
                    <a:pt x="120" y="248"/>
                  </a:cubicBezTo>
                  <a:cubicBezTo>
                    <a:pt x="121" y="248"/>
                    <a:pt x="121" y="248"/>
                    <a:pt x="121" y="248"/>
                  </a:cubicBezTo>
                  <a:cubicBezTo>
                    <a:pt x="122" y="250"/>
                    <a:pt x="122" y="250"/>
                    <a:pt x="122" y="250"/>
                  </a:cubicBezTo>
                  <a:cubicBezTo>
                    <a:pt x="126" y="255"/>
                    <a:pt x="126" y="255"/>
                    <a:pt x="126" y="255"/>
                  </a:cubicBezTo>
                  <a:cubicBezTo>
                    <a:pt x="131" y="254"/>
                    <a:pt x="131" y="254"/>
                    <a:pt x="131" y="254"/>
                  </a:cubicBezTo>
                  <a:cubicBezTo>
                    <a:pt x="129" y="244"/>
                    <a:pt x="129" y="244"/>
                    <a:pt x="129" y="244"/>
                  </a:cubicBezTo>
                  <a:cubicBezTo>
                    <a:pt x="145" y="244"/>
                    <a:pt x="145" y="244"/>
                    <a:pt x="145" y="244"/>
                  </a:cubicBezTo>
                  <a:cubicBezTo>
                    <a:pt x="160" y="247"/>
                    <a:pt x="160" y="247"/>
                    <a:pt x="160" y="247"/>
                  </a:cubicBezTo>
                  <a:cubicBezTo>
                    <a:pt x="166" y="237"/>
                    <a:pt x="166" y="237"/>
                    <a:pt x="166" y="237"/>
                  </a:cubicBezTo>
                  <a:cubicBezTo>
                    <a:pt x="167" y="236"/>
                    <a:pt x="167" y="236"/>
                    <a:pt x="167" y="236"/>
                  </a:cubicBezTo>
                  <a:cubicBezTo>
                    <a:pt x="167" y="235"/>
                    <a:pt x="167" y="235"/>
                    <a:pt x="167" y="235"/>
                  </a:cubicBezTo>
                  <a:cubicBezTo>
                    <a:pt x="169" y="234"/>
                    <a:pt x="169" y="234"/>
                    <a:pt x="169" y="234"/>
                  </a:cubicBezTo>
                  <a:cubicBezTo>
                    <a:pt x="185" y="230"/>
                    <a:pt x="185" y="230"/>
                    <a:pt x="185" y="230"/>
                  </a:cubicBezTo>
                  <a:cubicBezTo>
                    <a:pt x="188" y="206"/>
                    <a:pt x="188" y="206"/>
                    <a:pt x="188" y="206"/>
                  </a:cubicBezTo>
                  <a:cubicBezTo>
                    <a:pt x="205" y="221"/>
                    <a:pt x="205" y="221"/>
                    <a:pt x="205" y="221"/>
                  </a:cubicBezTo>
                  <a:cubicBezTo>
                    <a:pt x="212" y="222"/>
                    <a:pt x="212" y="222"/>
                    <a:pt x="212" y="222"/>
                  </a:cubicBezTo>
                  <a:cubicBezTo>
                    <a:pt x="215" y="218"/>
                    <a:pt x="215" y="218"/>
                    <a:pt x="215" y="218"/>
                  </a:cubicBezTo>
                  <a:cubicBezTo>
                    <a:pt x="213" y="166"/>
                    <a:pt x="213" y="166"/>
                    <a:pt x="213" y="166"/>
                  </a:cubicBezTo>
                  <a:cubicBezTo>
                    <a:pt x="213" y="164"/>
                    <a:pt x="213" y="164"/>
                    <a:pt x="213" y="164"/>
                  </a:cubicBezTo>
                  <a:cubicBezTo>
                    <a:pt x="213" y="161"/>
                    <a:pt x="213" y="161"/>
                    <a:pt x="213" y="161"/>
                  </a:cubicBezTo>
                  <a:cubicBezTo>
                    <a:pt x="225" y="163"/>
                    <a:pt x="225" y="163"/>
                    <a:pt x="225" y="163"/>
                  </a:cubicBezTo>
                  <a:cubicBezTo>
                    <a:pt x="226" y="163"/>
                    <a:pt x="226" y="163"/>
                    <a:pt x="226" y="163"/>
                  </a:cubicBezTo>
                  <a:cubicBezTo>
                    <a:pt x="227" y="164"/>
                    <a:pt x="227" y="164"/>
                    <a:pt x="227" y="164"/>
                  </a:cubicBezTo>
                  <a:cubicBezTo>
                    <a:pt x="228" y="165"/>
                    <a:pt x="228" y="165"/>
                    <a:pt x="228" y="165"/>
                  </a:cubicBezTo>
                  <a:cubicBezTo>
                    <a:pt x="246" y="199"/>
                    <a:pt x="246" y="199"/>
                    <a:pt x="246" y="199"/>
                  </a:cubicBezTo>
                  <a:cubicBezTo>
                    <a:pt x="270" y="196"/>
                    <a:pt x="270" y="196"/>
                    <a:pt x="270" y="196"/>
                  </a:cubicBezTo>
                  <a:cubicBezTo>
                    <a:pt x="274" y="194"/>
                    <a:pt x="274" y="194"/>
                    <a:pt x="274" y="194"/>
                  </a:cubicBezTo>
                  <a:cubicBezTo>
                    <a:pt x="277" y="186"/>
                    <a:pt x="277" y="186"/>
                    <a:pt x="277" y="186"/>
                  </a:cubicBezTo>
                  <a:cubicBezTo>
                    <a:pt x="271" y="181"/>
                    <a:pt x="271" y="181"/>
                    <a:pt x="271" y="181"/>
                  </a:cubicBezTo>
                  <a:cubicBezTo>
                    <a:pt x="269" y="178"/>
                    <a:pt x="269" y="178"/>
                    <a:pt x="269" y="178"/>
                  </a:cubicBezTo>
                  <a:cubicBezTo>
                    <a:pt x="284" y="172"/>
                    <a:pt x="284" y="172"/>
                    <a:pt x="284" y="172"/>
                  </a:cubicBezTo>
                  <a:cubicBezTo>
                    <a:pt x="286" y="172"/>
                    <a:pt x="286" y="172"/>
                    <a:pt x="286" y="172"/>
                  </a:cubicBezTo>
                  <a:cubicBezTo>
                    <a:pt x="286" y="171"/>
                    <a:pt x="286" y="171"/>
                    <a:pt x="286" y="171"/>
                  </a:cubicBezTo>
                  <a:cubicBezTo>
                    <a:pt x="293" y="178"/>
                    <a:pt x="293" y="178"/>
                    <a:pt x="293" y="178"/>
                  </a:cubicBezTo>
                  <a:cubicBezTo>
                    <a:pt x="298" y="175"/>
                    <a:pt x="298" y="175"/>
                    <a:pt x="298" y="175"/>
                  </a:cubicBezTo>
                  <a:cubicBezTo>
                    <a:pt x="298" y="165"/>
                    <a:pt x="298" y="165"/>
                    <a:pt x="298" y="165"/>
                  </a:cubicBezTo>
                  <a:cubicBezTo>
                    <a:pt x="302" y="164"/>
                    <a:pt x="302" y="164"/>
                    <a:pt x="302" y="164"/>
                  </a:cubicBezTo>
                  <a:cubicBezTo>
                    <a:pt x="313" y="164"/>
                    <a:pt x="313" y="164"/>
                    <a:pt x="313" y="164"/>
                  </a:cubicBezTo>
                  <a:cubicBezTo>
                    <a:pt x="322" y="165"/>
                    <a:pt x="328" y="169"/>
                    <a:pt x="333" y="175"/>
                  </a:cubicBezTo>
                  <a:cubicBezTo>
                    <a:pt x="334" y="178"/>
                    <a:pt x="334" y="178"/>
                    <a:pt x="334" y="178"/>
                  </a:cubicBezTo>
                  <a:cubicBezTo>
                    <a:pt x="339" y="161"/>
                    <a:pt x="339" y="161"/>
                    <a:pt x="339" y="161"/>
                  </a:cubicBezTo>
                  <a:cubicBezTo>
                    <a:pt x="342" y="157"/>
                    <a:pt x="347" y="157"/>
                    <a:pt x="355" y="160"/>
                  </a:cubicBezTo>
                  <a:cubicBezTo>
                    <a:pt x="357" y="161"/>
                    <a:pt x="357" y="161"/>
                    <a:pt x="357" y="161"/>
                  </a:cubicBezTo>
                  <a:cubicBezTo>
                    <a:pt x="357" y="161"/>
                    <a:pt x="357" y="161"/>
                    <a:pt x="357" y="161"/>
                  </a:cubicBezTo>
                  <a:cubicBezTo>
                    <a:pt x="357" y="162"/>
                    <a:pt x="357" y="162"/>
                    <a:pt x="357" y="162"/>
                  </a:cubicBezTo>
                  <a:cubicBezTo>
                    <a:pt x="358" y="163"/>
                    <a:pt x="360" y="163"/>
                    <a:pt x="360" y="163"/>
                  </a:cubicBezTo>
                  <a:cubicBezTo>
                    <a:pt x="364" y="162"/>
                    <a:pt x="376" y="154"/>
                    <a:pt x="396" y="138"/>
                  </a:cubicBezTo>
                  <a:cubicBezTo>
                    <a:pt x="396" y="128"/>
                    <a:pt x="402" y="122"/>
                    <a:pt x="411" y="119"/>
                  </a:cubicBezTo>
                </a:path>
              </a:pathLst>
            </a:custGeom>
            <a:solidFill>
              <a:srgbClr val="686C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6"/>
            <p:cNvSpPr/>
            <p:nvPr/>
          </p:nvSpPr>
          <p:spPr bwMode="auto">
            <a:xfrm>
              <a:off x="6463205" y="5884275"/>
              <a:ext cx="325218" cy="292821"/>
            </a:xfrm>
            <a:custGeom>
              <a:avLst/>
              <a:gdLst>
                <a:gd name="T0" fmla="*/ 64 w 141"/>
                <a:gd name="T1" fmla="*/ 12 h 120"/>
                <a:gd name="T2" fmla="*/ 62 w 141"/>
                <a:gd name="T3" fmla="*/ 15 h 120"/>
                <a:gd name="T4" fmla="*/ 62 w 141"/>
                <a:gd name="T5" fmla="*/ 16 h 120"/>
                <a:gd name="T6" fmla="*/ 61 w 141"/>
                <a:gd name="T7" fmla="*/ 17 h 120"/>
                <a:gd name="T8" fmla="*/ 33 w 141"/>
                <a:gd name="T9" fmla="*/ 24 h 120"/>
                <a:gd name="T10" fmla="*/ 34 w 141"/>
                <a:gd name="T11" fmla="*/ 27 h 120"/>
                <a:gd name="T12" fmla="*/ 43 w 141"/>
                <a:gd name="T13" fmla="*/ 38 h 120"/>
                <a:gd name="T14" fmla="*/ 40 w 141"/>
                <a:gd name="T15" fmla="*/ 39 h 120"/>
                <a:gd name="T16" fmla="*/ 27 w 141"/>
                <a:gd name="T17" fmla="*/ 45 h 120"/>
                <a:gd name="T18" fmla="*/ 7 w 141"/>
                <a:gd name="T19" fmla="*/ 61 h 120"/>
                <a:gd name="T20" fmla="*/ 11 w 141"/>
                <a:gd name="T21" fmla="*/ 107 h 120"/>
                <a:gd name="T22" fmla="*/ 32 w 141"/>
                <a:gd name="T23" fmla="*/ 110 h 120"/>
                <a:gd name="T24" fmla="*/ 33 w 141"/>
                <a:gd name="T25" fmla="*/ 110 h 120"/>
                <a:gd name="T26" fmla="*/ 33 w 141"/>
                <a:gd name="T27" fmla="*/ 110 h 120"/>
                <a:gd name="T28" fmla="*/ 53 w 141"/>
                <a:gd name="T29" fmla="*/ 120 h 120"/>
                <a:gd name="T30" fmla="*/ 75 w 141"/>
                <a:gd name="T31" fmla="*/ 116 h 120"/>
                <a:gd name="T32" fmla="*/ 108 w 141"/>
                <a:gd name="T33" fmla="*/ 90 h 120"/>
                <a:gd name="T34" fmla="*/ 109 w 141"/>
                <a:gd name="T35" fmla="*/ 90 h 120"/>
                <a:gd name="T36" fmla="*/ 110 w 141"/>
                <a:gd name="T37" fmla="*/ 89 h 120"/>
                <a:gd name="T38" fmla="*/ 120 w 141"/>
                <a:gd name="T39" fmla="*/ 86 h 120"/>
                <a:gd name="T40" fmla="*/ 117 w 141"/>
                <a:gd name="T41" fmla="*/ 57 h 120"/>
                <a:gd name="T42" fmla="*/ 117 w 141"/>
                <a:gd name="T43" fmla="*/ 56 h 120"/>
                <a:gd name="T44" fmla="*/ 129 w 141"/>
                <a:gd name="T45" fmla="*/ 38 h 120"/>
                <a:gd name="T46" fmla="*/ 129 w 141"/>
                <a:gd name="T47" fmla="*/ 37 h 120"/>
                <a:gd name="T48" fmla="*/ 130 w 141"/>
                <a:gd name="T49" fmla="*/ 37 h 120"/>
                <a:gd name="T50" fmla="*/ 140 w 141"/>
                <a:gd name="T51" fmla="*/ 30 h 120"/>
                <a:gd name="T52" fmla="*/ 137 w 141"/>
                <a:gd name="T53" fmla="*/ 7 h 120"/>
                <a:gd name="T54" fmla="*/ 127 w 141"/>
                <a:gd name="T55" fmla="*/ 0 h 120"/>
                <a:gd name="T56" fmla="*/ 129 w 141"/>
                <a:gd name="T57" fmla="*/ 10 h 120"/>
                <a:gd name="T58" fmla="*/ 110 w 141"/>
                <a:gd name="T59" fmla="*/ 7 h 120"/>
                <a:gd name="T60" fmla="*/ 102 w 141"/>
                <a:gd name="T61" fmla="*/ 12 h 120"/>
                <a:gd name="T62" fmla="*/ 101 w 141"/>
                <a:gd name="T63" fmla="*/ 12 h 120"/>
                <a:gd name="T64" fmla="*/ 64 w 141"/>
                <a:gd name="T65" fmla="*/ 1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1" h="120">
                  <a:moveTo>
                    <a:pt x="64" y="12"/>
                  </a:moveTo>
                  <a:cubicBezTo>
                    <a:pt x="62" y="15"/>
                    <a:pt x="62" y="15"/>
                    <a:pt x="62" y="15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2" y="38"/>
                    <a:pt x="41" y="39"/>
                    <a:pt x="40" y="39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0" y="70"/>
                    <a:pt x="1" y="85"/>
                    <a:pt x="11" y="107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53" y="120"/>
                    <a:pt x="53" y="120"/>
                    <a:pt x="53" y="120"/>
                  </a:cubicBezTo>
                  <a:cubicBezTo>
                    <a:pt x="75" y="116"/>
                    <a:pt x="75" y="116"/>
                    <a:pt x="75" y="116"/>
                  </a:cubicBezTo>
                  <a:cubicBezTo>
                    <a:pt x="84" y="114"/>
                    <a:pt x="95" y="106"/>
                    <a:pt x="108" y="90"/>
                  </a:cubicBezTo>
                  <a:cubicBezTo>
                    <a:pt x="109" y="90"/>
                    <a:pt x="109" y="90"/>
                    <a:pt x="109" y="90"/>
                  </a:cubicBezTo>
                  <a:cubicBezTo>
                    <a:pt x="110" y="89"/>
                    <a:pt x="110" y="89"/>
                    <a:pt x="110" y="89"/>
                  </a:cubicBezTo>
                  <a:cubicBezTo>
                    <a:pt x="120" y="86"/>
                    <a:pt x="120" y="86"/>
                    <a:pt x="120" y="86"/>
                  </a:cubicBezTo>
                  <a:cubicBezTo>
                    <a:pt x="117" y="57"/>
                    <a:pt x="117" y="57"/>
                    <a:pt x="117" y="57"/>
                  </a:cubicBezTo>
                  <a:cubicBezTo>
                    <a:pt x="117" y="56"/>
                    <a:pt x="117" y="56"/>
                    <a:pt x="117" y="56"/>
                  </a:cubicBezTo>
                  <a:cubicBezTo>
                    <a:pt x="129" y="38"/>
                    <a:pt x="129" y="38"/>
                    <a:pt x="129" y="38"/>
                  </a:cubicBezTo>
                  <a:cubicBezTo>
                    <a:pt x="129" y="37"/>
                    <a:pt x="129" y="37"/>
                    <a:pt x="129" y="37"/>
                  </a:cubicBezTo>
                  <a:cubicBezTo>
                    <a:pt x="130" y="37"/>
                    <a:pt x="130" y="37"/>
                    <a:pt x="130" y="37"/>
                  </a:cubicBezTo>
                  <a:cubicBezTo>
                    <a:pt x="140" y="30"/>
                    <a:pt x="140" y="30"/>
                    <a:pt x="140" y="30"/>
                  </a:cubicBezTo>
                  <a:cubicBezTo>
                    <a:pt x="141" y="21"/>
                    <a:pt x="140" y="14"/>
                    <a:pt x="137" y="7"/>
                  </a:cubicBezTo>
                  <a:cubicBezTo>
                    <a:pt x="134" y="2"/>
                    <a:pt x="131" y="0"/>
                    <a:pt x="127" y="0"/>
                  </a:cubicBezTo>
                  <a:cubicBezTo>
                    <a:pt x="129" y="10"/>
                    <a:pt x="129" y="10"/>
                    <a:pt x="129" y="10"/>
                  </a:cubicBezTo>
                  <a:cubicBezTo>
                    <a:pt x="110" y="7"/>
                    <a:pt x="110" y="7"/>
                    <a:pt x="110" y="7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2"/>
                    <a:pt x="101" y="12"/>
                    <a:pt x="101" y="12"/>
                  </a:cubicBezTo>
                  <a:lnTo>
                    <a:pt x="64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0" name="空心弧 39"/>
          <p:cNvSpPr/>
          <p:nvPr/>
        </p:nvSpPr>
        <p:spPr>
          <a:xfrm rot="21442176">
            <a:off x="1789099" y="2205221"/>
            <a:ext cx="671367" cy="671367"/>
          </a:xfrm>
          <a:prstGeom prst="blockArc">
            <a:avLst>
              <a:gd name="adj1" fmla="val 15221307"/>
              <a:gd name="adj2" fmla="val 20924974"/>
              <a:gd name="adj3" fmla="val 11868"/>
            </a:avLst>
          </a:prstGeom>
          <a:solidFill>
            <a:srgbClr val="A4E4F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1" name="空心弧 40"/>
          <p:cNvSpPr/>
          <p:nvPr/>
        </p:nvSpPr>
        <p:spPr>
          <a:xfrm rot="20201547" flipV="1">
            <a:off x="1789099" y="2205221"/>
            <a:ext cx="671367" cy="671367"/>
          </a:xfrm>
          <a:prstGeom prst="blockArc">
            <a:avLst>
              <a:gd name="adj1" fmla="val 5109086"/>
              <a:gd name="adj2" fmla="val 20924974"/>
              <a:gd name="adj3" fmla="val 11868"/>
            </a:avLst>
          </a:prstGeom>
          <a:solidFill>
            <a:srgbClr val="58CEF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866517" y="2363216"/>
            <a:ext cx="5148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</a:rPr>
              <a:t>32%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45" name="任意多边形 44"/>
          <p:cNvSpPr/>
          <p:nvPr/>
        </p:nvSpPr>
        <p:spPr>
          <a:xfrm>
            <a:off x="2246572" y="1619860"/>
            <a:ext cx="674628" cy="570309"/>
          </a:xfrm>
          <a:custGeom>
            <a:avLst/>
            <a:gdLst>
              <a:gd name="connsiteX0" fmla="*/ 0 w 674628"/>
              <a:gd name="connsiteY0" fmla="*/ 0 h 570309"/>
              <a:gd name="connsiteX1" fmla="*/ 674628 w 674628"/>
              <a:gd name="connsiteY1" fmla="*/ 0 h 570309"/>
              <a:gd name="connsiteX2" fmla="*/ 674628 w 674628"/>
              <a:gd name="connsiteY2" fmla="*/ 381000 h 570309"/>
              <a:gd name="connsiteX3" fmla="*/ 191732 w 674628"/>
              <a:gd name="connsiteY3" fmla="*/ 381000 h 570309"/>
              <a:gd name="connsiteX4" fmla="*/ 72110 w 674628"/>
              <a:gd name="connsiteY4" fmla="*/ 570309 h 570309"/>
              <a:gd name="connsiteX5" fmla="*/ 72110 w 674628"/>
              <a:gd name="connsiteY5" fmla="*/ 381000 h 570309"/>
              <a:gd name="connsiteX6" fmla="*/ 0 w 674628"/>
              <a:gd name="connsiteY6" fmla="*/ 381000 h 570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4628" h="570309">
                <a:moveTo>
                  <a:pt x="0" y="0"/>
                </a:moveTo>
                <a:lnTo>
                  <a:pt x="674628" y="0"/>
                </a:lnTo>
                <a:lnTo>
                  <a:pt x="674628" y="381000"/>
                </a:lnTo>
                <a:lnTo>
                  <a:pt x="191732" y="381000"/>
                </a:lnTo>
                <a:lnTo>
                  <a:pt x="72110" y="570309"/>
                </a:lnTo>
                <a:lnTo>
                  <a:pt x="72110" y="381000"/>
                </a:lnTo>
                <a:lnTo>
                  <a:pt x="0" y="381000"/>
                </a:lnTo>
                <a:close/>
              </a:path>
            </a:pathLst>
          </a:custGeom>
          <a:solidFill>
            <a:schemeClr val="bg1">
              <a:lumMod val="7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6" name="任意多边形 45"/>
          <p:cNvSpPr/>
          <p:nvPr/>
        </p:nvSpPr>
        <p:spPr>
          <a:xfrm>
            <a:off x="4998286" y="2134643"/>
            <a:ext cx="674628" cy="570309"/>
          </a:xfrm>
          <a:custGeom>
            <a:avLst/>
            <a:gdLst>
              <a:gd name="connsiteX0" fmla="*/ 0 w 674628"/>
              <a:gd name="connsiteY0" fmla="*/ 0 h 570309"/>
              <a:gd name="connsiteX1" fmla="*/ 674628 w 674628"/>
              <a:gd name="connsiteY1" fmla="*/ 0 h 570309"/>
              <a:gd name="connsiteX2" fmla="*/ 674628 w 674628"/>
              <a:gd name="connsiteY2" fmla="*/ 381000 h 570309"/>
              <a:gd name="connsiteX3" fmla="*/ 191732 w 674628"/>
              <a:gd name="connsiteY3" fmla="*/ 381000 h 570309"/>
              <a:gd name="connsiteX4" fmla="*/ 72110 w 674628"/>
              <a:gd name="connsiteY4" fmla="*/ 570309 h 570309"/>
              <a:gd name="connsiteX5" fmla="*/ 72110 w 674628"/>
              <a:gd name="connsiteY5" fmla="*/ 381000 h 570309"/>
              <a:gd name="connsiteX6" fmla="*/ 0 w 674628"/>
              <a:gd name="connsiteY6" fmla="*/ 381000 h 570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4628" h="570309">
                <a:moveTo>
                  <a:pt x="0" y="0"/>
                </a:moveTo>
                <a:lnTo>
                  <a:pt x="674628" y="0"/>
                </a:lnTo>
                <a:lnTo>
                  <a:pt x="674628" y="381000"/>
                </a:lnTo>
                <a:lnTo>
                  <a:pt x="191732" y="381000"/>
                </a:lnTo>
                <a:lnTo>
                  <a:pt x="72110" y="570309"/>
                </a:lnTo>
                <a:lnTo>
                  <a:pt x="72110" y="381000"/>
                </a:lnTo>
                <a:lnTo>
                  <a:pt x="0" y="381000"/>
                </a:lnTo>
                <a:close/>
              </a:path>
            </a:pathLst>
          </a:custGeom>
          <a:solidFill>
            <a:schemeClr val="bg1">
              <a:lumMod val="50000"/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任意多边形 46"/>
          <p:cNvSpPr/>
          <p:nvPr/>
        </p:nvSpPr>
        <p:spPr>
          <a:xfrm>
            <a:off x="4760479" y="4524942"/>
            <a:ext cx="674628" cy="570309"/>
          </a:xfrm>
          <a:custGeom>
            <a:avLst/>
            <a:gdLst>
              <a:gd name="connsiteX0" fmla="*/ 0 w 674628"/>
              <a:gd name="connsiteY0" fmla="*/ 0 h 570309"/>
              <a:gd name="connsiteX1" fmla="*/ 674628 w 674628"/>
              <a:gd name="connsiteY1" fmla="*/ 0 h 570309"/>
              <a:gd name="connsiteX2" fmla="*/ 674628 w 674628"/>
              <a:gd name="connsiteY2" fmla="*/ 381000 h 570309"/>
              <a:gd name="connsiteX3" fmla="*/ 191732 w 674628"/>
              <a:gd name="connsiteY3" fmla="*/ 381000 h 570309"/>
              <a:gd name="connsiteX4" fmla="*/ 72110 w 674628"/>
              <a:gd name="connsiteY4" fmla="*/ 570309 h 570309"/>
              <a:gd name="connsiteX5" fmla="*/ 72110 w 674628"/>
              <a:gd name="connsiteY5" fmla="*/ 381000 h 570309"/>
              <a:gd name="connsiteX6" fmla="*/ 0 w 674628"/>
              <a:gd name="connsiteY6" fmla="*/ 381000 h 570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4628" h="570309">
                <a:moveTo>
                  <a:pt x="0" y="0"/>
                </a:moveTo>
                <a:lnTo>
                  <a:pt x="674628" y="0"/>
                </a:lnTo>
                <a:lnTo>
                  <a:pt x="674628" y="381000"/>
                </a:lnTo>
                <a:lnTo>
                  <a:pt x="191732" y="381000"/>
                </a:lnTo>
                <a:lnTo>
                  <a:pt x="72110" y="570309"/>
                </a:lnTo>
                <a:lnTo>
                  <a:pt x="72110" y="381000"/>
                </a:lnTo>
                <a:lnTo>
                  <a:pt x="0" y="381000"/>
                </a:lnTo>
                <a:close/>
              </a:path>
            </a:pathLst>
          </a:custGeom>
          <a:solidFill>
            <a:schemeClr val="bg1">
              <a:lumMod val="50000"/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5906975" y="3359067"/>
            <a:ext cx="674628" cy="570309"/>
          </a:xfrm>
          <a:custGeom>
            <a:avLst/>
            <a:gdLst>
              <a:gd name="connsiteX0" fmla="*/ 0 w 674628"/>
              <a:gd name="connsiteY0" fmla="*/ 0 h 570309"/>
              <a:gd name="connsiteX1" fmla="*/ 674628 w 674628"/>
              <a:gd name="connsiteY1" fmla="*/ 0 h 570309"/>
              <a:gd name="connsiteX2" fmla="*/ 674628 w 674628"/>
              <a:gd name="connsiteY2" fmla="*/ 381000 h 570309"/>
              <a:gd name="connsiteX3" fmla="*/ 191732 w 674628"/>
              <a:gd name="connsiteY3" fmla="*/ 381000 h 570309"/>
              <a:gd name="connsiteX4" fmla="*/ 72110 w 674628"/>
              <a:gd name="connsiteY4" fmla="*/ 570309 h 570309"/>
              <a:gd name="connsiteX5" fmla="*/ 72110 w 674628"/>
              <a:gd name="connsiteY5" fmla="*/ 381000 h 570309"/>
              <a:gd name="connsiteX6" fmla="*/ 0 w 674628"/>
              <a:gd name="connsiteY6" fmla="*/ 381000 h 570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4628" h="570309">
                <a:moveTo>
                  <a:pt x="0" y="0"/>
                </a:moveTo>
                <a:lnTo>
                  <a:pt x="674628" y="0"/>
                </a:lnTo>
                <a:lnTo>
                  <a:pt x="674628" y="381000"/>
                </a:lnTo>
                <a:lnTo>
                  <a:pt x="191732" y="381000"/>
                </a:lnTo>
                <a:lnTo>
                  <a:pt x="72110" y="570309"/>
                </a:lnTo>
                <a:lnTo>
                  <a:pt x="72110" y="381000"/>
                </a:lnTo>
                <a:lnTo>
                  <a:pt x="0" y="381000"/>
                </a:lnTo>
                <a:close/>
              </a:path>
            </a:pathLst>
          </a:custGeom>
          <a:solidFill>
            <a:schemeClr val="bg1">
              <a:lumMod val="50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空心弧 48"/>
          <p:cNvSpPr/>
          <p:nvPr/>
        </p:nvSpPr>
        <p:spPr>
          <a:xfrm rot="21279316">
            <a:off x="4567259" y="2652644"/>
            <a:ext cx="671367" cy="671367"/>
          </a:xfrm>
          <a:prstGeom prst="blockArc">
            <a:avLst>
              <a:gd name="adj1" fmla="val 9890289"/>
              <a:gd name="adj2" fmla="val 20924974"/>
              <a:gd name="adj3" fmla="val 11868"/>
            </a:avLst>
          </a:prstGeom>
          <a:solidFill>
            <a:srgbClr val="9DA0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0" name="空心弧 49"/>
          <p:cNvSpPr/>
          <p:nvPr/>
        </p:nvSpPr>
        <p:spPr>
          <a:xfrm rot="20201547" flipV="1">
            <a:off x="4567259" y="2652644"/>
            <a:ext cx="671367" cy="671367"/>
          </a:xfrm>
          <a:prstGeom prst="blockArc">
            <a:avLst>
              <a:gd name="adj1" fmla="val 10994788"/>
              <a:gd name="adj2" fmla="val 20924974"/>
              <a:gd name="adj3" fmla="val 11868"/>
            </a:avLst>
          </a:prstGeom>
          <a:solidFill>
            <a:srgbClr val="686C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4670578" y="2820296"/>
            <a:ext cx="5148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FFFF00"/>
                </a:solidFill>
              </a:rPr>
              <a:t>53%</a:t>
            </a:r>
            <a:endParaRPr lang="zh-CN" altLang="en-US" sz="1600" b="1" dirty="0">
              <a:solidFill>
                <a:srgbClr val="FFFF00"/>
              </a:solidFill>
            </a:endParaRPr>
          </a:p>
        </p:txBody>
      </p:sp>
      <p:sp>
        <p:nvSpPr>
          <p:cNvPr id="52" name="空心弧 51"/>
          <p:cNvSpPr/>
          <p:nvPr/>
        </p:nvSpPr>
        <p:spPr>
          <a:xfrm rot="21279316">
            <a:off x="4546578" y="5155438"/>
            <a:ext cx="671367" cy="671367"/>
          </a:xfrm>
          <a:prstGeom prst="blockArc">
            <a:avLst>
              <a:gd name="adj1" fmla="val 13797934"/>
              <a:gd name="adj2" fmla="val 20924974"/>
              <a:gd name="adj3" fmla="val 11868"/>
            </a:avLst>
          </a:prstGeom>
          <a:solidFill>
            <a:srgbClr val="58C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3" name="空心弧 52"/>
          <p:cNvSpPr/>
          <p:nvPr/>
        </p:nvSpPr>
        <p:spPr>
          <a:xfrm rot="20201547" flipV="1">
            <a:off x="4546578" y="5155438"/>
            <a:ext cx="671367" cy="671367"/>
          </a:xfrm>
          <a:prstGeom prst="blockArc">
            <a:avLst>
              <a:gd name="adj1" fmla="val 7342758"/>
              <a:gd name="adj2" fmla="val 20924974"/>
              <a:gd name="adj3" fmla="val 11868"/>
            </a:avLst>
          </a:prstGeom>
          <a:solidFill>
            <a:srgbClr val="58C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4642982" y="5299739"/>
            <a:ext cx="5148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</a:rPr>
              <a:t>72%</a:t>
            </a:r>
            <a:endParaRPr lang="zh-CN" altLang="en-US" sz="1600" b="1" dirty="0">
              <a:solidFill>
                <a:srgbClr val="FF0000"/>
              </a:solidFill>
            </a:endParaRPr>
          </a:p>
        </p:txBody>
      </p:sp>
      <p:sp>
        <p:nvSpPr>
          <p:cNvPr id="55" name="空心弧 54"/>
          <p:cNvSpPr/>
          <p:nvPr/>
        </p:nvSpPr>
        <p:spPr>
          <a:xfrm rot="21279316">
            <a:off x="5279720" y="3840731"/>
            <a:ext cx="671367" cy="671367"/>
          </a:xfrm>
          <a:prstGeom prst="blockArc">
            <a:avLst>
              <a:gd name="adj1" fmla="val 17626593"/>
              <a:gd name="adj2" fmla="val 20924974"/>
              <a:gd name="adj3" fmla="val 11868"/>
            </a:avLst>
          </a:prstGeom>
          <a:solidFill>
            <a:srgbClr val="9DA0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5376124" y="3985032"/>
            <a:ext cx="5148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404370"/>
                </a:solidFill>
              </a:rPr>
              <a:t>82%</a:t>
            </a:r>
            <a:endParaRPr lang="zh-CN" altLang="en-US" sz="1600" b="1" dirty="0">
              <a:solidFill>
                <a:srgbClr val="404370"/>
              </a:solidFill>
            </a:endParaRPr>
          </a:p>
        </p:txBody>
      </p:sp>
      <p:sp>
        <p:nvSpPr>
          <p:cNvPr id="57" name="空心弧 56"/>
          <p:cNvSpPr/>
          <p:nvPr/>
        </p:nvSpPr>
        <p:spPr>
          <a:xfrm rot="20201547" flipV="1">
            <a:off x="5279719" y="3831751"/>
            <a:ext cx="671367" cy="671367"/>
          </a:xfrm>
          <a:prstGeom prst="blockArc">
            <a:avLst>
              <a:gd name="adj1" fmla="val 3166210"/>
              <a:gd name="adj2" fmla="val 20924974"/>
              <a:gd name="adj3" fmla="val 11868"/>
            </a:avLst>
          </a:prstGeom>
          <a:solidFill>
            <a:srgbClr val="4043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206817" y="1695916"/>
            <a:ext cx="723275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00" b="1" dirty="0">
                <a:solidFill>
                  <a:srgbClr val="4043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KeyWord</a:t>
            </a:r>
            <a:endParaRPr lang="zh-CN" altLang="en-US" sz="900" b="1" dirty="0">
              <a:solidFill>
                <a:srgbClr val="40437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940063" y="2247327"/>
            <a:ext cx="723275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00" b="1" dirty="0">
                <a:solidFill>
                  <a:srgbClr val="4043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KeyWord</a:t>
            </a:r>
            <a:endParaRPr lang="zh-CN" altLang="en-US" sz="900" b="1" dirty="0">
              <a:solidFill>
                <a:srgbClr val="40437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5882651" y="3416805"/>
            <a:ext cx="723275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00" b="1" dirty="0">
                <a:solidFill>
                  <a:srgbClr val="4043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KeyWord</a:t>
            </a:r>
            <a:endParaRPr lang="zh-CN" altLang="en-US" sz="900" b="1" dirty="0">
              <a:solidFill>
                <a:srgbClr val="40437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4748941" y="4616732"/>
            <a:ext cx="723275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00" b="1" dirty="0">
                <a:solidFill>
                  <a:srgbClr val="4043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KeyWord</a:t>
            </a:r>
            <a:endParaRPr lang="zh-CN" altLang="en-US" sz="900" b="1" dirty="0">
              <a:solidFill>
                <a:srgbClr val="40437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8296053" y="1577523"/>
            <a:ext cx="292259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b="1" dirty="0">
                <a:solidFill>
                  <a:schemeClr val="bg1">
                    <a:lumMod val="8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chart</a:t>
            </a:r>
            <a:endParaRPr lang="zh-CN" altLang="en-US" sz="7200" b="1" dirty="0">
              <a:solidFill>
                <a:schemeClr val="bg1">
                  <a:lumMod val="8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63" name="圆角矩形 62"/>
          <p:cNvSpPr/>
          <p:nvPr/>
        </p:nvSpPr>
        <p:spPr>
          <a:xfrm>
            <a:off x="11538952" y="2620615"/>
            <a:ext cx="45719" cy="1746250"/>
          </a:xfrm>
          <a:prstGeom prst="roundRect">
            <a:avLst>
              <a:gd name="adj" fmla="val 22917"/>
            </a:avLst>
          </a:prstGeom>
          <a:solidFill>
            <a:srgbClr val="58CEF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8709896" y="2058541"/>
            <a:ext cx="250875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3200" b="1" dirty="0">
                <a:solidFill>
                  <a:srgbClr val="5F5F5F"/>
                </a:solidFill>
              </a:rPr>
              <a:t>the chart of </a:t>
            </a:r>
            <a:endParaRPr lang="en-US" altLang="zh-CN" sz="3200" b="1" dirty="0" smtClean="0">
              <a:solidFill>
                <a:srgbClr val="5F5F5F"/>
              </a:solidFill>
            </a:endParaRPr>
          </a:p>
          <a:p>
            <a:pPr algn="r"/>
            <a:r>
              <a:rPr lang="zh-CN" altLang="en-US" sz="3200" dirty="0" smtClean="0">
                <a:solidFill>
                  <a:srgbClr val="5F5F5F"/>
                </a:solidFill>
              </a:rPr>
              <a:t>Business</a:t>
            </a:r>
            <a:endParaRPr lang="zh-CN" altLang="en-US" sz="3200" dirty="0">
              <a:solidFill>
                <a:srgbClr val="5F5F5F"/>
              </a:solidFill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8709897" y="3135759"/>
            <a:ext cx="2595154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00" dirty="0">
                <a:solidFill>
                  <a:srgbClr val="5F5F5F"/>
                </a:solidFill>
              </a:rPr>
              <a:t>Click here add your </a:t>
            </a:r>
            <a:r>
              <a:rPr lang="en-US" altLang="zh-CN" sz="1100" dirty="0" smtClean="0">
                <a:solidFill>
                  <a:srgbClr val="5F5F5F"/>
                </a:solidFill>
              </a:rPr>
              <a:t>text Click </a:t>
            </a:r>
            <a:r>
              <a:rPr lang="en-US" altLang="zh-CN" sz="1100" dirty="0">
                <a:solidFill>
                  <a:srgbClr val="5F5F5F"/>
                </a:solidFill>
              </a:rPr>
              <a:t>here add </a:t>
            </a:r>
            <a:endParaRPr lang="en-US" altLang="zh-CN" sz="1100" dirty="0" smtClean="0">
              <a:solidFill>
                <a:srgbClr val="5F5F5F"/>
              </a:solidFill>
            </a:endParaRPr>
          </a:p>
          <a:p>
            <a:pPr algn="r"/>
            <a:r>
              <a:rPr lang="en-US" altLang="zh-CN" sz="1100" dirty="0" smtClean="0">
                <a:solidFill>
                  <a:srgbClr val="5F5F5F"/>
                </a:solidFill>
              </a:rPr>
              <a:t>your text Click </a:t>
            </a:r>
            <a:r>
              <a:rPr lang="en-US" altLang="zh-CN" sz="1100" dirty="0">
                <a:solidFill>
                  <a:srgbClr val="5F5F5F"/>
                </a:solidFill>
              </a:rPr>
              <a:t>here add your </a:t>
            </a:r>
            <a:r>
              <a:rPr lang="en-US" altLang="zh-CN" sz="1100" dirty="0" smtClean="0">
                <a:solidFill>
                  <a:srgbClr val="5F5F5F"/>
                </a:solidFill>
              </a:rPr>
              <a:t>text </a:t>
            </a:r>
            <a:endParaRPr lang="en-US" altLang="zh-CN" sz="1100" dirty="0" smtClean="0">
              <a:solidFill>
                <a:srgbClr val="5F5F5F"/>
              </a:solidFill>
            </a:endParaRPr>
          </a:p>
          <a:p>
            <a:pPr algn="r"/>
            <a:r>
              <a:rPr lang="en-US" altLang="zh-CN" sz="1100" dirty="0" smtClean="0">
                <a:solidFill>
                  <a:srgbClr val="5F5F5F"/>
                </a:solidFill>
              </a:rPr>
              <a:t>Click </a:t>
            </a:r>
            <a:r>
              <a:rPr lang="en-US" altLang="zh-CN" sz="1100" dirty="0">
                <a:solidFill>
                  <a:srgbClr val="5F5F5F"/>
                </a:solidFill>
              </a:rPr>
              <a:t>here add your </a:t>
            </a:r>
            <a:r>
              <a:rPr lang="en-US" altLang="zh-CN" sz="1100" dirty="0" smtClean="0">
                <a:solidFill>
                  <a:srgbClr val="5F5F5F"/>
                </a:solidFill>
              </a:rPr>
              <a:t>text</a:t>
            </a:r>
            <a:endParaRPr lang="en-US" altLang="zh-CN" sz="1100" dirty="0" smtClean="0">
              <a:solidFill>
                <a:srgbClr val="5F5F5F"/>
              </a:solidFill>
            </a:endParaRPr>
          </a:p>
          <a:p>
            <a:pPr algn="r"/>
            <a:r>
              <a:rPr lang="en-US" altLang="zh-CN" sz="1100" dirty="0">
                <a:solidFill>
                  <a:srgbClr val="5F5F5F"/>
                </a:solidFill>
              </a:rPr>
              <a:t>Click here add your text Click here add </a:t>
            </a:r>
            <a:endParaRPr lang="en-US" altLang="zh-CN" sz="1100" dirty="0">
              <a:solidFill>
                <a:srgbClr val="5F5F5F"/>
              </a:solidFill>
            </a:endParaRPr>
          </a:p>
          <a:p>
            <a:pPr algn="r"/>
            <a:r>
              <a:rPr lang="en-US" altLang="zh-CN" sz="1100" dirty="0">
                <a:solidFill>
                  <a:srgbClr val="5F5F5F"/>
                </a:solidFill>
              </a:rPr>
              <a:t>your text Click here add your text </a:t>
            </a:r>
            <a:endParaRPr lang="en-US" altLang="zh-CN" sz="1100" dirty="0">
              <a:solidFill>
                <a:srgbClr val="5F5F5F"/>
              </a:solidFill>
            </a:endParaRPr>
          </a:p>
          <a:p>
            <a:pPr algn="r"/>
            <a:r>
              <a:rPr lang="en-US" altLang="zh-CN" sz="1100" dirty="0">
                <a:solidFill>
                  <a:srgbClr val="5F5F5F"/>
                </a:solidFill>
              </a:rPr>
              <a:t>Click here add your text </a:t>
            </a:r>
            <a:endParaRPr lang="en-US" altLang="zh-CN" sz="1100" dirty="0">
              <a:solidFill>
                <a:srgbClr val="5F5F5F"/>
              </a:solidFill>
            </a:endParaRPr>
          </a:p>
          <a:p>
            <a:pPr algn="r"/>
            <a:r>
              <a:rPr lang="en-US" altLang="zh-CN" sz="1100" dirty="0">
                <a:solidFill>
                  <a:srgbClr val="5F5F5F"/>
                </a:solidFill>
              </a:rPr>
              <a:t>Click here add your text Click here add </a:t>
            </a:r>
            <a:endParaRPr lang="en-US" altLang="zh-CN" sz="1100" dirty="0">
              <a:solidFill>
                <a:srgbClr val="5F5F5F"/>
              </a:solidFill>
            </a:endParaRPr>
          </a:p>
          <a:p>
            <a:pPr algn="r"/>
            <a:r>
              <a:rPr lang="en-US" altLang="zh-CN" sz="1100" dirty="0">
                <a:solidFill>
                  <a:srgbClr val="5F5F5F"/>
                </a:solidFill>
              </a:rPr>
              <a:t>your text Click here add your text </a:t>
            </a:r>
            <a:endParaRPr lang="en-US" altLang="zh-CN" sz="1100" dirty="0">
              <a:solidFill>
                <a:srgbClr val="5F5F5F"/>
              </a:solidFill>
            </a:endParaRPr>
          </a:p>
          <a:p>
            <a:pPr algn="r"/>
            <a:r>
              <a:rPr lang="en-US" altLang="zh-CN" sz="1100" dirty="0">
                <a:solidFill>
                  <a:srgbClr val="5F5F5F"/>
                </a:solidFill>
              </a:rPr>
              <a:t>Click here add your text </a:t>
            </a:r>
            <a:endParaRPr lang="en-US" altLang="zh-CN" sz="1100" dirty="0">
              <a:solidFill>
                <a:srgbClr val="5F5F5F"/>
              </a:solidFill>
            </a:endParaRPr>
          </a:p>
          <a:p>
            <a:pPr algn="r"/>
            <a:r>
              <a:rPr lang="en-US" altLang="zh-CN" sz="1100" dirty="0" smtClean="0">
                <a:solidFill>
                  <a:srgbClr val="5F5F5F"/>
                </a:solidFill>
              </a:rPr>
              <a:t> </a:t>
            </a:r>
            <a:endParaRPr lang="en-US" altLang="zh-CN" sz="1100" dirty="0" smtClean="0">
              <a:solidFill>
                <a:srgbClr val="5F5F5F"/>
              </a:solidFill>
            </a:endParaRPr>
          </a:p>
          <a:p>
            <a:pPr algn="r"/>
            <a:endParaRPr lang="en-US" altLang="zh-CN" sz="1100" dirty="0">
              <a:solidFill>
                <a:srgbClr val="5F5F5F"/>
              </a:solidFill>
            </a:endParaRPr>
          </a:p>
          <a:p>
            <a:pPr algn="r"/>
            <a:endParaRPr lang="en-US" altLang="zh-CN" sz="1100" dirty="0" smtClean="0">
              <a:solidFill>
                <a:srgbClr val="5F5F5F"/>
              </a:solidFill>
            </a:endParaRPr>
          </a:p>
          <a:p>
            <a:pPr algn="r"/>
            <a:r>
              <a:rPr lang="en-US" altLang="zh-CN" sz="1100" dirty="0">
                <a:solidFill>
                  <a:srgbClr val="5F5F5F"/>
                </a:solidFill>
              </a:rPr>
              <a:t>Click here add your text </a:t>
            </a:r>
            <a:endParaRPr lang="en-US" altLang="zh-CN" sz="1100" dirty="0">
              <a:solidFill>
                <a:srgbClr val="5F5F5F"/>
              </a:solidFill>
            </a:endParaRPr>
          </a:p>
          <a:p>
            <a:pPr algn="r"/>
            <a:endParaRPr lang="en-US" altLang="zh-CN" sz="1100" dirty="0" smtClean="0">
              <a:solidFill>
                <a:srgbClr val="5F5F5F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4743</Words>
  <Application>WPS 演示</Application>
  <PresentationFormat>宽屏</PresentationFormat>
  <Paragraphs>337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Wingdings</vt:lpstr>
      <vt:lpstr>方正正中黑简体</vt:lpstr>
      <vt:lpstr>Calibri</vt:lpstr>
      <vt:lpstr>微软雅黑</vt:lpstr>
      <vt:lpstr>等线</vt:lpstr>
      <vt:lpstr>等线 Light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微软中国</dc:creator>
  <cp:lastModifiedBy>Administrator</cp:lastModifiedBy>
  <cp:revision>57</cp:revision>
  <dcterms:created xsi:type="dcterms:W3CDTF">2017-02-13T12:30:00Z</dcterms:created>
  <dcterms:modified xsi:type="dcterms:W3CDTF">2017-07-10T16:15:48Z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2052-10.1.0.6638</vt:lpwstr>
  </property>
</Properties>
</file>